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wma" ContentType="audio/x-ms-wma"/>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sldIdLst>
    <p:sldId id="256" r:id="rId2"/>
    <p:sldId id="257" r:id="rId3"/>
    <p:sldId id="259" r:id="rId4"/>
    <p:sldId id="261" r:id="rId5"/>
    <p:sldId id="260" r:id="rId6"/>
    <p:sldId id="266" r:id="rId7"/>
    <p:sldId id="297" r:id="rId8"/>
    <p:sldId id="298" r:id="rId9"/>
    <p:sldId id="299" r:id="rId10"/>
    <p:sldId id="300" r:id="rId11"/>
    <p:sldId id="262" r:id="rId12"/>
    <p:sldId id="301" r:id="rId13"/>
    <p:sldId id="302" r:id="rId14"/>
    <p:sldId id="303" r:id="rId15"/>
    <p:sldId id="304" r:id="rId16"/>
    <p:sldId id="305" r:id="rId17"/>
    <p:sldId id="306" r:id="rId18"/>
    <p:sldId id="263" r:id="rId19"/>
    <p:sldId id="307" r:id="rId20"/>
    <p:sldId id="308" r:id="rId21"/>
    <p:sldId id="309" r:id="rId22"/>
    <p:sldId id="310" r:id="rId23"/>
    <p:sldId id="311" r:id="rId24"/>
    <p:sldId id="312" r:id="rId25"/>
    <p:sldId id="264" r:id="rId26"/>
    <p:sldId id="313" r:id="rId27"/>
    <p:sldId id="314" r:id="rId28"/>
    <p:sldId id="315" r:id="rId29"/>
    <p:sldId id="316" r:id="rId30"/>
    <p:sldId id="317" r:id="rId31"/>
    <p:sldId id="318" r:id="rId32"/>
    <p:sldId id="265" r:id="rId33"/>
    <p:sldId id="319" r:id="rId34"/>
    <p:sldId id="320" r:id="rId35"/>
    <p:sldId id="321" r:id="rId36"/>
    <p:sldId id="322" r:id="rId37"/>
    <p:sldId id="323" r:id="rId38"/>
    <p:sldId id="324" r:id="rId39"/>
    <p:sldId id="325" r:id="rId40"/>
    <p:sldId id="296" r:id="rId41"/>
  </p:sldIdLst>
  <p:sldSz cx="9144000" cy="5143500" type="screen16x9"/>
  <p:notesSz cx="6858000" cy="9144000"/>
  <p:defaultTex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34594"/>
    <a:srgbClr val="019BAB"/>
    <a:srgbClr val="D9D9D9"/>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43" d="100"/>
          <a:sy n="143" d="100"/>
        </p:scale>
        <p:origin x="684" y="114"/>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10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2020/2/12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1041025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3845253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347549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30385140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155043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2304788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5352118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23620571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31439964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16223726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15023069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13</a:t>
            </a:fld>
            <a:endParaRPr lang="zh-CN" altLang="en-US"/>
          </a:p>
        </p:txBody>
      </p:sp>
    </p:spTree>
    <p:extLst>
      <p:ext uri="{BB962C8B-B14F-4D97-AF65-F5344CB8AC3E}">
        <p14:creationId xmlns:p14="http://schemas.microsoft.com/office/powerpoint/2010/main" val="38530267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14</a:t>
            </a:fld>
            <a:endParaRPr lang="zh-CN" altLang="en-US"/>
          </a:p>
        </p:txBody>
      </p:sp>
    </p:spTree>
    <p:extLst>
      <p:ext uri="{BB962C8B-B14F-4D97-AF65-F5344CB8AC3E}">
        <p14:creationId xmlns:p14="http://schemas.microsoft.com/office/powerpoint/2010/main" val="21802265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19754571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17375435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17</a:t>
            </a:fld>
            <a:endParaRPr lang="zh-CN" altLang="en-US"/>
          </a:p>
        </p:txBody>
      </p:sp>
    </p:spTree>
    <p:extLst>
      <p:ext uri="{BB962C8B-B14F-4D97-AF65-F5344CB8AC3E}">
        <p14:creationId xmlns:p14="http://schemas.microsoft.com/office/powerpoint/2010/main" val="5455121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18</a:t>
            </a:fld>
            <a:endParaRPr lang="zh-CN" altLang="en-US"/>
          </a:p>
        </p:txBody>
      </p:sp>
    </p:spTree>
    <p:extLst>
      <p:ext uri="{BB962C8B-B14F-4D97-AF65-F5344CB8AC3E}">
        <p14:creationId xmlns:p14="http://schemas.microsoft.com/office/powerpoint/2010/main" val="31226383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19</a:t>
            </a:fld>
            <a:endParaRPr lang="zh-CN" altLang="en-US"/>
          </a:p>
        </p:txBody>
      </p:sp>
    </p:spTree>
    <p:extLst>
      <p:ext uri="{BB962C8B-B14F-4D97-AF65-F5344CB8AC3E}">
        <p14:creationId xmlns:p14="http://schemas.microsoft.com/office/powerpoint/2010/main" val="19430481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12834176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21</a:t>
            </a:fld>
            <a:endParaRPr lang="zh-CN" altLang="en-US"/>
          </a:p>
        </p:txBody>
      </p:sp>
    </p:spTree>
    <p:extLst>
      <p:ext uri="{BB962C8B-B14F-4D97-AF65-F5344CB8AC3E}">
        <p14:creationId xmlns:p14="http://schemas.microsoft.com/office/powerpoint/2010/main" val="19655678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22</a:t>
            </a:fld>
            <a:endParaRPr lang="zh-CN" altLang="en-US"/>
          </a:p>
        </p:txBody>
      </p:sp>
    </p:spTree>
    <p:extLst>
      <p:ext uri="{BB962C8B-B14F-4D97-AF65-F5344CB8AC3E}">
        <p14:creationId xmlns:p14="http://schemas.microsoft.com/office/powerpoint/2010/main" val="15727174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23</a:t>
            </a:fld>
            <a:endParaRPr lang="zh-CN" altLang="en-US"/>
          </a:p>
        </p:txBody>
      </p:sp>
    </p:spTree>
    <p:extLst>
      <p:ext uri="{BB962C8B-B14F-4D97-AF65-F5344CB8AC3E}">
        <p14:creationId xmlns:p14="http://schemas.microsoft.com/office/powerpoint/2010/main" val="33860638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24</a:t>
            </a:fld>
            <a:endParaRPr lang="zh-CN" altLang="en-US"/>
          </a:p>
        </p:txBody>
      </p:sp>
    </p:spTree>
    <p:extLst>
      <p:ext uri="{BB962C8B-B14F-4D97-AF65-F5344CB8AC3E}">
        <p14:creationId xmlns:p14="http://schemas.microsoft.com/office/powerpoint/2010/main" val="40956440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25</a:t>
            </a:fld>
            <a:endParaRPr lang="zh-CN" altLang="en-US"/>
          </a:p>
        </p:txBody>
      </p:sp>
    </p:spTree>
    <p:extLst>
      <p:ext uri="{BB962C8B-B14F-4D97-AF65-F5344CB8AC3E}">
        <p14:creationId xmlns:p14="http://schemas.microsoft.com/office/powerpoint/2010/main" val="13083642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26</a:t>
            </a:fld>
            <a:endParaRPr lang="zh-CN" altLang="en-US"/>
          </a:p>
        </p:txBody>
      </p:sp>
    </p:spTree>
    <p:extLst>
      <p:ext uri="{BB962C8B-B14F-4D97-AF65-F5344CB8AC3E}">
        <p14:creationId xmlns:p14="http://schemas.microsoft.com/office/powerpoint/2010/main" val="4265849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27</a:t>
            </a:fld>
            <a:endParaRPr lang="zh-CN" altLang="en-US"/>
          </a:p>
        </p:txBody>
      </p:sp>
    </p:spTree>
    <p:extLst>
      <p:ext uri="{BB962C8B-B14F-4D97-AF65-F5344CB8AC3E}">
        <p14:creationId xmlns:p14="http://schemas.microsoft.com/office/powerpoint/2010/main" val="224556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28</a:t>
            </a:fld>
            <a:endParaRPr lang="zh-CN" altLang="en-US"/>
          </a:p>
        </p:txBody>
      </p:sp>
    </p:spTree>
    <p:extLst>
      <p:ext uri="{BB962C8B-B14F-4D97-AF65-F5344CB8AC3E}">
        <p14:creationId xmlns:p14="http://schemas.microsoft.com/office/powerpoint/2010/main" val="20793133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29</a:t>
            </a:fld>
            <a:endParaRPr lang="zh-CN" altLang="en-US"/>
          </a:p>
        </p:txBody>
      </p:sp>
    </p:spTree>
    <p:extLst>
      <p:ext uri="{BB962C8B-B14F-4D97-AF65-F5344CB8AC3E}">
        <p14:creationId xmlns:p14="http://schemas.microsoft.com/office/powerpoint/2010/main" val="17336365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30</a:t>
            </a:fld>
            <a:endParaRPr lang="zh-CN" altLang="en-US"/>
          </a:p>
        </p:txBody>
      </p:sp>
    </p:spTree>
    <p:extLst>
      <p:ext uri="{BB962C8B-B14F-4D97-AF65-F5344CB8AC3E}">
        <p14:creationId xmlns:p14="http://schemas.microsoft.com/office/powerpoint/2010/main" val="42756811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31</a:t>
            </a:fld>
            <a:endParaRPr lang="zh-CN" altLang="en-US"/>
          </a:p>
        </p:txBody>
      </p:sp>
    </p:spTree>
    <p:extLst>
      <p:ext uri="{BB962C8B-B14F-4D97-AF65-F5344CB8AC3E}">
        <p14:creationId xmlns:p14="http://schemas.microsoft.com/office/powerpoint/2010/main" val="3864421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32</a:t>
            </a:fld>
            <a:endParaRPr lang="zh-CN" altLang="en-US"/>
          </a:p>
        </p:txBody>
      </p:sp>
    </p:spTree>
    <p:extLst>
      <p:ext uri="{BB962C8B-B14F-4D97-AF65-F5344CB8AC3E}">
        <p14:creationId xmlns:p14="http://schemas.microsoft.com/office/powerpoint/2010/main" val="24771846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33</a:t>
            </a:fld>
            <a:endParaRPr lang="zh-CN" altLang="en-US"/>
          </a:p>
        </p:txBody>
      </p:sp>
    </p:spTree>
    <p:extLst>
      <p:ext uri="{BB962C8B-B14F-4D97-AF65-F5344CB8AC3E}">
        <p14:creationId xmlns:p14="http://schemas.microsoft.com/office/powerpoint/2010/main" val="3289811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34</a:t>
            </a:fld>
            <a:endParaRPr lang="zh-CN" altLang="en-US"/>
          </a:p>
        </p:txBody>
      </p:sp>
    </p:spTree>
    <p:extLst>
      <p:ext uri="{BB962C8B-B14F-4D97-AF65-F5344CB8AC3E}">
        <p14:creationId xmlns:p14="http://schemas.microsoft.com/office/powerpoint/2010/main" val="23076303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35</a:t>
            </a:fld>
            <a:endParaRPr lang="zh-CN" altLang="en-US"/>
          </a:p>
        </p:txBody>
      </p:sp>
    </p:spTree>
    <p:extLst>
      <p:ext uri="{BB962C8B-B14F-4D97-AF65-F5344CB8AC3E}">
        <p14:creationId xmlns:p14="http://schemas.microsoft.com/office/powerpoint/2010/main" val="35761800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36</a:t>
            </a:fld>
            <a:endParaRPr lang="zh-CN" altLang="en-US"/>
          </a:p>
        </p:txBody>
      </p:sp>
    </p:spTree>
    <p:extLst>
      <p:ext uri="{BB962C8B-B14F-4D97-AF65-F5344CB8AC3E}">
        <p14:creationId xmlns:p14="http://schemas.microsoft.com/office/powerpoint/2010/main" val="4915697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37</a:t>
            </a:fld>
            <a:endParaRPr lang="zh-CN" altLang="en-US"/>
          </a:p>
        </p:txBody>
      </p:sp>
    </p:spTree>
    <p:extLst>
      <p:ext uri="{BB962C8B-B14F-4D97-AF65-F5344CB8AC3E}">
        <p14:creationId xmlns:p14="http://schemas.microsoft.com/office/powerpoint/2010/main" val="2651659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38</a:t>
            </a:fld>
            <a:endParaRPr lang="zh-CN" altLang="en-US"/>
          </a:p>
        </p:txBody>
      </p:sp>
    </p:spTree>
    <p:extLst>
      <p:ext uri="{BB962C8B-B14F-4D97-AF65-F5344CB8AC3E}">
        <p14:creationId xmlns:p14="http://schemas.microsoft.com/office/powerpoint/2010/main" val="9046019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39</a:t>
            </a:fld>
            <a:endParaRPr lang="zh-CN" altLang="en-US"/>
          </a:p>
        </p:txBody>
      </p:sp>
    </p:spTree>
    <p:extLst>
      <p:ext uri="{BB962C8B-B14F-4D97-AF65-F5344CB8AC3E}">
        <p14:creationId xmlns:p14="http://schemas.microsoft.com/office/powerpoint/2010/main" val="26274166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40</a:t>
            </a:fld>
            <a:endParaRPr lang="zh-CN" altLang="en-US"/>
          </a:p>
        </p:txBody>
      </p:sp>
    </p:spTree>
    <p:extLst>
      <p:ext uri="{BB962C8B-B14F-4D97-AF65-F5344CB8AC3E}">
        <p14:creationId xmlns:p14="http://schemas.microsoft.com/office/powerpoint/2010/main" val="16407781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0"/>
            <a:ext cx="7772400" cy="1102519"/>
          </a:xfrm>
          <a:prstGeom prst="rect">
            <a:avLst/>
          </a:prstGeom>
        </p:spPr>
        <p:txBody>
          <a:bodyPr lIns="91438" tIns="45719" rIns="91438" bIns="45719"/>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a:prstGeom prst="rect">
            <a:avLst/>
          </a:prstGeom>
        </p:spPr>
        <p:txBody>
          <a:bodyPr lIns="91438" tIns="45719" rIns="91438" bIns="45719"/>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457200" y="4767264"/>
            <a:ext cx="2133600" cy="273844"/>
          </a:xfrm>
          <a:prstGeom prst="rect">
            <a:avLst/>
          </a:prstGeom>
        </p:spPr>
        <p:txBody>
          <a:bodyPr lIns="91438" tIns="45719" rIns="91438" bIns="45719"/>
          <a:lstStyle/>
          <a:p>
            <a:fld id="{530820CF-B880-4189-942D-D702A7CBA730}" type="datetimeFigureOut">
              <a:rPr lang="zh-CN" altLang="en-US" smtClean="0"/>
              <a:t>2020/2/12</a:t>
            </a:fld>
            <a:endParaRPr lang="zh-CN" altLang="en-US"/>
          </a:p>
        </p:txBody>
      </p:sp>
      <p:sp>
        <p:nvSpPr>
          <p:cNvPr id="5" name="页脚占位符 4"/>
          <p:cNvSpPr>
            <a:spLocks noGrp="1"/>
          </p:cNvSpPr>
          <p:nvPr>
            <p:ph type="ftr" sz="quarter" idx="11"/>
          </p:nvPr>
        </p:nvSpPr>
        <p:spPr>
          <a:xfrm>
            <a:off x="3124200" y="4767264"/>
            <a:ext cx="2895600" cy="273844"/>
          </a:xfrm>
          <a:prstGeom prst="rect">
            <a:avLst/>
          </a:prstGeom>
        </p:spPr>
        <p:txBody>
          <a:bodyPr lIns="91438" tIns="45719" rIns="91438" bIns="45719"/>
          <a:lstStyle/>
          <a:p>
            <a:endParaRPr lang="zh-CN" altLang="en-US"/>
          </a:p>
        </p:txBody>
      </p:sp>
      <p:sp>
        <p:nvSpPr>
          <p:cNvPr id="6" name="灯片编号占位符 5"/>
          <p:cNvSpPr>
            <a:spLocks noGrp="1"/>
          </p:cNvSpPr>
          <p:nvPr>
            <p:ph type="sldNum" sz="quarter" idx="12"/>
          </p:nvPr>
        </p:nvSpPr>
        <p:spPr>
          <a:xfrm>
            <a:off x="6553200" y="4767264"/>
            <a:ext cx="2133600" cy="273844"/>
          </a:xfrm>
          <a:prstGeom prst="rect">
            <a:avLst/>
          </a:prstGeom>
        </p:spPr>
        <p:txBody>
          <a:bodyPr lIns="91438" tIns="45719" rIns="91438" bIns="45719"/>
          <a:lstStyle/>
          <a:p>
            <a:fld id="{0C913308-F349-4B6D-A68A-DD1791B4A57B}" type="slidenum">
              <a:rPr lang="zh-CN" altLang="en-US" smtClean="0"/>
              <a:t>‹#›</a:t>
            </a:fld>
            <a:endParaRPr lang="zh-CN" altLang="en-US"/>
          </a:p>
        </p:txBody>
      </p:sp>
    </p:spTree>
  </p:cSld>
  <p:clrMapOvr>
    <a:masterClrMapping/>
  </p:clrMapOvr>
  <p:transition spd="slow" advTm="0">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lIns="91438" tIns="45719" rIns="91438" bIns="45719"/>
          <a:lstStyle/>
          <a:p>
            <a:r>
              <a:rPr lang="zh-CN" altLang="en-US"/>
              <a:t>单击此处编辑母版标题样式</a:t>
            </a:r>
          </a:p>
        </p:txBody>
      </p:sp>
      <p:sp>
        <p:nvSpPr>
          <p:cNvPr id="3" name="内容占位符 2"/>
          <p:cNvSpPr>
            <a:spLocks noGrp="1"/>
          </p:cNvSpPr>
          <p:nvPr>
            <p:ph idx="1"/>
          </p:nvPr>
        </p:nvSpPr>
        <p:spPr>
          <a:xfrm>
            <a:off x="457200" y="1200151"/>
            <a:ext cx="8229600" cy="3394472"/>
          </a:xfrm>
          <a:prstGeom prst="rect">
            <a:avLst/>
          </a:prstGeom>
        </p:spPr>
        <p:txBody>
          <a:bodyPr lIns="91438" tIns="45719" rIns="91438" bIns="45719"/>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4"/>
            <a:ext cx="2133600" cy="273844"/>
          </a:xfrm>
          <a:prstGeom prst="rect">
            <a:avLst/>
          </a:prstGeom>
        </p:spPr>
        <p:txBody>
          <a:bodyPr lIns="91438" tIns="45719" rIns="91438" bIns="45719"/>
          <a:lstStyle/>
          <a:p>
            <a:fld id="{530820CF-B880-4189-942D-D702A7CBA730}" type="datetimeFigureOut">
              <a:rPr lang="zh-CN" altLang="en-US" smtClean="0"/>
              <a:t>2020/2/12</a:t>
            </a:fld>
            <a:endParaRPr lang="zh-CN" altLang="en-US"/>
          </a:p>
        </p:txBody>
      </p:sp>
      <p:sp>
        <p:nvSpPr>
          <p:cNvPr id="5" name="页脚占位符 4"/>
          <p:cNvSpPr>
            <a:spLocks noGrp="1"/>
          </p:cNvSpPr>
          <p:nvPr>
            <p:ph type="ftr" sz="quarter" idx="11"/>
          </p:nvPr>
        </p:nvSpPr>
        <p:spPr>
          <a:xfrm>
            <a:off x="3124200" y="4767264"/>
            <a:ext cx="2895600" cy="273844"/>
          </a:xfrm>
          <a:prstGeom prst="rect">
            <a:avLst/>
          </a:prstGeom>
        </p:spPr>
        <p:txBody>
          <a:bodyPr lIns="91438" tIns="45719" rIns="91438" bIns="45719"/>
          <a:lstStyle/>
          <a:p>
            <a:endParaRPr lang="zh-CN" altLang="en-US"/>
          </a:p>
        </p:txBody>
      </p:sp>
      <p:sp>
        <p:nvSpPr>
          <p:cNvPr id="6" name="灯片编号占位符 5"/>
          <p:cNvSpPr>
            <a:spLocks noGrp="1"/>
          </p:cNvSpPr>
          <p:nvPr>
            <p:ph type="sldNum" sz="quarter" idx="12"/>
          </p:nvPr>
        </p:nvSpPr>
        <p:spPr>
          <a:xfrm>
            <a:off x="6553200" y="4767264"/>
            <a:ext cx="2133600" cy="273844"/>
          </a:xfrm>
          <a:prstGeom prst="rect">
            <a:avLst/>
          </a:prstGeom>
        </p:spPr>
        <p:txBody>
          <a:bodyPr lIns="91438" tIns="45719" rIns="91438" bIns="45719"/>
          <a:lstStyle/>
          <a:p>
            <a:fld id="{0C913308-F349-4B6D-A68A-DD1791B4A57B}" type="slidenum">
              <a:rPr lang="zh-CN" altLang="en-US" smtClean="0"/>
              <a:t>‹#›</a:t>
            </a:fld>
            <a:endParaRPr lang="zh-CN" altLang="en-US"/>
          </a:p>
        </p:txBody>
      </p:sp>
    </p:spTree>
  </p:cSld>
  <p:clrMapOvr>
    <a:masterClrMapping/>
  </p:clrMapOvr>
  <p:transition spd="slow" advTm="0">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lIns="91438" tIns="45719" rIns="91438" bIns="45719"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a:prstGeom prst="rect">
            <a:avLst/>
          </a:prstGeom>
        </p:spPr>
        <p:txBody>
          <a:bodyPr lIns="91438" tIns="45719" rIns="91438" bIns="45719"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457200" y="4767264"/>
            <a:ext cx="2133600" cy="273844"/>
          </a:xfrm>
          <a:prstGeom prst="rect">
            <a:avLst/>
          </a:prstGeom>
        </p:spPr>
        <p:txBody>
          <a:bodyPr lIns="91438" tIns="45719" rIns="91438" bIns="45719"/>
          <a:lstStyle/>
          <a:p>
            <a:fld id="{530820CF-B880-4189-942D-D702A7CBA730}" type="datetimeFigureOut">
              <a:rPr lang="zh-CN" altLang="en-US" smtClean="0"/>
              <a:t>2020/2/12</a:t>
            </a:fld>
            <a:endParaRPr lang="zh-CN" altLang="en-US"/>
          </a:p>
        </p:txBody>
      </p:sp>
      <p:sp>
        <p:nvSpPr>
          <p:cNvPr id="5" name="页脚占位符 4"/>
          <p:cNvSpPr>
            <a:spLocks noGrp="1"/>
          </p:cNvSpPr>
          <p:nvPr>
            <p:ph type="ftr" sz="quarter" idx="11"/>
          </p:nvPr>
        </p:nvSpPr>
        <p:spPr>
          <a:xfrm>
            <a:off x="3124200" y="4767264"/>
            <a:ext cx="2895600" cy="273844"/>
          </a:xfrm>
          <a:prstGeom prst="rect">
            <a:avLst/>
          </a:prstGeom>
        </p:spPr>
        <p:txBody>
          <a:bodyPr lIns="91438" tIns="45719" rIns="91438" bIns="45719"/>
          <a:lstStyle/>
          <a:p>
            <a:endParaRPr lang="zh-CN" altLang="en-US"/>
          </a:p>
        </p:txBody>
      </p:sp>
      <p:sp>
        <p:nvSpPr>
          <p:cNvPr id="6" name="灯片编号占位符 5"/>
          <p:cNvSpPr>
            <a:spLocks noGrp="1"/>
          </p:cNvSpPr>
          <p:nvPr>
            <p:ph type="sldNum" sz="quarter" idx="12"/>
          </p:nvPr>
        </p:nvSpPr>
        <p:spPr>
          <a:xfrm>
            <a:off x="6553200" y="4767264"/>
            <a:ext cx="2133600" cy="273844"/>
          </a:xfrm>
          <a:prstGeom prst="rect">
            <a:avLst/>
          </a:prstGeom>
        </p:spPr>
        <p:txBody>
          <a:bodyPr lIns="91438" tIns="45719" rIns="91438" bIns="45719"/>
          <a:lstStyle/>
          <a:p>
            <a:fld id="{0C913308-F349-4B6D-A68A-DD1791B4A57B}" type="slidenum">
              <a:rPr lang="zh-CN" altLang="en-US" smtClean="0"/>
              <a:t>‹#›</a:t>
            </a:fld>
            <a:endParaRPr lang="zh-CN" altLang="en-US"/>
          </a:p>
        </p:txBody>
      </p:sp>
    </p:spTree>
  </p:cSld>
  <p:clrMapOvr>
    <a:masterClrMapping/>
  </p:clrMapOvr>
  <p:transition spd="slow" advTm="0">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lIns="91438" tIns="45719" rIns="91438" bIns="45719"/>
          <a:lstStyle/>
          <a:p>
            <a:r>
              <a:rPr lang="zh-CN" altLang="en-US"/>
              <a:t>单击此处编辑母版标题样式</a:t>
            </a:r>
          </a:p>
        </p:txBody>
      </p:sp>
      <p:sp>
        <p:nvSpPr>
          <p:cNvPr id="3" name="内容占位符 2"/>
          <p:cNvSpPr>
            <a:spLocks noGrp="1"/>
          </p:cNvSpPr>
          <p:nvPr>
            <p:ph sz="half" idx="1"/>
          </p:nvPr>
        </p:nvSpPr>
        <p:spPr>
          <a:xfrm>
            <a:off x="457200" y="1200151"/>
            <a:ext cx="4038600" cy="3394472"/>
          </a:xfrm>
          <a:prstGeom prst="rect">
            <a:avLst/>
          </a:prstGeom>
        </p:spPr>
        <p:txBody>
          <a:bodyPr lIns="91438" tIns="45719" rIns="91438" bIns="45719"/>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1"/>
            <a:ext cx="4038600" cy="3394472"/>
          </a:xfrm>
          <a:prstGeom prst="rect">
            <a:avLst/>
          </a:prstGeom>
        </p:spPr>
        <p:txBody>
          <a:bodyPr lIns="91438" tIns="45719" rIns="91438" bIns="45719"/>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457200" y="4767264"/>
            <a:ext cx="2133600" cy="273844"/>
          </a:xfrm>
          <a:prstGeom prst="rect">
            <a:avLst/>
          </a:prstGeom>
        </p:spPr>
        <p:txBody>
          <a:bodyPr lIns="91438" tIns="45719" rIns="91438" bIns="45719"/>
          <a:lstStyle/>
          <a:p>
            <a:fld id="{530820CF-B880-4189-942D-D702A7CBA730}" type="datetimeFigureOut">
              <a:rPr lang="zh-CN" altLang="en-US" smtClean="0"/>
              <a:t>2020/2/12</a:t>
            </a:fld>
            <a:endParaRPr lang="zh-CN" altLang="en-US"/>
          </a:p>
        </p:txBody>
      </p:sp>
      <p:sp>
        <p:nvSpPr>
          <p:cNvPr id="6" name="页脚占位符 5"/>
          <p:cNvSpPr>
            <a:spLocks noGrp="1"/>
          </p:cNvSpPr>
          <p:nvPr>
            <p:ph type="ftr" sz="quarter" idx="11"/>
          </p:nvPr>
        </p:nvSpPr>
        <p:spPr>
          <a:xfrm>
            <a:off x="3124200" y="4767264"/>
            <a:ext cx="2895600" cy="273844"/>
          </a:xfrm>
          <a:prstGeom prst="rect">
            <a:avLst/>
          </a:prstGeom>
        </p:spPr>
        <p:txBody>
          <a:bodyPr lIns="91438" tIns="45719" rIns="91438" bIns="45719"/>
          <a:lstStyle/>
          <a:p>
            <a:endParaRPr lang="zh-CN" altLang="en-US"/>
          </a:p>
        </p:txBody>
      </p:sp>
      <p:sp>
        <p:nvSpPr>
          <p:cNvPr id="7" name="灯片编号占位符 6"/>
          <p:cNvSpPr>
            <a:spLocks noGrp="1"/>
          </p:cNvSpPr>
          <p:nvPr>
            <p:ph type="sldNum" sz="quarter" idx="12"/>
          </p:nvPr>
        </p:nvSpPr>
        <p:spPr>
          <a:xfrm>
            <a:off x="6553200" y="4767264"/>
            <a:ext cx="2133600" cy="273844"/>
          </a:xfrm>
          <a:prstGeom prst="rect">
            <a:avLst/>
          </a:prstGeom>
        </p:spPr>
        <p:txBody>
          <a:bodyPr lIns="91438" tIns="45719" rIns="91438" bIns="45719"/>
          <a:lstStyle/>
          <a:p>
            <a:fld id="{0C913308-F349-4B6D-A68A-DD1791B4A57B}" type="slidenum">
              <a:rPr lang="zh-CN" altLang="en-US" smtClean="0"/>
              <a:t>‹#›</a:t>
            </a:fld>
            <a:endParaRPr lang="zh-CN" altLang="en-US"/>
          </a:p>
        </p:txBody>
      </p:sp>
    </p:spTree>
  </p:cSld>
  <p:clrMapOvr>
    <a:masterClrMapping/>
  </p:clrMapOvr>
  <p:transition spd="slow" advTm="0">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lIns="91438" tIns="45719" rIns="91438" bIns="45719"/>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a:prstGeom prst="rect">
            <a:avLst/>
          </a:prstGeom>
        </p:spPr>
        <p:txBody>
          <a:bodyPr lIns="91438" tIns="45719" rIns="91438" bIns="45719"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lIns="91438" tIns="45719" rIns="91438" bIns="45719"/>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7" y="1151335"/>
            <a:ext cx="4041775" cy="479822"/>
          </a:xfrm>
          <a:prstGeom prst="rect">
            <a:avLst/>
          </a:prstGeom>
        </p:spPr>
        <p:txBody>
          <a:bodyPr lIns="91438" tIns="45719" rIns="91438" bIns="45719"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7" y="1631156"/>
            <a:ext cx="4041775" cy="2963466"/>
          </a:xfrm>
          <a:prstGeom prst="rect">
            <a:avLst/>
          </a:prstGeom>
        </p:spPr>
        <p:txBody>
          <a:bodyPr lIns="91438" tIns="45719" rIns="91438" bIns="45719"/>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457200" y="4767264"/>
            <a:ext cx="2133600" cy="273844"/>
          </a:xfrm>
          <a:prstGeom prst="rect">
            <a:avLst/>
          </a:prstGeom>
        </p:spPr>
        <p:txBody>
          <a:bodyPr lIns="91438" tIns="45719" rIns="91438" bIns="45719"/>
          <a:lstStyle/>
          <a:p>
            <a:fld id="{530820CF-B880-4189-942D-D702A7CBA730}" type="datetimeFigureOut">
              <a:rPr lang="zh-CN" altLang="en-US" smtClean="0"/>
              <a:t>2020/2/12</a:t>
            </a:fld>
            <a:endParaRPr lang="zh-CN" altLang="en-US"/>
          </a:p>
        </p:txBody>
      </p:sp>
      <p:sp>
        <p:nvSpPr>
          <p:cNvPr id="8" name="页脚占位符 7"/>
          <p:cNvSpPr>
            <a:spLocks noGrp="1"/>
          </p:cNvSpPr>
          <p:nvPr>
            <p:ph type="ftr" sz="quarter" idx="11"/>
          </p:nvPr>
        </p:nvSpPr>
        <p:spPr>
          <a:xfrm>
            <a:off x="3124200" y="4767264"/>
            <a:ext cx="2895600" cy="273844"/>
          </a:xfrm>
          <a:prstGeom prst="rect">
            <a:avLst/>
          </a:prstGeom>
        </p:spPr>
        <p:txBody>
          <a:bodyPr lIns="91438" tIns="45719" rIns="91438" bIns="45719"/>
          <a:lstStyle/>
          <a:p>
            <a:endParaRPr lang="zh-CN" altLang="en-US"/>
          </a:p>
        </p:txBody>
      </p:sp>
      <p:sp>
        <p:nvSpPr>
          <p:cNvPr id="9" name="灯片编号占位符 8"/>
          <p:cNvSpPr>
            <a:spLocks noGrp="1"/>
          </p:cNvSpPr>
          <p:nvPr>
            <p:ph type="sldNum" sz="quarter" idx="12"/>
          </p:nvPr>
        </p:nvSpPr>
        <p:spPr>
          <a:xfrm>
            <a:off x="6553200" y="4767264"/>
            <a:ext cx="2133600" cy="273844"/>
          </a:xfrm>
          <a:prstGeom prst="rect">
            <a:avLst/>
          </a:prstGeom>
        </p:spPr>
        <p:txBody>
          <a:bodyPr lIns="91438" tIns="45719" rIns="91438" bIns="45719"/>
          <a:lstStyle/>
          <a:p>
            <a:fld id="{0C913308-F349-4B6D-A68A-DD1791B4A57B}" type="slidenum">
              <a:rPr lang="zh-CN" altLang="en-US" smtClean="0"/>
              <a:t>‹#›</a:t>
            </a:fld>
            <a:endParaRPr lang="zh-CN" altLang="en-US"/>
          </a:p>
        </p:txBody>
      </p:sp>
    </p:spTree>
  </p:cSld>
  <p:clrMapOvr>
    <a:masterClrMapping/>
  </p:clrMapOvr>
  <p:transition spd="slow" advTm="0">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lIns="91438" tIns="45719" rIns="91438" bIns="45719"/>
          <a:lstStyle/>
          <a:p>
            <a:r>
              <a:rPr lang="zh-CN" altLang="en-US"/>
              <a:t>单击此处编辑母版标题样式</a:t>
            </a:r>
          </a:p>
        </p:txBody>
      </p:sp>
      <p:sp>
        <p:nvSpPr>
          <p:cNvPr id="3" name="日期占位符 2"/>
          <p:cNvSpPr>
            <a:spLocks noGrp="1"/>
          </p:cNvSpPr>
          <p:nvPr>
            <p:ph type="dt" sz="half" idx="10"/>
          </p:nvPr>
        </p:nvSpPr>
        <p:spPr>
          <a:xfrm>
            <a:off x="457200" y="4767264"/>
            <a:ext cx="2133600" cy="273844"/>
          </a:xfrm>
          <a:prstGeom prst="rect">
            <a:avLst/>
          </a:prstGeom>
        </p:spPr>
        <p:txBody>
          <a:bodyPr lIns="91438" tIns="45719" rIns="91438" bIns="45719"/>
          <a:lstStyle/>
          <a:p>
            <a:fld id="{530820CF-B880-4189-942D-D702A7CBA730}" type="datetimeFigureOut">
              <a:rPr lang="zh-CN" altLang="en-US" smtClean="0"/>
              <a:t>2020/2/12</a:t>
            </a:fld>
            <a:endParaRPr lang="zh-CN" altLang="en-US"/>
          </a:p>
        </p:txBody>
      </p:sp>
      <p:sp>
        <p:nvSpPr>
          <p:cNvPr id="4" name="页脚占位符 3"/>
          <p:cNvSpPr>
            <a:spLocks noGrp="1"/>
          </p:cNvSpPr>
          <p:nvPr>
            <p:ph type="ftr" sz="quarter" idx="11"/>
          </p:nvPr>
        </p:nvSpPr>
        <p:spPr>
          <a:xfrm>
            <a:off x="3124200" y="4767264"/>
            <a:ext cx="2895600" cy="273844"/>
          </a:xfrm>
          <a:prstGeom prst="rect">
            <a:avLst/>
          </a:prstGeom>
        </p:spPr>
        <p:txBody>
          <a:bodyPr lIns="91438" tIns="45719" rIns="91438" bIns="45719"/>
          <a:lstStyle/>
          <a:p>
            <a:endParaRPr lang="zh-CN" altLang="en-US"/>
          </a:p>
        </p:txBody>
      </p:sp>
      <p:sp>
        <p:nvSpPr>
          <p:cNvPr id="5" name="灯片编号占位符 4"/>
          <p:cNvSpPr>
            <a:spLocks noGrp="1"/>
          </p:cNvSpPr>
          <p:nvPr>
            <p:ph type="sldNum" sz="quarter" idx="12"/>
          </p:nvPr>
        </p:nvSpPr>
        <p:spPr>
          <a:xfrm>
            <a:off x="6553200" y="4767264"/>
            <a:ext cx="2133600" cy="273844"/>
          </a:xfrm>
          <a:prstGeom prst="rect">
            <a:avLst/>
          </a:prstGeom>
        </p:spPr>
        <p:txBody>
          <a:bodyPr lIns="91438" tIns="45719" rIns="91438" bIns="45719"/>
          <a:lstStyle/>
          <a:p>
            <a:fld id="{0C913308-F349-4B6D-A68A-DD1791B4A57B}" type="slidenum">
              <a:rPr lang="zh-CN" altLang="en-US" smtClean="0"/>
              <a:t>‹#›</a:t>
            </a:fld>
            <a:endParaRPr lang="zh-CN" altLang="en-US"/>
          </a:p>
        </p:txBody>
      </p:sp>
    </p:spTree>
  </p:cSld>
  <p:clrMapOvr>
    <a:masterClrMapping/>
  </p:clrMapOvr>
  <p:transition spd="slow" advTm="0">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4"/>
            <a:ext cx="2133600" cy="273844"/>
          </a:xfrm>
          <a:prstGeom prst="rect">
            <a:avLst/>
          </a:prstGeom>
        </p:spPr>
        <p:txBody>
          <a:bodyPr lIns="91438" tIns="45719" rIns="91438" bIns="45719"/>
          <a:lstStyle/>
          <a:p>
            <a:fld id="{530820CF-B880-4189-942D-D702A7CBA730}" type="datetimeFigureOut">
              <a:rPr lang="zh-CN" altLang="en-US" smtClean="0"/>
              <a:t>2020/2/12</a:t>
            </a:fld>
            <a:endParaRPr lang="zh-CN" altLang="en-US"/>
          </a:p>
        </p:txBody>
      </p:sp>
      <p:sp>
        <p:nvSpPr>
          <p:cNvPr id="3" name="页脚占位符 2"/>
          <p:cNvSpPr>
            <a:spLocks noGrp="1"/>
          </p:cNvSpPr>
          <p:nvPr>
            <p:ph type="ftr" sz="quarter" idx="11"/>
          </p:nvPr>
        </p:nvSpPr>
        <p:spPr>
          <a:xfrm>
            <a:off x="3124200" y="4767264"/>
            <a:ext cx="2895600" cy="273844"/>
          </a:xfrm>
          <a:prstGeom prst="rect">
            <a:avLst/>
          </a:prstGeom>
        </p:spPr>
        <p:txBody>
          <a:bodyPr lIns="91438" tIns="45719" rIns="91438" bIns="45719"/>
          <a:lstStyle/>
          <a:p>
            <a:endParaRPr lang="zh-CN" altLang="en-US"/>
          </a:p>
        </p:txBody>
      </p:sp>
      <p:sp>
        <p:nvSpPr>
          <p:cNvPr id="4" name="灯片编号占位符 3"/>
          <p:cNvSpPr>
            <a:spLocks noGrp="1"/>
          </p:cNvSpPr>
          <p:nvPr>
            <p:ph type="sldNum" sz="quarter" idx="12"/>
          </p:nvPr>
        </p:nvSpPr>
        <p:spPr>
          <a:xfrm>
            <a:off x="6553200" y="4767264"/>
            <a:ext cx="2133600" cy="273844"/>
          </a:xfrm>
          <a:prstGeom prst="rect">
            <a:avLst/>
          </a:prstGeom>
        </p:spPr>
        <p:txBody>
          <a:bodyPr lIns="91438" tIns="45719" rIns="91438" bIns="45719"/>
          <a:lstStyle/>
          <a:p>
            <a:fld id="{0C913308-F349-4B6D-A68A-DD1791B4A57B}" type="slidenum">
              <a:rPr lang="zh-CN" altLang="en-US" smtClean="0"/>
              <a:t>‹#›</a:t>
            </a:fld>
            <a:endParaRPr lang="zh-CN" altLang="en-US"/>
          </a:p>
        </p:txBody>
      </p:sp>
    </p:spTree>
  </p:cSld>
  <p:clrMapOvr>
    <a:masterClrMapping/>
  </p:clrMapOvr>
  <p:transition spd="slow" advTm="0">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7"/>
            <a:ext cx="3008313" cy="871538"/>
          </a:xfrm>
          <a:prstGeom prst="rect">
            <a:avLst/>
          </a:prstGeom>
        </p:spPr>
        <p:txBody>
          <a:bodyPr lIns="91438" tIns="45719" rIns="91438" bIns="45719"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9"/>
            <a:ext cx="5111750" cy="4389835"/>
          </a:xfrm>
          <a:prstGeom prst="rect">
            <a:avLst/>
          </a:prstGeom>
        </p:spPr>
        <p:txBody>
          <a:bodyPr lIns="91438" tIns="45719" rIns="91438" bIns="45719"/>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2" y="1076327"/>
            <a:ext cx="3008313" cy="3518297"/>
          </a:xfrm>
          <a:prstGeom prst="rect">
            <a:avLst/>
          </a:prstGeom>
        </p:spPr>
        <p:txBody>
          <a:bodyPr lIns="91438" tIns="45719" rIns="91438" bIns="45719"/>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4"/>
            <a:ext cx="2133600" cy="273844"/>
          </a:xfrm>
          <a:prstGeom prst="rect">
            <a:avLst/>
          </a:prstGeom>
        </p:spPr>
        <p:txBody>
          <a:bodyPr lIns="91438" tIns="45719" rIns="91438" bIns="45719"/>
          <a:lstStyle/>
          <a:p>
            <a:fld id="{530820CF-B880-4189-942D-D702A7CBA730}" type="datetimeFigureOut">
              <a:rPr lang="zh-CN" altLang="en-US" smtClean="0"/>
              <a:t>2020/2/12</a:t>
            </a:fld>
            <a:endParaRPr lang="zh-CN" altLang="en-US"/>
          </a:p>
        </p:txBody>
      </p:sp>
      <p:sp>
        <p:nvSpPr>
          <p:cNvPr id="6" name="页脚占位符 5"/>
          <p:cNvSpPr>
            <a:spLocks noGrp="1"/>
          </p:cNvSpPr>
          <p:nvPr>
            <p:ph type="ftr" sz="quarter" idx="11"/>
          </p:nvPr>
        </p:nvSpPr>
        <p:spPr>
          <a:xfrm>
            <a:off x="3124200" y="4767264"/>
            <a:ext cx="2895600" cy="273844"/>
          </a:xfrm>
          <a:prstGeom prst="rect">
            <a:avLst/>
          </a:prstGeom>
        </p:spPr>
        <p:txBody>
          <a:bodyPr lIns="91438" tIns="45719" rIns="91438" bIns="45719"/>
          <a:lstStyle/>
          <a:p>
            <a:endParaRPr lang="zh-CN" altLang="en-US"/>
          </a:p>
        </p:txBody>
      </p:sp>
      <p:sp>
        <p:nvSpPr>
          <p:cNvPr id="7" name="灯片编号占位符 6"/>
          <p:cNvSpPr>
            <a:spLocks noGrp="1"/>
          </p:cNvSpPr>
          <p:nvPr>
            <p:ph type="sldNum" sz="quarter" idx="12"/>
          </p:nvPr>
        </p:nvSpPr>
        <p:spPr>
          <a:xfrm>
            <a:off x="6553200" y="4767264"/>
            <a:ext cx="2133600" cy="273844"/>
          </a:xfrm>
          <a:prstGeom prst="rect">
            <a:avLst/>
          </a:prstGeom>
        </p:spPr>
        <p:txBody>
          <a:bodyPr lIns="91438" tIns="45719" rIns="91438" bIns="45719"/>
          <a:lstStyle/>
          <a:p>
            <a:fld id="{0C913308-F349-4B6D-A68A-DD1791B4A57B}" type="slidenum">
              <a:rPr lang="zh-CN" altLang="en-US" smtClean="0"/>
              <a:t>‹#›</a:t>
            </a:fld>
            <a:endParaRPr lang="zh-CN" altLang="en-US"/>
          </a:p>
        </p:txBody>
      </p:sp>
    </p:spTree>
  </p:cSld>
  <p:clrMapOvr>
    <a:masterClrMapping/>
  </p:clrMapOvr>
  <p:transition spd="slow" advTm="0">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a:prstGeom prst="rect">
            <a:avLst/>
          </a:prstGeom>
        </p:spPr>
        <p:txBody>
          <a:bodyPr lIns="91438" tIns="45719" rIns="91438" bIns="45719"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a:prstGeom prst="rect">
            <a:avLst/>
          </a:prstGeom>
        </p:spPr>
        <p:txBody>
          <a:bodyPr lIns="91438" tIns="45719" rIns="91438" bIns="45719"/>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a:prstGeom prst="rect">
            <a:avLst/>
          </a:prstGeom>
        </p:spPr>
        <p:txBody>
          <a:bodyPr lIns="91438" tIns="45719" rIns="91438" bIns="45719"/>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4"/>
            <a:ext cx="2133600" cy="273844"/>
          </a:xfrm>
          <a:prstGeom prst="rect">
            <a:avLst/>
          </a:prstGeom>
        </p:spPr>
        <p:txBody>
          <a:bodyPr lIns="91438" tIns="45719" rIns="91438" bIns="45719"/>
          <a:lstStyle/>
          <a:p>
            <a:fld id="{530820CF-B880-4189-942D-D702A7CBA730}" type="datetimeFigureOut">
              <a:rPr lang="zh-CN" altLang="en-US" smtClean="0"/>
              <a:t>2020/2/12</a:t>
            </a:fld>
            <a:endParaRPr lang="zh-CN" altLang="en-US"/>
          </a:p>
        </p:txBody>
      </p:sp>
      <p:sp>
        <p:nvSpPr>
          <p:cNvPr id="6" name="页脚占位符 5"/>
          <p:cNvSpPr>
            <a:spLocks noGrp="1"/>
          </p:cNvSpPr>
          <p:nvPr>
            <p:ph type="ftr" sz="quarter" idx="11"/>
          </p:nvPr>
        </p:nvSpPr>
        <p:spPr>
          <a:xfrm>
            <a:off x="3124200" y="4767264"/>
            <a:ext cx="2895600" cy="273844"/>
          </a:xfrm>
          <a:prstGeom prst="rect">
            <a:avLst/>
          </a:prstGeom>
        </p:spPr>
        <p:txBody>
          <a:bodyPr lIns="91438" tIns="45719" rIns="91438" bIns="45719"/>
          <a:lstStyle/>
          <a:p>
            <a:endParaRPr lang="zh-CN" altLang="en-US"/>
          </a:p>
        </p:txBody>
      </p:sp>
      <p:sp>
        <p:nvSpPr>
          <p:cNvPr id="7" name="灯片编号占位符 6"/>
          <p:cNvSpPr>
            <a:spLocks noGrp="1"/>
          </p:cNvSpPr>
          <p:nvPr>
            <p:ph type="sldNum" sz="quarter" idx="12"/>
          </p:nvPr>
        </p:nvSpPr>
        <p:spPr>
          <a:xfrm>
            <a:off x="6553200" y="4767264"/>
            <a:ext cx="2133600" cy="273844"/>
          </a:xfrm>
          <a:prstGeom prst="rect">
            <a:avLst/>
          </a:prstGeom>
        </p:spPr>
        <p:txBody>
          <a:bodyPr lIns="91438" tIns="45719" rIns="91438" bIns="45719"/>
          <a:lstStyle/>
          <a:p>
            <a:fld id="{0C913308-F349-4B6D-A68A-DD1791B4A57B}" type="slidenum">
              <a:rPr lang="zh-CN" altLang="en-US" smtClean="0"/>
              <a:t>‹#›</a:t>
            </a:fld>
            <a:endParaRPr lang="zh-CN" altLang="en-US"/>
          </a:p>
        </p:txBody>
      </p:sp>
    </p:spTree>
  </p:cSld>
  <p:clrMapOvr>
    <a:masterClrMapping/>
  </p:clrMapOvr>
  <p:transition spd="slow" advTm="0">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lIns="91438" tIns="45719" rIns="91438" bIns="45719"/>
          <a:lstStyle/>
          <a:p>
            <a:r>
              <a:rPr lang="zh-CN" altLang="en-US"/>
              <a:t>单击此处编辑母版标题样式</a:t>
            </a:r>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lIns="91438" tIns="45719" rIns="91438" bIns="45719"/>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4"/>
            <a:ext cx="2133600" cy="273844"/>
          </a:xfrm>
          <a:prstGeom prst="rect">
            <a:avLst/>
          </a:prstGeom>
        </p:spPr>
        <p:txBody>
          <a:bodyPr lIns="91438" tIns="45719" rIns="91438" bIns="45719"/>
          <a:lstStyle/>
          <a:p>
            <a:fld id="{530820CF-B880-4189-942D-D702A7CBA730}" type="datetimeFigureOut">
              <a:rPr lang="zh-CN" altLang="en-US" smtClean="0"/>
              <a:t>2020/2/12</a:t>
            </a:fld>
            <a:endParaRPr lang="zh-CN" altLang="en-US"/>
          </a:p>
        </p:txBody>
      </p:sp>
      <p:sp>
        <p:nvSpPr>
          <p:cNvPr id="5" name="页脚占位符 4"/>
          <p:cNvSpPr>
            <a:spLocks noGrp="1"/>
          </p:cNvSpPr>
          <p:nvPr>
            <p:ph type="ftr" sz="quarter" idx="11"/>
          </p:nvPr>
        </p:nvSpPr>
        <p:spPr>
          <a:xfrm>
            <a:off x="3124200" y="4767264"/>
            <a:ext cx="2895600" cy="273844"/>
          </a:xfrm>
          <a:prstGeom prst="rect">
            <a:avLst/>
          </a:prstGeom>
        </p:spPr>
        <p:txBody>
          <a:bodyPr lIns="91438" tIns="45719" rIns="91438" bIns="45719"/>
          <a:lstStyle/>
          <a:p>
            <a:endParaRPr lang="zh-CN" altLang="en-US"/>
          </a:p>
        </p:txBody>
      </p:sp>
      <p:sp>
        <p:nvSpPr>
          <p:cNvPr id="6" name="灯片编号占位符 5"/>
          <p:cNvSpPr>
            <a:spLocks noGrp="1"/>
          </p:cNvSpPr>
          <p:nvPr>
            <p:ph type="sldNum" sz="quarter" idx="12"/>
          </p:nvPr>
        </p:nvSpPr>
        <p:spPr>
          <a:xfrm>
            <a:off x="6553200" y="4767264"/>
            <a:ext cx="2133600" cy="273844"/>
          </a:xfrm>
          <a:prstGeom prst="rect">
            <a:avLst/>
          </a:prstGeom>
        </p:spPr>
        <p:txBody>
          <a:bodyPr lIns="91438" tIns="45719" rIns="91438" bIns="45719"/>
          <a:lstStyle/>
          <a:p>
            <a:fld id="{0C913308-F349-4B6D-A68A-DD1791B4A57B}" type="slidenum">
              <a:rPr lang="zh-CN" altLang="en-US" smtClean="0"/>
              <a:t>‹#›</a:t>
            </a:fld>
            <a:endParaRPr lang="zh-CN" altLang="en-US"/>
          </a:p>
        </p:txBody>
      </p:sp>
    </p:spTree>
  </p:cSld>
  <p:clrMapOvr>
    <a:masterClrMapping/>
  </p:clrMapOvr>
  <p:transition spd="slow" advTm="0">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0"/>
            <a:ext cx="2057400" cy="4388644"/>
          </a:xfrm>
          <a:prstGeom prst="rect">
            <a:avLst/>
          </a:prstGeom>
        </p:spPr>
        <p:txBody>
          <a:bodyPr vert="eaVert" lIns="91438" tIns="45719" rIns="91438" bIns="45719"/>
          <a:lstStyle/>
          <a:p>
            <a:r>
              <a:rPr lang="zh-CN" altLang="en-US"/>
              <a:t>单击此处编辑母版标题样式</a:t>
            </a:r>
          </a:p>
        </p:txBody>
      </p:sp>
      <p:sp>
        <p:nvSpPr>
          <p:cNvPr id="3" name="竖排文字占位符 2"/>
          <p:cNvSpPr>
            <a:spLocks noGrp="1"/>
          </p:cNvSpPr>
          <p:nvPr>
            <p:ph type="body" orient="vert" idx="1"/>
          </p:nvPr>
        </p:nvSpPr>
        <p:spPr>
          <a:xfrm>
            <a:off x="457200" y="205980"/>
            <a:ext cx="6019800" cy="4388644"/>
          </a:xfrm>
          <a:prstGeom prst="rect">
            <a:avLst/>
          </a:prstGeom>
        </p:spPr>
        <p:txBody>
          <a:bodyPr vert="eaVert" lIns="91438" tIns="45719" rIns="91438" bIns="45719"/>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4"/>
            <a:ext cx="2133600" cy="273844"/>
          </a:xfrm>
          <a:prstGeom prst="rect">
            <a:avLst/>
          </a:prstGeom>
        </p:spPr>
        <p:txBody>
          <a:bodyPr lIns="91438" tIns="45719" rIns="91438" bIns="45719"/>
          <a:lstStyle/>
          <a:p>
            <a:fld id="{530820CF-B880-4189-942D-D702A7CBA730}" type="datetimeFigureOut">
              <a:rPr lang="zh-CN" altLang="en-US" smtClean="0"/>
              <a:t>2020/2/12</a:t>
            </a:fld>
            <a:endParaRPr lang="zh-CN" altLang="en-US"/>
          </a:p>
        </p:txBody>
      </p:sp>
      <p:sp>
        <p:nvSpPr>
          <p:cNvPr id="5" name="页脚占位符 4"/>
          <p:cNvSpPr>
            <a:spLocks noGrp="1"/>
          </p:cNvSpPr>
          <p:nvPr>
            <p:ph type="ftr" sz="quarter" idx="11"/>
          </p:nvPr>
        </p:nvSpPr>
        <p:spPr>
          <a:xfrm>
            <a:off x="3124200" y="4767264"/>
            <a:ext cx="2895600" cy="273844"/>
          </a:xfrm>
          <a:prstGeom prst="rect">
            <a:avLst/>
          </a:prstGeom>
        </p:spPr>
        <p:txBody>
          <a:bodyPr lIns="91438" tIns="45719" rIns="91438" bIns="45719"/>
          <a:lstStyle/>
          <a:p>
            <a:endParaRPr lang="zh-CN" altLang="en-US"/>
          </a:p>
        </p:txBody>
      </p:sp>
      <p:sp>
        <p:nvSpPr>
          <p:cNvPr id="6" name="灯片编号占位符 5"/>
          <p:cNvSpPr>
            <a:spLocks noGrp="1"/>
          </p:cNvSpPr>
          <p:nvPr>
            <p:ph type="sldNum" sz="quarter" idx="12"/>
          </p:nvPr>
        </p:nvSpPr>
        <p:spPr>
          <a:xfrm>
            <a:off x="6553200" y="4767264"/>
            <a:ext cx="2133600" cy="273844"/>
          </a:xfrm>
          <a:prstGeom prst="rect">
            <a:avLst/>
          </a:prstGeom>
        </p:spPr>
        <p:txBody>
          <a:bodyPr lIns="91438" tIns="45719" rIns="91438" bIns="45719"/>
          <a:lstStyle/>
          <a:p>
            <a:fld id="{0C913308-F349-4B6D-A68A-DD1791B4A57B}" type="slidenum">
              <a:rPr lang="zh-CN" altLang="en-US" smtClean="0"/>
              <a:t>‹#›</a:t>
            </a:fld>
            <a:endParaRPr lang="zh-CN" altLang="en-US"/>
          </a:p>
        </p:txBody>
      </p:sp>
    </p:spTree>
  </p:cSld>
  <p:clrMapOvr>
    <a:masterClrMapping/>
  </p:clrMapOvr>
  <p:transition spd="slow" advTm="0">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pic>
        <p:nvPicPr>
          <p:cNvPr id="7" name="Picture 3"/>
          <p:cNvPicPr>
            <a:picLocks noChangeAspect="1" noChangeArrowheads="1"/>
          </p:cNvPicPr>
          <p:nvPr userDrawn="1"/>
        </p:nvPicPr>
        <p:blipFill>
          <a:blip r:embed="rId14">
            <a:extLst>
              <a:ext uri="{28A0092B-C50C-407E-A947-70E740481C1C}">
                <a14:useLocalDpi xmlns:a14="http://schemas.microsoft.com/office/drawing/2010/main" val="0"/>
              </a:ext>
            </a:extLst>
          </a:blip>
          <a:stretch>
            <a:fillRect/>
          </a:stretch>
        </p:blipFill>
        <p:spPr bwMode="auto">
          <a:xfrm>
            <a:off x="323528" y="-103171"/>
            <a:ext cx="1205262" cy="122569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8" name="Picture 4" descr="C:\Users\Administrator\Desktop\微立体创业计划\004.pn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699221" y="48493"/>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grpSp>
        <p:nvGrpSpPr>
          <p:cNvPr id="9" name="组合 8"/>
          <p:cNvGrpSpPr/>
          <p:nvPr userDrawn="1"/>
        </p:nvGrpSpPr>
        <p:grpSpPr>
          <a:xfrm>
            <a:off x="8266917" y="-18254"/>
            <a:ext cx="649280" cy="762000"/>
            <a:chOff x="8266914" y="-18254"/>
            <a:chExt cx="649279" cy="762000"/>
          </a:xfrm>
        </p:grpSpPr>
        <p:sp>
          <p:nvSpPr>
            <p:cNvPr id="10"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lstStyle/>
            <a:p>
              <a:pPr marL="0" marR="0" lvl="0" indent="0" algn="ctr" defTabSz="913765"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grpSp>
          <p:nvGrpSpPr>
            <p:cNvPr id="11" name="组合 10"/>
            <p:cNvGrpSpPr/>
            <p:nvPr/>
          </p:nvGrpSpPr>
          <p:grpSpPr>
            <a:xfrm>
              <a:off x="8266914" y="134144"/>
              <a:ext cx="649279" cy="475558"/>
              <a:chOff x="235091" y="185120"/>
              <a:chExt cx="649279" cy="475558"/>
            </a:xfrm>
          </p:grpSpPr>
          <p:sp>
            <p:nvSpPr>
              <p:cNvPr id="12" name="矩形 11"/>
              <p:cNvSpPr/>
              <p:nvPr/>
            </p:nvSpPr>
            <p:spPr>
              <a:xfrm>
                <a:off x="235091" y="185120"/>
                <a:ext cx="649279" cy="369332"/>
              </a:xfrm>
              <a:prstGeom prst="rect">
                <a:avLst/>
              </a:prstGeom>
            </p:spPr>
            <p:txBody>
              <a:bodyPr wrap="none">
                <a:spAutoFit/>
              </a:bodyPr>
              <a:lstStyle/>
              <a:p>
                <a:r>
                  <a:rPr lang="en-US" altLang="zh-CN" b="0" dirty="0">
                    <a:solidFill>
                      <a:schemeClr val="tx1">
                        <a:lumMod val="75000"/>
                        <a:lumOff val="25000"/>
                      </a:schemeClr>
                    </a:solidFill>
                    <a:latin typeface="Impact" panose="020B0806030902050204" pitchFamily="34" charset="0"/>
                  </a:rPr>
                  <a:t>LOGO</a:t>
                </a:r>
                <a:endParaRPr lang="zh-CN" altLang="en-US" b="0" dirty="0">
                  <a:solidFill>
                    <a:schemeClr val="tx1">
                      <a:lumMod val="75000"/>
                      <a:lumOff val="25000"/>
                    </a:schemeClr>
                  </a:solidFill>
                  <a:latin typeface="Impact" panose="020B0806030902050204" pitchFamily="34" charset="0"/>
                </a:endParaRPr>
              </a:p>
            </p:txBody>
          </p:sp>
          <p:sp>
            <p:nvSpPr>
              <p:cNvPr id="13" name="矩形 12"/>
              <p:cNvSpPr/>
              <p:nvPr/>
            </p:nvSpPr>
            <p:spPr>
              <a:xfrm>
                <a:off x="292677" y="460623"/>
                <a:ext cx="535723" cy="200055"/>
              </a:xfrm>
              <a:prstGeom prst="rect">
                <a:avLst/>
              </a:prstGeom>
            </p:spPr>
            <p:txBody>
              <a:bodyPr wrap="none">
                <a:spAutoFit/>
              </a:bodyPr>
              <a:lstStyle/>
              <a:p>
                <a:r>
                  <a:rPr lang="en-US" altLang="zh-CN" sz="700" b="0" dirty="0">
                    <a:solidFill>
                      <a:srgbClr val="0070C0"/>
                    </a:solidFill>
                    <a:latin typeface="Impact" panose="020B0806030902050204" pitchFamily="34" charset="0"/>
                    <a:ea typeface="微软雅黑" panose="020B0503020204020204" pitchFamily="34" charset="-122"/>
                  </a:rPr>
                  <a:t>TEXT HERE</a:t>
                </a:r>
                <a:endParaRPr lang="zh-CN" altLang="en-US" sz="700" b="0" dirty="0">
                  <a:solidFill>
                    <a:srgbClr val="0070C0"/>
                  </a:solidFill>
                  <a:latin typeface="Impact" panose="020B0806030902050204" pitchFamily="34" charset="0"/>
                  <a:ea typeface="微软雅黑" panose="020B0503020204020204" pitchFamily="34" charset="-122"/>
                </a:endParaRPr>
              </a:p>
            </p:txBody>
          </p:sp>
        </p:grpSp>
      </p:grpSp>
      <p:cxnSp>
        <p:nvCxnSpPr>
          <p:cNvPr id="14" name="直接连接符 13"/>
          <p:cNvCxnSpPr/>
          <p:nvPr userDrawn="1"/>
        </p:nvCxnSpPr>
        <p:spPr>
          <a:xfrm>
            <a:off x="107504"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0">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5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0000">
                                          <p:cBhvr additive="base">
                                            <p:cTn id="7" dur="500" fill="hold"/>
                                            <p:tgtEl>
                                              <p:spTgt spid="7"/>
                                            </p:tgtEl>
                                            <p:attrNameLst>
                                              <p:attrName>ppt_x</p:attrName>
                                            </p:attrNameLst>
                                          </p:cBhvr>
                                          <p:tavLst>
                                            <p:tav tm="0">
                                              <p:val>
                                                <p:strVal val="0-#ppt_w/2"/>
                                              </p:val>
                                            </p:tav>
                                            <p:tav tm="100000">
                                              <p:val>
                                                <p:strVal val="#ppt_x"/>
                                              </p:val>
                                            </p:tav>
                                          </p:tavLst>
                                        </p:anim>
                                        <p:anim calcmode="lin" valueType="num" p14:bounceEnd="50000">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0000">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14:bounceEnd="50000">
                                          <p:cBhvr additive="base">
                                            <p:cTn id="11" dur="5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47"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anim calcmode="lin" valueType="num">
                                          <p:cBhvr>
                                            <p:cTn id="16" dur="500" fill="hold"/>
                                            <p:tgtEl>
                                              <p:spTgt spid="9"/>
                                            </p:tgtEl>
                                            <p:attrNameLst>
                                              <p:attrName>ppt_x</p:attrName>
                                            </p:attrNameLst>
                                          </p:cBhvr>
                                          <p:tavLst>
                                            <p:tav tm="0">
                                              <p:val>
                                                <p:strVal val="#ppt_x"/>
                                              </p:val>
                                            </p:tav>
                                            <p:tav tm="100000">
                                              <p:val>
                                                <p:strVal val="#ppt_x"/>
                                              </p:val>
                                            </p:tav>
                                          </p:tavLst>
                                        </p:anim>
                                        <p:anim calcmode="lin" valueType="num">
                                          <p:cBhvr>
                                            <p:cTn id="17" dur="500" fill="hold"/>
                                            <p:tgtEl>
                                              <p:spTgt spid="9"/>
                                            </p:tgtEl>
                                            <p:attrNameLst>
                                              <p:attrName>ppt_y</p:attrName>
                                            </p:attrNameLst>
                                          </p:cBhvr>
                                          <p:tavLst>
                                            <p:tav tm="0">
                                              <p:val>
                                                <p:strVal val="#ppt_y-.1"/>
                                              </p:val>
                                            </p:tav>
                                            <p:tav tm="100000">
                                              <p:val>
                                                <p:strVal val="#ppt_y"/>
                                              </p:val>
                                            </p:tav>
                                          </p:tavLst>
                                        </p:anim>
                                      </p:childTnLst>
                                    </p:cTn>
                                  </p:par>
                                  <p:par>
                                    <p:cTn id="18" presetID="22" presetClass="entr" presetSubtype="8"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3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47"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anim calcmode="lin" valueType="num">
                                          <p:cBhvr>
                                            <p:cTn id="16" dur="500" fill="hold"/>
                                            <p:tgtEl>
                                              <p:spTgt spid="9"/>
                                            </p:tgtEl>
                                            <p:attrNameLst>
                                              <p:attrName>ppt_x</p:attrName>
                                            </p:attrNameLst>
                                          </p:cBhvr>
                                          <p:tavLst>
                                            <p:tav tm="0">
                                              <p:val>
                                                <p:strVal val="#ppt_x"/>
                                              </p:val>
                                            </p:tav>
                                            <p:tav tm="100000">
                                              <p:val>
                                                <p:strVal val="#ppt_x"/>
                                              </p:val>
                                            </p:tav>
                                          </p:tavLst>
                                        </p:anim>
                                        <p:anim calcmode="lin" valueType="num">
                                          <p:cBhvr>
                                            <p:cTn id="17" dur="500" fill="hold"/>
                                            <p:tgtEl>
                                              <p:spTgt spid="9"/>
                                            </p:tgtEl>
                                            <p:attrNameLst>
                                              <p:attrName>ppt_y</p:attrName>
                                            </p:attrNameLst>
                                          </p:cBhvr>
                                          <p:tavLst>
                                            <p:tav tm="0">
                                              <p:val>
                                                <p:strVal val="#ppt_y-.1"/>
                                              </p:val>
                                            </p:tav>
                                            <p:tav tm="100000">
                                              <p:val>
                                                <p:strVal val="#ppt_y"/>
                                              </p:val>
                                            </p:tav>
                                          </p:tavLst>
                                        </p:anim>
                                      </p:childTnLst>
                                    </p:cTn>
                                  </p:par>
                                  <p:par>
                                    <p:cTn id="18" presetID="22" presetClass="entr" presetSubtype="8"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3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txStyles>
    <p:titleStyle>
      <a:lvl1pPr algn="ctr" defTabSz="913765"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7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76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76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ma"/><Relationship Id="rId1" Type="http://schemas.microsoft.com/office/2007/relationships/media" Target="../media/media1.wma"/><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4.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04" y="8780"/>
            <a:ext cx="9141296" cy="5141637"/>
          </a:xfrm>
          <a:prstGeom prst="rect">
            <a:avLst/>
          </a:prstGeom>
        </p:spPr>
      </p:pic>
      <p:sp>
        <p:nvSpPr>
          <p:cNvPr id="5" name="矩形 4"/>
          <p:cNvSpPr/>
          <p:nvPr/>
        </p:nvSpPr>
        <p:spPr>
          <a:xfrm>
            <a:off x="2704" y="1872208"/>
            <a:ext cx="9144000" cy="2067694"/>
          </a:xfrm>
          <a:prstGeom prst="rect">
            <a:avLst/>
          </a:prstGeom>
          <a:solidFill>
            <a:srgbClr val="0070C0">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spcCol="0" rtlCol="0" anchor="ctr"/>
          <a:lstStyle/>
          <a:p>
            <a:pPr algn="ctr"/>
            <a:endParaRPr lang="zh-CN" altLang="en-US"/>
          </a:p>
        </p:txBody>
      </p:sp>
      <p:sp>
        <p:nvSpPr>
          <p:cNvPr id="6" name="Oval 13"/>
          <p:cNvSpPr>
            <a:spLocks noChangeArrowheads="1"/>
          </p:cNvSpPr>
          <p:nvPr/>
        </p:nvSpPr>
        <p:spPr bwMode="auto">
          <a:xfrm>
            <a:off x="2415100" y="1406937"/>
            <a:ext cx="930546" cy="930541"/>
          </a:xfrm>
          <a:prstGeom prst="ellipse">
            <a:avLst/>
          </a:prstGeom>
          <a:gradFill flip="none" rotWithShape="1">
            <a:gsLst>
              <a:gs pos="55000">
                <a:srgbClr val="E7E7E7"/>
              </a:gs>
              <a:gs pos="0">
                <a:sysClr val="window" lastClr="FFFFFF"/>
              </a:gs>
              <a:gs pos="100000">
                <a:sysClr val="window" lastClr="FFFFFF">
                  <a:lumMod val="75000"/>
                </a:sysClr>
              </a:gs>
            </a:gsLst>
            <a:path path="circle">
              <a:fillToRect t="100000" r="100000"/>
            </a:path>
            <a:tileRect l="-100000" b="-100000"/>
          </a:gradFill>
          <a:ln w="22225" cap="flat" cmpd="sng" algn="ctr">
            <a:gradFill flip="none" rotWithShape="1">
              <a:gsLst>
                <a:gs pos="0">
                  <a:sysClr val="window" lastClr="FFFFFF">
                    <a:lumMod val="75000"/>
                  </a:sysClr>
                </a:gs>
                <a:gs pos="100000">
                  <a:sysClr val="window" lastClr="FFFFFF"/>
                </a:gs>
              </a:gsLst>
              <a:lin ang="18900000" scaled="1"/>
              <a:tileRect/>
            </a:gradFill>
            <a:prstDash val="solid"/>
          </a:ln>
          <a:effectLst>
            <a:outerShdw blurRad="203200" dist="101600" dir="8100000" sx="102000" sy="102000" algn="tr" rotWithShape="0">
              <a:prstClr val="black">
                <a:alpha val="30000"/>
              </a:prstClr>
            </a:outerShdw>
          </a:effectLst>
        </p:spPr>
        <p:txBody>
          <a:bodyPr lIns="91438" tIns="45719" rIns="91438" bIns="45719" rtlCol="0" anchor="ctr"/>
          <a:lstStyle/>
          <a:p>
            <a:pPr algn="ctr">
              <a:defRPr/>
            </a:pPr>
            <a:r>
              <a:rPr lang="zh-CN" altLang="en-US" sz="4800" b="1" kern="0" spc="-150">
                <a:solidFill>
                  <a:srgbClr val="0070C0"/>
                </a:solidFill>
                <a:latin typeface="微软雅黑" panose="020B0503020204020204" pitchFamily="34" charset="-122"/>
                <a:ea typeface="微软雅黑" panose="020B0503020204020204" pitchFamily="34" charset="-122"/>
              </a:rPr>
              <a:t>医</a:t>
            </a:r>
            <a:endParaRPr lang="en-US" altLang="zh-CN" sz="4800" b="1" kern="0" spc="-150" dirty="0">
              <a:solidFill>
                <a:srgbClr val="0070C0"/>
              </a:solidFill>
              <a:latin typeface="微软雅黑" panose="020B0503020204020204" pitchFamily="34" charset="-122"/>
              <a:ea typeface="微软雅黑" panose="020B0503020204020204" pitchFamily="34" charset="-122"/>
            </a:endParaRPr>
          </a:p>
        </p:txBody>
      </p:sp>
      <p:sp>
        <p:nvSpPr>
          <p:cNvPr id="7" name="Oval 13"/>
          <p:cNvSpPr>
            <a:spLocks noChangeArrowheads="1"/>
          </p:cNvSpPr>
          <p:nvPr/>
        </p:nvSpPr>
        <p:spPr bwMode="auto">
          <a:xfrm>
            <a:off x="3205518" y="1406937"/>
            <a:ext cx="930546" cy="930541"/>
          </a:xfrm>
          <a:prstGeom prst="ellipse">
            <a:avLst/>
          </a:prstGeom>
          <a:gradFill flip="none" rotWithShape="1">
            <a:gsLst>
              <a:gs pos="55000">
                <a:srgbClr val="E7E7E7"/>
              </a:gs>
              <a:gs pos="0">
                <a:sysClr val="window" lastClr="FFFFFF"/>
              </a:gs>
              <a:gs pos="100000">
                <a:sysClr val="window" lastClr="FFFFFF">
                  <a:lumMod val="75000"/>
                </a:sysClr>
              </a:gs>
            </a:gsLst>
            <a:path path="circle">
              <a:fillToRect t="100000" r="100000"/>
            </a:path>
            <a:tileRect l="-100000" b="-100000"/>
          </a:gradFill>
          <a:ln w="22225" cap="flat" cmpd="sng" algn="ctr">
            <a:gradFill flip="none" rotWithShape="1">
              <a:gsLst>
                <a:gs pos="0">
                  <a:sysClr val="window" lastClr="FFFFFF">
                    <a:lumMod val="75000"/>
                  </a:sysClr>
                </a:gs>
                <a:gs pos="100000">
                  <a:sysClr val="window" lastClr="FFFFFF"/>
                </a:gs>
              </a:gsLst>
              <a:lin ang="18900000" scaled="1"/>
              <a:tileRect/>
            </a:gradFill>
            <a:prstDash val="solid"/>
          </a:ln>
          <a:effectLst>
            <a:outerShdw blurRad="203200" dist="101600" dir="8100000" sx="102000" sy="102000" algn="tr" rotWithShape="0">
              <a:prstClr val="black">
                <a:alpha val="30000"/>
              </a:prstClr>
            </a:outerShdw>
          </a:effectLst>
        </p:spPr>
        <p:txBody>
          <a:bodyPr lIns="91438" tIns="45719" rIns="91438" bIns="45719" rtlCol="0" anchor="ctr"/>
          <a:lstStyle/>
          <a:p>
            <a:pPr algn="ctr">
              <a:defRPr/>
            </a:pPr>
            <a:r>
              <a:rPr lang="zh-CN" altLang="en-US" sz="4800" b="1" kern="0" spc="-150">
                <a:solidFill>
                  <a:srgbClr val="0070C0"/>
                </a:solidFill>
                <a:latin typeface="微软雅黑" panose="020B0503020204020204" pitchFamily="34" charset="-122"/>
                <a:ea typeface="微软雅黑" panose="020B0503020204020204" pitchFamily="34" charset="-122"/>
              </a:rPr>
              <a:t>学</a:t>
            </a:r>
            <a:endParaRPr lang="en-US" altLang="zh-CN" sz="4800" b="1" kern="0" spc="-150" dirty="0">
              <a:solidFill>
                <a:srgbClr val="0070C0"/>
              </a:solidFill>
              <a:latin typeface="微软雅黑" panose="020B0503020204020204" pitchFamily="34" charset="-122"/>
              <a:ea typeface="微软雅黑" panose="020B0503020204020204" pitchFamily="34" charset="-122"/>
            </a:endParaRPr>
          </a:p>
        </p:txBody>
      </p:sp>
      <p:sp>
        <p:nvSpPr>
          <p:cNvPr id="8" name="Oval 13"/>
          <p:cNvSpPr>
            <a:spLocks noChangeArrowheads="1"/>
          </p:cNvSpPr>
          <p:nvPr/>
        </p:nvSpPr>
        <p:spPr bwMode="auto">
          <a:xfrm>
            <a:off x="3995936" y="1406937"/>
            <a:ext cx="930546" cy="930541"/>
          </a:xfrm>
          <a:prstGeom prst="ellipse">
            <a:avLst/>
          </a:prstGeom>
          <a:gradFill flip="none" rotWithShape="1">
            <a:gsLst>
              <a:gs pos="55000">
                <a:srgbClr val="E7E7E7"/>
              </a:gs>
              <a:gs pos="0">
                <a:sysClr val="window" lastClr="FFFFFF"/>
              </a:gs>
              <a:gs pos="100000">
                <a:sysClr val="window" lastClr="FFFFFF">
                  <a:lumMod val="75000"/>
                </a:sysClr>
              </a:gs>
            </a:gsLst>
            <a:path path="circle">
              <a:fillToRect t="100000" r="100000"/>
            </a:path>
            <a:tileRect l="-100000" b="-100000"/>
          </a:gradFill>
          <a:ln w="22225" cap="flat" cmpd="sng" algn="ctr">
            <a:gradFill flip="none" rotWithShape="1">
              <a:gsLst>
                <a:gs pos="0">
                  <a:sysClr val="window" lastClr="FFFFFF">
                    <a:lumMod val="75000"/>
                  </a:sysClr>
                </a:gs>
                <a:gs pos="100000">
                  <a:sysClr val="window" lastClr="FFFFFF"/>
                </a:gs>
              </a:gsLst>
              <a:lin ang="18900000" scaled="1"/>
              <a:tileRect/>
            </a:gradFill>
            <a:prstDash val="solid"/>
          </a:ln>
          <a:effectLst>
            <a:outerShdw blurRad="203200" dist="101600" dir="8100000" sx="102000" sy="102000" algn="tr" rotWithShape="0">
              <a:prstClr val="black">
                <a:alpha val="30000"/>
              </a:prstClr>
            </a:outerShdw>
          </a:effectLst>
        </p:spPr>
        <p:txBody>
          <a:bodyPr lIns="91438" tIns="45719" rIns="91438" bIns="45719" rtlCol="0" anchor="ctr"/>
          <a:lstStyle/>
          <a:p>
            <a:pPr algn="ctr">
              <a:defRPr/>
            </a:pPr>
            <a:r>
              <a:rPr lang="zh-CN" altLang="en-US" sz="4800" b="1" kern="0" spc="-150">
                <a:solidFill>
                  <a:srgbClr val="0070C0"/>
                </a:solidFill>
                <a:latin typeface="微软雅黑" panose="020B0503020204020204" pitchFamily="34" charset="-122"/>
                <a:ea typeface="微软雅黑" panose="020B0503020204020204" pitchFamily="34" charset="-122"/>
              </a:rPr>
              <a:t>医</a:t>
            </a:r>
            <a:endParaRPr lang="en-US" altLang="zh-CN" sz="4800" b="1" kern="0" spc="-150" dirty="0">
              <a:solidFill>
                <a:srgbClr val="0070C0"/>
              </a:solidFill>
              <a:latin typeface="微软雅黑" panose="020B0503020204020204" pitchFamily="34" charset="-122"/>
              <a:ea typeface="微软雅黑" panose="020B0503020204020204" pitchFamily="34" charset="-122"/>
            </a:endParaRPr>
          </a:p>
        </p:txBody>
      </p:sp>
      <p:sp>
        <p:nvSpPr>
          <p:cNvPr id="9" name="Oval 13"/>
          <p:cNvSpPr>
            <a:spLocks noChangeArrowheads="1"/>
          </p:cNvSpPr>
          <p:nvPr/>
        </p:nvSpPr>
        <p:spPr bwMode="auto">
          <a:xfrm>
            <a:off x="4786354" y="1406937"/>
            <a:ext cx="930546" cy="930541"/>
          </a:xfrm>
          <a:prstGeom prst="ellipse">
            <a:avLst/>
          </a:prstGeom>
          <a:gradFill flip="none" rotWithShape="1">
            <a:gsLst>
              <a:gs pos="55000">
                <a:srgbClr val="E7E7E7"/>
              </a:gs>
              <a:gs pos="0">
                <a:sysClr val="window" lastClr="FFFFFF"/>
              </a:gs>
              <a:gs pos="100000">
                <a:sysClr val="window" lastClr="FFFFFF">
                  <a:lumMod val="75000"/>
                </a:sysClr>
              </a:gs>
            </a:gsLst>
            <a:path path="circle">
              <a:fillToRect t="100000" r="100000"/>
            </a:path>
            <a:tileRect l="-100000" b="-100000"/>
          </a:gradFill>
          <a:ln w="22225" cap="flat" cmpd="sng" algn="ctr">
            <a:gradFill flip="none" rotWithShape="1">
              <a:gsLst>
                <a:gs pos="0">
                  <a:sysClr val="window" lastClr="FFFFFF">
                    <a:lumMod val="75000"/>
                  </a:sysClr>
                </a:gs>
                <a:gs pos="100000">
                  <a:sysClr val="window" lastClr="FFFFFF"/>
                </a:gs>
              </a:gsLst>
              <a:lin ang="18900000" scaled="1"/>
              <a:tileRect/>
            </a:gradFill>
            <a:prstDash val="solid"/>
          </a:ln>
          <a:effectLst>
            <a:outerShdw blurRad="203200" dist="101600" dir="8100000" sx="102000" sy="102000" algn="tr" rotWithShape="0">
              <a:prstClr val="black">
                <a:alpha val="30000"/>
              </a:prstClr>
            </a:outerShdw>
          </a:effectLst>
        </p:spPr>
        <p:txBody>
          <a:bodyPr lIns="91438" tIns="45719" rIns="91438" bIns="45719" rtlCol="0" anchor="ctr"/>
          <a:lstStyle/>
          <a:p>
            <a:pPr algn="ctr">
              <a:defRPr/>
            </a:pPr>
            <a:r>
              <a:rPr lang="zh-CN" altLang="en-US" sz="4800" b="1" kern="0" spc="-150">
                <a:solidFill>
                  <a:srgbClr val="0070C0"/>
                </a:solidFill>
                <a:latin typeface="微软雅黑" panose="020B0503020204020204" pitchFamily="34" charset="-122"/>
                <a:ea typeface="微软雅黑" panose="020B0503020204020204" pitchFamily="34" charset="-122"/>
              </a:rPr>
              <a:t>疗</a:t>
            </a:r>
            <a:endParaRPr lang="en-US" altLang="zh-CN" sz="4800" b="1" kern="0" spc="-150" dirty="0">
              <a:solidFill>
                <a:srgbClr val="0070C0"/>
              </a:solidFill>
              <a:latin typeface="微软雅黑" panose="020B0503020204020204" pitchFamily="34" charset="-122"/>
              <a:ea typeface="微软雅黑" panose="020B0503020204020204" pitchFamily="34" charset="-122"/>
            </a:endParaRPr>
          </a:p>
        </p:txBody>
      </p:sp>
      <p:sp>
        <p:nvSpPr>
          <p:cNvPr id="10" name="Oval 13"/>
          <p:cNvSpPr>
            <a:spLocks noChangeArrowheads="1"/>
          </p:cNvSpPr>
          <p:nvPr/>
        </p:nvSpPr>
        <p:spPr bwMode="auto">
          <a:xfrm>
            <a:off x="5576772" y="1406937"/>
            <a:ext cx="930546" cy="930541"/>
          </a:xfrm>
          <a:prstGeom prst="ellipse">
            <a:avLst/>
          </a:prstGeom>
          <a:gradFill flip="none" rotWithShape="1">
            <a:gsLst>
              <a:gs pos="55000">
                <a:srgbClr val="E7E7E7"/>
              </a:gs>
              <a:gs pos="0">
                <a:sysClr val="window" lastClr="FFFFFF"/>
              </a:gs>
              <a:gs pos="100000">
                <a:sysClr val="window" lastClr="FFFFFF">
                  <a:lumMod val="75000"/>
                </a:sysClr>
              </a:gs>
            </a:gsLst>
            <a:path path="circle">
              <a:fillToRect t="100000" r="100000"/>
            </a:path>
            <a:tileRect l="-100000" b="-100000"/>
          </a:gradFill>
          <a:ln w="22225" cap="flat" cmpd="sng" algn="ctr">
            <a:gradFill flip="none" rotWithShape="1">
              <a:gsLst>
                <a:gs pos="0">
                  <a:sysClr val="window" lastClr="FFFFFF">
                    <a:lumMod val="75000"/>
                  </a:sysClr>
                </a:gs>
                <a:gs pos="100000">
                  <a:sysClr val="window" lastClr="FFFFFF"/>
                </a:gs>
              </a:gsLst>
              <a:lin ang="18900000" scaled="1"/>
              <a:tileRect/>
            </a:gradFill>
            <a:prstDash val="solid"/>
          </a:ln>
          <a:effectLst>
            <a:outerShdw blurRad="203200" dist="101600" dir="8100000" sx="102000" sy="102000" algn="tr" rotWithShape="0">
              <a:prstClr val="black">
                <a:alpha val="30000"/>
              </a:prstClr>
            </a:outerShdw>
          </a:effectLst>
        </p:spPr>
        <p:txBody>
          <a:bodyPr lIns="91438" tIns="45719" rIns="91438" bIns="45719" rtlCol="0" anchor="ctr"/>
          <a:lstStyle/>
          <a:p>
            <a:pPr algn="ctr">
              <a:defRPr/>
            </a:pPr>
            <a:r>
              <a:rPr lang="zh-CN" altLang="en-US" sz="4800" b="1" kern="0" spc="-150">
                <a:solidFill>
                  <a:srgbClr val="0070C0"/>
                </a:solidFill>
                <a:latin typeface="微软雅黑" panose="020B0503020204020204" pitchFamily="34" charset="-122"/>
                <a:ea typeface="微软雅黑" panose="020B0503020204020204" pitchFamily="34" charset="-122"/>
              </a:rPr>
              <a:t>汇</a:t>
            </a:r>
            <a:endParaRPr lang="en-US" altLang="zh-CN" sz="4800" b="1" kern="0" spc="-150" dirty="0">
              <a:solidFill>
                <a:srgbClr val="0070C0"/>
              </a:solidFill>
              <a:latin typeface="微软雅黑" panose="020B0503020204020204" pitchFamily="34" charset="-122"/>
              <a:ea typeface="微软雅黑" panose="020B0503020204020204" pitchFamily="34" charset="-122"/>
            </a:endParaRPr>
          </a:p>
        </p:txBody>
      </p:sp>
      <p:sp>
        <p:nvSpPr>
          <p:cNvPr id="11" name="Oval 13"/>
          <p:cNvSpPr>
            <a:spLocks noChangeArrowheads="1"/>
          </p:cNvSpPr>
          <p:nvPr/>
        </p:nvSpPr>
        <p:spPr bwMode="auto">
          <a:xfrm>
            <a:off x="6367190" y="1406937"/>
            <a:ext cx="930546" cy="930541"/>
          </a:xfrm>
          <a:prstGeom prst="ellipse">
            <a:avLst/>
          </a:prstGeom>
          <a:gradFill flip="none" rotWithShape="1">
            <a:gsLst>
              <a:gs pos="55000">
                <a:srgbClr val="E7E7E7"/>
              </a:gs>
              <a:gs pos="0">
                <a:sysClr val="window" lastClr="FFFFFF"/>
              </a:gs>
              <a:gs pos="100000">
                <a:sysClr val="window" lastClr="FFFFFF">
                  <a:lumMod val="75000"/>
                </a:sysClr>
              </a:gs>
            </a:gsLst>
            <a:path path="circle">
              <a:fillToRect t="100000" r="100000"/>
            </a:path>
            <a:tileRect l="-100000" b="-100000"/>
          </a:gradFill>
          <a:ln w="22225" cap="flat" cmpd="sng" algn="ctr">
            <a:gradFill flip="none" rotWithShape="1">
              <a:gsLst>
                <a:gs pos="0">
                  <a:sysClr val="window" lastClr="FFFFFF">
                    <a:lumMod val="75000"/>
                  </a:sysClr>
                </a:gs>
                <a:gs pos="100000">
                  <a:sysClr val="window" lastClr="FFFFFF"/>
                </a:gs>
              </a:gsLst>
              <a:lin ang="18900000" scaled="1"/>
              <a:tileRect/>
            </a:gradFill>
            <a:prstDash val="solid"/>
          </a:ln>
          <a:effectLst>
            <a:outerShdw blurRad="203200" dist="101600" dir="8100000" sx="102000" sy="102000" algn="tr" rotWithShape="0">
              <a:prstClr val="black">
                <a:alpha val="30000"/>
              </a:prstClr>
            </a:outerShdw>
          </a:effectLst>
        </p:spPr>
        <p:txBody>
          <a:bodyPr lIns="91438" tIns="45719" rIns="91438" bIns="45719" rtlCol="0" anchor="ctr"/>
          <a:lstStyle/>
          <a:p>
            <a:pPr algn="ctr">
              <a:defRPr/>
            </a:pPr>
            <a:r>
              <a:rPr lang="zh-CN" altLang="en-US" sz="4800" b="1" kern="0" spc="-150">
                <a:solidFill>
                  <a:srgbClr val="0070C0"/>
                </a:solidFill>
                <a:latin typeface="微软雅黑" panose="020B0503020204020204" pitchFamily="34" charset="-122"/>
                <a:ea typeface="微软雅黑" panose="020B0503020204020204" pitchFamily="34" charset="-122"/>
              </a:rPr>
              <a:t>报</a:t>
            </a:r>
            <a:endParaRPr lang="en-US" altLang="zh-CN" sz="4800" b="1" kern="0" spc="-150" dirty="0">
              <a:solidFill>
                <a:srgbClr val="0070C0"/>
              </a:solidFill>
              <a:latin typeface="微软雅黑" panose="020B0503020204020204" pitchFamily="34" charset="-122"/>
              <a:ea typeface="微软雅黑" panose="020B0503020204020204" pitchFamily="34" charset="-122"/>
            </a:endParaRPr>
          </a:p>
        </p:txBody>
      </p:sp>
      <p:sp>
        <p:nvSpPr>
          <p:cNvPr id="13" name="TextBox 7"/>
          <p:cNvSpPr>
            <a:spLocks noChangeArrowheads="1"/>
          </p:cNvSpPr>
          <p:nvPr/>
        </p:nvSpPr>
        <p:spPr bwMode="auto">
          <a:xfrm>
            <a:off x="2869676" y="2666582"/>
            <a:ext cx="4392488" cy="219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工作总结</a:t>
            </a:r>
            <a:r>
              <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工作计划 </a:t>
            </a:r>
            <a:r>
              <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述职报告</a:t>
            </a:r>
            <a:r>
              <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季度月度汇报</a:t>
            </a:r>
            <a:r>
              <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endPar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4" name="直接连接符 13"/>
          <p:cNvCxnSpPr/>
          <p:nvPr/>
        </p:nvCxnSpPr>
        <p:spPr>
          <a:xfrm flipH="1">
            <a:off x="2018664" y="2760616"/>
            <a:ext cx="1042838" cy="0"/>
          </a:xfrm>
          <a:prstGeom prst="line">
            <a:avLst/>
          </a:prstGeom>
          <a:ln w="6350">
            <a:solidFill>
              <a:schemeClr val="bg1"/>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7093949" y="2760280"/>
            <a:ext cx="1042838" cy="0"/>
          </a:xfrm>
          <a:prstGeom prst="line">
            <a:avLst/>
          </a:prstGeom>
          <a:ln w="6350">
            <a:solidFill>
              <a:schemeClr val="bg1"/>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16" name="圆角矩形 15"/>
          <p:cNvSpPr/>
          <p:nvPr/>
        </p:nvSpPr>
        <p:spPr>
          <a:xfrm>
            <a:off x="3082712" y="3189424"/>
            <a:ext cx="1494426" cy="300182"/>
          </a:xfrm>
          <a:prstGeom prst="roundRect">
            <a:avLst>
              <a:gd name="adj" fmla="val 0"/>
            </a:avLst>
          </a:prstGeom>
          <a:no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r>
              <a:rPr lang="zh-CN" altLang="en-US" sz="1200" dirty="0">
                <a:solidFill>
                  <a:prstClr val="white"/>
                </a:solidFill>
                <a:latin typeface="微软雅黑" panose="020B0503020204020204" pitchFamily="34" charset="-122"/>
                <a:ea typeface="微软雅黑" panose="020B0503020204020204" pitchFamily="34" charset="-122"/>
              </a:rPr>
              <a:t>汇报人：</a:t>
            </a:r>
            <a:r>
              <a:rPr lang="en-US" altLang="zh-CN" sz="1200" dirty="0">
                <a:solidFill>
                  <a:prstClr val="white"/>
                </a:solidFill>
                <a:latin typeface="微软雅黑" panose="020B0503020204020204" pitchFamily="34" charset="-122"/>
                <a:ea typeface="微软雅黑" panose="020B0503020204020204" pitchFamily="34" charset="-122"/>
              </a:rPr>
              <a:t>xxx</a:t>
            </a:r>
            <a:endParaRPr lang="zh-CN" altLang="en-US" sz="1200" dirty="0">
              <a:solidFill>
                <a:prstClr val="white"/>
              </a:solidFill>
              <a:latin typeface="微软雅黑" panose="020B0503020204020204" pitchFamily="34" charset="-122"/>
              <a:ea typeface="微软雅黑" panose="020B0503020204020204" pitchFamily="34" charset="-122"/>
            </a:endParaRPr>
          </a:p>
        </p:txBody>
      </p:sp>
      <p:sp>
        <p:nvSpPr>
          <p:cNvPr id="17" name="圆角矩形 16"/>
          <p:cNvSpPr/>
          <p:nvPr/>
        </p:nvSpPr>
        <p:spPr>
          <a:xfrm>
            <a:off x="5071965" y="3183975"/>
            <a:ext cx="1805960" cy="300182"/>
          </a:xfrm>
          <a:prstGeom prst="roundRect">
            <a:avLst>
              <a:gd name="adj" fmla="val 0"/>
            </a:avLst>
          </a:prstGeom>
          <a:no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r>
              <a:rPr lang="zh-CN" altLang="en-US" sz="1200">
                <a:solidFill>
                  <a:prstClr val="white"/>
                </a:solidFill>
                <a:latin typeface="微软雅黑" panose="020B0503020204020204" pitchFamily="34" charset="-122"/>
                <a:ea typeface="微软雅黑" panose="020B0503020204020204" pitchFamily="34" charset="-122"/>
              </a:rPr>
              <a:t>日期：</a:t>
            </a:r>
            <a:r>
              <a:rPr lang="en-US" altLang="zh-CN" sz="1200">
                <a:solidFill>
                  <a:prstClr val="white"/>
                </a:solidFill>
                <a:latin typeface="微软雅黑" panose="020B0503020204020204" pitchFamily="34" charset="-122"/>
                <a:ea typeface="微软雅黑" panose="020B0503020204020204" pitchFamily="34" charset="-122"/>
              </a:rPr>
              <a:t>201X</a:t>
            </a:r>
            <a:r>
              <a:rPr lang="zh-CN" altLang="en-US" sz="1200">
                <a:solidFill>
                  <a:prstClr val="white"/>
                </a:solidFill>
                <a:latin typeface="微软雅黑" panose="020B0503020204020204" pitchFamily="34" charset="-122"/>
                <a:ea typeface="微软雅黑" panose="020B0503020204020204" pitchFamily="34" charset="-122"/>
              </a:rPr>
              <a:t>年</a:t>
            </a:r>
            <a:r>
              <a:rPr lang="en-US" altLang="zh-CN" sz="1200">
                <a:solidFill>
                  <a:prstClr val="white"/>
                </a:solidFill>
                <a:latin typeface="微软雅黑" panose="020B0503020204020204" pitchFamily="34" charset="-122"/>
                <a:ea typeface="微软雅黑" panose="020B0503020204020204" pitchFamily="34" charset="-122"/>
              </a:rPr>
              <a:t>X</a:t>
            </a:r>
            <a:r>
              <a:rPr lang="zh-CN" altLang="en-US" sz="1200">
                <a:solidFill>
                  <a:prstClr val="white"/>
                </a:solidFill>
                <a:latin typeface="微软雅黑" panose="020B0503020204020204" pitchFamily="34" charset="-122"/>
                <a:ea typeface="微软雅黑" panose="020B0503020204020204" pitchFamily="34" charset="-122"/>
              </a:rPr>
              <a:t>月</a:t>
            </a:r>
            <a:r>
              <a:rPr lang="en-US" altLang="zh-CN" sz="1200">
                <a:solidFill>
                  <a:prstClr val="white"/>
                </a:solidFill>
                <a:latin typeface="微软雅黑" panose="020B0503020204020204" pitchFamily="34" charset="-122"/>
                <a:ea typeface="微软雅黑" panose="020B0503020204020204" pitchFamily="34" charset="-122"/>
              </a:rPr>
              <a:t>X</a:t>
            </a:r>
            <a:r>
              <a:rPr lang="zh-CN" altLang="en-US" sz="1200">
                <a:solidFill>
                  <a:prstClr val="white"/>
                </a:solidFill>
                <a:latin typeface="微软雅黑" panose="020B0503020204020204" pitchFamily="34" charset="-122"/>
                <a:ea typeface="微软雅黑" panose="020B0503020204020204" pitchFamily="34" charset="-122"/>
              </a:rPr>
              <a:t>日</a:t>
            </a:r>
            <a:endParaRPr lang="zh-CN" altLang="en-US" sz="1200" dirty="0">
              <a:solidFill>
                <a:prstClr val="white"/>
              </a:solidFill>
              <a:latin typeface="微软雅黑" panose="020B0503020204020204" pitchFamily="34" charset="-122"/>
              <a:ea typeface="微软雅黑" panose="020B0503020204020204" pitchFamily="34" charset="-122"/>
            </a:endParaRPr>
          </a:p>
        </p:txBody>
      </p:sp>
      <p:pic>
        <p:nvPicPr>
          <p:cNvPr id="20" name="Pianoboy - 纯音乐版.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439275" y="-228600"/>
            <a:ext cx="457200" cy="457200"/>
          </a:xfrm>
          <a:prstGeom prst="rect">
            <a:avLst/>
          </a:prstGeom>
        </p:spPr>
      </p:pic>
      <p:sp>
        <p:nvSpPr>
          <p:cNvPr id="19" name="等腰三角形 18"/>
          <p:cNvSpPr/>
          <p:nvPr/>
        </p:nvSpPr>
        <p:spPr>
          <a:xfrm rot="5400000">
            <a:off x="-17748" y="354311"/>
            <a:ext cx="323528" cy="28803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21" name="TextBox 20"/>
          <p:cNvSpPr txBox="1"/>
          <p:nvPr/>
        </p:nvSpPr>
        <p:spPr>
          <a:xfrm>
            <a:off x="321364" y="267494"/>
            <a:ext cx="3602563" cy="400110"/>
          </a:xfrm>
          <a:prstGeom prst="rect">
            <a:avLst/>
          </a:prstGeom>
          <a:noFill/>
        </p:spPr>
        <p:txBody>
          <a:bodyPr wrap="square" rtlCol="0">
            <a:spAutoFit/>
          </a:bodyPr>
          <a:lstStyle/>
          <a:p>
            <a:r>
              <a:rPr lang="zh-CN" altLang="en-US" sz="2000" b="1">
                <a:solidFill>
                  <a:srgbClr val="0070C0"/>
                </a:solidFill>
                <a:latin typeface="微软雅黑" panose="020B0503020204020204" pitchFamily="34" charset="-122"/>
                <a:ea typeface="微软雅黑" panose="020B0503020204020204" pitchFamily="34" charset="-122"/>
              </a:rPr>
              <a:t>这里输入医院名称或是</a:t>
            </a:r>
            <a:r>
              <a:rPr lang="en-US" altLang="zh-CN" sz="2000" b="1">
                <a:solidFill>
                  <a:srgbClr val="0070C0"/>
                </a:solidFill>
                <a:latin typeface="微软雅黑" panose="020B0503020204020204" pitchFamily="34" charset="-122"/>
                <a:ea typeface="微软雅黑" panose="020B0503020204020204" pitchFamily="34" charset="-122"/>
              </a:rPr>
              <a:t>LOGO</a:t>
            </a:r>
            <a:endParaRPr lang="zh-CN" altLang="en-US" sz="2000" b="1" dirty="0">
              <a:solidFill>
                <a:srgbClr val="0070C0"/>
              </a:solidFill>
              <a:latin typeface="微软雅黑" panose="020B0503020204020204" pitchFamily="34" charset="-122"/>
              <a:ea typeface="微软雅黑" panose="020B0503020204020204"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par>
                          <p:cTn id="7" fill="hold">
                            <p:stCondLst>
                              <p:cond delay="0"/>
                            </p:stCondLst>
                            <p:childTnLst>
                              <p:par>
                                <p:cTn id="8" presetID="16" presetClass="entr" presetSubtype="21"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1000"/>
                                        <p:tgtEl>
                                          <p:spTgt spid="4"/>
                                        </p:tgtEl>
                                      </p:cBhvr>
                                    </p:animEffect>
                                  </p:childTnLst>
                                </p:cTn>
                              </p:par>
                            </p:childTnLst>
                          </p:cTn>
                        </p:par>
                        <p:par>
                          <p:cTn id="11" fill="hold">
                            <p:stCondLst>
                              <p:cond delay="1000"/>
                            </p:stCondLst>
                            <p:childTnLst>
                              <p:par>
                                <p:cTn id="12" presetID="16" presetClass="entr" presetSubtype="37"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outVertical)">
                                      <p:cBhvr>
                                        <p:cTn id="14" dur="1000"/>
                                        <p:tgtEl>
                                          <p:spTgt spid="5"/>
                                        </p:tgtEl>
                                      </p:cBhvr>
                                    </p:animEffect>
                                  </p:childTnLst>
                                </p:cTn>
                              </p:par>
                            </p:childTnLst>
                          </p:cTn>
                        </p:par>
                        <p:par>
                          <p:cTn id="15" fill="hold">
                            <p:stCondLst>
                              <p:cond delay="2000"/>
                            </p:stCondLst>
                            <p:childTnLst>
                              <p:par>
                                <p:cTn id="16" presetID="23" presetClass="entr" presetSubtype="32" fill="hold" grpId="1"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strVal val="4*#ppt_w"/>
                                          </p:val>
                                        </p:tav>
                                        <p:tav tm="100000">
                                          <p:val>
                                            <p:strVal val="#ppt_w"/>
                                          </p:val>
                                        </p:tav>
                                      </p:tavLst>
                                    </p:anim>
                                    <p:anim calcmode="lin" valueType="num">
                                      <p:cBhvr>
                                        <p:cTn id="19" dur="500" fill="hold"/>
                                        <p:tgtEl>
                                          <p:spTgt spid="6"/>
                                        </p:tgtEl>
                                        <p:attrNameLst>
                                          <p:attrName>ppt_h</p:attrName>
                                        </p:attrNameLst>
                                      </p:cBhvr>
                                      <p:tavLst>
                                        <p:tav tm="0">
                                          <p:val>
                                            <p:strVal val="4*#ppt_h"/>
                                          </p:val>
                                        </p:tav>
                                        <p:tav tm="100000">
                                          <p:val>
                                            <p:strVal val="#ppt_h"/>
                                          </p:val>
                                        </p:tav>
                                      </p:tavLst>
                                    </p:anim>
                                  </p:childTnLst>
                                </p:cTn>
                              </p:par>
                              <p:par>
                                <p:cTn id="20" presetID="23" presetClass="entr" presetSubtype="32"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strVal val="4*#ppt_w"/>
                                          </p:val>
                                        </p:tav>
                                        <p:tav tm="100000">
                                          <p:val>
                                            <p:strVal val="#ppt_w"/>
                                          </p:val>
                                        </p:tav>
                                      </p:tavLst>
                                    </p:anim>
                                    <p:anim calcmode="lin" valueType="num">
                                      <p:cBhvr>
                                        <p:cTn id="23" dur="500" fill="hold"/>
                                        <p:tgtEl>
                                          <p:spTgt spid="7"/>
                                        </p:tgtEl>
                                        <p:attrNameLst>
                                          <p:attrName>ppt_h</p:attrName>
                                        </p:attrNameLst>
                                      </p:cBhvr>
                                      <p:tavLst>
                                        <p:tav tm="0">
                                          <p:val>
                                            <p:strVal val="4*#ppt_h"/>
                                          </p:val>
                                        </p:tav>
                                        <p:tav tm="100000">
                                          <p:val>
                                            <p:strVal val="#ppt_h"/>
                                          </p:val>
                                        </p:tav>
                                      </p:tavLst>
                                    </p:anim>
                                  </p:childTnLst>
                                </p:cTn>
                              </p:par>
                              <p:par>
                                <p:cTn id="24" presetID="23" presetClass="entr" presetSubtype="32"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strVal val="4*#ppt_w"/>
                                          </p:val>
                                        </p:tav>
                                        <p:tav tm="100000">
                                          <p:val>
                                            <p:strVal val="#ppt_w"/>
                                          </p:val>
                                        </p:tav>
                                      </p:tavLst>
                                    </p:anim>
                                    <p:anim calcmode="lin" valueType="num">
                                      <p:cBhvr>
                                        <p:cTn id="27" dur="500" fill="hold"/>
                                        <p:tgtEl>
                                          <p:spTgt spid="8"/>
                                        </p:tgtEl>
                                        <p:attrNameLst>
                                          <p:attrName>ppt_h</p:attrName>
                                        </p:attrNameLst>
                                      </p:cBhvr>
                                      <p:tavLst>
                                        <p:tav tm="0">
                                          <p:val>
                                            <p:strVal val="4*#ppt_h"/>
                                          </p:val>
                                        </p:tav>
                                        <p:tav tm="100000">
                                          <p:val>
                                            <p:strVal val="#ppt_h"/>
                                          </p:val>
                                        </p:tav>
                                      </p:tavLst>
                                    </p:anim>
                                  </p:childTnLst>
                                </p:cTn>
                              </p:par>
                              <p:par>
                                <p:cTn id="28" presetID="23" presetClass="entr" presetSubtype="32"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strVal val="4*#ppt_w"/>
                                          </p:val>
                                        </p:tav>
                                        <p:tav tm="100000">
                                          <p:val>
                                            <p:strVal val="#ppt_w"/>
                                          </p:val>
                                        </p:tav>
                                      </p:tavLst>
                                    </p:anim>
                                    <p:anim calcmode="lin" valueType="num">
                                      <p:cBhvr>
                                        <p:cTn id="31" dur="500" fill="hold"/>
                                        <p:tgtEl>
                                          <p:spTgt spid="9"/>
                                        </p:tgtEl>
                                        <p:attrNameLst>
                                          <p:attrName>ppt_h</p:attrName>
                                        </p:attrNameLst>
                                      </p:cBhvr>
                                      <p:tavLst>
                                        <p:tav tm="0">
                                          <p:val>
                                            <p:strVal val="4*#ppt_h"/>
                                          </p:val>
                                        </p:tav>
                                        <p:tav tm="100000">
                                          <p:val>
                                            <p:strVal val="#ppt_h"/>
                                          </p:val>
                                        </p:tav>
                                      </p:tavLst>
                                    </p:anim>
                                  </p:childTnLst>
                                </p:cTn>
                              </p:par>
                              <p:par>
                                <p:cTn id="32" presetID="23" presetClass="entr" presetSubtype="32"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strVal val="4*#ppt_w"/>
                                          </p:val>
                                        </p:tav>
                                        <p:tav tm="100000">
                                          <p:val>
                                            <p:strVal val="#ppt_w"/>
                                          </p:val>
                                        </p:tav>
                                      </p:tavLst>
                                    </p:anim>
                                    <p:anim calcmode="lin" valueType="num">
                                      <p:cBhvr>
                                        <p:cTn id="35" dur="500" fill="hold"/>
                                        <p:tgtEl>
                                          <p:spTgt spid="10"/>
                                        </p:tgtEl>
                                        <p:attrNameLst>
                                          <p:attrName>ppt_h</p:attrName>
                                        </p:attrNameLst>
                                      </p:cBhvr>
                                      <p:tavLst>
                                        <p:tav tm="0">
                                          <p:val>
                                            <p:strVal val="4*#ppt_h"/>
                                          </p:val>
                                        </p:tav>
                                        <p:tav tm="100000">
                                          <p:val>
                                            <p:strVal val="#ppt_h"/>
                                          </p:val>
                                        </p:tav>
                                      </p:tavLst>
                                    </p:anim>
                                  </p:childTnLst>
                                </p:cTn>
                              </p:par>
                              <p:par>
                                <p:cTn id="36" presetID="23" presetClass="entr" presetSubtype="32"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strVal val="4*#ppt_w"/>
                                          </p:val>
                                        </p:tav>
                                        <p:tav tm="100000">
                                          <p:val>
                                            <p:strVal val="#ppt_w"/>
                                          </p:val>
                                        </p:tav>
                                      </p:tavLst>
                                    </p:anim>
                                    <p:anim calcmode="lin" valueType="num">
                                      <p:cBhvr>
                                        <p:cTn id="39" dur="500" fill="hold"/>
                                        <p:tgtEl>
                                          <p:spTgt spid="11"/>
                                        </p:tgtEl>
                                        <p:attrNameLst>
                                          <p:attrName>ppt_h</p:attrName>
                                        </p:attrNameLst>
                                      </p:cBhvr>
                                      <p:tavLst>
                                        <p:tav tm="0">
                                          <p:val>
                                            <p:strVal val="4*#ppt_h"/>
                                          </p:val>
                                        </p:tav>
                                        <p:tav tm="100000">
                                          <p:val>
                                            <p:strVal val="#ppt_h"/>
                                          </p:val>
                                        </p:tav>
                                      </p:tavLst>
                                    </p:anim>
                                  </p:childTnLst>
                                </p:cTn>
                              </p:par>
                            </p:childTnLst>
                          </p:cTn>
                        </p:par>
                        <p:par>
                          <p:cTn id="40" fill="hold">
                            <p:stCondLst>
                              <p:cond delay="2500"/>
                            </p:stCondLst>
                            <p:childTnLst>
                              <p:par>
                                <p:cTn id="41" presetID="16" presetClass="entr" presetSubtype="37"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barn(outVertical)">
                                      <p:cBhvr>
                                        <p:cTn id="43" dur="1000"/>
                                        <p:tgtEl>
                                          <p:spTgt spid="13"/>
                                        </p:tgtEl>
                                      </p:cBhvr>
                                    </p:animEffect>
                                  </p:childTnLst>
                                </p:cTn>
                              </p:par>
                            </p:childTnLst>
                          </p:cTn>
                        </p:par>
                        <p:par>
                          <p:cTn id="44" fill="hold">
                            <p:stCondLst>
                              <p:cond delay="3500"/>
                            </p:stCondLst>
                            <p:childTnLst>
                              <p:par>
                                <p:cTn id="45" presetID="22" presetClass="entr" presetSubtype="2"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right)">
                                      <p:cBhvr>
                                        <p:cTn id="47" dur="500"/>
                                        <p:tgtEl>
                                          <p:spTgt spid="14"/>
                                        </p:tgtEl>
                                      </p:cBhvr>
                                    </p:animEffect>
                                  </p:childTnLst>
                                </p:cTn>
                              </p:par>
                              <p:par>
                                <p:cTn id="48" presetID="22" presetClass="entr" presetSubtype="8" fill="hold"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left)">
                                      <p:cBhvr>
                                        <p:cTn id="50" dur="500"/>
                                        <p:tgtEl>
                                          <p:spTgt spid="15"/>
                                        </p:tgtEl>
                                      </p:cBhvr>
                                    </p:animEffect>
                                  </p:childTnLst>
                                </p:cTn>
                              </p:par>
                              <p:par>
                                <p:cTn id="51" presetID="53" presetClass="entr" presetSubtype="16" fill="hold" grpId="0" nodeType="withEffect">
                                  <p:stCondLst>
                                    <p:cond delay="1500"/>
                                  </p:stCondLst>
                                  <p:childTnLst>
                                    <p:set>
                                      <p:cBhvr>
                                        <p:cTn id="52" dur="1" fill="hold">
                                          <p:stCondLst>
                                            <p:cond delay="0"/>
                                          </p:stCondLst>
                                        </p:cTn>
                                        <p:tgtEl>
                                          <p:spTgt spid="16"/>
                                        </p:tgtEl>
                                        <p:attrNameLst>
                                          <p:attrName>style.visibility</p:attrName>
                                        </p:attrNameLst>
                                      </p:cBhvr>
                                      <p:to>
                                        <p:strVal val="visible"/>
                                      </p:to>
                                    </p:set>
                                    <p:anim calcmode="lin" valueType="num">
                                      <p:cBhvr>
                                        <p:cTn id="53" dur="900" fill="hold"/>
                                        <p:tgtEl>
                                          <p:spTgt spid="16"/>
                                        </p:tgtEl>
                                        <p:attrNameLst>
                                          <p:attrName>ppt_w</p:attrName>
                                        </p:attrNameLst>
                                      </p:cBhvr>
                                      <p:tavLst>
                                        <p:tav tm="0">
                                          <p:val>
                                            <p:fltVal val="0"/>
                                          </p:val>
                                        </p:tav>
                                        <p:tav tm="100000">
                                          <p:val>
                                            <p:strVal val="#ppt_w"/>
                                          </p:val>
                                        </p:tav>
                                      </p:tavLst>
                                    </p:anim>
                                    <p:anim calcmode="lin" valueType="num">
                                      <p:cBhvr>
                                        <p:cTn id="54" dur="900" fill="hold"/>
                                        <p:tgtEl>
                                          <p:spTgt spid="16"/>
                                        </p:tgtEl>
                                        <p:attrNameLst>
                                          <p:attrName>ppt_h</p:attrName>
                                        </p:attrNameLst>
                                      </p:cBhvr>
                                      <p:tavLst>
                                        <p:tav tm="0">
                                          <p:val>
                                            <p:fltVal val="0"/>
                                          </p:val>
                                        </p:tav>
                                        <p:tav tm="100000">
                                          <p:val>
                                            <p:strVal val="#ppt_h"/>
                                          </p:val>
                                        </p:tav>
                                      </p:tavLst>
                                    </p:anim>
                                    <p:animEffect transition="in" filter="fade">
                                      <p:cBhvr>
                                        <p:cTn id="55" dur="900"/>
                                        <p:tgtEl>
                                          <p:spTgt spid="16"/>
                                        </p:tgtEl>
                                      </p:cBhvr>
                                    </p:animEffect>
                                  </p:childTnLst>
                                </p:cTn>
                              </p:par>
                              <p:par>
                                <p:cTn id="56" presetID="53" presetClass="entr" presetSubtype="16" fill="hold" grpId="0" nodeType="withEffect">
                                  <p:stCondLst>
                                    <p:cond delay="1500"/>
                                  </p:stCondLst>
                                  <p:childTnLst>
                                    <p:set>
                                      <p:cBhvr>
                                        <p:cTn id="57" dur="1" fill="hold">
                                          <p:stCondLst>
                                            <p:cond delay="0"/>
                                          </p:stCondLst>
                                        </p:cTn>
                                        <p:tgtEl>
                                          <p:spTgt spid="17"/>
                                        </p:tgtEl>
                                        <p:attrNameLst>
                                          <p:attrName>style.visibility</p:attrName>
                                        </p:attrNameLst>
                                      </p:cBhvr>
                                      <p:to>
                                        <p:strVal val="visible"/>
                                      </p:to>
                                    </p:set>
                                    <p:anim calcmode="lin" valueType="num">
                                      <p:cBhvr>
                                        <p:cTn id="58" dur="900" fill="hold"/>
                                        <p:tgtEl>
                                          <p:spTgt spid="17"/>
                                        </p:tgtEl>
                                        <p:attrNameLst>
                                          <p:attrName>ppt_w</p:attrName>
                                        </p:attrNameLst>
                                      </p:cBhvr>
                                      <p:tavLst>
                                        <p:tav tm="0">
                                          <p:val>
                                            <p:fltVal val="0"/>
                                          </p:val>
                                        </p:tav>
                                        <p:tav tm="100000">
                                          <p:val>
                                            <p:strVal val="#ppt_w"/>
                                          </p:val>
                                        </p:tav>
                                      </p:tavLst>
                                    </p:anim>
                                    <p:anim calcmode="lin" valueType="num">
                                      <p:cBhvr>
                                        <p:cTn id="59" dur="900" fill="hold"/>
                                        <p:tgtEl>
                                          <p:spTgt spid="17"/>
                                        </p:tgtEl>
                                        <p:attrNameLst>
                                          <p:attrName>ppt_h</p:attrName>
                                        </p:attrNameLst>
                                      </p:cBhvr>
                                      <p:tavLst>
                                        <p:tav tm="0">
                                          <p:val>
                                            <p:fltVal val="0"/>
                                          </p:val>
                                        </p:tav>
                                        <p:tav tm="100000">
                                          <p:val>
                                            <p:strVal val="#ppt_h"/>
                                          </p:val>
                                        </p:tav>
                                      </p:tavLst>
                                    </p:anim>
                                    <p:animEffect transition="in" filter="fade">
                                      <p:cBhvr>
                                        <p:cTn id="60" dur="900"/>
                                        <p:tgtEl>
                                          <p:spTgt spid="17"/>
                                        </p:tgtEl>
                                      </p:cBhvr>
                                    </p:animEffect>
                                  </p:childTnLst>
                                </p:cTn>
                              </p:par>
                            </p:childTnLst>
                          </p:cTn>
                        </p:par>
                        <p:par>
                          <p:cTn id="61" fill="hold">
                            <p:stCondLst>
                              <p:cond delay="4000"/>
                            </p:stCondLst>
                            <p:childTnLst>
                              <p:par>
                                <p:cTn id="62" presetID="2" presetClass="entr" presetSubtype="8" fill="hold" grpId="0" nodeType="after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additive="base">
                                        <p:cTn id="64" dur="500" fill="hold"/>
                                        <p:tgtEl>
                                          <p:spTgt spid="19"/>
                                        </p:tgtEl>
                                        <p:attrNameLst>
                                          <p:attrName>ppt_x</p:attrName>
                                        </p:attrNameLst>
                                      </p:cBhvr>
                                      <p:tavLst>
                                        <p:tav tm="0">
                                          <p:val>
                                            <p:strVal val="0-#ppt_w/2"/>
                                          </p:val>
                                        </p:tav>
                                        <p:tav tm="100000">
                                          <p:val>
                                            <p:strVal val="#ppt_x"/>
                                          </p:val>
                                        </p:tav>
                                      </p:tavLst>
                                    </p:anim>
                                    <p:anim calcmode="lin" valueType="num">
                                      <p:cBhvr additive="base">
                                        <p:cTn id="65" dur="500" fill="hold"/>
                                        <p:tgtEl>
                                          <p:spTgt spid="19"/>
                                        </p:tgtEl>
                                        <p:attrNameLst>
                                          <p:attrName>ppt_y</p:attrName>
                                        </p:attrNameLst>
                                      </p:cBhvr>
                                      <p:tavLst>
                                        <p:tav tm="0">
                                          <p:val>
                                            <p:strVal val="#ppt_y"/>
                                          </p:val>
                                        </p:tav>
                                        <p:tav tm="100000">
                                          <p:val>
                                            <p:strVal val="#ppt_y"/>
                                          </p:val>
                                        </p:tav>
                                      </p:tavLst>
                                    </p:anim>
                                  </p:childTnLst>
                                </p:cTn>
                              </p:par>
                            </p:childTnLst>
                          </p:cTn>
                        </p:par>
                        <p:par>
                          <p:cTn id="66" fill="hold">
                            <p:stCondLst>
                              <p:cond delay="450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21"/>
                                        </p:tgtEl>
                                        <p:attrNameLst>
                                          <p:attrName>style.visibility</p:attrName>
                                        </p:attrNameLst>
                                      </p:cBhvr>
                                      <p:to>
                                        <p:strVal val="visible"/>
                                      </p:to>
                                    </p:set>
                                    <p:anim calcmode="lin" valueType="num">
                                      <p:cBhvr>
                                        <p:cTn id="69"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21"/>
                                        </p:tgtEl>
                                        <p:attrNameLst>
                                          <p:attrName>ppt_y</p:attrName>
                                        </p:attrNameLst>
                                      </p:cBhvr>
                                      <p:tavLst>
                                        <p:tav tm="0">
                                          <p:val>
                                            <p:strVal val="#ppt_y"/>
                                          </p:val>
                                        </p:tav>
                                        <p:tav tm="100000">
                                          <p:val>
                                            <p:strVal val="#ppt_y"/>
                                          </p:val>
                                        </p:tav>
                                      </p:tavLst>
                                    </p:anim>
                                    <p:anim calcmode="lin" valueType="num">
                                      <p:cBhvr>
                                        <p:cTn id="71"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73" dur="500" tmFilter="0,0; .5, 1; 1, 1"/>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4" repeatCount="indefinite" fill="hold" display="0">
                  <p:stCondLst>
                    <p:cond delay="indefinite"/>
                  </p:stCondLst>
                  <p:endCondLst>
                    <p:cond evt="onStopAudio" delay="0">
                      <p:tgtEl>
                        <p:sldTgt/>
                      </p:tgtEl>
                    </p:cond>
                  </p:endCondLst>
                </p:cTn>
                <p:tgtEl>
                  <p:spTgt spid="20"/>
                </p:tgtEl>
              </p:cMediaNode>
            </p:audio>
          </p:childTnLst>
        </p:cTn>
      </p:par>
    </p:tnLst>
    <p:bldLst>
      <p:bldP spid="5" grpId="0" animBg="1"/>
      <p:bldP spid="6" grpId="1" animBg="1"/>
      <p:bldP spid="7" grpId="0" animBg="1"/>
      <p:bldP spid="8" grpId="0" animBg="1"/>
      <p:bldP spid="9" grpId="0" animBg="1"/>
      <p:bldP spid="10" grpId="0" animBg="1"/>
      <p:bldP spid="11" grpId="0" animBg="1"/>
      <p:bldP spid="13" grpId="0"/>
      <p:bldP spid="16" grpId="0" animBg="1"/>
      <p:bldP spid="17" grpId="0" animBg="1"/>
      <p:bldP spid="19" grpId="0" animBg="1"/>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圆角矩形 3"/>
          <p:cNvSpPr/>
          <p:nvPr/>
        </p:nvSpPr>
        <p:spPr>
          <a:xfrm>
            <a:off x="1187625" y="1179390"/>
            <a:ext cx="7056784" cy="2880320"/>
          </a:xfrm>
          <a:prstGeom prst="roundRect">
            <a:avLst>
              <a:gd name="adj" fmla="val 9960"/>
            </a:avLst>
          </a:prstGeom>
          <a:gradFill flip="none" rotWithShape="1">
            <a:gsLst>
              <a:gs pos="0">
                <a:sysClr val="window" lastClr="FFFFFF">
                  <a:lumMod val="95000"/>
                </a:sysClr>
              </a:gs>
              <a:gs pos="100000">
                <a:sysClr val="window" lastClr="FFFFFF"/>
              </a:gs>
            </a:gsLst>
            <a:lin ang="5400000" scaled="1"/>
            <a:tileRect/>
          </a:gradFill>
          <a:ln w="9525" cap="flat" cmpd="sng" algn="ctr">
            <a:solidFill>
              <a:sysClr val="window" lastClr="FFFFFF"/>
            </a:solidFill>
            <a:prstDash val="solid"/>
          </a:ln>
          <a:effectLst>
            <a:outerShdw blurRad="571500" dist="241300" dir="5400000" algn="t" rotWithShape="0">
              <a:prstClr val="black">
                <a:alpha val="40000"/>
              </a:prstClr>
            </a:outerShdw>
          </a:effectLst>
        </p:spPr>
        <p:txBody>
          <a:bodyPr rot="0" spcFirstLastPara="0" vertOverflow="overflow" horzOverflow="overflow" vert="horz" wrap="square" lIns="91438" tIns="45719" rIns="91438" bIns="45719" numCol="1" spcCol="0" rtlCol="0" fromWordArt="0" anchor="ctr" anchorCtr="0" forceAA="0" compatLnSpc="1">
            <a:noAutofit/>
          </a:bodyPr>
          <a:lstStyle/>
          <a:p>
            <a:pPr algn="ctr">
              <a:defRPr/>
            </a:pPr>
            <a:endParaRPr lang="en-US" kern="0">
              <a:solidFill>
                <a:sysClr val="window" lastClr="FFFFFF"/>
              </a:solidFill>
              <a:latin typeface="Calibri" panose="020F0502020204030204"/>
              <a:ea typeface="微软雅黑" panose="020B0503020204020204" pitchFamily="34" charset="-122"/>
            </a:endParaRPr>
          </a:p>
        </p:txBody>
      </p:sp>
      <p:sp>
        <p:nvSpPr>
          <p:cNvPr id="5" name="圆角矩形 4"/>
          <p:cNvSpPr/>
          <p:nvPr/>
        </p:nvSpPr>
        <p:spPr>
          <a:xfrm>
            <a:off x="1403649" y="1395413"/>
            <a:ext cx="6624736" cy="2376264"/>
          </a:xfrm>
          <a:prstGeom prst="roundRect">
            <a:avLst/>
          </a:prstGeom>
          <a:solidFill>
            <a:srgbClr val="0070C0"/>
          </a:solidFill>
          <a:ln w="25400" cap="flat" cmpd="sng" algn="ctr">
            <a:solidFill>
              <a:sysClr val="window" lastClr="FFFFFF">
                <a:lumMod val="95000"/>
              </a:sysClr>
            </a:solidFill>
            <a:prstDash val="solid"/>
          </a:ln>
          <a:effectLst>
            <a:outerShdw blurRad="279400" dist="101600" dir="5400000" algn="t" rotWithShape="0">
              <a:prstClr val="black">
                <a:alpha val="34000"/>
              </a:prstClr>
            </a:outerShdw>
          </a:effectLst>
        </p:spPr>
        <p:txBody>
          <a:bodyPr rot="0" spcFirstLastPara="0" vertOverflow="overflow" horzOverflow="overflow" vert="horz" wrap="square" lIns="91438" tIns="45719" rIns="91438" bIns="45719" numCol="1" spcCol="0" rtlCol="0" fromWordArt="0" anchor="ctr" anchorCtr="0" forceAA="0" compatLnSpc="1">
            <a:noAutofit/>
          </a:bodyPr>
          <a:lstStyle/>
          <a:p>
            <a:pPr algn="ctr">
              <a:defRPr/>
            </a:pPr>
            <a:endParaRPr lang="en-US" kern="0">
              <a:solidFill>
                <a:sysClr val="window" lastClr="FFFFFF"/>
              </a:solidFill>
              <a:latin typeface="Calibri" panose="020F0502020204030204"/>
              <a:ea typeface="微软雅黑" panose="020B0503020204020204" pitchFamily="34" charset="-122"/>
            </a:endParaRPr>
          </a:p>
        </p:txBody>
      </p:sp>
      <p:sp>
        <p:nvSpPr>
          <p:cNvPr id="6" name="TextBox 5"/>
          <p:cNvSpPr txBox="1"/>
          <p:nvPr/>
        </p:nvSpPr>
        <p:spPr>
          <a:xfrm>
            <a:off x="2060720" y="2019908"/>
            <a:ext cx="1287145" cy="584775"/>
          </a:xfrm>
          <a:prstGeom prst="rect">
            <a:avLst/>
          </a:prstGeom>
          <a:noFill/>
        </p:spPr>
        <p:txBody>
          <a:bodyPr wrap="square" lIns="91438" tIns="45719" rIns="91438" bIns="45719"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4000">
                <a:solidFill>
                  <a:srgbClr val="FFFFFF"/>
                </a:solidFill>
                <a:ea typeface="微软雅黑" panose="020B0503020204020204" pitchFamily="34" charset="-122"/>
              </a:rPr>
              <a:t>前言</a:t>
            </a:r>
            <a:endParaRPr lang="zh-CN" altLang="en-US" sz="4000" dirty="0">
              <a:solidFill>
                <a:srgbClr val="FFFFFF"/>
              </a:solidFill>
              <a:ea typeface="微软雅黑" panose="020B0503020204020204" pitchFamily="34" charset="-122"/>
            </a:endParaRPr>
          </a:p>
        </p:txBody>
      </p:sp>
      <p:sp>
        <p:nvSpPr>
          <p:cNvPr id="7" name="TextBox 6"/>
          <p:cNvSpPr txBox="1"/>
          <p:nvPr/>
        </p:nvSpPr>
        <p:spPr>
          <a:xfrm>
            <a:off x="3553692" y="1874069"/>
            <a:ext cx="4186661" cy="1671224"/>
          </a:xfrm>
          <a:prstGeom prst="rect">
            <a:avLst/>
          </a:prstGeom>
          <a:noFill/>
        </p:spPr>
        <p:txBody>
          <a:bodyPr wrap="square" lIns="91438" tIns="45719" rIns="91438" bIns="45719" rtlCol="0">
            <a:spAutoFit/>
          </a:bodyPr>
          <a:lstStyle/>
          <a:p>
            <a:pPr algn="just">
              <a:lnSpc>
                <a:spcPct val="120000"/>
              </a:lnSpc>
              <a:defRPr/>
            </a:pPr>
            <a:r>
              <a:rPr lang="zh-CN" altLang="en-US" sz="1400" kern="0" dirty="0">
                <a:solidFill>
                  <a:srgbClr val="FFFFFF"/>
                </a:solidFill>
                <a:ea typeface="微软雅黑" panose="020B0503020204020204" pitchFamily="34" charset="-122"/>
                <a:cs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400" kern="0" dirty="0">
              <a:solidFill>
                <a:srgbClr val="FFFFFF"/>
              </a:solidFill>
              <a:ea typeface="微软雅黑" panose="020B0503020204020204" pitchFamily="34" charset="-122"/>
              <a:cs typeface="Arial" panose="020B0604020202020204" pitchFamily="34" charset="0"/>
            </a:endParaRPr>
          </a:p>
        </p:txBody>
      </p:sp>
      <p:grpSp>
        <p:nvGrpSpPr>
          <p:cNvPr id="14" name="组合 13"/>
          <p:cNvGrpSpPr/>
          <p:nvPr/>
        </p:nvGrpSpPr>
        <p:grpSpPr>
          <a:xfrm>
            <a:off x="5086195" y="612599"/>
            <a:ext cx="1121653" cy="1120272"/>
            <a:chOff x="5086194" y="612599"/>
            <a:chExt cx="1121653" cy="1120272"/>
          </a:xfrm>
        </p:grpSpPr>
        <p:sp>
          <p:nvSpPr>
            <p:cNvPr id="15" name="Freeform 5"/>
            <p:cNvSpPr/>
            <p:nvPr/>
          </p:nvSpPr>
          <p:spPr bwMode="auto">
            <a:xfrm>
              <a:off x="5086194" y="612599"/>
              <a:ext cx="1121653" cy="1120272"/>
            </a:xfrm>
            <a:prstGeom prst="ellipse">
              <a:avLst/>
            </a:prstGeom>
            <a:gradFill flip="none" rotWithShape="1">
              <a:gsLst>
                <a:gs pos="55000">
                  <a:srgbClr val="E7E7E7"/>
                </a:gs>
                <a:gs pos="0">
                  <a:schemeClr val="bg1"/>
                </a:gs>
                <a:gs pos="100000">
                  <a:schemeClr val="bg1">
                    <a:lumMod val="75000"/>
                  </a:schemeClr>
                </a:gs>
              </a:gsLst>
              <a:path path="circle">
                <a:fillToRect t="100000" r="100000"/>
              </a:path>
              <a:tileRect l="-100000" b="-100000"/>
            </a:gradFill>
            <a:ln w="12700">
              <a:gradFill flip="none" rotWithShape="1">
                <a:gsLst>
                  <a:gs pos="0">
                    <a:schemeClr val="bg1">
                      <a:lumMod val="75000"/>
                    </a:schemeClr>
                  </a:gs>
                  <a:gs pos="100000">
                    <a:schemeClr val="bg1"/>
                  </a:gs>
                </a:gsLst>
                <a:lin ang="18900000" scaled="1"/>
                <a:tileRect/>
              </a:gradFill>
            </a:ln>
            <a:effectLst>
              <a:outerShdw blurRad="203200" dist="88900" dir="8100000" sx="102000" sy="102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椭圆 15"/>
            <p:cNvSpPr/>
            <p:nvPr/>
          </p:nvSpPr>
          <p:spPr>
            <a:xfrm>
              <a:off x="5259368" y="791736"/>
              <a:ext cx="775306" cy="775306"/>
            </a:xfrm>
            <a:prstGeom prst="ellipse">
              <a:avLst/>
            </a:prstGeom>
            <a:blipFill dpi="0" rotWithShape="1">
              <a:blip r:embed="rId3"/>
              <a:srcRect/>
              <a:stretch>
                <a:fillRect/>
              </a:stretch>
            </a:bli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7" name="组合 16"/>
          <p:cNvGrpSpPr/>
          <p:nvPr/>
        </p:nvGrpSpPr>
        <p:grpSpPr>
          <a:xfrm>
            <a:off x="6323145" y="450027"/>
            <a:ext cx="1498636" cy="1497600"/>
            <a:chOff x="6323144" y="450027"/>
            <a:chExt cx="1498636" cy="1497600"/>
          </a:xfrm>
        </p:grpSpPr>
        <p:sp>
          <p:nvSpPr>
            <p:cNvPr id="18" name="Freeform 5"/>
            <p:cNvSpPr/>
            <p:nvPr/>
          </p:nvSpPr>
          <p:spPr bwMode="auto">
            <a:xfrm>
              <a:off x="6323144" y="450027"/>
              <a:ext cx="1498636" cy="1497600"/>
            </a:xfrm>
            <a:prstGeom prst="ellipse">
              <a:avLst/>
            </a:prstGeom>
            <a:gradFill flip="none" rotWithShape="1">
              <a:gsLst>
                <a:gs pos="55000">
                  <a:srgbClr val="E7E7E7"/>
                </a:gs>
                <a:gs pos="0">
                  <a:schemeClr val="bg1"/>
                </a:gs>
                <a:gs pos="100000">
                  <a:schemeClr val="bg1">
                    <a:lumMod val="75000"/>
                  </a:schemeClr>
                </a:gs>
              </a:gsLst>
              <a:path path="circle">
                <a:fillToRect t="100000" r="100000"/>
              </a:path>
              <a:tileRect l="-100000" b="-100000"/>
            </a:gradFill>
            <a:ln w="12700">
              <a:gradFill flip="none" rotWithShape="1">
                <a:gsLst>
                  <a:gs pos="0">
                    <a:schemeClr val="bg1">
                      <a:lumMod val="75000"/>
                    </a:schemeClr>
                  </a:gs>
                  <a:gs pos="100000">
                    <a:schemeClr val="bg1"/>
                  </a:gs>
                </a:gsLst>
                <a:lin ang="18900000" scaled="1"/>
                <a:tileRect/>
              </a:gradFill>
            </a:ln>
            <a:effectLst>
              <a:outerShdw blurRad="203200" dist="88900" dir="8100000" sx="102000" sy="102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椭圆 18"/>
            <p:cNvSpPr/>
            <p:nvPr/>
          </p:nvSpPr>
          <p:spPr>
            <a:xfrm>
              <a:off x="6529748" y="636675"/>
              <a:ext cx="1085428" cy="1085428"/>
            </a:xfrm>
            <a:prstGeom prst="ellipse">
              <a:avLst/>
            </a:prstGeom>
            <a:blipFill dpi="0" rotWithShape="1">
              <a:blip r:embed="rId4"/>
              <a:srcRect/>
              <a:stretch>
                <a:fillRect l="-9965" r="-47089"/>
              </a:stretch>
            </a:bli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31"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 calcmode="lin" valueType="num">
                                      <p:cBhvr>
                                        <p:cTn id="21" dur="500" fill="hold"/>
                                        <p:tgtEl>
                                          <p:spTgt spid="6"/>
                                        </p:tgtEl>
                                        <p:attrNameLst>
                                          <p:attrName>style.rotation</p:attrName>
                                        </p:attrNameLst>
                                      </p:cBhvr>
                                      <p:tavLst>
                                        <p:tav tm="0">
                                          <p:val>
                                            <p:fltVal val="90"/>
                                          </p:val>
                                        </p:tav>
                                        <p:tav tm="100000">
                                          <p:val>
                                            <p:fltVal val="0"/>
                                          </p:val>
                                        </p:tav>
                                      </p:tavLst>
                                    </p:anim>
                                    <p:animEffect transition="in" filter="fade">
                                      <p:cBhvr>
                                        <p:cTn id="22" dur="500"/>
                                        <p:tgtEl>
                                          <p:spTgt spid="6"/>
                                        </p:tgtEl>
                                      </p:cBhvr>
                                    </p:animEffect>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15" presetClass="entr" presetSubtype="0"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1000" fill="hold"/>
                                        <p:tgtEl>
                                          <p:spTgt spid="14"/>
                                        </p:tgtEl>
                                        <p:attrNameLst>
                                          <p:attrName>ppt_w</p:attrName>
                                        </p:attrNameLst>
                                      </p:cBhvr>
                                      <p:tavLst>
                                        <p:tav tm="0">
                                          <p:val>
                                            <p:fltVal val="0"/>
                                          </p:val>
                                        </p:tav>
                                        <p:tav tm="100000">
                                          <p:val>
                                            <p:strVal val="#ppt_w"/>
                                          </p:val>
                                        </p:tav>
                                      </p:tavLst>
                                    </p:anim>
                                    <p:anim calcmode="lin" valueType="num">
                                      <p:cBhvr>
                                        <p:cTn id="33" dur="1000" fill="hold"/>
                                        <p:tgtEl>
                                          <p:spTgt spid="14"/>
                                        </p:tgtEl>
                                        <p:attrNameLst>
                                          <p:attrName>ppt_h</p:attrName>
                                        </p:attrNameLst>
                                      </p:cBhvr>
                                      <p:tavLst>
                                        <p:tav tm="0">
                                          <p:val>
                                            <p:fltVal val="0"/>
                                          </p:val>
                                        </p:tav>
                                        <p:tav tm="100000">
                                          <p:val>
                                            <p:strVal val="#ppt_h"/>
                                          </p:val>
                                        </p:tav>
                                      </p:tavLst>
                                    </p:anim>
                                    <p:anim calcmode="lin" valueType="num">
                                      <p:cBhvr>
                                        <p:cTn id="34"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14"/>
                                        </p:tgtEl>
                                        <p:attrNameLst>
                                          <p:attrName>ppt_y</p:attrName>
                                        </p:attrNameLst>
                                      </p:cBhvr>
                                      <p:tavLst>
                                        <p:tav tm="0" fmla="#ppt_y+(sin(-2*pi*(1-$))*-#ppt_x+cos(-2*pi*(1-$))*(1-#ppt_y))*(1-$)">
                                          <p:val>
                                            <p:fltVal val="0"/>
                                          </p:val>
                                        </p:tav>
                                        <p:tav tm="100000">
                                          <p:val>
                                            <p:fltVal val="1"/>
                                          </p:val>
                                        </p:tav>
                                      </p:tavLst>
                                    </p:anim>
                                  </p:childTnLst>
                                </p:cTn>
                              </p:par>
                            </p:childTnLst>
                          </p:cTn>
                        </p:par>
                        <p:par>
                          <p:cTn id="36" fill="hold">
                            <p:stCondLst>
                              <p:cond delay="3500"/>
                            </p:stCondLst>
                            <p:childTnLst>
                              <p:par>
                                <p:cTn id="37" presetID="15" presetClass="entr" presetSubtype="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1000" fill="hold"/>
                                        <p:tgtEl>
                                          <p:spTgt spid="17"/>
                                        </p:tgtEl>
                                        <p:attrNameLst>
                                          <p:attrName>ppt_w</p:attrName>
                                        </p:attrNameLst>
                                      </p:cBhvr>
                                      <p:tavLst>
                                        <p:tav tm="0">
                                          <p:val>
                                            <p:fltVal val="0"/>
                                          </p:val>
                                        </p:tav>
                                        <p:tav tm="100000">
                                          <p:val>
                                            <p:strVal val="#ppt_w"/>
                                          </p:val>
                                        </p:tav>
                                      </p:tavLst>
                                    </p:anim>
                                    <p:anim calcmode="lin" valueType="num">
                                      <p:cBhvr>
                                        <p:cTn id="40" dur="1000" fill="hold"/>
                                        <p:tgtEl>
                                          <p:spTgt spid="17"/>
                                        </p:tgtEl>
                                        <p:attrNameLst>
                                          <p:attrName>ppt_h</p:attrName>
                                        </p:attrNameLst>
                                      </p:cBhvr>
                                      <p:tavLst>
                                        <p:tav tm="0">
                                          <p:val>
                                            <p:fltVal val="0"/>
                                          </p:val>
                                        </p:tav>
                                        <p:tav tm="100000">
                                          <p:val>
                                            <p:strVal val="#ppt_h"/>
                                          </p:val>
                                        </p:tav>
                                      </p:tavLst>
                                    </p:anim>
                                    <p:anim calcmode="lin" valueType="num">
                                      <p:cBhvr>
                                        <p:cTn id="41"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1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6" name="任意多边形 115"/>
          <p:cNvSpPr/>
          <p:nvPr/>
        </p:nvSpPr>
        <p:spPr>
          <a:xfrm>
            <a:off x="1521397" y="1025441"/>
            <a:ext cx="1553708" cy="3107152"/>
          </a:xfrm>
          <a:custGeom>
            <a:avLst/>
            <a:gdLst>
              <a:gd name="connsiteX0" fmla="*/ 0 w 2468160"/>
              <a:gd name="connsiteY0" fmla="*/ 0 h 4937688"/>
              <a:gd name="connsiteX1" fmla="*/ 251709 w 2468160"/>
              <a:gd name="connsiteY1" fmla="*/ 12711 h 4937688"/>
              <a:gd name="connsiteX2" fmla="*/ 2468160 w 2468160"/>
              <a:gd name="connsiteY2" fmla="*/ 2468844 h 4937688"/>
              <a:gd name="connsiteX3" fmla="*/ 251709 w 2468160"/>
              <a:gd name="connsiteY3" fmla="*/ 4924978 h 4937688"/>
              <a:gd name="connsiteX4" fmla="*/ 0 w 2468160"/>
              <a:gd name="connsiteY4" fmla="*/ 4937688 h 4937688"/>
              <a:gd name="connsiteX5" fmla="*/ 0 w 2468160"/>
              <a:gd name="connsiteY5" fmla="*/ 4688120 h 4937688"/>
              <a:gd name="connsiteX6" fmla="*/ 226192 w 2468160"/>
              <a:gd name="connsiteY6" fmla="*/ 4676698 h 4937688"/>
              <a:gd name="connsiteX7" fmla="*/ 2218592 w 2468160"/>
              <a:gd name="connsiteY7" fmla="*/ 2468844 h 4937688"/>
              <a:gd name="connsiteX8" fmla="*/ 226192 w 2468160"/>
              <a:gd name="connsiteY8" fmla="*/ 260990 h 4937688"/>
              <a:gd name="connsiteX9" fmla="*/ 0 w 2468160"/>
              <a:gd name="connsiteY9" fmla="*/ 249569 h 4937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8160" h="4937688">
                <a:moveTo>
                  <a:pt x="0" y="0"/>
                </a:moveTo>
                <a:lnTo>
                  <a:pt x="251709" y="12711"/>
                </a:lnTo>
                <a:cubicBezTo>
                  <a:pt x="1496657" y="139142"/>
                  <a:pt x="2468160" y="1190539"/>
                  <a:pt x="2468160" y="2468844"/>
                </a:cubicBezTo>
                <a:cubicBezTo>
                  <a:pt x="2468160" y="3747149"/>
                  <a:pt x="1496657" y="4798546"/>
                  <a:pt x="251709" y="4924978"/>
                </a:cubicBezTo>
                <a:lnTo>
                  <a:pt x="0" y="4937688"/>
                </a:lnTo>
                <a:lnTo>
                  <a:pt x="0" y="4688120"/>
                </a:lnTo>
                <a:lnTo>
                  <a:pt x="226192" y="4676698"/>
                </a:lnTo>
                <a:cubicBezTo>
                  <a:pt x="1345293" y="4563047"/>
                  <a:pt x="2218592" y="3617931"/>
                  <a:pt x="2218592" y="2468844"/>
                </a:cubicBezTo>
                <a:cubicBezTo>
                  <a:pt x="2218592" y="1319758"/>
                  <a:pt x="1345293" y="374641"/>
                  <a:pt x="226192" y="260990"/>
                </a:cubicBezTo>
                <a:lnTo>
                  <a:pt x="0" y="249569"/>
                </a:lnTo>
                <a:close/>
              </a:path>
            </a:pathLst>
          </a:custGeom>
          <a:solidFill>
            <a:schemeClr val="bg1">
              <a:lumMod val="95000"/>
            </a:schemeClr>
          </a:solidFill>
          <a:ln>
            <a:no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rgbClr val="0070C0"/>
              </a:solidFill>
            </a:endParaRPr>
          </a:p>
        </p:txBody>
      </p:sp>
      <p:grpSp>
        <p:nvGrpSpPr>
          <p:cNvPr id="186" name="组合 185"/>
          <p:cNvGrpSpPr/>
          <p:nvPr/>
        </p:nvGrpSpPr>
        <p:grpSpPr>
          <a:xfrm>
            <a:off x="1465137" y="771550"/>
            <a:ext cx="857404" cy="971444"/>
            <a:chOff x="1953260" y="1414909"/>
            <a:chExt cx="1143056" cy="1295559"/>
          </a:xfrm>
        </p:grpSpPr>
        <p:grpSp>
          <p:nvGrpSpPr>
            <p:cNvPr id="187" name="组合 186"/>
            <p:cNvGrpSpPr/>
            <p:nvPr/>
          </p:nvGrpSpPr>
          <p:grpSpPr>
            <a:xfrm>
              <a:off x="1982184" y="1414909"/>
              <a:ext cx="1114132" cy="1295559"/>
              <a:chOff x="3295850" y="2065379"/>
              <a:chExt cx="3592274" cy="4177307"/>
            </a:xfrm>
          </p:grpSpPr>
          <p:sp>
            <p:nvSpPr>
              <p:cNvPr id="189" name="圆角矩形 188"/>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190" name="Freeform 5"/>
              <p:cNvSpPr/>
              <p:nvPr/>
            </p:nvSpPr>
            <p:spPr bwMode="auto">
              <a:xfrm rot="10800000">
                <a:off x="3295850" y="2263220"/>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srgbClr val="0070C0"/>
                  </a:solidFill>
                </a:endParaRPr>
              </a:p>
            </p:txBody>
          </p:sp>
          <p:sp>
            <p:nvSpPr>
              <p:cNvPr id="191" name="圆角矩形 190"/>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192"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a:solidFill>
                    <a:srgbClr val="0070C0"/>
                  </a:solidFill>
                </a:endParaRPr>
              </a:p>
            </p:txBody>
          </p:sp>
        </p:grpSp>
        <p:sp>
          <p:nvSpPr>
            <p:cNvPr id="188" name="文本框 88"/>
            <p:cNvSpPr txBox="1"/>
            <p:nvPr/>
          </p:nvSpPr>
          <p:spPr>
            <a:xfrm>
              <a:off x="1953260" y="1588201"/>
              <a:ext cx="876300" cy="554126"/>
            </a:xfrm>
            <a:prstGeom prst="rect">
              <a:avLst/>
            </a:prstGeom>
            <a:noFill/>
          </p:spPr>
          <p:txBody>
            <a:bodyPr wrap="square" rtlCol="0">
              <a:spAutoFit/>
            </a:bodyPr>
            <a:lstStyle/>
            <a:p>
              <a:pPr algn="ctr"/>
              <a:r>
                <a:rPr lang="en-US" altLang="zh-CN" sz="2100" dirty="0">
                  <a:solidFill>
                    <a:srgbClr val="0070C0"/>
                  </a:solidFill>
                  <a:latin typeface="Impact" panose="020B0806030902050204" pitchFamily="34" charset="0"/>
                </a:rPr>
                <a:t>01</a:t>
              </a:r>
              <a:endParaRPr lang="zh-CN" altLang="en-US" sz="2100" dirty="0">
                <a:solidFill>
                  <a:srgbClr val="0070C0"/>
                </a:solidFill>
                <a:latin typeface="Impact" panose="020B0806030902050204" pitchFamily="34" charset="0"/>
              </a:endParaRPr>
            </a:p>
          </p:txBody>
        </p:sp>
      </p:grpSp>
      <p:grpSp>
        <p:nvGrpSpPr>
          <p:cNvPr id="193" name="组合 192"/>
          <p:cNvGrpSpPr/>
          <p:nvPr/>
        </p:nvGrpSpPr>
        <p:grpSpPr>
          <a:xfrm>
            <a:off x="1444253" y="3758347"/>
            <a:ext cx="857403" cy="971444"/>
            <a:chOff x="1925418" y="5398225"/>
            <a:chExt cx="1143055" cy="1295559"/>
          </a:xfrm>
        </p:grpSpPr>
        <p:grpSp>
          <p:nvGrpSpPr>
            <p:cNvPr id="194" name="组合 193"/>
            <p:cNvGrpSpPr/>
            <p:nvPr/>
          </p:nvGrpSpPr>
          <p:grpSpPr>
            <a:xfrm>
              <a:off x="1954341" y="5398225"/>
              <a:ext cx="1114132" cy="1295559"/>
              <a:chOff x="3295850" y="2065379"/>
              <a:chExt cx="3592274" cy="4177307"/>
            </a:xfrm>
          </p:grpSpPr>
          <p:sp>
            <p:nvSpPr>
              <p:cNvPr id="196" name="圆角矩形 195"/>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197"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srgbClr val="0070C0"/>
                  </a:solidFill>
                </a:endParaRPr>
              </a:p>
            </p:txBody>
          </p:sp>
          <p:sp>
            <p:nvSpPr>
              <p:cNvPr id="198" name="圆角矩形 197"/>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199"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a:solidFill>
                    <a:srgbClr val="0070C0"/>
                  </a:solidFill>
                </a:endParaRPr>
              </a:p>
            </p:txBody>
          </p:sp>
        </p:grpSp>
        <p:sp>
          <p:nvSpPr>
            <p:cNvPr id="195" name="文本框 89"/>
            <p:cNvSpPr txBox="1"/>
            <p:nvPr/>
          </p:nvSpPr>
          <p:spPr>
            <a:xfrm>
              <a:off x="1925418" y="5561329"/>
              <a:ext cx="876300" cy="554126"/>
            </a:xfrm>
            <a:prstGeom prst="rect">
              <a:avLst/>
            </a:prstGeom>
            <a:noFill/>
          </p:spPr>
          <p:txBody>
            <a:bodyPr wrap="square" rtlCol="0">
              <a:spAutoFit/>
            </a:bodyPr>
            <a:lstStyle/>
            <a:p>
              <a:pPr algn="ctr"/>
              <a:r>
                <a:rPr lang="en-US" altLang="zh-CN" sz="2100" dirty="0">
                  <a:solidFill>
                    <a:srgbClr val="0070C0"/>
                  </a:solidFill>
                  <a:latin typeface="Impact" panose="020B0806030902050204" pitchFamily="34" charset="0"/>
                </a:rPr>
                <a:t>05</a:t>
              </a:r>
              <a:endParaRPr lang="zh-CN" altLang="en-US" sz="2100" dirty="0">
                <a:solidFill>
                  <a:srgbClr val="0070C0"/>
                </a:solidFill>
                <a:latin typeface="Impact" panose="020B0806030902050204" pitchFamily="34" charset="0"/>
              </a:endParaRPr>
            </a:p>
          </p:txBody>
        </p:sp>
      </p:grpSp>
      <p:grpSp>
        <p:nvGrpSpPr>
          <p:cNvPr id="200" name="组合 199"/>
          <p:cNvGrpSpPr/>
          <p:nvPr/>
        </p:nvGrpSpPr>
        <p:grpSpPr>
          <a:xfrm>
            <a:off x="2342275" y="3016414"/>
            <a:ext cx="859981" cy="971444"/>
            <a:chOff x="3122624" y="4408754"/>
            <a:chExt cx="1146492" cy="1295559"/>
          </a:xfrm>
        </p:grpSpPr>
        <p:grpSp>
          <p:nvGrpSpPr>
            <p:cNvPr id="201" name="组合 200"/>
            <p:cNvGrpSpPr/>
            <p:nvPr/>
          </p:nvGrpSpPr>
          <p:grpSpPr>
            <a:xfrm>
              <a:off x="3154984" y="4408754"/>
              <a:ext cx="1114132" cy="1295559"/>
              <a:chOff x="3295850" y="2065379"/>
              <a:chExt cx="3592274" cy="4177307"/>
            </a:xfrm>
          </p:grpSpPr>
          <p:sp>
            <p:nvSpPr>
              <p:cNvPr id="203" name="圆角矩形 202"/>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204"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srgbClr val="0070C0"/>
                  </a:solidFill>
                </a:endParaRPr>
              </a:p>
            </p:txBody>
          </p:sp>
          <p:sp>
            <p:nvSpPr>
              <p:cNvPr id="205" name="圆角矩形 204"/>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206"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a:solidFill>
                    <a:srgbClr val="0070C0"/>
                  </a:solidFill>
                </a:endParaRPr>
              </a:p>
            </p:txBody>
          </p:sp>
        </p:grpSp>
        <p:sp>
          <p:nvSpPr>
            <p:cNvPr id="202" name="文本框 90"/>
            <p:cNvSpPr txBox="1"/>
            <p:nvPr/>
          </p:nvSpPr>
          <p:spPr>
            <a:xfrm>
              <a:off x="3122624" y="4575486"/>
              <a:ext cx="876301" cy="554126"/>
            </a:xfrm>
            <a:prstGeom prst="rect">
              <a:avLst/>
            </a:prstGeom>
            <a:noFill/>
          </p:spPr>
          <p:txBody>
            <a:bodyPr wrap="square" rtlCol="0">
              <a:spAutoFit/>
            </a:bodyPr>
            <a:lstStyle/>
            <a:p>
              <a:pPr algn="ctr"/>
              <a:r>
                <a:rPr lang="en-US" altLang="zh-CN" sz="2100" dirty="0">
                  <a:solidFill>
                    <a:srgbClr val="0070C0"/>
                  </a:solidFill>
                  <a:latin typeface="Impact" panose="020B0806030902050204" pitchFamily="34" charset="0"/>
                </a:rPr>
                <a:t>04</a:t>
              </a:r>
              <a:endParaRPr lang="zh-CN" altLang="en-US" sz="2100" dirty="0">
                <a:solidFill>
                  <a:srgbClr val="0070C0"/>
                </a:solidFill>
                <a:latin typeface="Impact" panose="020B0806030902050204" pitchFamily="34" charset="0"/>
              </a:endParaRPr>
            </a:p>
          </p:txBody>
        </p:sp>
      </p:grpSp>
      <p:grpSp>
        <p:nvGrpSpPr>
          <p:cNvPr id="207" name="组合 206"/>
          <p:cNvGrpSpPr/>
          <p:nvPr/>
        </p:nvGrpSpPr>
        <p:grpSpPr>
          <a:xfrm>
            <a:off x="2342273" y="1514443"/>
            <a:ext cx="846068" cy="971444"/>
            <a:chOff x="3122624" y="2405662"/>
            <a:chExt cx="1127943" cy="1295559"/>
          </a:xfrm>
        </p:grpSpPr>
        <p:grpSp>
          <p:nvGrpSpPr>
            <p:cNvPr id="208" name="组合 207"/>
            <p:cNvGrpSpPr/>
            <p:nvPr/>
          </p:nvGrpSpPr>
          <p:grpSpPr>
            <a:xfrm>
              <a:off x="3136435" y="2405662"/>
              <a:ext cx="1114132" cy="1295559"/>
              <a:chOff x="3295850" y="2065379"/>
              <a:chExt cx="3592274" cy="4177307"/>
            </a:xfrm>
          </p:grpSpPr>
          <p:sp>
            <p:nvSpPr>
              <p:cNvPr id="210" name="圆角矩形 209"/>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21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srgbClr val="0070C0"/>
                  </a:solidFill>
                </a:endParaRPr>
              </a:p>
            </p:txBody>
          </p:sp>
          <p:sp>
            <p:nvSpPr>
              <p:cNvPr id="212" name="圆角矩形 211"/>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21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a:solidFill>
                    <a:srgbClr val="0070C0"/>
                  </a:solidFill>
                </a:endParaRPr>
              </a:p>
            </p:txBody>
          </p:sp>
        </p:grpSp>
        <p:sp>
          <p:nvSpPr>
            <p:cNvPr id="209" name="文本框 91"/>
            <p:cNvSpPr txBox="1"/>
            <p:nvPr/>
          </p:nvSpPr>
          <p:spPr>
            <a:xfrm>
              <a:off x="3122624" y="2571384"/>
              <a:ext cx="876300" cy="554126"/>
            </a:xfrm>
            <a:prstGeom prst="rect">
              <a:avLst/>
            </a:prstGeom>
            <a:noFill/>
          </p:spPr>
          <p:txBody>
            <a:bodyPr wrap="square" rtlCol="0">
              <a:spAutoFit/>
            </a:bodyPr>
            <a:lstStyle/>
            <a:p>
              <a:pPr algn="ctr"/>
              <a:r>
                <a:rPr lang="en-US" altLang="zh-CN" sz="2100" dirty="0">
                  <a:solidFill>
                    <a:srgbClr val="0070C0"/>
                  </a:solidFill>
                  <a:latin typeface="Impact" panose="020B0806030902050204" pitchFamily="34" charset="0"/>
                </a:rPr>
                <a:t>02</a:t>
              </a:r>
              <a:endParaRPr lang="zh-CN" altLang="en-US" sz="2100" dirty="0">
                <a:solidFill>
                  <a:srgbClr val="0070C0"/>
                </a:solidFill>
                <a:latin typeface="Impact" panose="020B0806030902050204" pitchFamily="34" charset="0"/>
              </a:endParaRPr>
            </a:p>
          </p:txBody>
        </p:sp>
      </p:grpSp>
      <p:grpSp>
        <p:nvGrpSpPr>
          <p:cNvPr id="214" name="组合 213"/>
          <p:cNvGrpSpPr/>
          <p:nvPr/>
        </p:nvGrpSpPr>
        <p:grpSpPr>
          <a:xfrm>
            <a:off x="2683790" y="2255086"/>
            <a:ext cx="853211" cy="971444"/>
            <a:chOff x="3577919" y="3393414"/>
            <a:chExt cx="1137467" cy="1295559"/>
          </a:xfrm>
        </p:grpSpPr>
        <p:grpSp>
          <p:nvGrpSpPr>
            <p:cNvPr id="215" name="组合 214"/>
            <p:cNvGrpSpPr/>
            <p:nvPr/>
          </p:nvGrpSpPr>
          <p:grpSpPr>
            <a:xfrm>
              <a:off x="3601254" y="3393414"/>
              <a:ext cx="1114132" cy="1295559"/>
              <a:chOff x="3295850" y="2065379"/>
              <a:chExt cx="3592274" cy="4177307"/>
            </a:xfrm>
          </p:grpSpPr>
          <p:sp>
            <p:nvSpPr>
              <p:cNvPr id="217" name="圆角矩形 216"/>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218"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srgbClr val="0070C0"/>
                  </a:solidFill>
                </a:endParaRPr>
              </a:p>
            </p:txBody>
          </p:sp>
          <p:sp>
            <p:nvSpPr>
              <p:cNvPr id="219" name="圆角矩形 218"/>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220"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a:solidFill>
                    <a:srgbClr val="0070C0"/>
                  </a:solidFill>
                </a:endParaRPr>
              </a:p>
            </p:txBody>
          </p:sp>
        </p:grpSp>
        <p:sp>
          <p:nvSpPr>
            <p:cNvPr id="216" name="文本框 92"/>
            <p:cNvSpPr txBox="1"/>
            <p:nvPr/>
          </p:nvSpPr>
          <p:spPr>
            <a:xfrm>
              <a:off x="3577919" y="3560637"/>
              <a:ext cx="876300" cy="554126"/>
            </a:xfrm>
            <a:prstGeom prst="rect">
              <a:avLst/>
            </a:prstGeom>
            <a:noFill/>
          </p:spPr>
          <p:txBody>
            <a:bodyPr wrap="square" rtlCol="0">
              <a:spAutoFit/>
            </a:bodyPr>
            <a:lstStyle/>
            <a:p>
              <a:pPr algn="ctr"/>
              <a:r>
                <a:rPr lang="en-US" altLang="zh-CN" sz="2100" dirty="0">
                  <a:solidFill>
                    <a:srgbClr val="0070C0"/>
                  </a:solidFill>
                  <a:latin typeface="Impact" panose="020B0806030902050204" pitchFamily="34" charset="0"/>
                </a:rPr>
                <a:t>03</a:t>
              </a:r>
              <a:endParaRPr lang="zh-CN" altLang="en-US" sz="2100" dirty="0">
                <a:solidFill>
                  <a:srgbClr val="0070C0"/>
                </a:solidFill>
                <a:latin typeface="Impact" panose="020B0806030902050204" pitchFamily="34" charset="0"/>
              </a:endParaRPr>
            </a:p>
          </p:txBody>
        </p:sp>
      </p:grpSp>
      <p:grpSp>
        <p:nvGrpSpPr>
          <p:cNvPr id="221" name="组合 220"/>
          <p:cNvGrpSpPr/>
          <p:nvPr/>
        </p:nvGrpSpPr>
        <p:grpSpPr>
          <a:xfrm>
            <a:off x="575997" y="1779662"/>
            <a:ext cx="1607038" cy="1569660"/>
            <a:chOff x="1082221" y="2759370"/>
            <a:chExt cx="2142438" cy="2093364"/>
          </a:xfrm>
        </p:grpSpPr>
        <p:sp>
          <p:nvSpPr>
            <p:cNvPr id="222" name="Freeform 5"/>
            <p:cNvSpPr/>
            <p:nvPr/>
          </p:nvSpPr>
          <p:spPr bwMode="auto">
            <a:xfrm rot="10800000">
              <a:off x="1082221" y="2876021"/>
              <a:ext cx="2142438" cy="189880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srgbClr val="0070C0"/>
                </a:solidFill>
              </a:endParaRPr>
            </a:p>
          </p:txBody>
        </p:sp>
        <p:sp>
          <p:nvSpPr>
            <p:cNvPr id="224" name="文本框 116"/>
            <p:cNvSpPr txBox="1"/>
            <p:nvPr/>
          </p:nvSpPr>
          <p:spPr>
            <a:xfrm>
              <a:off x="1292934" y="2759370"/>
              <a:ext cx="1795689" cy="2093364"/>
            </a:xfrm>
            <a:prstGeom prst="rect">
              <a:avLst/>
            </a:prstGeom>
            <a:noFill/>
          </p:spPr>
          <p:txBody>
            <a:bodyPr wrap="square" rtlCol="0">
              <a:spAutoFit/>
            </a:bodyPr>
            <a:lstStyle/>
            <a:p>
              <a:pPr algn="ctr"/>
              <a:r>
                <a:rPr lang="zh-CN" altLang="en-US" sz="4800" b="1">
                  <a:solidFill>
                    <a:srgbClr val="0070C0"/>
                  </a:solidFill>
                  <a:effectLst>
                    <a:innerShdw blurRad="38100" dist="50800" dir="13500000">
                      <a:prstClr val="black">
                        <a:alpha val="60000"/>
                      </a:prstClr>
                    </a:innerShdw>
                  </a:effectLst>
                  <a:latin typeface="微软雅黑" panose="020B0503020204020204" pitchFamily="34" charset="-122"/>
                  <a:ea typeface="微软雅黑" panose="020B0503020204020204" pitchFamily="34" charset="-122"/>
                </a:rPr>
                <a:t>目录</a:t>
              </a:r>
              <a:endParaRPr lang="zh-CN" altLang="en-US" sz="4800" b="1" dirty="0">
                <a:solidFill>
                  <a:srgbClr val="0070C0"/>
                </a:solidFill>
                <a:effectLst>
                  <a:innerShdw blurRad="38100" dist="50800" dir="13500000">
                    <a:prstClr val="black">
                      <a:alpha val="60000"/>
                    </a:prstClr>
                  </a:innerShdw>
                </a:effectLst>
                <a:latin typeface="微软雅黑" panose="020B0503020204020204" pitchFamily="34" charset="-122"/>
                <a:ea typeface="微软雅黑" panose="020B0503020204020204" pitchFamily="34" charset="-122"/>
              </a:endParaRPr>
            </a:p>
          </p:txBody>
        </p:sp>
      </p:grpSp>
      <p:grpSp>
        <p:nvGrpSpPr>
          <p:cNvPr id="227" name="组合 226"/>
          <p:cNvGrpSpPr/>
          <p:nvPr/>
        </p:nvGrpSpPr>
        <p:grpSpPr>
          <a:xfrm>
            <a:off x="2047984" y="843559"/>
            <a:ext cx="5980400" cy="524361"/>
            <a:chOff x="2047984" y="843558"/>
            <a:chExt cx="5980400" cy="524361"/>
          </a:xfrm>
        </p:grpSpPr>
        <p:grpSp>
          <p:nvGrpSpPr>
            <p:cNvPr id="128" name="组合 127"/>
            <p:cNvGrpSpPr/>
            <p:nvPr/>
          </p:nvGrpSpPr>
          <p:grpSpPr>
            <a:xfrm>
              <a:off x="2047984" y="1055046"/>
              <a:ext cx="2334087" cy="82258"/>
              <a:chOff x="3904783" y="1674310"/>
              <a:chExt cx="3519256" cy="109703"/>
            </a:xfrm>
          </p:grpSpPr>
          <p:cxnSp>
            <p:nvCxnSpPr>
              <p:cNvPr id="134" name="直接连接符 133"/>
              <p:cNvCxnSpPr/>
              <p:nvPr/>
            </p:nvCxnSpPr>
            <p:spPr>
              <a:xfrm flipV="1">
                <a:off x="3904783" y="1718973"/>
                <a:ext cx="3402797" cy="10188"/>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5" name="椭圆 134"/>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sp>
          <p:nvSpPr>
            <p:cNvPr id="225" name="圆角矩形 224"/>
            <p:cNvSpPr/>
            <p:nvPr/>
          </p:nvSpPr>
          <p:spPr>
            <a:xfrm>
              <a:off x="4454434" y="843558"/>
              <a:ext cx="3573950" cy="524361"/>
            </a:xfrm>
            <a:prstGeom prst="roundRect">
              <a:avLst/>
            </a:prstGeom>
            <a:gradFill>
              <a:gsLst>
                <a:gs pos="100000">
                  <a:srgbClr val="D9D9D9"/>
                </a:gs>
                <a:gs pos="73000">
                  <a:srgbClr val="ECECEC"/>
                </a:gs>
                <a:gs pos="3000">
                  <a:schemeClr val="bg1"/>
                </a:gs>
              </a:gsLst>
              <a:lin ang="27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b="0">
                <a:solidFill>
                  <a:srgbClr val="0070C0"/>
                </a:solidFill>
              </a:endParaRPr>
            </a:p>
          </p:txBody>
        </p:sp>
        <p:sp>
          <p:nvSpPr>
            <p:cNvPr id="226" name="TextBox 225"/>
            <p:cNvSpPr txBox="1"/>
            <p:nvPr/>
          </p:nvSpPr>
          <p:spPr>
            <a:xfrm>
              <a:off x="4599382" y="871965"/>
              <a:ext cx="3275653" cy="461665"/>
            </a:xfrm>
            <a:prstGeom prst="rect">
              <a:avLst/>
            </a:prstGeom>
            <a:noFill/>
          </p:spPr>
          <p:txBody>
            <a:bodyPr wrap="square" rtlCol="0">
              <a:spAutoFit/>
            </a:bodyPr>
            <a:lstStyle/>
            <a:p>
              <a:r>
                <a:rPr lang="zh-CN" altLang="en-US" sz="2400" b="1">
                  <a:solidFill>
                    <a:srgbClr val="0070C0"/>
                  </a:solidFill>
                  <a:latin typeface="微软雅黑" panose="020B0503020204020204" pitchFamily="34" charset="-122"/>
                  <a:ea typeface="微软雅黑" panose="020B0503020204020204" pitchFamily="34" charset="-122"/>
                </a:rPr>
                <a:t>这里添加文本标题</a:t>
              </a:r>
            </a:p>
          </p:txBody>
        </p:sp>
      </p:grpSp>
      <p:grpSp>
        <p:nvGrpSpPr>
          <p:cNvPr id="230" name="组合 229"/>
          <p:cNvGrpSpPr/>
          <p:nvPr/>
        </p:nvGrpSpPr>
        <p:grpSpPr>
          <a:xfrm>
            <a:off x="2873477" y="1620851"/>
            <a:ext cx="5188070" cy="526171"/>
            <a:chOff x="2873477" y="1620850"/>
            <a:chExt cx="5188070" cy="526171"/>
          </a:xfrm>
        </p:grpSpPr>
        <p:grpSp>
          <p:nvGrpSpPr>
            <p:cNvPr id="137" name="组合 136"/>
            <p:cNvGrpSpPr/>
            <p:nvPr/>
          </p:nvGrpSpPr>
          <p:grpSpPr>
            <a:xfrm>
              <a:off x="2873477" y="1802583"/>
              <a:ext cx="1508594" cy="82258"/>
              <a:chOff x="5149433" y="1674310"/>
              <a:chExt cx="2274606" cy="109703"/>
            </a:xfrm>
          </p:grpSpPr>
          <p:cxnSp>
            <p:nvCxnSpPr>
              <p:cNvPr id="143" name="直接连接符 142"/>
              <p:cNvCxnSpPr/>
              <p:nvPr/>
            </p:nvCxnSpPr>
            <p:spPr>
              <a:xfrm flipV="1">
                <a:off x="5149433" y="1718973"/>
                <a:ext cx="2158147" cy="6462"/>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44" name="椭圆 143"/>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sp>
          <p:nvSpPr>
            <p:cNvPr id="228" name="圆角矩形 227"/>
            <p:cNvSpPr/>
            <p:nvPr/>
          </p:nvSpPr>
          <p:spPr>
            <a:xfrm>
              <a:off x="4487597" y="1622660"/>
              <a:ext cx="3573950" cy="524361"/>
            </a:xfrm>
            <a:prstGeom prst="roundRect">
              <a:avLst/>
            </a:prstGeom>
            <a:gradFill>
              <a:gsLst>
                <a:gs pos="100000">
                  <a:srgbClr val="D9D9D9"/>
                </a:gs>
                <a:gs pos="73000">
                  <a:srgbClr val="ECECEC"/>
                </a:gs>
                <a:gs pos="3000">
                  <a:schemeClr val="bg1"/>
                </a:gs>
              </a:gsLst>
              <a:lin ang="27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b="0">
                <a:solidFill>
                  <a:srgbClr val="0070C0"/>
                </a:solidFill>
              </a:endParaRPr>
            </a:p>
          </p:txBody>
        </p:sp>
        <p:sp>
          <p:nvSpPr>
            <p:cNvPr id="229" name="TextBox 228"/>
            <p:cNvSpPr txBox="1"/>
            <p:nvPr/>
          </p:nvSpPr>
          <p:spPr>
            <a:xfrm>
              <a:off x="4599358" y="1620850"/>
              <a:ext cx="3275653" cy="461665"/>
            </a:xfrm>
            <a:prstGeom prst="rect">
              <a:avLst/>
            </a:prstGeom>
            <a:noFill/>
          </p:spPr>
          <p:txBody>
            <a:bodyPr wrap="square" rtlCol="0">
              <a:spAutoFit/>
            </a:bodyPr>
            <a:lstStyle/>
            <a:p>
              <a:r>
                <a:rPr lang="zh-CN" altLang="en-US" sz="2400" b="1">
                  <a:solidFill>
                    <a:srgbClr val="0070C0"/>
                  </a:solidFill>
                  <a:latin typeface="微软雅黑" panose="020B0503020204020204" pitchFamily="34" charset="-122"/>
                  <a:ea typeface="微软雅黑" panose="020B0503020204020204" pitchFamily="34" charset="-122"/>
                </a:rPr>
                <a:t>这里添加文本标题</a:t>
              </a:r>
            </a:p>
          </p:txBody>
        </p:sp>
      </p:grpSp>
      <p:grpSp>
        <p:nvGrpSpPr>
          <p:cNvPr id="233" name="组合 232"/>
          <p:cNvGrpSpPr/>
          <p:nvPr/>
        </p:nvGrpSpPr>
        <p:grpSpPr>
          <a:xfrm>
            <a:off x="3176410" y="2323832"/>
            <a:ext cx="4894494" cy="526171"/>
            <a:chOff x="3176410" y="2323831"/>
            <a:chExt cx="4894494" cy="526171"/>
          </a:xfrm>
        </p:grpSpPr>
        <p:grpSp>
          <p:nvGrpSpPr>
            <p:cNvPr id="146" name="组合 145"/>
            <p:cNvGrpSpPr/>
            <p:nvPr/>
          </p:nvGrpSpPr>
          <p:grpSpPr>
            <a:xfrm>
              <a:off x="3176410" y="2550119"/>
              <a:ext cx="1205664" cy="82258"/>
              <a:chOff x="5606181" y="1674310"/>
              <a:chExt cx="1817858" cy="109703"/>
            </a:xfrm>
          </p:grpSpPr>
          <p:cxnSp>
            <p:nvCxnSpPr>
              <p:cNvPr id="155" name="直接连接符 154"/>
              <p:cNvCxnSpPr/>
              <p:nvPr/>
            </p:nvCxnSpPr>
            <p:spPr>
              <a:xfrm flipV="1">
                <a:off x="5606181" y="1718973"/>
                <a:ext cx="1701399" cy="5094"/>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56" name="椭圆 155"/>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sp>
          <p:nvSpPr>
            <p:cNvPr id="231" name="圆角矩形 230"/>
            <p:cNvSpPr/>
            <p:nvPr/>
          </p:nvSpPr>
          <p:spPr>
            <a:xfrm>
              <a:off x="4496954" y="2325641"/>
              <a:ext cx="3573950" cy="524361"/>
            </a:xfrm>
            <a:prstGeom prst="roundRect">
              <a:avLst/>
            </a:prstGeom>
            <a:gradFill>
              <a:gsLst>
                <a:gs pos="100000">
                  <a:srgbClr val="D9D9D9"/>
                </a:gs>
                <a:gs pos="73000">
                  <a:srgbClr val="ECECEC"/>
                </a:gs>
                <a:gs pos="3000">
                  <a:schemeClr val="bg1"/>
                </a:gs>
              </a:gsLst>
              <a:lin ang="27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b="0">
                <a:solidFill>
                  <a:srgbClr val="0070C0"/>
                </a:solidFill>
              </a:endParaRPr>
            </a:p>
          </p:txBody>
        </p:sp>
        <p:sp>
          <p:nvSpPr>
            <p:cNvPr id="232" name="TextBox 231"/>
            <p:cNvSpPr txBox="1"/>
            <p:nvPr/>
          </p:nvSpPr>
          <p:spPr>
            <a:xfrm>
              <a:off x="4608715" y="2323831"/>
              <a:ext cx="3275653" cy="461665"/>
            </a:xfrm>
            <a:prstGeom prst="rect">
              <a:avLst/>
            </a:prstGeom>
            <a:noFill/>
          </p:spPr>
          <p:txBody>
            <a:bodyPr wrap="square" rtlCol="0">
              <a:spAutoFit/>
            </a:bodyPr>
            <a:lstStyle/>
            <a:p>
              <a:r>
                <a:rPr lang="zh-CN" altLang="en-US" sz="2400" b="1">
                  <a:solidFill>
                    <a:srgbClr val="0070C0"/>
                  </a:solidFill>
                  <a:latin typeface="微软雅黑" panose="020B0503020204020204" pitchFamily="34" charset="-122"/>
                  <a:ea typeface="微软雅黑" panose="020B0503020204020204" pitchFamily="34" charset="-122"/>
                </a:rPr>
                <a:t>这里添加文本标题</a:t>
              </a:r>
            </a:p>
          </p:txBody>
        </p:sp>
      </p:grpSp>
      <p:grpSp>
        <p:nvGrpSpPr>
          <p:cNvPr id="236" name="组合 235"/>
          <p:cNvGrpSpPr/>
          <p:nvPr/>
        </p:nvGrpSpPr>
        <p:grpSpPr>
          <a:xfrm>
            <a:off x="2897548" y="3040472"/>
            <a:ext cx="5173356" cy="526171"/>
            <a:chOff x="2897548" y="3040471"/>
            <a:chExt cx="5173356" cy="526171"/>
          </a:xfrm>
        </p:grpSpPr>
        <p:grpSp>
          <p:nvGrpSpPr>
            <p:cNvPr id="158" name="组合 157"/>
            <p:cNvGrpSpPr/>
            <p:nvPr/>
          </p:nvGrpSpPr>
          <p:grpSpPr>
            <a:xfrm>
              <a:off x="2897548" y="3297655"/>
              <a:ext cx="1484526" cy="82258"/>
              <a:chOff x="5185725" y="1674310"/>
              <a:chExt cx="2238314" cy="109703"/>
            </a:xfrm>
          </p:grpSpPr>
          <p:cxnSp>
            <p:nvCxnSpPr>
              <p:cNvPr id="177" name="直接连接符 176"/>
              <p:cNvCxnSpPr/>
              <p:nvPr/>
            </p:nvCxnSpPr>
            <p:spPr>
              <a:xfrm>
                <a:off x="5185725" y="1718973"/>
                <a:ext cx="2121855"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8" name="椭圆 177"/>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sp>
          <p:nvSpPr>
            <p:cNvPr id="234" name="圆角矩形 233"/>
            <p:cNvSpPr/>
            <p:nvPr/>
          </p:nvSpPr>
          <p:spPr>
            <a:xfrm>
              <a:off x="4496954" y="3042281"/>
              <a:ext cx="3573950" cy="524361"/>
            </a:xfrm>
            <a:prstGeom prst="roundRect">
              <a:avLst/>
            </a:prstGeom>
            <a:gradFill>
              <a:gsLst>
                <a:gs pos="100000">
                  <a:srgbClr val="D9D9D9"/>
                </a:gs>
                <a:gs pos="73000">
                  <a:srgbClr val="ECECEC"/>
                </a:gs>
                <a:gs pos="3000">
                  <a:schemeClr val="bg1"/>
                </a:gs>
              </a:gsLst>
              <a:lin ang="27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b="0">
                <a:solidFill>
                  <a:srgbClr val="0070C0"/>
                </a:solidFill>
              </a:endParaRPr>
            </a:p>
          </p:txBody>
        </p:sp>
        <p:sp>
          <p:nvSpPr>
            <p:cNvPr id="235" name="TextBox 234"/>
            <p:cNvSpPr txBox="1"/>
            <p:nvPr/>
          </p:nvSpPr>
          <p:spPr>
            <a:xfrm>
              <a:off x="4608715" y="3040471"/>
              <a:ext cx="3275653" cy="461665"/>
            </a:xfrm>
            <a:prstGeom prst="rect">
              <a:avLst/>
            </a:prstGeom>
            <a:noFill/>
          </p:spPr>
          <p:txBody>
            <a:bodyPr wrap="square" rtlCol="0">
              <a:spAutoFit/>
            </a:bodyPr>
            <a:lstStyle/>
            <a:p>
              <a:r>
                <a:rPr lang="zh-CN" altLang="en-US" sz="2400" b="1">
                  <a:solidFill>
                    <a:srgbClr val="0070C0"/>
                  </a:solidFill>
                  <a:latin typeface="微软雅黑" panose="020B0503020204020204" pitchFamily="34" charset="-122"/>
                  <a:ea typeface="微软雅黑" panose="020B0503020204020204" pitchFamily="34" charset="-122"/>
                </a:rPr>
                <a:t>这里添加文本标题</a:t>
              </a:r>
            </a:p>
          </p:txBody>
        </p:sp>
      </p:grpSp>
      <p:grpSp>
        <p:nvGrpSpPr>
          <p:cNvPr id="239" name="组合 238"/>
          <p:cNvGrpSpPr/>
          <p:nvPr/>
        </p:nvGrpSpPr>
        <p:grpSpPr>
          <a:xfrm>
            <a:off x="2134856" y="3810746"/>
            <a:ext cx="5936049" cy="526171"/>
            <a:chOff x="2134855" y="3810745"/>
            <a:chExt cx="5936049" cy="526171"/>
          </a:xfrm>
        </p:grpSpPr>
        <p:grpSp>
          <p:nvGrpSpPr>
            <p:cNvPr id="180" name="组合 179"/>
            <p:cNvGrpSpPr/>
            <p:nvPr/>
          </p:nvGrpSpPr>
          <p:grpSpPr>
            <a:xfrm>
              <a:off x="2134855" y="4045192"/>
              <a:ext cx="2247216" cy="82258"/>
              <a:chOff x="4035765" y="1674310"/>
              <a:chExt cx="3388274" cy="109703"/>
            </a:xfrm>
          </p:grpSpPr>
          <p:cxnSp>
            <p:nvCxnSpPr>
              <p:cNvPr id="184" name="直接连接符 183"/>
              <p:cNvCxnSpPr>
                <a:stCxn id="198" idx="0"/>
                <a:endCxn id="185" idx="2"/>
              </p:cNvCxnSpPr>
              <p:nvPr/>
            </p:nvCxnSpPr>
            <p:spPr>
              <a:xfrm>
                <a:off x="4035765" y="1675335"/>
                <a:ext cx="3278571" cy="53827"/>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85" name="椭圆 184"/>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sp>
          <p:nvSpPr>
            <p:cNvPr id="237" name="圆角矩形 236"/>
            <p:cNvSpPr/>
            <p:nvPr/>
          </p:nvSpPr>
          <p:spPr>
            <a:xfrm>
              <a:off x="4496954" y="3812555"/>
              <a:ext cx="3573950" cy="524361"/>
            </a:xfrm>
            <a:prstGeom prst="roundRect">
              <a:avLst/>
            </a:prstGeom>
            <a:gradFill>
              <a:gsLst>
                <a:gs pos="100000">
                  <a:srgbClr val="D9D9D9"/>
                </a:gs>
                <a:gs pos="73000">
                  <a:srgbClr val="ECECEC"/>
                </a:gs>
                <a:gs pos="3000">
                  <a:schemeClr val="bg1"/>
                </a:gs>
              </a:gsLst>
              <a:lin ang="27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b="0">
                <a:solidFill>
                  <a:srgbClr val="0070C0"/>
                </a:solidFill>
              </a:endParaRPr>
            </a:p>
          </p:txBody>
        </p:sp>
        <p:sp>
          <p:nvSpPr>
            <p:cNvPr id="238" name="TextBox 237"/>
            <p:cNvSpPr txBox="1"/>
            <p:nvPr/>
          </p:nvSpPr>
          <p:spPr>
            <a:xfrm>
              <a:off x="4608715" y="3810745"/>
              <a:ext cx="3275653" cy="461665"/>
            </a:xfrm>
            <a:prstGeom prst="rect">
              <a:avLst/>
            </a:prstGeom>
            <a:noFill/>
          </p:spPr>
          <p:txBody>
            <a:bodyPr wrap="square" rtlCol="0">
              <a:spAutoFit/>
            </a:bodyPr>
            <a:lstStyle/>
            <a:p>
              <a:r>
                <a:rPr lang="zh-CN" altLang="en-US" sz="2400" b="1">
                  <a:solidFill>
                    <a:srgbClr val="0070C0"/>
                  </a:solidFill>
                  <a:latin typeface="微软雅黑" panose="020B0503020204020204" pitchFamily="34" charset="-122"/>
                  <a:ea typeface="微软雅黑" panose="020B0503020204020204" pitchFamily="34" charset="-122"/>
                </a:rPr>
                <a:t>这里添加文本标题</a:t>
              </a:r>
            </a:p>
          </p:txBody>
        </p:sp>
      </p:grpSp>
    </p:spTree>
  </p:cSld>
  <p:clrMapOvr>
    <a:masterClrMapping/>
  </p:clrMapOvr>
  <p:transition spd="slow" advTm="0">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221"/>
                                            </p:tgtEl>
                                            <p:attrNameLst>
                                              <p:attrName>style.visibility</p:attrName>
                                            </p:attrNameLst>
                                          </p:cBhvr>
                                          <p:to>
                                            <p:strVal val="visible"/>
                                          </p:to>
                                        </p:set>
                                        <p:anim calcmode="lin" valueType="num" p14:bounceEnd="40000">
                                          <p:cBhvr additive="base">
                                            <p:cTn id="7" dur="1000" fill="hold"/>
                                            <p:tgtEl>
                                              <p:spTgt spid="221"/>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21"/>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116"/>
                                            </p:tgtEl>
                                            <p:attrNameLst>
                                              <p:attrName>style.visibility</p:attrName>
                                            </p:attrNameLst>
                                          </p:cBhvr>
                                          <p:to>
                                            <p:strVal val="visible"/>
                                          </p:to>
                                        </p:set>
                                        <p:anim calcmode="lin" valueType="num">
                                          <p:cBhvr additive="base">
                                            <p:cTn id="12" dur="500"/>
                                            <p:tgtEl>
                                              <p:spTgt spid="116"/>
                                            </p:tgtEl>
                                            <p:attrNameLst>
                                              <p:attrName>ppt_x</p:attrName>
                                            </p:attrNameLst>
                                          </p:cBhvr>
                                          <p:tavLst>
                                            <p:tav tm="0">
                                              <p:val>
                                                <p:strVal val="#ppt_x-#ppt_w*1.125000"/>
                                              </p:val>
                                            </p:tav>
                                            <p:tav tm="100000">
                                              <p:val>
                                                <p:strVal val="#ppt_x"/>
                                              </p:val>
                                            </p:tav>
                                          </p:tavLst>
                                        </p:anim>
                                        <p:animEffect transition="in" filter="wipe(right)">
                                          <p:cBhvr>
                                            <p:cTn id="13" dur="500"/>
                                            <p:tgtEl>
                                              <p:spTgt spid="116"/>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86"/>
                                            </p:tgtEl>
                                            <p:attrNameLst>
                                              <p:attrName>style.visibility</p:attrName>
                                            </p:attrNameLst>
                                          </p:cBhvr>
                                          <p:to>
                                            <p:strVal val="visible"/>
                                          </p:to>
                                        </p:set>
                                        <p:animEffect transition="in" filter="fade">
                                          <p:cBhvr>
                                            <p:cTn id="17" dur="1000"/>
                                            <p:tgtEl>
                                              <p:spTgt spid="186"/>
                                            </p:tgtEl>
                                          </p:cBhvr>
                                        </p:animEffect>
                                      </p:childTnLst>
                                    </p:cTn>
                                  </p:par>
                                  <p:par>
                                    <p:cTn id="18" presetID="42" presetClass="path" presetSubtype="0" accel="50000" decel="50000" fill="hold" nodeType="withEffect">
                                      <p:stCondLst>
                                        <p:cond delay="0"/>
                                      </p:stCondLst>
                                      <p:childTnLst>
                                        <p:animMotion origin="layout" path="M -0.05859 0.24167 L -1.25E-6 -4.44444E-6 " pathEditMode="relative" rAng="0" ptsTypes="AA">
                                          <p:cBhvr>
                                            <p:cTn id="19" dur="1000" fill="hold"/>
                                            <p:tgtEl>
                                              <p:spTgt spid="186"/>
                                            </p:tgtEl>
                                            <p:attrNameLst>
                                              <p:attrName>ppt_x</p:attrName>
                                              <p:attrName>ppt_y</p:attrName>
                                            </p:attrNameLst>
                                          </p:cBhvr>
                                          <p:rCtr x="2930" y="-12083"/>
                                        </p:animMotion>
                                      </p:childTnLst>
                                    </p:cTn>
                                  </p:par>
                                  <p:par>
                                    <p:cTn id="20" presetID="10" presetClass="entr" presetSubtype="0" fill="hold" nodeType="withEffect">
                                      <p:stCondLst>
                                        <p:cond delay="0"/>
                                      </p:stCondLst>
                                      <p:childTnLst>
                                        <p:set>
                                          <p:cBhvr>
                                            <p:cTn id="21" dur="1" fill="hold">
                                              <p:stCondLst>
                                                <p:cond delay="0"/>
                                              </p:stCondLst>
                                            </p:cTn>
                                            <p:tgtEl>
                                              <p:spTgt spid="207"/>
                                            </p:tgtEl>
                                            <p:attrNameLst>
                                              <p:attrName>style.visibility</p:attrName>
                                            </p:attrNameLst>
                                          </p:cBhvr>
                                          <p:to>
                                            <p:strVal val="visible"/>
                                          </p:to>
                                        </p:set>
                                        <p:animEffect transition="in" filter="fade">
                                          <p:cBhvr>
                                            <p:cTn id="22" dur="1000"/>
                                            <p:tgtEl>
                                              <p:spTgt spid="207"/>
                                            </p:tgtEl>
                                          </p:cBhvr>
                                        </p:animEffect>
                                      </p:childTnLst>
                                    </p:cTn>
                                  </p:par>
                                  <p:par>
                                    <p:cTn id="23" presetID="42" presetClass="path" presetSubtype="0" accel="50000" decel="50000" fill="hold" nodeType="withEffect">
                                      <p:stCondLst>
                                        <p:cond delay="0"/>
                                      </p:stCondLst>
                                      <p:childTnLst>
                                        <p:animMotion origin="layout" path="M -0.15312 0.09583 L -3.75E-6 1.11111E-6 " pathEditMode="relative" rAng="0" ptsTypes="AA">
                                          <p:cBhvr>
                                            <p:cTn id="24" dur="1000" fill="hold"/>
                                            <p:tgtEl>
                                              <p:spTgt spid="207"/>
                                            </p:tgtEl>
                                            <p:attrNameLst>
                                              <p:attrName>ppt_x</p:attrName>
                                              <p:attrName>ppt_y</p:attrName>
                                            </p:attrNameLst>
                                          </p:cBhvr>
                                          <p:rCtr x="7656" y="-4792"/>
                                        </p:animMotion>
                                      </p:childTnLst>
                                    </p:cTn>
                                  </p:par>
                                  <p:par>
                                    <p:cTn id="25" presetID="10" presetClass="entr" presetSubtype="0" fill="hold" nodeType="withEffect">
                                      <p:stCondLst>
                                        <p:cond delay="0"/>
                                      </p:stCondLst>
                                      <p:childTnLst>
                                        <p:set>
                                          <p:cBhvr>
                                            <p:cTn id="26" dur="1" fill="hold">
                                              <p:stCondLst>
                                                <p:cond delay="0"/>
                                              </p:stCondLst>
                                            </p:cTn>
                                            <p:tgtEl>
                                              <p:spTgt spid="214"/>
                                            </p:tgtEl>
                                            <p:attrNameLst>
                                              <p:attrName>style.visibility</p:attrName>
                                            </p:attrNameLst>
                                          </p:cBhvr>
                                          <p:to>
                                            <p:strVal val="visible"/>
                                          </p:to>
                                        </p:set>
                                        <p:animEffect transition="in" filter="fade">
                                          <p:cBhvr>
                                            <p:cTn id="27" dur="1000"/>
                                            <p:tgtEl>
                                              <p:spTgt spid="214"/>
                                            </p:tgtEl>
                                          </p:cBhvr>
                                        </p:animEffect>
                                      </p:childTnLst>
                                    </p:cTn>
                                  </p:par>
                                  <p:par>
                                    <p:cTn id="28" presetID="42" presetClass="path" presetSubtype="0" accel="50000" decel="50000" fill="hold" nodeType="withEffect">
                                      <p:stCondLst>
                                        <p:cond delay="0"/>
                                      </p:stCondLst>
                                      <p:childTnLst>
                                        <p:animMotion origin="layout" path="M -0.18828 -0.03611 L -4.16667E-6 -1.85185E-6 " pathEditMode="relative" rAng="0" ptsTypes="AA">
                                          <p:cBhvr>
                                            <p:cTn id="29" dur="1000" fill="hold"/>
                                            <p:tgtEl>
                                              <p:spTgt spid="214"/>
                                            </p:tgtEl>
                                            <p:attrNameLst>
                                              <p:attrName>ppt_x</p:attrName>
                                              <p:attrName>ppt_y</p:attrName>
                                            </p:attrNameLst>
                                          </p:cBhvr>
                                          <p:rCtr x="9414" y="1806"/>
                                        </p:animMotion>
                                      </p:childTnLst>
                                    </p:cTn>
                                  </p:par>
                                  <p:par>
                                    <p:cTn id="30" presetID="10" presetClass="entr" presetSubtype="0" fill="hold" nodeType="withEffect">
                                      <p:stCondLst>
                                        <p:cond delay="0"/>
                                      </p:stCondLst>
                                      <p:childTnLst>
                                        <p:set>
                                          <p:cBhvr>
                                            <p:cTn id="31" dur="1" fill="hold">
                                              <p:stCondLst>
                                                <p:cond delay="0"/>
                                              </p:stCondLst>
                                            </p:cTn>
                                            <p:tgtEl>
                                              <p:spTgt spid="200"/>
                                            </p:tgtEl>
                                            <p:attrNameLst>
                                              <p:attrName>style.visibility</p:attrName>
                                            </p:attrNameLst>
                                          </p:cBhvr>
                                          <p:to>
                                            <p:strVal val="visible"/>
                                          </p:to>
                                        </p:set>
                                        <p:animEffect transition="in" filter="fade">
                                          <p:cBhvr>
                                            <p:cTn id="32" dur="1000"/>
                                            <p:tgtEl>
                                              <p:spTgt spid="200"/>
                                            </p:tgtEl>
                                          </p:cBhvr>
                                        </p:animEffect>
                                      </p:childTnLst>
                                    </p:cTn>
                                  </p:par>
                                  <p:par>
                                    <p:cTn id="33" presetID="42" presetClass="path" presetSubtype="0" accel="50000" decel="50000" fill="hold" nodeType="withEffect">
                                      <p:stCondLst>
                                        <p:cond delay="0"/>
                                      </p:stCondLst>
                                      <p:childTnLst>
                                        <p:animMotion origin="layout" path="M -0.15157 -0.18611 L 5E-6 1.48148E-6 " pathEditMode="relative" rAng="0" ptsTypes="AA">
                                          <p:cBhvr>
                                            <p:cTn id="34" dur="1000" fill="hold"/>
                                            <p:tgtEl>
                                              <p:spTgt spid="200"/>
                                            </p:tgtEl>
                                            <p:attrNameLst>
                                              <p:attrName>ppt_x</p:attrName>
                                              <p:attrName>ppt_y</p:attrName>
                                            </p:attrNameLst>
                                          </p:cBhvr>
                                          <p:rCtr x="7578" y="9306"/>
                                        </p:animMotion>
                                      </p:childTnLst>
                                    </p:cTn>
                                  </p:par>
                                  <p:par>
                                    <p:cTn id="35" presetID="10" presetClass="entr" presetSubtype="0" fill="hold" nodeType="withEffect">
                                      <p:stCondLst>
                                        <p:cond delay="0"/>
                                      </p:stCondLst>
                                      <p:childTnLst>
                                        <p:set>
                                          <p:cBhvr>
                                            <p:cTn id="36" dur="1" fill="hold">
                                              <p:stCondLst>
                                                <p:cond delay="0"/>
                                              </p:stCondLst>
                                            </p:cTn>
                                            <p:tgtEl>
                                              <p:spTgt spid="193"/>
                                            </p:tgtEl>
                                            <p:attrNameLst>
                                              <p:attrName>style.visibility</p:attrName>
                                            </p:attrNameLst>
                                          </p:cBhvr>
                                          <p:to>
                                            <p:strVal val="visible"/>
                                          </p:to>
                                        </p:set>
                                        <p:animEffect transition="in" filter="fade">
                                          <p:cBhvr>
                                            <p:cTn id="37" dur="1000"/>
                                            <p:tgtEl>
                                              <p:spTgt spid="193"/>
                                            </p:tgtEl>
                                          </p:cBhvr>
                                        </p:animEffect>
                                      </p:childTnLst>
                                    </p:cTn>
                                  </p:par>
                                  <p:par>
                                    <p:cTn id="38" presetID="42" presetClass="path" presetSubtype="0" accel="50000" decel="50000" fill="hold" nodeType="withEffect">
                                      <p:stCondLst>
                                        <p:cond delay="0"/>
                                      </p:stCondLst>
                                      <p:childTnLst>
                                        <p:animMotion origin="layout" path="M -0.05625 -0.33194 L 2.29167E-6 -1.48148E-6 " pathEditMode="relative" rAng="0" ptsTypes="AA">
                                          <p:cBhvr>
                                            <p:cTn id="39" dur="1000" fill="hold"/>
                                            <p:tgtEl>
                                              <p:spTgt spid="193"/>
                                            </p:tgtEl>
                                            <p:attrNameLst>
                                              <p:attrName>ppt_x</p:attrName>
                                              <p:attrName>ppt_y</p:attrName>
                                            </p:attrNameLst>
                                          </p:cBhvr>
                                          <p:rCtr x="2812" y="16597"/>
                                        </p:animMotion>
                                      </p:childTnLst>
                                    </p:cTn>
                                  </p:par>
                                </p:childTnLst>
                              </p:cTn>
                            </p:par>
                            <p:par>
                              <p:cTn id="40" fill="hold">
                                <p:stCondLst>
                                  <p:cond delay="2500"/>
                                </p:stCondLst>
                                <p:childTnLst>
                                  <p:par>
                                    <p:cTn id="41" presetID="17" presetClass="entr" presetSubtype="8" fill="hold" nodeType="afterEffect">
                                      <p:stCondLst>
                                        <p:cond delay="0"/>
                                      </p:stCondLst>
                                      <p:childTnLst>
                                        <p:set>
                                          <p:cBhvr>
                                            <p:cTn id="42" dur="1" fill="hold">
                                              <p:stCondLst>
                                                <p:cond delay="0"/>
                                              </p:stCondLst>
                                            </p:cTn>
                                            <p:tgtEl>
                                              <p:spTgt spid="227"/>
                                            </p:tgtEl>
                                            <p:attrNameLst>
                                              <p:attrName>style.visibility</p:attrName>
                                            </p:attrNameLst>
                                          </p:cBhvr>
                                          <p:to>
                                            <p:strVal val="visible"/>
                                          </p:to>
                                        </p:set>
                                        <p:anim calcmode="lin" valueType="num">
                                          <p:cBhvr>
                                            <p:cTn id="43" dur="500" fill="hold"/>
                                            <p:tgtEl>
                                              <p:spTgt spid="227"/>
                                            </p:tgtEl>
                                            <p:attrNameLst>
                                              <p:attrName>ppt_x</p:attrName>
                                            </p:attrNameLst>
                                          </p:cBhvr>
                                          <p:tavLst>
                                            <p:tav tm="0">
                                              <p:val>
                                                <p:strVal val="#ppt_x-#ppt_w/2"/>
                                              </p:val>
                                            </p:tav>
                                            <p:tav tm="100000">
                                              <p:val>
                                                <p:strVal val="#ppt_x"/>
                                              </p:val>
                                            </p:tav>
                                          </p:tavLst>
                                        </p:anim>
                                        <p:anim calcmode="lin" valueType="num">
                                          <p:cBhvr>
                                            <p:cTn id="44" dur="500" fill="hold"/>
                                            <p:tgtEl>
                                              <p:spTgt spid="227"/>
                                            </p:tgtEl>
                                            <p:attrNameLst>
                                              <p:attrName>ppt_y</p:attrName>
                                            </p:attrNameLst>
                                          </p:cBhvr>
                                          <p:tavLst>
                                            <p:tav tm="0">
                                              <p:val>
                                                <p:strVal val="#ppt_y"/>
                                              </p:val>
                                            </p:tav>
                                            <p:tav tm="100000">
                                              <p:val>
                                                <p:strVal val="#ppt_y"/>
                                              </p:val>
                                            </p:tav>
                                          </p:tavLst>
                                        </p:anim>
                                        <p:anim calcmode="lin" valueType="num">
                                          <p:cBhvr>
                                            <p:cTn id="45" dur="500" fill="hold"/>
                                            <p:tgtEl>
                                              <p:spTgt spid="227"/>
                                            </p:tgtEl>
                                            <p:attrNameLst>
                                              <p:attrName>ppt_w</p:attrName>
                                            </p:attrNameLst>
                                          </p:cBhvr>
                                          <p:tavLst>
                                            <p:tav tm="0">
                                              <p:val>
                                                <p:fltVal val="0"/>
                                              </p:val>
                                            </p:tav>
                                            <p:tav tm="100000">
                                              <p:val>
                                                <p:strVal val="#ppt_w"/>
                                              </p:val>
                                            </p:tav>
                                          </p:tavLst>
                                        </p:anim>
                                        <p:anim calcmode="lin" valueType="num">
                                          <p:cBhvr>
                                            <p:cTn id="46" dur="500" fill="hold"/>
                                            <p:tgtEl>
                                              <p:spTgt spid="227"/>
                                            </p:tgtEl>
                                            <p:attrNameLst>
                                              <p:attrName>ppt_h</p:attrName>
                                            </p:attrNameLst>
                                          </p:cBhvr>
                                          <p:tavLst>
                                            <p:tav tm="0">
                                              <p:val>
                                                <p:strVal val="#ppt_h"/>
                                              </p:val>
                                            </p:tav>
                                            <p:tav tm="100000">
                                              <p:val>
                                                <p:strVal val="#ppt_h"/>
                                              </p:val>
                                            </p:tav>
                                          </p:tavLst>
                                        </p:anim>
                                      </p:childTnLst>
                                    </p:cTn>
                                  </p:par>
                                </p:childTnLst>
                              </p:cTn>
                            </p:par>
                            <p:par>
                              <p:cTn id="47" fill="hold">
                                <p:stCondLst>
                                  <p:cond delay="3000"/>
                                </p:stCondLst>
                                <p:childTnLst>
                                  <p:par>
                                    <p:cTn id="48" presetID="17" presetClass="entr" presetSubtype="8" fill="hold" nodeType="afterEffect">
                                      <p:stCondLst>
                                        <p:cond delay="0"/>
                                      </p:stCondLst>
                                      <p:childTnLst>
                                        <p:set>
                                          <p:cBhvr>
                                            <p:cTn id="49" dur="1" fill="hold">
                                              <p:stCondLst>
                                                <p:cond delay="0"/>
                                              </p:stCondLst>
                                            </p:cTn>
                                            <p:tgtEl>
                                              <p:spTgt spid="230"/>
                                            </p:tgtEl>
                                            <p:attrNameLst>
                                              <p:attrName>style.visibility</p:attrName>
                                            </p:attrNameLst>
                                          </p:cBhvr>
                                          <p:to>
                                            <p:strVal val="visible"/>
                                          </p:to>
                                        </p:set>
                                        <p:anim calcmode="lin" valueType="num">
                                          <p:cBhvr>
                                            <p:cTn id="50" dur="500" fill="hold"/>
                                            <p:tgtEl>
                                              <p:spTgt spid="230"/>
                                            </p:tgtEl>
                                            <p:attrNameLst>
                                              <p:attrName>ppt_x</p:attrName>
                                            </p:attrNameLst>
                                          </p:cBhvr>
                                          <p:tavLst>
                                            <p:tav tm="0">
                                              <p:val>
                                                <p:strVal val="#ppt_x-#ppt_w/2"/>
                                              </p:val>
                                            </p:tav>
                                            <p:tav tm="100000">
                                              <p:val>
                                                <p:strVal val="#ppt_x"/>
                                              </p:val>
                                            </p:tav>
                                          </p:tavLst>
                                        </p:anim>
                                        <p:anim calcmode="lin" valueType="num">
                                          <p:cBhvr>
                                            <p:cTn id="51" dur="500" fill="hold"/>
                                            <p:tgtEl>
                                              <p:spTgt spid="230"/>
                                            </p:tgtEl>
                                            <p:attrNameLst>
                                              <p:attrName>ppt_y</p:attrName>
                                            </p:attrNameLst>
                                          </p:cBhvr>
                                          <p:tavLst>
                                            <p:tav tm="0">
                                              <p:val>
                                                <p:strVal val="#ppt_y"/>
                                              </p:val>
                                            </p:tav>
                                            <p:tav tm="100000">
                                              <p:val>
                                                <p:strVal val="#ppt_y"/>
                                              </p:val>
                                            </p:tav>
                                          </p:tavLst>
                                        </p:anim>
                                        <p:anim calcmode="lin" valueType="num">
                                          <p:cBhvr>
                                            <p:cTn id="52" dur="500" fill="hold"/>
                                            <p:tgtEl>
                                              <p:spTgt spid="230"/>
                                            </p:tgtEl>
                                            <p:attrNameLst>
                                              <p:attrName>ppt_w</p:attrName>
                                            </p:attrNameLst>
                                          </p:cBhvr>
                                          <p:tavLst>
                                            <p:tav tm="0">
                                              <p:val>
                                                <p:fltVal val="0"/>
                                              </p:val>
                                            </p:tav>
                                            <p:tav tm="100000">
                                              <p:val>
                                                <p:strVal val="#ppt_w"/>
                                              </p:val>
                                            </p:tav>
                                          </p:tavLst>
                                        </p:anim>
                                        <p:anim calcmode="lin" valueType="num">
                                          <p:cBhvr>
                                            <p:cTn id="53" dur="500" fill="hold"/>
                                            <p:tgtEl>
                                              <p:spTgt spid="230"/>
                                            </p:tgtEl>
                                            <p:attrNameLst>
                                              <p:attrName>ppt_h</p:attrName>
                                            </p:attrNameLst>
                                          </p:cBhvr>
                                          <p:tavLst>
                                            <p:tav tm="0">
                                              <p:val>
                                                <p:strVal val="#ppt_h"/>
                                              </p:val>
                                            </p:tav>
                                            <p:tav tm="100000">
                                              <p:val>
                                                <p:strVal val="#ppt_h"/>
                                              </p:val>
                                            </p:tav>
                                          </p:tavLst>
                                        </p:anim>
                                      </p:childTnLst>
                                    </p:cTn>
                                  </p:par>
                                </p:childTnLst>
                              </p:cTn>
                            </p:par>
                            <p:par>
                              <p:cTn id="54" fill="hold">
                                <p:stCondLst>
                                  <p:cond delay="3500"/>
                                </p:stCondLst>
                                <p:childTnLst>
                                  <p:par>
                                    <p:cTn id="55" presetID="17" presetClass="entr" presetSubtype="8" fill="hold" nodeType="afterEffect">
                                      <p:stCondLst>
                                        <p:cond delay="0"/>
                                      </p:stCondLst>
                                      <p:childTnLst>
                                        <p:set>
                                          <p:cBhvr>
                                            <p:cTn id="56" dur="1" fill="hold">
                                              <p:stCondLst>
                                                <p:cond delay="0"/>
                                              </p:stCondLst>
                                            </p:cTn>
                                            <p:tgtEl>
                                              <p:spTgt spid="233"/>
                                            </p:tgtEl>
                                            <p:attrNameLst>
                                              <p:attrName>style.visibility</p:attrName>
                                            </p:attrNameLst>
                                          </p:cBhvr>
                                          <p:to>
                                            <p:strVal val="visible"/>
                                          </p:to>
                                        </p:set>
                                        <p:anim calcmode="lin" valueType="num">
                                          <p:cBhvr>
                                            <p:cTn id="57" dur="500" fill="hold"/>
                                            <p:tgtEl>
                                              <p:spTgt spid="233"/>
                                            </p:tgtEl>
                                            <p:attrNameLst>
                                              <p:attrName>ppt_x</p:attrName>
                                            </p:attrNameLst>
                                          </p:cBhvr>
                                          <p:tavLst>
                                            <p:tav tm="0">
                                              <p:val>
                                                <p:strVal val="#ppt_x-#ppt_w/2"/>
                                              </p:val>
                                            </p:tav>
                                            <p:tav tm="100000">
                                              <p:val>
                                                <p:strVal val="#ppt_x"/>
                                              </p:val>
                                            </p:tav>
                                          </p:tavLst>
                                        </p:anim>
                                        <p:anim calcmode="lin" valueType="num">
                                          <p:cBhvr>
                                            <p:cTn id="58" dur="500" fill="hold"/>
                                            <p:tgtEl>
                                              <p:spTgt spid="233"/>
                                            </p:tgtEl>
                                            <p:attrNameLst>
                                              <p:attrName>ppt_y</p:attrName>
                                            </p:attrNameLst>
                                          </p:cBhvr>
                                          <p:tavLst>
                                            <p:tav tm="0">
                                              <p:val>
                                                <p:strVal val="#ppt_y"/>
                                              </p:val>
                                            </p:tav>
                                            <p:tav tm="100000">
                                              <p:val>
                                                <p:strVal val="#ppt_y"/>
                                              </p:val>
                                            </p:tav>
                                          </p:tavLst>
                                        </p:anim>
                                        <p:anim calcmode="lin" valueType="num">
                                          <p:cBhvr>
                                            <p:cTn id="59" dur="500" fill="hold"/>
                                            <p:tgtEl>
                                              <p:spTgt spid="233"/>
                                            </p:tgtEl>
                                            <p:attrNameLst>
                                              <p:attrName>ppt_w</p:attrName>
                                            </p:attrNameLst>
                                          </p:cBhvr>
                                          <p:tavLst>
                                            <p:tav tm="0">
                                              <p:val>
                                                <p:fltVal val="0"/>
                                              </p:val>
                                            </p:tav>
                                            <p:tav tm="100000">
                                              <p:val>
                                                <p:strVal val="#ppt_w"/>
                                              </p:val>
                                            </p:tav>
                                          </p:tavLst>
                                        </p:anim>
                                        <p:anim calcmode="lin" valueType="num">
                                          <p:cBhvr>
                                            <p:cTn id="60" dur="500" fill="hold"/>
                                            <p:tgtEl>
                                              <p:spTgt spid="233"/>
                                            </p:tgtEl>
                                            <p:attrNameLst>
                                              <p:attrName>ppt_h</p:attrName>
                                            </p:attrNameLst>
                                          </p:cBhvr>
                                          <p:tavLst>
                                            <p:tav tm="0">
                                              <p:val>
                                                <p:strVal val="#ppt_h"/>
                                              </p:val>
                                            </p:tav>
                                            <p:tav tm="100000">
                                              <p:val>
                                                <p:strVal val="#ppt_h"/>
                                              </p:val>
                                            </p:tav>
                                          </p:tavLst>
                                        </p:anim>
                                      </p:childTnLst>
                                    </p:cTn>
                                  </p:par>
                                </p:childTnLst>
                              </p:cTn>
                            </p:par>
                            <p:par>
                              <p:cTn id="61" fill="hold">
                                <p:stCondLst>
                                  <p:cond delay="4000"/>
                                </p:stCondLst>
                                <p:childTnLst>
                                  <p:par>
                                    <p:cTn id="62" presetID="17" presetClass="entr" presetSubtype="8" fill="hold" nodeType="afterEffect">
                                      <p:stCondLst>
                                        <p:cond delay="0"/>
                                      </p:stCondLst>
                                      <p:childTnLst>
                                        <p:set>
                                          <p:cBhvr>
                                            <p:cTn id="63" dur="1" fill="hold">
                                              <p:stCondLst>
                                                <p:cond delay="0"/>
                                              </p:stCondLst>
                                            </p:cTn>
                                            <p:tgtEl>
                                              <p:spTgt spid="236"/>
                                            </p:tgtEl>
                                            <p:attrNameLst>
                                              <p:attrName>style.visibility</p:attrName>
                                            </p:attrNameLst>
                                          </p:cBhvr>
                                          <p:to>
                                            <p:strVal val="visible"/>
                                          </p:to>
                                        </p:set>
                                        <p:anim calcmode="lin" valueType="num">
                                          <p:cBhvr>
                                            <p:cTn id="64" dur="500" fill="hold"/>
                                            <p:tgtEl>
                                              <p:spTgt spid="236"/>
                                            </p:tgtEl>
                                            <p:attrNameLst>
                                              <p:attrName>ppt_x</p:attrName>
                                            </p:attrNameLst>
                                          </p:cBhvr>
                                          <p:tavLst>
                                            <p:tav tm="0">
                                              <p:val>
                                                <p:strVal val="#ppt_x-#ppt_w/2"/>
                                              </p:val>
                                            </p:tav>
                                            <p:tav tm="100000">
                                              <p:val>
                                                <p:strVal val="#ppt_x"/>
                                              </p:val>
                                            </p:tav>
                                          </p:tavLst>
                                        </p:anim>
                                        <p:anim calcmode="lin" valueType="num">
                                          <p:cBhvr>
                                            <p:cTn id="65" dur="500" fill="hold"/>
                                            <p:tgtEl>
                                              <p:spTgt spid="236"/>
                                            </p:tgtEl>
                                            <p:attrNameLst>
                                              <p:attrName>ppt_y</p:attrName>
                                            </p:attrNameLst>
                                          </p:cBhvr>
                                          <p:tavLst>
                                            <p:tav tm="0">
                                              <p:val>
                                                <p:strVal val="#ppt_y"/>
                                              </p:val>
                                            </p:tav>
                                            <p:tav tm="100000">
                                              <p:val>
                                                <p:strVal val="#ppt_y"/>
                                              </p:val>
                                            </p:tav>
                                          </p:tavLst>
                                        </p:anim>
                                        <p:anim calcmode="lin" valueType="num">
                                          <p:cBhvr>
                                            <p:cTn id="66" dur="500" fill="hold"/>
                                            <p:tgtEl>
                                              <p:spTgt spid="236"/>
                                            </p:tgtEl>
                                            <p:attrNameLst>
                                              <p:attrName>ppt_w</p:attrName>
                                            </p:attrNameLst>
                                          </p:cBhvr>
                                          <p:tavLst>
                                            <p:tav tm="0">
                                              <p:val>
                                                <p:fltVal val="0"/>
                                              </p:val>
                                            </p:tav>
                                            <p:tav tm="100000">
                                              <p:val>
                                                <p:strVal val="#ppt_w"/>
                                              </p:val>
                                            </p:tav>
                                          </p:tavLst>
                                        </p:anim>
                                        <p:anim calcmode="lin" valueType="num">
                                          <p:cBhvr>
                                            <p:cTn id="67" dur="500" fill="hold"/>
                                            <p:tgtEl>
                                              <p:spTgt spid="236"/>
                                            </p:tgtEl>
                                            <p:attrNameLst>
                                              <p:attrName>ppt_h</p:attrName>
                                            </p:attrNameLst>
                                          </p:cBhvr>
                                          <p:tavLst>
                                            <p:tav tm="0">
                                              <p:val>
                                                <p:strVal val="#ppt_h"/>
                                              </p:val>
                                            </p:tav>
                                            <p:tav tm="100000">
                                              <p:val>
                                                <p:strVal val="#ppt_h"/>
                                              </p:val>
                                            </p:tav>
                                          </p:tavLst>
                                        </p:anim>
                                      </p:childTnLst>
                                    </p:cTn>
                                  </p:par>
                                </p:childTnLst>
                              </p:cTn>
                            </p:par>
                            <p:par>
                              <p:cTn id="68" fill="hold">
                                <p:stCondLst>
                                  <p:cond delay="4500"/>
                                </p:stCondLst>
                                <p:childTnLst>
                                  <p:par>
                                    <p:cTn id="69" presetID="17" presetClass="entr" presetSubtype="8" fill="hold" nodeType="afterEffect">
                                      <p:stCondLst>
                                        <p:cond delay="0"/>
                                      </p:stCondLst>
                                      <p:childTnLst>
                                        <p:set>
                                          <p:cBhvr>
                                            <p:cTn id="70" dur="1" fill="hold">
                                              <p:stCondLst>
                                                <p:cond delay="0"/>
                                              </p:stCondLst>
                                            </p:cTn>
                                            <p:tgtEl>
                                              <p:spTgt spid="239"/>
                                            </p:tgtEl>
                                            <p:attrNameLst>
                                              <p:attrName>style.visibility</p:attrName>
                                            </p:attrNameLst>
                                          </p:cBhvr>
                                          <p:to>
                                            <p:strVal val="visible"/>
                                          </p:to>
                                        </p:set>
                                        <p:anim calcmode="lin" valueType="num">
                                          <p:cBhvr>
                                            <p:cTn id="71" dur="500" fill="hold"/>
                                            <p:tgtEl>
                                              <p:spTgt spid="239"/>
                                            </p:tgtEl>
                                            <p:attrNameLst>
                                              <p:attrName>ppt_x</p:attrName>
                                            </p:attrNameLst>
                                          </p:cBhvr>
                                          <p:tavLst>
                                            <p:tav tm="0">
                                              <p:val>
                                                <p:strVal val="#ppt_x-#ppt_w/2"/>
                                              </p:val>
                                            </p:tav>
                                            <p:tav tm="100000">
                                              <p:val>
                                                <p:strVal val="#ppt_x"/>
                                              </p:val>
                                            </p:tav>
                                          </p:tavLst>
                                        </p:anim>
                                        <p:anim calcmode="lin" valueType="num">
                                          <p:cBhvr>
                                            <p:cTn id="72" dur="500" fill="hold"/>
                                            <p:tgtEl>
                                              <p:spTgt spid="239"/>
                                            </p:tgtEl>
                                            <p:attrNameLst>
                                              <p:attrName>ppt_y</p:attrName>
                                            </p:attrNameLst>
                                          </p:cBhvr>
                                          <p:tavLst>
                                            <p:tav tm="0">
                                              <p:val>
                                                <p:strVal val="#ppt_y"/>
                                              </p:val>
                                            </p:tav>
                                            <p:tav tm="100000">
                                              <p:val>
                                                <p:strVal val="#ppt_y"/>
                                              </p:val>
                                            </p:tav>
                                          </p:tavLst>
                                        </p:anim>
                                        <p:anim calcmode="lin" valueType="num">
                                          <p:cBhvr>
                                            <p:cTn id="73" dur="500" fill="hold"/>
                                            <p:tgtEl>
                                              <p:spTgt spid="239"/>
                                            </p:tgtEl>
                                            <p:attrNameLst>
                                              <p:attrName>ppt_w</p:attrName>
                                            </p:attrNameLst>
                                          </p:cBhvr>
                                          <p:tavLst>
                                            <p:tav tm="0">
                                              <p:val>
                                                <p:fltVal val="0"/>
                                              </p:val>
                                            </p:tav>
                                            <p:tav tm="100000">
                                              <p:val>
                                                <p:strVal val="#ppt_w"/>
                                              </p:val>
                                            </p:tav>
                                          </p:tavLst>
                                        </p:anim>
                                        <p:anim calcmode="lin" valueType="num">
                                          <p:cBhvr>
                                            <p:cTn id="74" dur="500" fill="hold"/>
                                            <p:tgtEl>
                                              <p:spTgt spid="23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221"/>
                                            </p:tgtEl>
                                            <p:attrNameLst>
                                              <p:attrName>style.visibility</p:attrName>
                                            </p:attrNameLst>
                                          </p:cBhvr>
                                          <p:to>
                                            <p:strVal val="visible"/>
                                          </p:to>
                                        </p:set>
                                        <p:anim calcmode="lin" valueType="num">
                                          <p:cBhvr additive="base">
                                            <p:cTn id="7" dur="1000" fill="hold"/>
                                            <p:tgtEl>
                                              <p:spTgt spid="221"/>
                                            </p:tgtEl>
                                            <p:attrNameLst>
                                              <p:attrName>ppt_x</p:attrName>
                                            </p:attrNameLst>
                                          </p:cBhvr>
                                          <p:tavLst>
                                            <p:tav tm="0">
                                              <p:val>
                                                <p:strVal val="0-#ppt_w/2"/>
                                              </p:val>
                                            </p:tav>
                                            <p:tav tm="100000">
                                              <p:val>
                                                <p:strVal val="#ppt_x"/>
                                              </p:val>
                                            </p:tav>
                                          </p:tavLst>
                                        </p:anim>
                                        <p:anim calcmode="lin" valueType="num">
                                          <p:cBhvr additive="base">
                                            <p:cTn id="8" dur="1000" fill="hold"/>
                                            <p:tgtEl>
                                              <p:spTgt spid="221"/>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116"/>
                                            </p:tgtEl>
                                            <p:attrNameLst>
                                              <p:attrName>style.visibility</p:attrName>
                                            </p:attrNameLst>
                                          </p:cBhvr>
                                          <p:to>
                                            <p:strVal val="visible"/>
                                          </p:to>
                                        </p:set>
                                        <p:anim calcmode="lin" valueType="num">
                                          <p:cBhvr additive="base">
                                            <p:cTn id="12" dur="500"/>
                                            <p:tgtEl>
                                              <p:spTgt spid="116"/>
                                            </p:tgtEl>
                                            <p:attrNameLst>
                                              <p:attrName>ppt_x</p:attrName>
                                            </p:attrNameLst>
                                          </p:cBhvr>
                                          <p:tavLst>
                                            <p:tav tm="0">
                                              <p:val>
                                                <p:strVal val="#ppt_x-#ppt_w*1.125000"/>
                                              </p:val>
                                            </p:tav>
                                            <p:tav tm="100000">
                                              <p:val>
                                                <p:strVal val="#ppt_x"/>
                                              </p:val>
                                            </p:tav>
                                          </p:tavLst>
                                        </p:anim>
                                        <p:animEffect transition="in" filter="wipe(right)">
                                          <p:cBhvr>
                                            <p:cTn id="13" dur="500"/>
                                            <p:tgtEl>
                                              <p:spTgt spid="116"/>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86"/>
                                            </p:tgtEl>
                                            <p:attrNameLst>
                                              <p:attrName>style.visibility</p:attrName>
                                            </p:attrNameLst>
                                          </p:cBhvr>
                                          <p:to>
                                            <p:strVal val="visible"/>
                                          </p:to>
                                        </p:set>
                                        <p:animEffect transition="in" filter="fade">
                                          <p:cBhvr>
                                            <p:cTn id="17" dur="1000"/>
                                            <p:tgtEl>
                                              <p:spTgt spid="186"/>
                                            </p:tgtEl>
                                          </p:cBhvr>
                                        </p:animEffect>
                                      </p:childTnLst>
                                    </p:cTn>
                                  </p:par>
                                  <p:par>
                                    <p:cTn id="18" presetID="42" presetClass="path" presetSubtype="0" accel="50000" decel="50000" fill="hold" nodeType="withEffect">
                                      <p:stCondLst>
                                        <p:cond delay="0"/>
                                      </p:stCondLst>
                                      <p:childTnLst>
                                        <p:animMotion origin="layout" path="M -0.05859 0.24167 L -1.25E-6 -4.44444E-6 " pathEditMode="relative" rAng="0" ptsTypes="AA">
                                          <p:cBhvr>
                                            <p:cTn id="19" dur="1000" fill="hold"/>
                                            <p:tgtEl>
                                              <p:spTgt spid="186"/>
                                            </p:tgtEl>
                                            <p:attrNameLst>
                                              <p:attrName>ppt_x</p:attrName>
                                              <p:attrName>ppt_y</p:attrName>
                                            </p:attrNameLst>
                                          </p:cBhvr>
                                          <p:rCtr x="2930" y="-12083"/>
                                        </p:animMotion>
                                      </p:childTnLst>
                                    </p:cTn>
                                  </p:par>
                                  <p:par>
                                    <p:cTn id="20" presetID="10" presetClass="entr" presetSubtype="0" fill="hold" nodeType="withEffect">
                                      <p:stCondLst>
                                        <p:cond delay="0"/>
                                      </p:stCondLst>
                                      <p:childTnLst>
                                        <p:set>
                                          <p:cBhvr>
                                            <p:cTn id="21" dur="1" fill="hold">
                                              <p:stCondLst>
                                                <p:cond delay="0"/>
                                              </p:stCondLst>
                                            </p:cTn>
                                            <p:tgtEl>
                                              <p:spTgt spid="207"/>
                                            </p:tgtEl>
                                            <p:attrNameLst>
                                              <p:attrName>style.visibility</p:attrName>
                                            </p:attrNameLst>
                                          </p:cBhvr>
                                          <p:to>
                                            <p:strVal val="visible"/>
                                          </p:to>
                                        </p:set>
                                        <p:animEffect transition="in" filter="fade">
                                          <p:cBhvr>
                                            <p:cTn id="22" dur="1000"/>
                                            <p:tgtEl>
                                              <p:spTgt spid="207"/>
                                            </p:tgtEl>
                                          </p:cBhvr>
                                        </p:animEffect>
                                      </p:childTnLst>
                                    </p:cTn>
                                  </p:par>
                                  <p:par>
                                    <p:cTn id="23" presetID="42" presetClass="path" presetSubtype="0" accel="50000" decel="50000" fill="hold" nodeType="withEffect">
                                      <p:stCondLst>
                                        <p:cond delay="0"/>
                                      </p:stCondLst>
                                      <p:childTnLst>
                                        <p:animMotion origin="layout" path="M -0.15312 0.09583 L -3.75E-6 1.11111E-6 " pathEditMode="relative" rAng="0" ptsTypes="AA">
                                          <p:cBhvr>
                                            <p:cTn id="24" dur="1000" fill="hold"/>
                                            <p:tgtEl>
                                              <p:spTgt spid="207"/>
                                            </p:tgtEl>
                                            <p:attrNameLst>
                                              <p:attrName>ppt_x</p:attrName>
                                              <p:attrName>ppt_y</p:attrName>
                                            </p:attrNameLst>
                                          </p:cBhvr>
                                          <p:rCtr x="7656" y="-4792"/>
                                        </p:animMotion>
                                      </p:childTnLst>
                                    </p:cTn>
                                  </p:par>
                                  <p:par>
                                    <p:cTn id="25" presetID="10" presetClass="entr" presetSubtype="0" fill="hold" nodeType="withEffect">
                                      <p:stCondLst>
                                        <p:cond delay="0"/>
                                      </p:stCondLst>
                                      <p:childTnLst>
                                        <p:set>
                                          <p:cBhvr>
                                            <p:cTn id="26" dur="1" fill="hold">
                                              <p:stCondLst>
                                                <p:cond delay="0"/>
                                              </p:stCondLst>
                                            </p:cTn>
                                            <p:tgtEl>
                                              <p:spTgt spid="214"/>
                                            </p:tgtEl>
                                            <p:attrNameLst>
                                              <p:attrName>style.visibility</p:attrName>
                                            </p:attrNameLst>
                                          </p:cBhvr>
                                          <p:to>
                                            <p:strVal val="visible"/>
                                          </p:to>
                                        </p:set>
                                        <p:animEffect transition="in" filter="fade">
                                          <p:cBhvr>
                                            <p:cTn id="27" dur="1000"/>
                                            <p:tgtEl>
                                              <p:spTgt spid="214"/>
                                            </p:tgtEl>
                                          </p:cBhvr>
                                        </p:animEffect>
                                      </p:childTnLst>
                                    </p:cTn>
                                  </p:par>
                                  <p:par>
                                    <p:cTn id="28" presetID="42" presetClass="path" presetSubtype="0" accel="50000" decel="50000" fill="hold" nodeType="withEffect">
                                      <p:stCondLst>
                                        <p:cond delay="0"/>
                                      </p:stCondLst>
                                      <p:childTnLst>
                                        <p:animMotion origin="layout" path="M -0.18828 -0.03611 L -4.16667E-6 -1.85185E-6 " pathEditMode="relative" rAng="0" ptsTypes="AA">
                                          <p:cBhvr>
                                            <p:cTn id="29" dur="1000" fill="hold"/>
                                            <p:tgtEl>
                                              <p:spTgt spid="214"/>
                                            </p:tgtEl>
                                            <p:attrNameLst>
                                              <p:attrName>ppt_x</p:attrName>
                                              <p:attrName>ppt_y</p:attrName>
                                            </p:attrNameLst>
                                          </p:cBhvr>
                                          <p:rCtr x="9414" y="1806"/>
                                        </p:animMotion>
                                      </p:childTnLst>
                                    </p:cTn>
                                  </p:par>
                                  <p:par>
                                    <p:cTn id="30" presetID="10" presetClass="entr" presetSubtype="0" fill="hold" nodeType="withEffect">
                                      <p:stCondLst>
                                        <p:cond delay="0"/>
                                      </p:stCondLst>
                                      <p:childTnLst>
                                        <p:set>
                                          <p:cBhvr>
                                            <p:cTn id="31" dur="1" fill="hold">
                                              <p:stCondLst>
                                                <p:cond delay="0"/>
                                              </p:stCondLst>
                                            </p:cTn>
                                            <p:tgtEl>
                                              <p:spTgt spid="200"/>
                                            </p:tgtEl>
                                            <p:attrNameLst>
                                              <p:attrName>style.visibility</p:attrName>
                                            </p:attrNameLst>
                                          </p:cBhvr>
                                          <p:to>
                                            <p:strVal val="visible"/>
                                          </p:to>
                                        </p:set>
                                        <p:animEffect transition="in" filter="fade">
                                          <p:cBhvr>
                                            <p:cTn id="32" dur="1000"/>
                                            <p:tgtEl>
                                              <p:spTgt spid="200"/>
                                            </p:tgtEl>
                                          </p:cBhvr>
                                        </p:animEffect>
                                      </p:childTnLst>
                                    </p:cTn>
                                  </p:par>
                                  <p:par>
                                    <p:cTn id="33" presetID="42" presetClass="path" presetSubtype="0" accel="50000" decel="50000" fill="hold" nodeType="withEffect">
                                      <p:stCondLst>
                                        <p:cond delay="0"/>
                                      </p:stCondLst>
                                      <p:childTnLst>
                                        <p:animMotion origin="layout" path="M -0.15157 -0.18611 L 5E-6 1.48148E-6 " pathEditMode="relative" rAng="0" ptsTypes="AA">
                                          <p:cBhvr>
                                            <p:cTn id="34" dur="1000" fill="hold"/>
                                            <p:tgtEl>
                                              <p:spTgt spid="200"/>
                                            </p:tgtEl>
                                            <p:attrNameLst>
                                              <p:attrName>ppt_x</p:attrName>
                                              <p:attrName>ppt_y</p:attrName>
                                            </p:attrNameLst>
                                          </p:cBhvr>
                                          <p:rCtr x="7578" y="9306"/>
                                        </p:animMotion>
                                      </p:childTnLst>
                                    </p:cTn>
                                  </p:par>
                                  <p:par>
                                    <p:cTn id="35" presetID="10" presetClass="entr" presetSubtype="0" fill="hold" nodeType="withEffect">
                                      <p:stCondLst>
                                        <p:cond delay="0"/>
                                      </p:stCondLst>
                                      <p:childTnLst>
                                        <p:set>
                                          <p:cBhvr>
                                            <p:cTn id="36" dur="1" fill="hold">
                                              <p:stCondLst>
                                                <p:cond delay="0"/>
                                              </p:stCondLst>
                                            </p:cTn>
                                            <p:tgtEl>
                                              <p:spTgt spid="193"/>
                                            </p:tgtEl>
                                            <p:attrNameLst>
                                              <p:attrName>style.visibility</p:attrName>
                                            </p:attrNameLst>
                                          </p:cBhvr>
                                          <p:to>
                                            <p:strVal val="visible"/>
                                          </p:to>
                                        </p:set>
                                        <p:animEffect transition="in" filter="fade">
                                          <p:cBhvr>
                                            <p:cTn id="37" dur="1000"/>
                                            <p:tgtEl>
                                              <p:spTgt spid="193"/>
                                            </p:tgtEl>
                                          </p:cBhvr>
                                        </p:animEffect>
                                      </p:childTnLst>
                                    </p:cTn>
                                  </p:par>
                                  <p:par>
                                    <p:cTn id="38" presetID="42" presetClass="path" presetSubtype="0" accel="50000" decel="50000" fill="hold" nodeType="withEffect">
                                      <p:stCondLst>
                                        <p:cond delay="0"/>
                                      </p:stCondLst>
                                      <p:childTnLst>
                                        <p:animMotion origin="layout" path="M -0.05625 -0.33194 L 2.29167E-6 -1.48148E-6 " pathEditMode="relative" rAng="0" ptsTypes="AA">
                                          <p:cBhvr>
                                            <p:cTn id="39" dur="1000" fill="hold"/>
                                            <p:tgtEl>
                                              <p:spTgt spid="193"/>
                                            </p:tgtEl>
                                            <p:attrNameLst>
                                              <p:attrName>ppt_x</p:attrName>
                                              <p:attrName>ppt_y</p:attrName>
                                            </p:attrNameLst>
                                          </p:cBhvr>
                                          <p:rCtr x="2812" y="16597"/>
                                        </p:animMotion>
                                      </p:childTnLst>
                                    </p:cTn>
                                  </p:par>
                                </p:childTnLst>
                              </p:cTn>
                            </p:par>
                            <p:par>
                              <p:cTn id="40" fill="hold">
                                <p:stCondLst>
                                  <p:cond delay="2500"/>
                                </p:stCondLst>
                                <p:childTnLst>
                                  <p:par>
                                    <p:cTn id="41" presetID="17" presetClass="entr" presetSubtype="8" fill="hold" nodeType="afterEffect">
                                      <p:stCondLst>
                                        <p:cond delay="0"/>
                                      </p:stCondLst>
                                      <p:childTnLst>
                                        <p:set>
                                          <p:cBhvr>
                                            <p:cTn id="42" dur="1" fill="hold">
                                              <p:stCondLst>
                                                <p:cond delay="0"/>
                                              </p:stCondLst>
                                            </p:cTn>
                                            <p:tgtEl>
                                              <p:spTgt spid="227"/>
                                            </p:tgtEl>
                                            <p:attrNameLst>
                                              <p:attrName>style.visibility</p:attrName>
                                            </p:attrNameLst>
                                          </p:cBhvr>
                                          <p:to>
                                            <p:strVal val="visible"/>
                                          </p:to>
                                        </p:set>
                                        <p:anim calcmode="lin" valueType="num">
                                          <p:cBhvr>
                                            <p:cTn id="43" dur="500" fill="hold"/>
                                            <p:tgtEl>
                                              <p:spTgt spid="227"/>
                                            </p:tgtEl>
                                            <p:attrNameLst>
                                              <p:attrName>ppt_x</p:attrName>
                                            </p:attrNameLst>
                                          </p:cBhvr>
                                          <p:tavLst>
                                            <p:tav tm="0">
                                              <p:val>
                                                <p:strVal val="#ppt_x-#ppt_w/2"/>
                                              </p:val>
                                            </p:tav>
                                            <p:tav tm="100000">
                                              <p:val>
                                                <p:strVal val="#ppt_x"/>
                                              </p:val>
                                            </p:tav>
                                          </p:tavLst>
                                        </p:anim>
                                        <p:anim calcmode="lin" valueType="num">
                                          <p:cBhvr>
                                            <p:cTn id="44" dur="500" fill="hold"/>
                                            <p:tgtEl>
                                              <p:spTgt spid="227"/>
                                            </p:tgtEl>
                                            <p:attrNameLst>
                                              <p:attrName>ppt_y</p:attrName>
                                            </p:attrNameLst>
                                          </p:cBhvr>
                                          <p:tavLst>
                                            <p:tav tm="0">
                                              <p:val>
                                                <p:strVal val="#ppt_y"/>
                                              </p:val>
                                            </p:tav>
                                            <p:tav tm="100000">
                                              <p:val>
                                                <p:strVal val="#ppt_y"/>
                                              </p:val>
                                            </p:tav>
                                          </p:tavLst>
                                        </p:anim>
                                        <p:anim calcmode="lin" valueType="num">
                                          <p:cBhvr>
                                            <p:cTn id="45" dur="500" fill="hold"/>
                                            <p:tgtEl>
                                              <p:spTgt spid="227"/>
                                            </p:tgtEl>
                                            <p:attrNameLst>
                                              <p:attrName>ppt_w</p:attrName>
                                            </p:attrNameLst>
                                          </p:cBhvr>
                                          <p:tavLst>
                                            <p:tav tm="0">
                                              <p:val>
                                                <p:fltVal val="0"/>
                                              </p:val>
                                            </p:tav>
                                            <p:tav tm="100000">
                                              <p:val>
                                                <p:strVal val="#ppt_w"/>
                                              </p:val>
                                            </p:tav>
                                          </p:tavLst>
                                        </p:anim>
                                        <p:anim calcmode="lin" valueType="num">
                                          <p:cBhvr>
                                            <p:cTn id="46" dur="500" fill="hold"/>
                                            <p:tgtEl>
                                              <p:spTgt spid="227"/>
                                            </p:tgtEl>
                                            <p:attrNameLst>
                                              <p:attrName>ppt_h</p:attrName>
                                            </p:attrNameLst>
                                          </p:cBhvr>
                                          <p:tavLst>
                                            <p:tav tm="0">
                                              <p:val>
                                                <p:strVal val="#ppt_h"/>
                                              </p:val>
                                            </p:tav>
                                            <p:tav tm="100000">
                                              <p:val>
                                                <p:strVal val="#ppt_h"/>
                                              </p:val>
                                            </p:tav>
                                          </p:tavLst>
                                        </p:anim>
                                      </p:childTnLst>
                                    </p:cTn>
                                  </p:par>
                                </p:childTnLst>
                              </p:cTn>
                            </p:par>
                            <p:par>
                              <p:cTn id="47" fill="hold">
                                <p:stCondLst>
                                  <p:cond delay="3000"/>
                                </p:stCondLst>
                                <p:childTnLst>
                                  <p:par>
                                    <p:cTn id="48" presetID="17" presetClass="entr" presetSubtype="8" fill="hold" nodeType="afterEffect">
                                      <p:stCondLst>
                                        <p:cond delay="0"/>
                                      </p:stCondLst>
                                      <p:childTnLst>
                                        <p:set>
                                          <p:cBhvr>
                                            <p:cTn id="49" dur="1" fill="hold">
                                              <p:stCondLst>
                                                <p:cond delay="0"/>
                                              </p:stCondLst>
                                            </p:cTn>
                                            <p:tgtEl>
                                              <p:spTgt spid="230"/>
                                            </p:tgtEl>
                                            <p:attrNameLst>
                                              <p:attrName>style.visibility</p:attrName>
                                            </p:attrNameLst>
                                          </p:cBhvr>
                                          <p:to>
                                            <p:strVal val="visible"/>
                                          </p:to>
                                        </p:set>
                                        <p:anim calcmode="lin" valueType="num">
                                          <p:cBhvr>
                                            <p:cTn id="50" dur="500" fill="hold"/>
                                            <p:tgtEl>
                                              <p:spTgt spid="230"/>
                                            </p:tgtEl>
                                            <p:attrNameLst>
                                              <p:attrName>ppt_x</p:attrName>
                                            </p:attrNameLst>
                                          </p:cBhvr>
                                          <p:tavLst>
                                            <p:tav tm="0">
                                              <p:val>
                                                <p:strVal val="#ppt_x-#ppt_w/2"/>
                                              </p:val>
                                            </p:tav>
                                            <p:tav tm="100000">
                                              <p:val>
                                                <p:strVal val="#ppt_x"/>
                                              </p:val>
                                            </p:tav>
                                          </p:tavLst>
                                        </p:anim>
                                        <p:anim calcmode="lin" valueType="num">
                                          <p:cBhvr>
                                            <p:cTn id="51" dur="500" fill="hold"/>
                                            <p:tgtEl>
                                              <p:spTgt spid="230"/>
                                            </p:tgtEl>
                                            <p:attrNameLst>
                                              <p:attrName>ppt_y</p:attrName>
                                            </p:attrNameLst>
                                          </p:cBhvr>
                                          <p:tavLst>
                                            <p:tav tm="0">
                                              <p:val>
                                                <p:strVal val="#ppt_y"/>
                                              </p:val>
                                            </p:tav>
                                            <p:tav tm="100000">
                                              <p:val>
                                                <p:strVal val="#ppt_y"/>
                                              </p:val>
                                            </p:tav>
                                          </p:tavLst>
                                        </p:anim>
                                        <p:anim calcmode="lin" valueType="num">
                                          <p:cBhvr>
                                            <p:cTn id="52" dur="500" fill="hold"/>
                                            <p:tgtEl>
                                              <p:spTgt spid="230"/>
                                            </p:tgtEl>
                                            <p:attrNameLst>
                                              <p:attrName>ppt_w</p:attrName>
                                            </p:attrNameLst>
                                          </p:cBhvr>
                                          <p:tavLst>
                                            <p:tav tm="0">
                                              <p:val>
                                                <p:fltVal val="0"/>
                                              </p:val>
                                            </p:tav>
                                            <p:tav tm="100000">
                                              <p:val>
                                                <p:strVal val="#ppt_w"/>
                                              </p:val>
                                            </p:tav>
                                          </p:tavLst>
                                        </p:anim>
                                        <p:anim calcmode="lin" valueType="num">
                                          <p:cBhvr>
                                            <p:cTn id="53" dur="500" fill="hold"/>
                                            <p:tgtEl>
                                              <p:spTgt spid="230"/>
                                            </p:tgtEl>
                                            <p:attrNameLst>
                                              <p:attrName>ppt_h</p:attrName>
                                            </p:attrNameLst>
                                          </p:cBhvr>
                                          <p:tavLst>
                                            <p:tav tm="0">
                                              <p:val>
                                                <p:strVal val="#ppt_h"/>
                                              </p:val>
                                            </p:tav>
                                            <p:tav tm="100000">
                                              <p:val>
                                                <p:strVal val="#ppt_h"/>
                                              </p:val>
                                            </p:tav>
                                          </p:tavLst>
                                        </p:anim>
                                      </p:childTnLst>
                                    </p:cTn>
                                  </p:par>
                                </p:childTnLst>
                              </p:cTn>
                            </p:par>
                            <p:par>
                              <p:cTn id="54" fill="hold">
                                <p:stCondLst>
                                  <p:cond delay="3500"/>
                                </p:stCondLst>
                                <p:childTnLst>
                                  <p:par>
                                    <p:cTn id="55" presetID="17" presetClass="entr" presetSubtype="8" fill="hold" nodeType="afterEffect">
                                      <p:stCondLst>
                                        <p:cond delay="0"/>
                                      </p:stCondLst>
                                      <p:childTnLst>
                                        <p:set>
                                          <p:cBhvr>
                                            <p:cTn id="56" dur="1" fill="hold">
                                              <p:stCondLst>
                                                <p:cond delay="0"/>
                                              </p:stCondLst>
                                            </p:cTn>
                                            <p:tgtEl>
                                              <p:spTgt spid="233"/>
                                            </p:tgtEl>
                                            <p:attrNameLst>
                                              <p:attrName>style.visibility</p:attrName>
                                            </p:attrNameLst>
                                          </p:cBhvr>
                                          <p:to>
                                            <p:strVal val="visible"/>
                                          </p:to>
                                        </p:set>
                                        <p:anim calcmode="lin" valueType="num">
                                          <p:cBhvr>
                                            <p:cTn id="57" dur="500" fill="hold"/>
                                            <p:tgtEl>
                                              <p:spTgt spid="233"/>
                                            </p:tgtEl>
                                            <p:attrNameLst>
                                              <p:attrName>ppt_x</p:attrName>
                                            </p:attrNameLst>
                                          </p:cBhvr>
                                          <p:tavLst>
                                            <p:tav tm="0">
                                              <p:val>
                                                <p:strVal val="#ppt_x-#ppt_w/2"/>
                                              </p:val>
                                            </p:tav>
                                            <p:tav tm="100000">
                                              <p:val>
                                                <p:strVal val="#ppt_x"/>
                                              </p:val>
                                            </p:tav>
                                          </p:tavLst>
                                        </p:anim>
                                        <p:anim calcmode="lin" valueType="num">
                                          <p:cBhvr>
                                            <p:cTn id="58" dur="500" fill="hold"/>
                                            <p:tgtEl>
                                              <p:spTgt spid="233"/>
                                            </p:tgtEl>
                                            <p:attrNameLst>
                                              <p:attrName>ppt_y</p:attrName>
                                            </p:attrNameLst>
                                          </p:cBhvr>
                                          <p:tavLst>
                                            <p:tav tm="0">
                                              <p:val>
                                                <p:strVal val="#ppt_y"/>
                                              </p:val>
                                            </p:tav>
                                            <p:tav tm="100000">
                                              <p:val>
                                                <p:strVal val="#ppt_y"/>
                                              </p:val>
                                            </p:tav>
                                          </p:tavLst>
                                        </p:anim>
                                        <p:anim calcmode="lin" valueType="num">
                                          <p:cBhvr>
                                            <p:cTn id="59" dur="500" fill="hold"/>
                                            <p:tgtEl>
                                              <p:spTgt spid="233"/>
                                            </p:tgtEl>
                                            <p:attrNameLst>
                                              <p:attrName>ppt_w</p:attrName>
                                            </p:attrNameLst>
                                          </p:cBhvr>
                                          <p:tavLst>
                                            <p:tav tm="0">
                                              <p:val>
                                                <p:fltVal val="0"/>
                                              </p:val>
                                            </p:tav>
                                            <p:tav tm="100000">
                                              <p:val>
                                                <p:strVal val="#ppt_w"/>
                                              </p:val>
                                            </p:tav>
                                          </p:tavLst>
                                        </p:anim>
                                        <p:anim calcmode="lin" valueType="num">
                                          <p:cBhvr>
                                            <p:cTn id="60" dur="500" fill="hold"/>
                                            <p:tgtEl>
                                              <p:spTgt spid="233"/>
                                            </p:tgtEl>
                                            <p:attrNameLst>
                                              <p:attrName>ppt_h</p:attrName>
                                            </p:attrNameLst>
                                          </p:cBhvr>
                                          <p:tavLst>
                                            <p:tav tm="0">
                                              <p:val>
                                                <p:strVal val="#ppt_h"/>
                                              </p:val>
                                            </p:tav>
                                            <p:tav tm="100000">
                                              <p:val>
                                                <p:strVal val="#ppt_h"/>
                                              </p:val>
                                            </p:tav>
                                          </p:tavLst>
                                        </p:anim>
                                      </p:childTnLst>
                                    </p:cTn>
                                  </p:par>
                                </p:childTnLst>
                              </p:cTn>
                            </p:par>
                            <p:par>
                              <p:cTn id="61" fill="hold">
                                <p:stCondLst>
                                  <p:cond delay="4000"/>
                                </p:stCondLst>
                                <p:childTnLst>
                                  <p:par>
                                    <p:cTn id="62" presetID="17" presetClass="entr" presetSubtype="8" fill="hold" nodeType="afterEffect">
                                      <p:stCondLst>
                                        <p:cond delay="0"/>
                                      </p:stCondLst>
                                      <p:childTnLst>
                                        <p:set>
                                          <p:cBhvr>
                                            <p:cTn id="63" dur="1" fill="hold">
                                              <p:stCondLst>
                                                <p:cond delay="0"/>
                                              </p:stCondLst>
                                            </p:cTn>
                                            <p:tgtEl>
                                              <p:spTgt spid="236"/>
                                            </p:tgtEl>
                                            <p:attrNameLst>
                                              <p:attrName>style.visibility</p:attrName>
                                            </p:attrNameLst>
                                          </p:cBhvr>
                                          <p:to>
                                            <p:strVal val="visible"/>
                                          </p:to>
                                        </p:set>
                                        <p:anim calcmode="lin" valueType="num">
                                          <p:cBhvr>
                                            <p:cTn id="64" dur="500" fill="hold"/>
                                            <p:tgtEl>
                                              <p:spTgt spid="236"/>
                                            </p:tgtEl>
                                            <p:attrNameLst>
                                              <p:attrName>ppt_x</p:attrName>
                                            </p:attrNameLst>
                                          </p:cBhvr>
                                          <p:tavLst>
                                            <p:tav tm="0">
                                              <p:val>
                                                <p:strVal val="#ppt_x-#ppt_w/2"/>
                                              </p:val>
                                            </p:tav>
                                            <p:tav tm="100000">
                                              <p:val>
                                                <p:strVal val="#ppt_x"/>
                                              </p:val>
                                            </p:tav>
                                          </p:tavLst>
                                        </p:anim>
                                        <p:anim calcmode="lin" valueType="num">
                                          <p:cBhvr>
                                            <p:cTn id="65" dur="500" fill="hold"/>
                                            <p:tgtEl>
                                              <p:spTgt spid="236"/>
                                            </p:tgtEl>
                                            <p:attrNameLst>
                                              <p:attrName>ppt_y</p:attrName>
                                            </p:attrNameLst>
                                          </p:cBhvr>
                                          <p:tavLst>
                                            <p:tav tm="0">
                                              <p:val>
                                                <p:strVal val="#ppt_y"/>
                                              </p:val>
                                            </p:tav>
                                            <p:tav tm="100000">
                                              <p:val>
                                                <p:strVal val="#ppt_y"/>
                                              </p:val>
                                            </p:tav>
                                          </p:tavLst>
                                        </p:anim>
                                        <p:anim calcmode="lin" valueType="num">
                                          <p:cBhvr>
                                            <p:cTn id="66" dur="500" fill="hold"/>
                                            <p:tgtEl>
                                              <p:spTgt spid="236"/>
                                            </p:tgtEl>
                                            <p:attrNameLst>
                                              <p:attrName>ppt_w</p:attrName>
                                            </p:attrNameLst>
                                          </p:cBhvr>
                                          <p:tavLst>
                                            <p:tav tm="0">
                                              <p:val>
                                                <p:fltVal val="0"/>
                                              </p:val>
                                            </p:tav>
                                            <p:tav tm="100000">
                                              <p:val>
                                                <p:strVal val="#ppt_w"/>
                                              </p:val>
                                            </p:tav>
                                          </p:tavLst>
                                        </p:anim>
                                        <p:anim calcmode="lin" valueType="num">
                                          <p:cBhvr>
                                            <p:cTn id="67" dur="500" fill="hold"/>
                                            <p:tgtEl>
                                              <p:spTgt spid="236"/>
                                            </p:tgtEl>
                                            <p:attrNameLst>
                                              <p:attrName>ppt_h</p:attrName>
                                            </p:attrNameLst>
                                          </p:cBhvr>
                                          <p:tavLst>
                                            <p:tav tm="0">
                                              <p:val>
                                                <p:strVal val="#ppt_h"/>
                                              </p:val>
                                            </p:tav>
                                            <p:tav tm="100000">
                                              <p:val>
                                                <p:strVal val="#ppt_h"/>
                                              </p:val>
                                            </p:tav>
                                          </p:tavLst>
                                        </p:anim>
                                      </p:childTnLst>
                                    </p:cTn>
                                  </p:par>
                                </p:childTnLst>
                              </p:cTn>
                            </p:par>
                            <p:par>
                              <p:cTn id="68" fill="hold">
                                <p:stCondLst>
                                  <p:cond delay="4500"/>
                                </p:stCondLst>
                                <p:childTnLst>
                                  <p:par>
                                    <p:cTn id="69" presetID="17" presetClass="entr" presetSubtype="8" fill="hold" nodeType="afterEffect">
                                      <p:stCondLst>
                                        <p:cond delay="0"/>
                                      </p:stCondLst>
                                      <p:childTnLst>
                                        <p:set>
                                          <p:cBhvr>
                                            <p:cTn id="70" dur="1" fill="hold">
                                              <p:stCondLst>
                                                <p:cond delay="0"/>
                                              </p:stCondLst>
                                            </p:cTn>
                                            <p:tgtEl>
                                              <p:spTgt spid="239"/>
                                            </p:tgtEl>
                                            <p:attrNameLst>
                                              <p:attrName>style.visibility</p:attrName>
                                            </p:attrNameLst>
                                          </p:cBhvr>
                                          <p:to>
                                            <p:strVal val="visible"/>
                                          </p:to>
                                        </p:set>
                                        <p:anim calcmode="lin" valueType="num">
                                          <p:cBhvr>
                                            <p:cTn id="71" dur="500" fill="hold"/>
                                            <p:tgtEl>
                                              <p:spTgt spid="239"/>
                                            </p:tgtEl>
                                            <p:attrNameLst>
                                              <p:attrName>ppt_x</p:attrName>
                                            </p:attrNameLst>
                                          </p:cBhvr>
                                          <p:tavLst>
                                            <p:tav tm="0">
                                              <p:val>
                                                <p:strVal val="#ppt_x-#ppt_w/2"/>
                                              </p:val>
                                            </p:tav>
                                            <p:tav tm="100000">
                                              <p:val>
                                                <p:strVal val="#ppt_x"/>
                                              </p:val>
                                            </p:tav>
                                          </p:tavLst>
                                        </p:anim>
                                        <p:anim calcmode="lin" valueType="num">
                                          <p:cBhvr>
                                            <p:cTn id="72" dur="500" fill="hold"/>
                                            <p:tgtEl>
                                              <p:spTgt spid="239"/>
                                            </p:tgtEl>
                                            <p:attrNameLst>
                                              <p:attrName>ppt_y</p:attrName>
                                            </p:attrNameLst>
                                          </p:cBhvr>
                                          <p:tavLst>
                                            <p:tav tm="0">
                                              <p:val>
                                                <p:strVal val="#ppt_y"/>
                                              </p:val>
                                            </p:tav>
                                            <p:tav tm="100000">
                                              <p:val>
                                                <p:strVal val="#ppt_y"/>
                                              </p:val>
                                            </p:tav>
                                          </p:tavLst>
                                        </p:anim>
                                        <p:anim calcmode="lin" valueType="num">
                                          <p:cBhvr>
                                            <p:cTn id="73" dur="500" fill="hold"/>
                                            <p:tgtEl>
                                              <p:spTgt spid="239"/>
                                            </p:tgtEl>
                                            <p:attrNameLst>
                                              <p:attrName>ppt_w</p:attrName>
                                            </p:attrNameLst>
                                          </p:cBhvr>
                                          <p:tavLst>
                                            <p:tav tm="0">
                                              <p:val>
                                                <p:fltVal val="0"/>
                                              </p:val>
                                            </p:tav>
                                            <p:tav tm="100000">
                                              <p:val>
                                                <p:strVal val="#ppt_w"/>
                                              </p:val>
                                            </p:tav>
                                          </p:tavLst>
                                        </p:anim>
                                        <p:anim calcmode="lin" valueType="num">
                                          <p:cBhvr>
                                            <p:cTn id="74" dur="500" fill="hold"/>
                                            <p:tgtEl>
                                              <p:spTgt spid="23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p:cNvSpPr/>
          <p:nvPr/>
        </p:nvSpPr>
        <p:spPr>
          <a:xfrm>
            <a:off x="29369" y="1581946"/>
            <a:ext cx="4314826" cy="1555499"/>
          </a:xfrm>
          <a:prstGeom prst="roundRect">
            <a:avLst>
              <a:gd name="adj" fmla="val 11292"/>
            </a:avLst>
          </a:prstGeom>
          <a:gradFill flip="none" rotWithShape="1">
            <a:gsLst>
              <a:gs pos="100000">
                <a:schemeClr val="bg1"/>
              </a:gs>
              <a:gs pos="0">
                <a:schemeClr val="bg1">
                  <a:lumMod val="85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540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rtlCol="0" anchor="ctr"/>
          <a:lstStyle/>
          <a:p>
            <a:pPr algn="ctr"/>
            <a:endParaRPr lang="zh-CN" altLang="en-US"/>
          </a:p>
        </p:txBody>
      </p:sp>
      <p:sp>
        <p:nvSpPr>
          <p:cNvPr id="14" name="TextBox 13"/>
          <p:cNvSpPr txBox="1"/>
          <p:nvPr/>
        </p:nvSpPr>
        <p:spPr>
          <a:xfrm>
            <a:off x="88134" y="2015730"/>
            <a:ext cx="2031325" cy="646331"/>
          </a:xfrm>
          <a:prstGeom prst="rect">
            <a:avLst/>
          </a:prstGeom>
          <a:noFill/>
        </p:spPr>
        <p:txBody>
          <a:bodyPr wrap="none" lIns="91428" tIns="45714" rIns="91428" bIns="45714" rtlCol="0">
            <a:spAutoFit/>
          </a:bodyPr>
          <a:lstStyle/>
          <a:p>
            <a:pPr algn="r"/>
            <a:r>
              <a:rPr lang="zh-CN" altLang="en-US" sz="3600" b="1">
                <a:solidFill>
                  <a:srgbClr val="0070C0"/>
                </a:solidFill>
                <a:latin typeface="微软雅黑" panose="020B0503020204020204" pitchFamily="34" charset="-122"/>
                <a:ea typeface="微软雅黑" panose="020B0503020204020204" pitchFamily="34" charset="-122"/>
              </a:rPr>
              <a:t>第一部分</a:t>
            </a:r>
            <a:endParaRPr lang="zh-CN" altLang="en-US" sz="3600" b="1" dirty="0">
              <a:solidFill>
                <a:srgbClr val="0070C0"/>
              </a:solidFill>
              <a:latin typeface="微软雅黑" panose="020B0503020204020204" pitchFamily="34" charset="-122"/>
              <a:ea typeface="微软雅黑" panose="020B0503020204020204" pitchFamily="34" charset="-122"/>
            </a:endParaRPr>
          </a:p>
        </p:txBody>
      </p:sp>
      <p:sp>
        <p:nvSpPr>
          <p:cNvPr id="15" name="矩形 14"/>
          <p:cNvSpPr/>
          <p:nvPr/>
        </p:nvSpPr>
        <p:spPr>
          <a:xfrm>
            <a:off x="2136880" y="1821244"/>
            <a:ext cx="1871291" cy="1076900"/>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64" tIns="34283" rIns="68564" bIns="34283" rtlCol="0" anchor="ctr"/>
          <a:lstStyle/>
          <a:p>
            <a:pPr defTabSz="685165"/>
            <a:endParaRPr lang="zh-CN" altLang="en-US" sz="1400">
              <a:solidFill>
                <a:prstClr val="white"/>
              </a:solidFill>
            </a:endParaRPr>
          </a:p>
        </p:txBody>
      </p:sp>
      <p:sp>
        <p:nvSpPr>
          <p:cNvPr id="16" name="文本占位符 3"/>
          <p:cNvSpPr txBox="1"/>
          <p:nvPr/>
        </p:nvSpPr>
        <p:spPr>
          <a:xfrm>
            <a:off x="4643686" y="1741886"/>
            <a:ext cx="4187502" cy="432047"/>
          </a:xfrm>
          <a:prstGeom prst="rect">
            <a:avLst/>
          </a:prstGeom>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r>
              <a:rPr lang="zh-CN" altLang="en-US" sz="3200">
                <a:solidFill>
                  <a:srgbClr val="0070C0"/>
                </a:solidFill>
                <a:ea typeface="微软雅黑" panose="020B0503020204020204" pitchFamily="34" charset="-122"/>
              </a:rPr>
              <a:t>单击填写文本标题</a:t>
            </a:r>
            <a:endParaRPr lang="zh-CN" altLang="en-US" sz="3200" dirty="0">
              <a:solidFill>
                <a:srgbClr val="0070C0"/>
              </a:solidFill>
              <a:ea typeface="微软雅黑" panose="020B0503020204020204" pitchFamily="34" charset="-122"/>
            </a:endParaRPr>
          </a:p>
        </p:txBody>
      </p:sp>
      <p:sp>
        <p:nvSpPr>
          <p:cNvPr id="17" name="文本占位符 5"/>
          <p:cNvSpPr txBox="1"/>
          <p:nvPr/>
        </p:nvSpPr>
        <p:spPr>
          <a:xfrm>
            <a:off x="4714578" y="2461967"/>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
        <p:nvSpPr>
          <p:cNvPr id="18" name="矩形 17"/>
          <p:cNvSpPr/>
          <p:nvPr/>
        </p:nvSpPr>
        <p:spPr>
          <a:xfrm>
            <a:off x="4662340" y="2294752"/>
            <a:ext cx="4150196" cy="45719"/>
          </a:xfrm>
          <a:prstGeom prst="rect">
            <a:avLst/>
          </a:prstGeom>
          <a:solidFill>
            <a:srgbClr val="0070C0"/>
          </a:solidFill>
          <a:ln>
            <a:solidFill>
              <a:srgbClr val="0070C0"/>
            </a:solidFill>
          </a:ln>
          <a:effectLst/>
        </p:spPr>
        <p:style>
          <a:lnRef idx="1">
            <a:schemeClr val="accent6"/>
          </a:lnRef>
          <a:fillRef idx="3">
            <a:schemeClr val="accent6"/>
          </a:fillRef>
          <a:effectRef idx="2">
            <a:schemeClr val="accent6"/>
          </a:effectRef>
          <a:fontRef idx="minor">
            <a:schemeClr val="lt1"/>
          </a:fontRef>
        </p:style>
        <p:txBody>
          <a:bodyPr lIns="91428" tIns="45714" rIns="91428" bIns="45714" rtlCol="0" anchor="ctr"/>
          <a:lstStyle/>
          <a:p>
            <a:pPr algn="ctr"/>
            <a:endParaRPr lang="en-US"/>
          </a:p>
        </p:txBody>
      </p:sp>
      <p:sp>
        <p:nvSpPr>
          <p:cNvPr id="19" name="文本占位符 5"/>
          <p:cNvSpPr txBox="1"/>
          <p:nvPr/>
        </p:nvSpPr>
        <p:spPr>
          <a:xfrm>
            <a:off x="5822133" y="2461967"/>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
        <p:nvSpPr>
          <p:cNvPr id="20" name="文本占位符 5"/>
          <p:cNvSpPr txBox="1"/>
          <p:nvPr/>
        </p:nvSpPr>
        <p:spPr>
          <a:xfrm>
            <a:off x="6929687" y="2461967"/>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
        <p:nvSpPr>
          <p:cNvPr id="21" name="文本占位符 5"/>
          <p:cNvSpPr txBox="1"/>
          <p:nvPr/>
        </p:nvSpPr>
        <p:spPr>
          <a:xfrm>
            <a:off x="4714578" y="2886304"/>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
        <p:nvSpPr>
          <p:cNvPr id="22" name="文本占位符 5"/>
          <p:cNvSpPr txBox="1"/>
          <p:nvPr/>
        </p:nvSpPr>
        <p:spPr>
          <a:xfrm>
            <a:off x="5817729" y="2886304"/>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
        <p:nvSpPr>
          <p:cNvPr id="23" name="文本占位符 5"/>
          <p:cNvSpPr txBox="1"/>
          <p:nvPr/>
        </p:nvSpPr>
        <p:spPr>
          <a:xfrm>
            <a:off x="6929687" y="2886304"/>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ppt_x</p:attrName>
                                        </p:attrNameLst>
                                      </p:cBhvr>
                                      <p:tavLst>
                                        <p:tav tm="0">
                                          <p:val>
                                            <p:strVal val="#ppt_x-#ppt_w*1.125000"/>
                                          </p:val>
                                        </p:tav>
                                        <p:tav tm="100000">
                                          <p:val>
                                            <p:strVal val="#ppt_x"/>
                                          </p:val>
                                        </p:tav>
                                      </p:tavLst>
                                    </p:anim>
                                    <p:animEffect transition="in" filter="wipe(right)">
                                      <p:cBhvr>
                                        <p:cTn id="8" dur="500"/>
                                        <p:tgtEl>
                                          <p:spTgt spid="13"/>
                                        </p:tgtEl>
                                      </p:cBhvr>
                                    </p:animEffect>
                                  </p:childTnLst>
                                </p:cTn>
                              </p:par>
                              <p:par>
                                <p:cTn id="9" presetID="15" presetClass="entr" presetSubtype="0" fill="hold" grpId="0" nodeType="withEffect">
                                  <p:stCondLst>
                                    <p:cond delay="200"/>
                                  </p:stCondLst>
                                  <p:iterate type="lt">
                                    <p:tmPct val="10000"/>
                                  </p:iterate>
                                  <p:childTnLst>
                                    <p:set>
                                      <p:cBhvr>
                                        <p:cTn id="10" dur="1" fill="hold">
                                          <p:stCondLst>
                                            <p:cond delay="0"/>
                                          </p:stCondLst>
                                        </p:cTn>
                                        <p:tgtEl>
                                          <p:spTgt spid="14"/>
                                        </p:tgtEl>
                                        <p:attrNameLst>
                                          <p:attrName>style.visibility</p:attrName>
                                        </p:attrNameLst>
                                      </p:cBhvr>
                                      <p:to>
                                        <p:strVal val="visible"/>
                                      </p:to>
                                    </p:set>
                                    <p:anim calcmode="lin" valueType="num">
                                      <p:cBhvr>
                                        <p:cTn id="11" dur="600" fill="hold"/>
                                        <p:tgtEl>
                                          <p:spTgt spid="14"/>
                                        </p:tgtEl>
                                        <p:attrNameLst>
                                          <p:attrName>ppt_w</p:attrName>
                                        </p:attrNameLst>
                                      </p:cBhvr>
                                      <p:tavLst>
                                        <p:tav tm="0">
                                          <p:val>
                                            <p:fltVal val="0"/>
                                          </p:val>
                                        </p:tav>
                                        <p:tav tm="100000">
                                          <p:val>
                                            <p:strVal val="#ppt_w"/>
                                          </p:val>
                                        </p:tav>
                                      </p:tavLst>
                                    </p:anim>
                                    <p:anim calcmode="lin" valueType="num">
                                      <p:cBhvr>
                                        <p:cTn id="12" dur="600" fill="hold"/>
                                        <p:tgtEl>
                                          <p:spTgt spid="14"/>
                                        </p:tgtEl>
                                        <p:attrNameLst>
                                          <p:attrName>ppt_h</p:attrName>
                                        </p:attrNameLst>
                                      </p:cBhvr>
                                      <p:tavLst>
                                        <p:tav tm="0">
                                          <p:val>
                                            <p:fltVal val="0"/>
                                          </p:val>
                                        </p:tav>
                                        <p:tav tm="100000">
                                          <p:val>
                                            <p:strVal val="#ppt_h"/>
                                          </p:val>
                                        </p:tav>
                                      </p:tavLst>
                                    </p:anim>
                                    <p:anim calcmode="lin" valueType="num">
                                      <p:cBhvr>
                                        <p:cTn id="13" dur="600" fill="hold"/>
                                        <p:tgtEl>
                                          <p:spTgt spid="14"/>
                                        </p:tgtEl>
                                        <p:attrNameLst>
                                          <p:attrName>ppt_x</p:attrName>
                                        </p:attrNameLst>
                                      </p:cBhvr>
                                      <p:tavLst>
                                        <p:tav tm="0" fmla="#ppt_x+(cos(-2*pi*(1-$))*-#ppt_x-sin(-2*pi*(1-$))*(1-#ppt_y))*(1-$)">
                                          <p:val>
                                            <p:fltVal val="0"/>
                                          </p:val>
                                        </p:tav>
                                        <p:tav tm="100000">
                                          <p:val>
                                            <p:fltVal val="1"/>
                                          </p:val>
                                        </p:tav>
                                      </p:tavLst>
                                    </p:anim>
                                    <p:anim calcmode="lin" valueType="num">
                                      <p:cBhvr>
                                        <p:cTn id="14" dur="600" fill="hold"/>
                                        <p:tgtEl>
                                          <p:spTgt spid="14"/>
                                        </p:tgtEl>
                                        <p:attrNameLst>
                                          <p:attrName>ppt_y</p:attrName>
                                        </p:attrNameLst>
                                      </p:cBhvr>
                                      <p:tavLst>
                                        <p:tav tm="0" fmla="#ppt_y+(sin(-2*pi*(1-$))*-#ppt_x+cos(-2*pi*(1-$))*(1-#ppt_y))*(1-$)">
                                          <p:val>
                                            <p:fltVal val="0"/>
                                          </p:val>
                                        </p:tav>
                                        <p:tav tm="100000">
                                          <p:val>
                                            <p:fltVal val="1"/>
                                          </p:val>
                                        </p:tav>
                                      </p:tavLst>
                                    </p:anim>
                                  </p:childTnLst>
                                </p:cTn>
                              </p:par>
                            </p:childTnLst>
                          </p:cTn>
                        </p:par>
                        <p:par>
                          <p:cTn id="15" fill="hold">
                            <p:stCondLst>
                              <p:cond delay="980"/>
                            </p:stCondLst>
                            <p:childTnLst>
                              <p:par>
                                <p:cTn id="16" presetID="14" presetClass="entr" presetSubtype="1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randombar(horizontal)">
                                      <p:cBhvr>
                                        <p:cTn id="18" dur="500"/>
                                        <p:tgtEl>
                                          <p:spTgt spid="15"/>
                                        </p:tgtEl>
                                      </p:cBhvr>
                                    </p:animEffect>
                                  </p:childTnLst>
                                </p:cTn>
                              </p:par>
                            </p:childTnLst>
                          </p:cTn>
                        </p:par>
                        <p:par>
                          <p:cTn id="19" fill="hold">
                            <p:stCondLst>
                              <p:cond delay="1480"/>
                            </p:stCondLst>
                            <p:childTnLst>
                              <p:par>
                                <p:cTn id="20" presetID="22" presetClass="entr" presetSubtype="8"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400"/>
                                        <p:tgtEl>
                                          <p:spTgt spid="16"/>
                                        </p:tgtEl>
                                      </p:cBhvr>
                                    </p:animEffect>
                                  </p:childTnLst>
                                </p:cTn>
                              </p:par>
                              <p:par>
                                <p:cTn id="23" presetID="22" presetClass="entr" presetSubtype="8" fill="hold" grpId="0" nodeType="withEffect">
                                  <p:stCondLst>
                                    <p:cond delay="20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400"/>
                                        <p:tgtEl>
                                          <p:spTgt spid="18"/>
                                        </p:tgtEl>
                                      </p:cBhvr>
                                    </p:animEffect>
                                  </p:childTnLst>
                                </p:cTn>
                              </p:par>
                              <p:par>
                                <p:cTn id="26" presetID="22" presetClass="entr" presetSubtype="8" fill="hold" grpId="0" nodeType="withEffect">
                                  <p:stCondLst>
                                    <p:cond delay="30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400"/>
                                        <p:tgtEl>
                                          <p:spTgt spid="17"/>
                                        </p:tgtEl>
                                      </p:cBhvr>
                                    </p:animEffect>
                                  </p:childTnLst>
                                </p:cTn>
                              </p:par>
                              <p:par>
                                <p:cTn id="29" presetID="22" presetClass="entr" presetSubtype="8" fill="hold" grpId="0" nodeType="withEffect">
                                  <p:stCondLst>
                                    <p:cond delay="30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400"/>
                                        <p:tgtEl>
                                          <p:spTgt spid="19"/>
                                        </p:tgtEl>
                                      </p:cBhvr>
                                    </p:animEffect>
                                  </p:childTnLst>
                                </p:cTn>
                              </p:par>
                              <p:par>
                                <p:cTn id="32" presetID="22" presetClass="entr" presetSubtype="8" fill="hold" grpId="0" nodeType="withEffect">
                                  <p:stCondLst>
                                    <p:cond delay="30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400"/>
                                        <p:tgtEl>
                                          <p:spTgt spid="20"/>
                                        </p:tgtEl>
                                      </p:cBhvr>
                                    </p:animEffect>
                                  </p:childTnLst>
                                </p:cTn>
                              </p:par>
                              <p:par>
                                <p:cTn id="35" presetID="22" presetClass="entr" presetSubtype="8" fill="hold" grpId="0" nodeType="withEffect">
                                  <p:stCondLst>
                                    <p:cond delay="300"/>
                                  </p:stCondLst>
                                  <p:childTnLst>
                                    <p:set>
                                      <p:cBhvr>
                                        <p:cTn id="36" dur="1" fill="hold">
                                          <p:stCondLst>
                                            <p:cond delay="0"/>
                                          </p:stCondLst>
                                        </p:cTn>
                                        <p:tgtEl>
                                          <p:spTgt spid="21"/>
                                        </p:tgtEl>
                                        <p:attrNameLst>
                                          <p:attrName>style.visibility</p:attrName>
                                        </p:attrNameLst>
                                      </p:cBhvr>
                                      <p:to>
                                        <p:strVal val="visible"/>
                                      </p:to>
                                    </p:set>
                                    <p:animEffect transition="in" filter="wipe(left)">
                                      <p:cBhvr>
                                        <p:cTn id="37" dur="400"/>
                                        <p:tgtEl>
                                          <p:spTgt spid="21"/>
                                        </p:tgtEl>
                                      </p:cBhvr>
                                    </p:animEffect>
                                  </p:childTnLst>
                                </p:cTn>
                              </p:par>
                              <p:par>
                                <p:cTn id="38" presetID="22" presetClass="entr" presetSubtype="8" fill="hold" grpId="0" nodeType="withEffect">
                                  <p:stCondLst>
                                    <p:cond delay="30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400"/>
                                        <p:tgtEl>
                                          <p:spTgt spid="22"/>
                                        </p:tgtEl>
                                      </p:cBhvr>
                                    </p:animEffect>
                                  </p:childTnLst>
                                </p:cTn>
                              </p:par>
                              <p:par>
                                <p:cTn id="41" presetID="22" presetClass="entr" presetSubtype="8" fill="hold" grpId="0" nodeType="withEffect">
                                  <p:stCondLst>
                                    <p:cond delay="30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4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P spid="17" grpId="0" animBg="1"/>
      <p:bldP spid="18" grpId="0" animBg="1"/>
      <p:bldP spid="19" grpId="0" animBg="1"/>
      <p:bldP spid="20" grpId="0" animBg="1"/>
      <p:bldP spid="21" grpId="0" animBg="1"/>
      <p:bldP spid="22" grpId="0" animBg="1"/>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5" name="组合 4"/>
          <p:cNvGrpSpPr/>
          <p:nvPr/>
        </p:nvGrpSpPr>
        <p:grpSpPr>
          <a:xfrm>
            <a:off x="716755" y="1499343"/>
            <a:ext cx="2501127" cy="1132494"/>
            <a:chOff x="4304043" y="1286668"/>
            <a:chExt cx="3837944" cy="2757793"/>
          </a:xfrm>
          <a:effectLst>
            <a:outerShdw blurRad="381000" dist="254000" dir="8100000" algn="tr" rotWithShape="0">
              <a:prstClr val="black">
                <a:alpha val="40000"/>
              </a:prstClr>
            </a:outerShdw>
          </a:effectLst>
        </p:grpSpPr>
        <p:sp>
          <p:nvSpPr>
            <p:cNvPr id="6" name="圆角矩形 5"/>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algn="ctr">
                <a:defRPr/>
              </a:pPr>
              <a:endParaRPr lang="zh-CN" altLang="en-US" kern="0">
                <a:solidFill>
                  <a:sysClr val="window" lastClr="FFFFFF"/>
                </a:solidFill>
                <a:latin typeface="Palatino Linotype" panose="02040502050505030304"/>
                <a:ea typeface="宋体" panose="02010600030101010101" pitchFamily="2" charset="-122"/>
              </a:endParaRPr>
            </a:p>
          </p:txBody>
        </p:sp>
        <p:sp>
          <p:nvSpPr>
            <p:cNvPr id="7" name="圆角矩形 6"/>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8575" cap="flat" cmpd="sng" algn="ctr">
              <a:noFill/>
              <a:prstDash val="solid"/>
            </a:ln>
            <a:effectLst/>
          </p:spPr>
          <p:txBody>
            <a:bodyPr rtlCol="0" anchor="ctr"/>
            <a:lstStyle/>
            <a:p>
              <a:pPr algn="ctr">
                <a:defRPr/>
              </a:pPr>
              <a:endParaRPr lang="zh-CN" altLang="en-US" kern="0">
                <a:solidFill>
                  <a:sysClr val="window" lastClr="FFFFFF"/>
                </a:solidFill>
                <a:latin typeface="Palatino Linotype" panose="02040502050505030304"/>
                <a:ea typeface="宋体" panose="02010600030101010101" pitchFamily="2" charset="-122"/>
              </a:endParaRPr>
            </a:p>
          </p:txBody>
        </p:sp>
      </p:grpSp>
      <p:sp>
        <p:nvSpPr>
          <p:cNvPr id="8" name="Round Diagonal Corner Rectangle 3"/>
          <p:cNvSpPr/>
          <p:nvPr/>
        </p:nvSpPr>
        <p:spPr bwMode="auto">
          <a:xfrm rot="5400000">
            <a:off x="6736572" y="1089565"/>
            <a:ext cx="1187734" cy="2020094"/>
          </a:xfrm>
          <a:prstGeom prst="round2DiagRect">
            <a:avLst/>
          </a:prstGeom>
          <a:blipFill dpi="0" rotWithShape="0">
            <a:blip r:embed="rId3"/>
            <a:srcRect/>
            <a:stretch>
              <a:fillRect/>
            </a:stretch>
          </a:blipFill>
          <a:ln w="12700" cap="flat" cmpd="sng" algn="ctr">
            <a:solidFill>
              <a:srgbClr val="000000"/>
            </a:solidFill>
            <a:prstDash val="solid"/>
            <a:round/>
            <a:headEnd type="none" w="med" len="med"/>
            <a:tailEnd type="none" w="med" len="med"/>
          </a:ln>
          <a:effectLst/>
        </p:spPr>
        <p:txBody>
          <a:bodyPr vert="horz" wrap="square" lIns="98204" tIns="49103" rIns="98204" bIns="49103" numCol="1" rtlCol="0" anchor="t" anchorCtr="0" compatLnSpc="1"/>
          <a:lstStyle/>
          <a:p>
            <a:pPr algn="ctr" defTabSz="981710" fontAlgn="base">
              <a:spcBef>
                <a:spcPct val="0"/>
              </a:spcBef>
              <a:spcAft>
                <a:spcPct val="0"/>
              </a:spcAft>
            </a:pPr>
            <a:endParaRPr lang="en-US" sz="600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9" name="Round Diagonal Corner Rectangle 180"/>
          <p:cNvSpPr/>
          <p:nvPr/>
        </p:nvSpPr>
        <p:spPr bwMode="auto">
          <a:xfrm rot="5400000">
            <a:off x="6736572" y="2568834"/>
            <a:ext cx="1187732" cy="2020090"/>
          </a:xfrm>
          <a:prstGeom prst="round2DiagRect">
            <a:avLst/>
          </a:prstGeom>
          <a:blipFill dpi="0" rotWithShape="0">
            <a:blip r:embed="rId4"/>
            <a:srcRect/>
            <a:stretch>
              <a:fillRect/>
            </a:stretch>
          </a:blipFill>
          <a:ln w="12700" cap="flat" cmpd="sng" algn="ctr">
            <a:solidFill>
              <a:sysClr val="windowText" lastClr="000000"/>
            </a:solidFill>
            <a:prstDash val="solid"/>
            <a:round/>
            <a:headEnd type="none" w="med" len="med"/>
            <a:tailEnd type="none" w="med" len="med"/>
          </a:ln>
          <a:effectLst/>
        </p:spPr>
        <p:txBody>
          <a:bodyPr vert="horz" wrap="square" lIns="98204" tIns="49103" rIns="98204" bIns="49103" numCol="1" rtlCol="0" anchor="t" anchorCtr="0" compatLnSpc="1"/>
          <a:lstStyle/>
          <a:p>
            <a:pPr algn="ctr" defTabSz="981710" fontAlgn="base">
              <a:spcBef>
                <a:spcPct val="0"/>
              </a:spcBef>
              <a:spcAft>
                <a:spcPct val="0"/>
              </a:spcAft>
              <a:defRPr/>
            </a:pPr>
            <a:endParaRPr lang="en-US" sz="60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10" name="组合 9"/>
          <p:cNvGrpSpPr/>
          <p:nvPr/>
        </p:nvGrpSpPr>
        <p:grpSpPr>
          <a:xfrm>
            <a:off x="867822" y="1718296"/>
            <a:ext cx="621046" cy="621045"/>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12" name="椭圆 1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grpSp>
        <p:nvGrpSpPr>
          <p:cNvPr id="13" name="Group 41"/>
          <p:cNvGrpSpPr/>
          <p:nvPr/>
        </p:nvGrpSpPr>
        <p:grpSpPr bwMode="auto">
          <a:xfrm>
            <a:off x="1581010" y="1718294"/>
            <a:ext cx="1458171" cy="799752"/>
            <a:chOff x="0" y="0"/>
            <a:chExt cx="2419" cy="1343"/>
          </a:xfrm>
        </p:grpSpPr>
        <p:sp>
          <p:nvSpPr>
            <p:cNvPr id="14"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单击此处添加标题</a:t>
              </a:r>
              <a:endParaRPr lang="en-US" sz="12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sp>
          <p:nvSpPr>
            <p:cNvPr id="15"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16" name="Freeform 9"/>
          <p:cNvSpPr>
            <a:spLocks noEditPoints="1"/>
          </p:cNvSpPr>
          <p:nvPr/>
        </p:nvSpPr>
        <p:spPr bwMode="auto">
          <a:xfrm>
            <a:off x="1011316" y="1909038"/>
            <a:ext cx="281960" cy="224466"/>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rgbClr val="0070C0"/>
          </a:solidFill>
          <a:ln>
            <a:noFill/>
          </a:ln>
        </p:spPr>
        <p:txBody>
          <a:bodyPr vert="horz" wrap="square" lIns="91438" tIns="45719" rIns="91438" bIns="45719" numCol="1" anchor="t" anchorCtr="0" compatLnSpc="1"/>
          <a:lstStyle/>
          <a:p>
            <a:pPr algn="ctr" fontAlgn="base">
              <a:spcBef>
                <a:spcPct val="0"/>
              </a:spcBef>
              <a:spcAft>
                <a:spcPct val="0"/>
              </a:spcAft>
              <a:defRPr/>
            </a:pPr>
            <a:endParaRPr lang="en-US" sz="2200" kern="0">
              <a:solidFill>
                <a:srgbClr val="019BAB"/>
              </a:solidFill>
              <a:latin typeface="微软雅黑" panose="020B0503020204020204" pitchFamily="34" charset="-122"/>
              <a:ea typeface="微软雅黑" panose="020B0503020204020204" pitchFamily="34" charset="-122"/>
              <a:sym typeface="Gill Sans" charset="0"/>
            </a:endParaRPr>
          </a:p>
        </p:txBody>
      </p:sp>
      <p:grpSp>
        <p:nvGrpSpPr>
          <p:cNvPr id="17" name="组合 16"/>
          <p:cNvGrpSpPr/>
          <p:nvPr/>
        </p:nvGrpSpPr>
        <p:grpSpPr>
          <a:xfrm>
            <a:off x="3548855" y="1499343"/>
            <a:ext cx="2501127" cy="1132494"/>
            <a:chOff x="4304043" y="1286668"/>
            <a:chExt cx="3837944" cy="2757793"/>
          </a:xfrm>
          <a:effectLst>
            <a:outerShdw blurRad="381000" dist="254000" dir="8100000" algn="tr" rotWithShape="0">
              <a:prstClr val="black">
                <a:alpha val="40000"/>
              </a:prstClr>
            </a:outerShdw>
          </a:effectLst>
        </p:grpSpPr>
        <p:sp>
          <p:nvSpPr>
            <p:cNvPr id="18" name="圆角矩形 17"/>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algn="ctr">
                <a:defRPr/>
              </a:pPr>
              <a:endParaRPr lang="zh-CN" altLang="en-US" kern="0">
                <a:solidFill>
                  <a:sysClr val="window" lastClr="FFFFFF"/>
                </a:solidFill>
                <a:latin typeface="Palatino Linotype" panose="02040502050505030304"/>
                <a:ea typeface="宋体" panose="02010600030101010101" pitchFamily="2" charset="-122"/>
              </a:endParaRPr>
            </a:p>
          </p:txBody>
        </p:sp>
        <p:sp>
          <p:nvSpPr>
            <p:cNvPr id="19" name="圆角矩形 18"/>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8575" cap="flat" cmpd="sng" algn="ctr">
              <a:noFill/>
              <a:prstDash val="solid"/>
            </a:ln>
            <a:effectLst/>
          </p:spPr>
          <p:txBody>
            <a:bodyPr rtlCol="0" anchor="ctr"/>
            <a:lstStyle/>
            <a:p>
              <a:pPr algn="ctr">
                <a:defRPr/>
              </a:pPr>
              <a:endParaRPr lang="zh-CN" altLang="en-US" kern="0">
                <a:solidFill>
                  <a:sysClr val="window" lastClr="FFFFFF"/>
                </a:solidFill>
                <a:latin typeface="Palatino Linotype" panose="02040502050505030304"/>
                <a:ea typeface="宋体" panose="02010600030101010101" pitchFamily="2" charset="-122"/>
              </a:endParaRPr>
            </a:p>
          </p:txBody>
        </p:sp>
      </p:grpSp>
      <p:grpSp>
        <p:nvGrpSpPr>
          <p:cNvPr id="20" name="组合 19"/>
          <p:cNvGrpSpPr/>
          <p:nvPr/>
        </p:nvGrpSpPr>
        <p:grpSpPr>
          <a:xfrm>
            <a:off x="3699921" y="1718296"/>
            <a:ext cx="621046" cy="621045"/>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22" name="椭圆 2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grpSp>
        <p:nvGrpSpPr>
          <p:cNvPr id="23" name="Group 41"/>
          <p:cNvGrpSpPr/>
          <p:nvPr/>
        </p:nvGrpSpPr>
        <p:grpSpPr bwMode="auto">
          <a:xfrm>
            <a:off x="4413110" y="1718294"/>
            <a:ext cx="1458171" cy="799752"/>
            <a:chOff x="0" y="0"/>
            <a:chExt cx="2419" cy="1343"/>
          </a:xfrm>
        </p:grpSpPr>
        <p:sp>
          <p:nvSpPr>
            <p:cNvPr id="24"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单击此处添加标题</a:t>
              </a:r>
              <a:endParaRPr lang="en-US" sz="12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sp>
          <p:nvSpPr>
            <p:cNvPr id="25"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26" name="Freeform 8"/>
          <p:cNvSpPr>
            <a:spLocks noEditPoints="1"/>
          </p:cNvSpPr>
          <p:nvPr/>
        </p:nvSpPr>
        <p:spPr bwMode="auto">
          <a:xfrm>
            <a:off x="3888211" y="1949300"/>
            <a:ext cx="244466" cy="242244"/>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rgbClr val="0070C0"/>
          </a:solidFill>
          <a:ln>
            <a:noFill/>
          </a:ln>
        </p:spPr>
        <p:txBody>
          <a:bodyPr vert="horz" wrap="square" lIns="91438" tIns="45719" rIns="91438" bIns="45719" numCol="1" anchor="t" anchorCtr="0" compatLnSpc="1"/>
          <a:lstStyle/>
          <a:p>
            <a:pPr algn="ctr" fontAlgn="base">
              <a:spcBef>
                <a:spcPct val="0"/>
              </a:spcBef>
              <a:spcAft>
                <a:spcPct val="0"/>
              </a:spcAft>
              <a:defRPr/>
            </a:pPr>
            <a:endParaRPr lang="en-US" sz="2200" kern="0">
              <a:solidFill>
                <a:srgbClr val="019BAB"/>
              </a:solidFill>
              <a:latin typeface="微软雅黑" panose="020B0503020204020204" pitchFamily="34" charset="-122"/>
              <a:ea typeface="微软雅黑" panose="020B0503020204020204" pitchFamily="34" charset="-122"/>
              <a:sym typeface="Gill Sans" charset="0"/>
            </a:endParaRPr>
          </a:p>
        </p:txBody>
      </p:sp>
      <p:grpSp>
        <p:nvGrpSpPr>
          <p:cNvPr id="27" name="组合 26"/>
          <p:cNvGrpSpPr/>
          <p:nvPr/>
        </p:nvGrpSpPr>
        <p:grpSpPr>
          <a:xfrm>
            <a:off x="716755" y="2959843"/>
            <a:ext cx="2501127" cy="1132494"/>
            <a:chOff x="4304043" y="1286668"/>
            <a:chExt cx="3837944" cy="2757793"/>
          </a:xfrm>
          <a:effectLst>
            <a:outerShdw blurRad="381000" dist="254000" dir="8100000" algn="tr" rotWithShape="0">
              <a:prstClr val="black">
                <a:alpha val="40000"/>
              </a:prstClr>
            </a:outerShdw>
          </a:effectLst>
        </p:grpSpPr>
        <p:sp>
          <p:nvSpPr>
            <p:cNvPr id="28" name="圆角矩形 27"/>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algn="ctr">
                <a:defRPr/>
              </a:pPr>
              <a:endParaRPr lang="zh-CN" altLang="en-US" kern="0">
                <a:solidFill>
                  <a:sysClr val="window" lastClr="FFFFFF"/>
                </a:solidFill>
                <a:latin typeface="Palatino Linotype" panose="02040502050505030304"/>
                <a:ea typeface="宋体" panose="02010600030101010101" pitchFamily="2" charset="-122"/>
              </a:endParaRPr>
            </a:p>
          </p:txBody>
        </p:sp>
        <p:sp>
          <p:nvSpPr>
            <p:cNvPr id="29" name="圆角矩形 28"/>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8575" cap="flat" cmpd="sng" algn="ctr">
              <a:noFill/>
              <a:prstDash val="solid"/>
            </a:ln>
            <a:effectLst/>
          </p:spPr>
          <p:txBody>
            <a:bodyPr rtlCol="0" anchor="ctr"/>
            <a:lstStyle/>
            <a:p>
              <a:pPr algn="ctr">
                <a:defRPr/>
              </a:pPr>
              <a:endParaRPr lang="zh-CN" altLang="en-US" kern="0">
                <a:solidFill>
                  <a:sysClr val="window" lastClr="FFFFFF"/>
                </a:solidFill>
                <a:latin typeface="Palatino Linotype" panose="02040502050505030304"/>
                <a:ea typeface="宋体" panose="02010600030101010101" pitchFamily="2" charset="-122"/>
              </a:endParaRPr>
            </a:p>
          </p:txBody>
        </p:sp>
      </p:grpSp>
      <p:grpSp>
        <p:nvGrpSpPr>
          <p:cNvPr id="30" name="组合 29"/>
          <p:cNvGrpSpPr/>
          <p:nvPr/>
        </p:nvGrpSpPr>
        <p:grpSpPr>
          <a:xfrm>
            <a:off x="867822" y="3178796"/>
            <a:ext cx="621046" cy="621045"/>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32" name="椭圆 3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grpSp>
        <p:nvGrpSpPr>
          <p:cNvPr id="33" name="Group 41"/>
          <p:cNvGrpSpPr/>
          <p:nvPr/>
        </p:nvGrpSpPr>
        <p:grpSpPr bwMode="auto">
          <a:xfrm>
            <a:off x="1581010" y="3178794"/>
            <a:ext cx="1458171" cy="799752"/>
            <a:chOff x="0" y="0"/>
            <a:chExt cx="2419" cy="1343"/>
          </a:xfrm>
        </p:grpSpPr>
        <p:sp>
          <p:nvSpPr>
            <p:cNvPr id="34"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单击此处添加标题</a:t>
              </a:r>
              <a:endParaRPr lang="en-US" sz="12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sp>
          <p:nvSpPr>
            <p:cNvPr id="35"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36" name="Freeform 7"/>
          <p:cNvSpPr/>
          <p:nvPr/>
        </p:nvSpPr>
        <p:spPr bwMode="auto">
          <a:xfrm>
            <a:off x="1003316" y="3340414"/>
            <a:ext cx="296209" cy="297806"/>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rgbClr val="0070C0"/>
          </a:solidFill>
          <a:ln>
            <a:noFill/>
          </a:ln>
        </p:spPr>
        <p:txBody>
          <a:bodyPr vert="horz" wrap="square" lIns="91438" tIns="45719" rIns="91438" bIns="45719" numCol="1" anchor="t" anchorCtr="0" compatLnSpc="1"/>
          <a:lstStyle/>
          <a:p>
            <a:pPr algn="ctr" fontAlgn="base">
              <a:spcBef>
                <a:spcPct val="0"/>
              </a:spcBef>
              <a:spcAft>
                <a:spcPct val="0"/>
              </a:spcAft>
              <a:defRPr/>
            </a:pPr>
            <a:endParaRPr lang="en-US" sz="2200" kern="0">
              <a:solidFill>
                <a:srgbClr val="019BAB"/>
              </a:solidFill>
              <a:latin typeface="微软雅黑" panose="020B0503020204020204" pitchFamily="34" charset="-122"/>
              <a:ea typeface="微软雅黑" panose="020B0503020204020204" pitchFamily="34" charset="-122"/>
              <a:sym typeface="Gill Sans" charset="0"/>
            </a:endParaRPr>
          </a:p>
        </p:txBody>
      </p:sp>
      <p:grpSp>
        <p:nvGrpSpPr>
          <p:cNvPr id="37" name="组合 36"/>
          <p:cNvGrpSpPr/>
          <p:nvPr/>
        </p:nvGrpSpPr>
        <p:grpSpPr>
          <a:xfrm>
            <a:off x="3550106" y="2959843"/>
            <a:ext cx="2501127" cy="1132494"/>
            <a:chOff x="4304043" y="1286668"/>
            <a:chExt cx="3837944" cy="2757793"/>
          </a:xfrm>
          <a:effectLst>
            <a:outerShdw blurRad="381000" dist="254000" dir="8100000" algn="tr" rotWithShape="0">
              <a:prstClr val="black">
                <a:alpha val="40000"/>
              </a:prstClr>
            </a:outerShdw>
          </a:effectLst>
        </p:grpSpPr>
        <p:sp>
          <p:nvSpPr>
            <p:cNvPr id="38" name="圆角矩形 37"/>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algn="ctr">
                <a:defRPr/>
              </a:pPr>
              <a:endParaRPr lang="zh-CN" altLang="en-US" kern="0">
                <a:solidFill>
                  <a:sysClr val="window" lastClr="FFFFFF"/>
                </a:solidFill>
                <a:latin typeface="Palatino Linotype" panose="02040502050505030304"/>
                <a:ea typeface="宋体" panose="02010600030101010101" pitchFamily="2" charset="-122"/>
              </a:endParaRPr>
            </a:p>
          </p:txBody>
        </p:sp>
        <p:sp>
          <p:nvSpPr>
            <p:cNvPr id="39" name="圆角矩形 38"/>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8575" cap="flat" cmpd="sng" algn="ctr">
              <a:noFill/>
              <a:prstDash val="solid"/>
            </a:ln>
            <a:effectLst/>
          </p:spPr>
          <p:txBody>
            <a:bodyPr rtlCol="0" anchor="ctr"/>
            <a:lstStyle/>
            <a:p>
              <a:pPr algn="ctr">
                <a:defRPr/>
              </a:pPr>
              <a:endParaRPr lang="zh-CN" altLang="en-US" kern="0">
                <a:solidFill>
                  <a:sysClr val="window" lastClr="FFFFFF"/>
                </a:solidFill>
                <a:latin typeface="Palatino Linotype" panose="02040502050505030304"/>
                <a:ea typeface="宋体" panose="02010600030101010101" pitchFamily="2" charset="-122"/>
              </a:endParaRPr>
            </a:p>
          </p:txBody>
        </p:sp>
      </p:grpSp>
      <p:grpSp>
        <p:nvGrpSpPr>
          <p:cNvPr id="40" name="组合 39"/>
          <p:cNvGrpSpPr/>
          <p:nvPr/>
        </p:nvGrpSpPr>
        <p:grpSpPr>
          <a:xfrm>
            <a:off x="3701174" y="3178796"/>
            <a:ext cx="621046" cy="621045"/>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42" name="椭圆 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grpSp>
        <p:nvGrpSpPr>
          <p:cNvPr id="43" name="Group 41"/>
          <p:cNvGrpSpPr/>
          <p:nvPr/>
        </p:nvGrpSpPr>
        <p:grpSpPr bwMode="auto">
          <a:xfrm>
            <a:off x="4414361" y="3178794"/>
            <a:ext cx="1458171" cy="799752"/>
            <a:chOff x="0" y="0"/>
            <a:chExt cx="2419" cy="1343"/>
          </a:xfrm>
        </p:grpSpPr>
        <p:sp>
          <p:nvSpPr>
            <p:cNvPr id="44"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单击此处添加标题</a:t>
              </a:r>
              <a:endParaRPr lang="en-US" sz="12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sp>
          <p:nvSpPr>
            <p:cNvPr id="45"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46" name="Freeform 6"/>
          <p:cNvSpPr>
            <a:spLocks noEditPoints="1"/>
          </p:cNvSpPr>
          <p:nvPr/>
        </p:nvSpPr>
        <p:spPr bwMode="auto">
          <a:xfrm>
            <a:off x="3891525" y="3361899"/>
            <a:ext cx="272212" cy="276322"/>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rgbClr val="0070C0"/>
          </a:solidFill>
          <a:ln>
            <a:noFill/>
          </a:ln>
        </p:spPr>
        <p:txBody>
          <a:bodyPr vert="horz" wrap="square" lIns="91438" tIns="45719" rIns="91438" bIns="45719" numCol="1" anchor="t" anchorCtr="0" compatLnSpc="1"/>
          <a:lstStyle/>
          <a:p>
            <a:pPr algn="ctr" fontAlgn="base">
              <a:spcBef>
                <a:spcPct val="0"/>
              </a:spcBef>
              <a:spcAft>
                <a:spcPct val="0"/>
              </a:spcAft>
              <a:defRPr/>
            </a:pPr>
            <a:endParaRPr lang="en-US" sz="2200" kern="0">
              <a:solidFill>
                <a:srgbClr val="019BAB"/>
              </a:solidFill>
              <a:latin typeface="微软雅黑" panose="020B0503020204020204" pitchFamily="34" charset="-122"/>
              <a:ea typeface="微软雅黑" panose="020B0503020204020204" pitchFamily="34" charset="-122"/>
              <a:sym typeface="Gill Sans" charset="0"/>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1+#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anim calcmode="lin" valueType="num">
                                      <p:cBhvr>
                                        <p:cTn id="28" dur="500" fill="hold"/>
                                        <p:tgtEl>
                                          <p:spTgt spid="16"/>
                                        </p:tgtEl>
                                        <p:attrNameLst>
                                          <p:attrName>ppt_x</p:attrName>
                                        </p:attrNameLst>
                                      </p:cBhvr>
                                      <p:tavLst>
                                        <p:tav tm="0">
                                          <p:val>
                                            <p:strVal val="#ppt_x"/>
                                          </p:val>
                                        </p:tav>
                                        <p:tav tm="100000">
                                          <p:val>
                                            <p:strVal val="#ppt_x"/>
                                          </p:val>
                                        </p:tav>
                                      </p:tavLst>
                                    </p:anim>
                                    <p:anim calcmode="lin" valueType="num">
                                      <p:cBhvr>
                                        <p:cTn id="29" dur="500" fill="hold"/>
                                        <p:tgtEl>
                                          <p:spTgt spid="16"/>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22" presetClass="entr" presetSubtype="2"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right)">
                                      <p:cBhvr>
                                        <p:cTn id="33" dur="500"/>
                                        <p:tgtEl>
                                          <p:spTgt spid="5"/>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animEffect transition="in" filter="fade">
                                      <p:cBhvr>
                                        <p:cTn id="43" dur="500"/>
                                        <p:tgtEl>
                                          <p:spTgt spid="20"/>
                                        </p:tgtEl>
                                      </p:cBhvr>
                                    </p:animEffect>
                                  </p:childTnLst>
                                </p:cTn>
                              </p:par>
                            </p:childTnLst>
                          </p:cTn>
                        </p:par>
                        <p:par>
                          <p:cTn id="44" fill="hold">
                            <p:stCondLst>
                              <p:cond delay="4000"/>
                            </p:stCondLst>
                            <p:childTnLst>
                              <p:par>
                                <p:cTn id="45" presetID="42" presetClass="entr" presetSubtype="0"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anim calcmode="lin" valueType="num">
                                      <p:cBhvr>
                                        <p:cTn id="48" dur="500" fill="hold"/>
                                        <p:tgtEl>
                                          <p:spTgt spid="26"/>
                                        </p:tgtEl>
                                        <p:attrNameLst>
                                          <p:attrName>ppt_x</p:attrName>
                                        </p:attrNameLst>
                                      </p:cBhvr>
                                      <p:tavLst>
                                        <p:tav tm="0">
                                          <p:val>
                                            <p:strVal val="#ppt_x"/>
                                          </p:val>
                                        </p:tav>
                                        <p:tav tm="100000">
                                          <p:val>
                                            <p:strVal val="#ppt_x"/>
                                          </p:val>
                                        </p:tav>
                                      </p:tavLst>
                                    </p:anim>
                                    <p:anim calcmode="lin" valueType="num">
                                      <p:cBhvr>
                                        <p:cTn id="49" dur="500" fill="hold"/>
                                        <p:tgtEl>
                                          <p:spTgt spid="26"/>
                                        </p:tgtEl>
                                        <p:attrNameLst>
                                          <p:attrName>ppt_y</p:attrName>
                                        </p:attrNameLst>
                                      </p:cBhvr>
                                      <p:tavLst>
                                        <p:tav tm="0">
                                          <p:val>
                                            <p:strVal val="#ppt_y+.1"/>
                                          </p:val>
                                        </p:tav>
                                        <p:tav tm="100000">
                                          <p:val>
                                            <p:strVal val="#ppt_y"/>
                                          </p:val>
                                        </p:tav>
                                      </p:tavLst>
                                    </p:anim>
                                  </p:childTnLst>
                                </p:cTn>
                              </p:par>
                            </p:childTnLst>
                          </p:cTn>
                        </p:par>
                        <p:par>
                          <p:cTn id="50" fill="hold">
                            <p:stCondLst>
                              <p:cond delay="4500"/>
                            </p:stCondLst>
                            <p:childTnLst>
                              <p:par>
                                <p:cTn id="51" presetID="22" presetClass="entr" presetSubtype="2"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right)">
                                      <p:cBhvr>
                                        <p:cTn id="53" dur="500"/>
                                        <p:tgtEl>
                                          <p:spTgt spid="17"/>
                                        </p:tgtEl>
                                      </p:cBhvr>
                                    </p:animEffect>
                                  </p:childTnLst>
                                </p:cTn>
                              </p:par>
                            </p:childTnLst>
                          </p:cTn>
                        </p:par>
                        <p:par>
                          <p:cTn id="54" fill="hold">
                            <p:stCondLst>
                              <p:cond delay="5000"/>
                            </p:stCondLst>
                            <p:childTnLst>
                              <p:par>
                                <p:cTn id="55" presetID="22" presetClass="entr" presetSubtype="8" fill="hold"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par>
                          <p:cTn id="58" fill="hold">
                            <p:stCondLst>
                              <p:cond delay="5500"/>
                            </p:stCondLst>
                            <p:childTnLst>
                              <p:par>
                                <p:cTn id="59" presetID="53" presetClass="entr" presetSubtype="16" fill="hold" nodeType="after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p:cTn id="61" dur="500" fill="hold"/>
                                        <p:tgtEl>
                                          <p:spTgt spid="30"/>
                                        </p:tgtEl>
                                        <p:attrNameLst>
                                          <p:attrName>ppt_w</p:attrName>
                                        </p:attrNameLst>
                                      </p:cBhvr>
                                      <p:tavLst>
                                        <p:tav tm="0">
                                          <p:val>
                                            <p:fltVal val="0"/>
                                          </p:val>
                                        </p:tav>
                                        <p:tav tm="100000">
                                          <p:val>
                                            <p:strVal val="#ppt_w"/>
                                          </p:val>
                                        </p:tav>
                                      </p:tavLst>
                                    </p:anim>
                                    <p:anim calcmode="lin" valueType="num">
                                      <p:cBhvr>
                                        <p:cTn id="62" dur="500" fill="hold"/>
                                        <p:tgtEl>
                                          <p:spTgt spid="30"/>
                                        </p:tgtEl>
                                        <p:attrNameLst>
                                          <p:attrName>ppt_h</p:attrName>
                                        </p:attrNameLst>
                                      </p:cBhvr>
                                      <p:tavLst>
                                        <p:tav tm="0">
                                          <p:val>
                                            <p:fltVal val="0"/>
                                          </p:val>
                                        </p:tav>
                                        <p:tav tm="100000">
                                          <p:val>
                                            <p:strVal val="#ppt_h"/>
                                          </p:val>
                                        </p:tav>
                                      </p:tavLst>
                                    </p:anim>
                                    <p:animEffect transition="in" filter="fade">
                                      <p:cBhvr>
                                        <p:cTn id="63" dur="500"/>
                                        <p:tgtEl>
                                          <p:spTgt spid="30"/>
                                        </p:tgtEl>
                                      </p:cBhvr>
                                    </p:animEffect>
                                  </p:childTnLst>
                                </p:cTn>
                              </p:par>
                            </p:childTnLst>
                          </p:cTn>
                        </p:par>
                        <p:par>
                          <p:cTn id="64" fill="hold">
                            <p:stCondLst>
                              <p:cond delay="6000"/>
                            </p:stCondLst>
                            <p:childTnLst>
                              <p:par>
                                <p:cTn id="65" presetID="42" presetClass="entr" presetSubtype="0" fill="hold" grpId="0" nodeType="after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500"/>
                                        <p:tgtEl>
                                          <p:spTgt spid="36"/>
                                        </p:tgtEl>
                                      </p:cBhvr>
                                    </p:animEffect>
                                    <p:anim calcmode="lin" valueType="num">
                                      <p:cBhvr>
                                        <p:cTn id="68" dur="500" fill="hold"/>
                                        <p:tgtEl>
                                          <p:spTgt spid="36"/>
                                        </p:tgtEl>
                                        <p:attrNameLst>
                                          <p:attrName>ppt_x</p:attrName>
                                        </p:attrNameLst>
                                      </p:cBhvr>
                                      <p:tavLst>
                                        <p:tav tm="0">
                                          <p:val>
                                            <p:strVal val="#ppt_x"/>
                                          </p:val>
                                        </p:tav>
                                        <p:tav tm="100000">
                                          <p:val>
                                            <p:strVal val="#ppt_x"/>
                                          </p:val>
                                        </p:tav>
                                      </p:tavLst>
                                    </p:anim>
                                    <p:anim calcmode="lin" valueType="num">
                                      <p:cBhvr>
                                        <p:cTn id="69" dur="500" fill="hold"/>
                                        <p:tgtEl>
                                          <p:spTgt spid="36"/>
                                        </p:tgtEl>
                                        <p:attrNameLst>
                                          <p:attrName>ppt_y</p:attrName>
                                        </p:attrNameLst>
                                      </p:cBhvr>
                                      <p:tavLst>
                                        <p:tav tm="0">
                                          <p:val>
                                            <p:strVal val="#ppt_y+.1"/>
                                          </p:val>
                                        </p:tav>
                                        <p:tav tm="100000">
                                          <p:val>
                                            <p:strVal val="#ppt_y"/>
                                          </p:val>
                                        </p:tav>
                                      </p:tavLst>
                                    </p:anim>
                                  </p:childTnLst>
                                </p:cTn>
                              </p:par>
                            </p:childTnLst>
                          </p:cTn>
                        </p:par>
                        <p:par>
                          <p:cTn id="70" fill="hold">
                            <p:stCondLst>
                              <p:cond delay="6500"/>
                            </p:stCondLst>
                            <p:childTnLst>
                              <p:par>
                                <p:cTn id="71" presetID="22" presetClass="entr" presetSubtype="2" fill="hold" nodeType="after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wipe(right)">
                                      <p:cBhvr>
                                        <p:cTn id="73" dur="500"/>
                                        <p:tgtEl>
                                          <p:spTgt spid="27"/>
                                        </p:tgtEl>
                                      </p:cBhvr>
                                    </p:animEffect>
                                  </p:childTnLst>
                                </p:cTn>
                              </p:par>
                            </p:childTnLst>
                          </p:cTn>
                        </p:par>
                        <p:par>
                          <p:cTn id="74" fill="hold">
                            <p:stCondLst>
                              <p:cond delay="7000"/>
                            </p:stCondLst>
                            <p:childTnLst>
                              <p:par>
                                <p:cTn id="75" presetID="22" presetClass="entr" presetSubtype="8" fill="hold" nodeType="after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wipe(left)">
                                      <p:cBhvr>
                                        <p:cTn id="77" dur="500"/>
                                        <p:tgtEl>
                                          <p:spTgt spid="33"/>
                                        </p:tgtEl>
                                      </p:cBhvr>
                                    </p:animEffect>
                                  </p:childTnLst>
                                </p:cTn>
                              </p:par>
                            </p:childTnLst>
                          </p:cTn>
                        </p:par>
                        <p:par>
                          <p:cTn id="78" fill="hold">
                            <p:stCondLst>
                              <p:cond delay="7500"/>
                            </p:stCondLst>
                            <p:childTnLst>
                              <p:par>
                                <p:cTn id="79" presetID="53" presetClass="entr" presetSubtype="16" fill="hold" nodeType="afterEffect">
                                  <p:stCondLst>
                                    <p:cond delay="0"/>
                                  </p:stCondLst>
                                  <p:childTnLst>
                                    <p:set>
                                      <p:cBhvr>
                                        <p:cTn id="80" dur="1" fill="hold">
                                          <p:stCondLst>
                                            <p:cond delay="0"/>
                                          </p:stCondLst>
                                        </p:cTn>
                                        <p:tgtEl>
                                          <p:spTgt spid="40"/>
                                        </p:tgtEl>
                                        <p:attrNameLst>
                                          <p:attrName>style.visibility</p:attrName>
                                        </p:attrNameLst>
                                      </p:cBhvr>
                                      <p:to>
                                        <p:strVal val="visible"/>
                                      </p:to>
                                    </p:set>
                                    <p:anim calcmode="lin" valueType="num">
                                      <p:cBhvr>
                                        <p:cTn id="81" dur="500" fill="hold"/>
                                        <p:tgtEl>
                                          <p:spTgt spid="40"/>
                                        </p:tgtEl>
                                        <p:attrNameLst>
                                          <p:attrName>ppt_w</p:attrName>
                                        </p:attrNameLst>
                                      </p:cBhvr>
                                      <p:tavLst>
                                        <p:tav tm="0">
                                          <p:val>
                                            <p:fltVal val="0"/>
                                          </p:val>
                                        </p:tav>
                                        <p:tav tm="100000">
                                          <p:val>
                                            <p:strVal val="#ppt_w"/>
                                          </p:val>
                                        </p:tav>
                                      </p:tavLst>
                                    </p:anim>
                                    <p:anim calcmode="lin" valueType="num">
                                      <p:cBhvr>
                                        <p:cTn id="82" dur="500" fill="hold"/>
                                        <p:tgtEl>
                                          <p:spTgt spid="40"/>
                                        </p:tgtEl>
                                        <p:attrNameLst>
                                          <p:attrName>ppt_h</p:attrName>
                                        </p:attrNameLst>
                                      </p:cBhvr>
                                      <p:tavLst>
                                        <p:tav tm="0">
                                          <p:val>
                                            <p:fltVal val="0"/>
                                          </p:val>
                                        </p:tav>
                                        <p:tav tm="100000">
                                          <p:val>
                                            <p:strVal val="#ppt_h"/>
                                          </p:val>
                                        </p:tav>
                                      </p:tavLst>
                                    </p:anim>
                                    <p:animEffect transition="in" filter="fade">
                                      <p:cBhvr>
                                        <p:cTn id="83" dur="500"/>
                                        <p:tgtEl>
                                          <p:spTgt spid="40"/>
                                        </p:tgtEl>
                                      </p:cBhvr>
                                    </p:animEffect>
                                  </p:childTnLst>
                                </p:cTn>
                              </p:par>
                            </p:childTnLst>
                          </p:cTn>
                        </p:par>
                        <p:par>
                          <p:cTn id="84" fill="hold">
                            <p:stCondLst>
                              <p:cond delay="8000"/>
                            </p:stCondLst>
                            <p:childTnLst>
                              <p:par>
                                <p:cTn id="85" presetID="42" presetClass="entr" presetSubtype="0" fill="hold" grpId="0" nodeType="after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fade">
                                      <p:cBhvr>
                                        <p:cTn id="87" dur="500"/>
                                        <p:tgtEl>
                                          <p:spTgt spid="46"/>
                                        </p:tgtEl>
                                      </p:cBhvr>
                                    </p:animEffect>
                                    <p:anim calcmode="lin" valueType="num">
                                      <p:cBhvr>
                                        <p:cTn id="88" dur="500" fill="hold"/>
                                        <p:tgtEl>
                                          <p:spTgt spid="46"/>
                                        </p:tgtEl>
                                        <p:attrNameLst>
                                          <p:attrName>ppt_x</p:attrName>
                                        </p:attrNameLst>
                                      </p:cBhvr>
                                      <p:tavLst>
                                        <p:tav tm="0">
                                          <p:val>
                                            <p:strVal val="#ppt_x"/>
                                          </p:val>
                                        </p:tav>
                                        <p:tav tm="100000">
                                          <p:val>
                                            <p:strVal val="#ppt_x"/>
                                          </p:val>
                                        </p:tav>
                                      </p:tavLst>
                                    </p:anim>
                                    <p:anim calcmode="lin" valueType="num">
                                      <p:cBhvr>
                                        <p:cTn id="89" dur="500" fill="hold"/>
                                        <p:tgtEl>
                                          <p:spTgt spid="46"/>
                                        </p:tgtEl>
                                        <p:attrNameLst>
                                          <p:attrName>ppt_y</p:attrName>
                                        </p:attrNameLst>
                                      </p:cBhvr>
                                      <p:tavLst>
                                        <p:tav tm="0">
                                          <p:val>
                                            <p:strVal val="#ppt_y+.1"/>
                                          </p:val>
                                        </p:tav>
                                        <p:tav tm="100000">
                                          <p:val>
                                            <p:strVal val="#ppt_y"/>
                                          </p:val>
                                        </p:tav>
                                      </p:tavLst>
                                    </p:anim>
                                  </p:childTnLst>
                                </p:cTn>
                              </p:par>
                            </p:childTnLst>
                          </p:cTn>
                        </p:par>
                        <p:par>
                          <p:cTn id="90" fill="hold">
                            <p:stCondLst>
                              <p:cond delay="8500"/>
                            </p:stCondLst>
                            <p:childTnLst>
                              <p:par>
                                <p:cTn id="91" presetID="22" presetClass="entr" presetSubtype="2" fill="hold" nodeType="afterEffect">
                                  <p:stCondLst>
                                    <p:cond delay="0"/>
                                  </p:stCondLst>
                                  <p:childTnLst>
                                    <p:set>
                                      <p:cBhvr>
                                        <p:cTn id="92" dur="1" fill="hold">
                                          <p:stCondLst>
                                            <p:cond delay="0"/>
                                          </p:stCondLst>
                                        </p:cTn>
                                        <p:tgtEl>
                                          <p:spTgt spid="37"/>
                                        </p:tgtEl>
                                        <p:attrNameLst>
                                          <p:attrName>style.visibility</p:attrName>
                                        </p:attrNameLst>
                                      </p:cBhvr>
                                      <p:to>
                                        <p:strVal val="visible"/>
                                      </p:to>
                                    </p:set>
                                    <p:animEffect transition="in" filter="wipe(right)">
                                      <p:cBhvr>
                                        <p:cTn id="93" dur="500"/>
                                        <p:tgtEl>
                                          <p:spTgt spid="37"/>
                                        </p:tgtEl>
                                      </p:cBhvr>
                                    </p:animEffect>
                                  </p:childTnLst>
                                </p:cTn>
                              </p:par>
                            </p:childTnLst>
                          </p:cTn>
                        </p:par>
                        <p:par>
                          <p:cTn id="94" fill="hold">
                            <p:stCondLst>
                              <p:cond delay="9000"/>
                            </p:stCondLst>
                            <p:childTnLst>
                              <p:par>
                                <p:cTn id="95" presetID="22" presetClass="entr" presetSubtype="8" fill="hold" nodeType="after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wipe(left)">
                                      <p:cBhvr>
                                        <p:cTn id="9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P spid="9" grpId="0" animBg="1"/>
      <p:bldP spid="16" grpId="0" animBg="1"/>
      <p:bldP spid="26" grpId="0" animBg="1"/>
      <p:bldP spid="36" grpId="0" animBg="1"/>
      <p:bldP spid="4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7" name="TextBox 18"/>
          <p:cNvSpPr txBox="1"/>
          <p:nvPr/>
        </p:nvSpPr>
        <p:spPr>
          <a:xfrm>
            <a:off x="6894120" y="1386820"/>
            <a:ext cx="1368152" cy="542453"/>
          </a:xfrm>
          <a:prstGeom prst="rect">
            <a:avLst/>
          </a:prstGeom>
          <a:noFill/>
        </p:spPr>
        <p:txBody>
          <a:bodyPr wrap="square" lIns="91438" tIns="45719" rIns="91438" bIns="45719" rtlCol="0">
            <a:spAutoFit/>
          </a:bodyPr>
          <a:lstStyle/>
          <a:p>
            <a:pPr>
              <a:lnSpc>
                <a:spcPct val="130000"/>
              </a:lnSpc>
              <a:defRPr/>
            </a:pPr>
            <a:r>
              <a:rPr lang="en-US" altLang="zh-CN" sz="1100" dirty="0">
                <a:solidFill>
                  <a:prstClr val="black"/>
                </a:solidFill>
                <a:latin typeface="微软雅黑" panose="020B0503020204020204" pitchFamily="34" charset="-122"/>
                <a:ea typeface="微软雅黑" panose="020B0503020204020204" pitchFamily="34" charset="-122"/>
              </a:rPr>
              <a:t>01</a:t>
            </a:r>
            <a:r>
              <a:rPr lang="zh-CN" altLang="en-US" sz="1100" dirty="0">
                <a:solidFill>
                  <a:prstClr val="black"/>
                </a:solidFill>
                <a:latin typeface="微软雅黑" panose="020B0503020204020204" pitchFamily="34" charset="-122"/>
                <a:ea typeface="微软雅黑" panose="020B0503020204020204" pitchFamily="34" charset="-122"/>
              </a:rPr>
              <a:t>、点击输入简要文字内容，文字</a:t>
            </a:r>
          </a:p>
        </p:txBody>
      </p:sp>
      <p:sp>
        <p:nvSpPr>
          <p:cNvPr id="48" name="TextBox 19"/>
          <p:cNvSpPr txBox="1"/>
          <p:nvPr/>
        </p:nvSpPr>
        <p:spPr>
          <a:xfrm>
            <a:off x="6894120" y="2519446"/>
            <a:ext cx="1368152" cy="542453"/>
          </a:xfrm>
          <a:prstGeom prst="rect">
            <a:avLst/>
          </a:prstGeom>
          <a:noFill/>
        </p:spPr>
        <p:txBody>
          <a:bodyPr wrap="square" lIns="91438" tIns="45719" rIns="91438" bIns="45719" rtlCol="0">
            <a:spAutoFit/>
          </a:bodyPr>
          <a:lstStyle>
            <a:defPPr>
              <a:defRPr lang="zh-CN"/>
            </a:defPPr>
            <a:lvl1pPr algn="just">
              <a:lnSpc>
                <a:spcPct val="150000"/>
              </a:lnSpc>
              <a:defRPr>
                <a:solidFill>
                  <a:schemeClr val="bg1"/>
                </a:solidFill>
                <a:latin typeface="微软雅黑" panose="020B0503020204020204" pitchFamily="34" charset="-122"/>
                <a:ea typeface="微软雅黑" panose="020B0503020204020204" pitchFamily="34" charset="-122"/>
              </a:defRPr>
            </a:lvl1pPr>
          </a:lstStyle>
          <a:p>
            <a:pPr>
              <a:lnSpc>
                <a:spcPct val="130000"/>
              </a:lnSpc>
              <a:defRPr/>
            </a:pPr>
            <a:r>
              <a:rPr lang="en-US" altLang="zh-CN" sz="1100" dirty="0">
                <a:solidFill>
                  <a:prstClr val="black"/>
                </a:solidFill>
              </a:rPr>
              <a:t>02</a:t>
            </a:r>
            <a:r>
              <a:rPr lang="zh-CN" altLang="en-US" sz="1100" dirty="0">
                <a:solidFill>
                  <a:prstClr val="black"/>
                </a:solidFill>
              </a:rPr>
              <a:t>、点击输入简要文字内容，文字</a:t>
            </a:r>
          </a:p>
        </p:txBody>
      </p:sp>
      <p:sp>
        <p:nvSpPr>
          <p:cNvPr id="49" name="TextBox 20"/>
          <p:cNvSpPr txBox="1"/>
          <p:nvPr/>
        </p:nvSpPr>
        <p:spPr>
          <a:xfrm>
            <a:off x="6894120" y="3731830"/>
            <a:ext cx="1368152" cy="542453"/>
          </a:xfrm>
          <a:prstGeom prst="rect">
            <a:avLst/>
          </a:prstGeom>
          <a:noFill/>
        </p:spPr>
        <p:txBody>
          <a:bodyPr wrap="square" lIns="91438" tIns="45719" rIns="91438" bIns="45719" rtlCol="0">
            <a:spAutoFit/>
          </a:bodyPr>
          <a:lstStyle>
            <a:defPPr>
              <a:defRPr lang="zh-CN"/>
            </a:defPPr>
            <a:lvl1pPr algn="just">
              <a:lnSpc>
                <a:spcPct val="150000"/>
              </a:lnSpc>
              <a:defRPr>
                <a:solidFill>
                  <a:schemeClr val="bg1"/>
                </a:solidFill>
                <a:latin typeface="微软雅黑" panose="020B0503020204020204" pitchFamily="34" charset="-122"/>
                <a:ea typeface="微软雅黑" panose="020B0503020204020204" pitchFamily="34" charset="-122"/>
              </a:defRPr>
            </a:lvl1pPr>
          </a:lstStyle>
          <a:p>
            <a:pPr>
              <a:lnSpc>
                <a:spcPct val="130000"/>
              </a:lnSpc>
              <a:defRPr/>
            </a:pPr>
            <a:r>
              <a:rPr lang="en-US" altLang="zh-CN" sz="1100" dirty="0">
                <a:solidFill>
                  <a:prstClr val="black"/>
                </a:solidFill>
              </a:rPr>
              <a:t>03</a:t>
            </a:r>
            <a:r>
              <a:rPr lang="zh-CN" altLang="en-US" sz="1100" dirty="0">
                <a:solidFill>
                  <a:prstClr val="black"/>
                </a:solidFill>
              </a:rPr>
              <a:t>、点击输入简要文字内容，文字</a:t>
            </a:r>
          </a:p>
        </p:txBody>
      </p:sp>
      <p:sp>
        <p:nvSpPr>
          <p:cNvPr id="50" name="TextBox 22"/>
          <p:cNvSpPr txBox="1"/>
          <p:nvPr/>
        </p:nvSpPr>
        <p:spPr>
          <a:xfrm>
            <a:off x="491147" y="1618552"/>
            <a:ext cx="2952328" cy="542453"/>
          </a:xfrm>
          <a:prstGeom prst="rect">
            <a:avLst/>
          </a:prstGeom>
          <a:noFill/>
        </p:spPr>
        <p:txBody>
          <a:bodyPr wrap="square" lIns="91438" tIns="45719" rIns="91438" bIns="45719" rtlCol="0">
            <a:spAutoFit/>
          </a:bodyPr>
          <a:lstStyle/>
          <a:p>
            <a:pPr>
              <a:lnSpc>
                <a:spcPct val="130000"/>
              </a:lnSpc>
              <a:defRPr/>
            </a:pPr>
            <a:r>
              <a:rPr lang="zh-CN" altLang="en-US" sz="1100" dirty="0">
                <a:solidFill>
                  <a:prstClr val="black"/>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a:t>
            </a:r>
          </a:p>
        </p:txBody>
      </p:sp>
      <p:cxnSp>
        <p:nvCxnSpPr>
          <p:cNvPr id="51" name="直接连接符 50"/>
          <p:cNvCxnSpPr/>
          <p:nvPr/>
        </p:nvCxnSpPr>
        <p:spPr>
          <a:xfrm flipV="1">
            <a:off x="4895760" y="1629871"/>
            <a:ext cx="1389448" cy="858091"/>
          </a:xfrm>
          <a:prstGeom prst="line">
            <a:avLst/>
          </a:prstGeom>
          <a:noFill/>
          <a:ln w="76200" cap="flat" cmpd="sng" algn="ctr">
            <a:solidFill>
              <a:sysClr val="windowText" lastClr="000000"/>
            </a:solidFill>
            <a:prstDash val="solid"/>
          </a:ln>
          <a:effectLst/>
        </p:spPr>
      </p:cxnSp>
      <p:cxnSp>
        <p:nvCxnSpPr>
          <p:cNvPr id="52" name="直接连接符 51"/>
          <p:cNvCxnSpPr/>
          <p:nvPr/>
        </p:nvCxnSpPr>
        <p:spPr>
          <a:xfrm>
            <a:off x="4949904" y="2945173"/>
            <a:ext cx="1356366" cy="0"/>
          </a:xfrm>
          <a:prstGeom prst="line">
            <a:avLst/>
          </a:prstGeom>
          <a:noFill/>
          <a:ln w="76200" cap="flat" cmpd="sng" algn="ctr">
            <a:solidFill>
              <a:sysClr val="windowText" lastClr="000000"/>
            </a:solidFill>
            <a:prstDash val="solid"/>
          </a:ln>
          <a:effectLst/>
        </p:spPr>
      </p:cxnSp>
      <p:cxnSp>
        <p:nvCxnSpPr>
          <p:cNvPr id="53" name="直接连接符 52"/>
          <p:cNvCxnSpPr/>
          <p:nvPr/>
        </p:nvCxnSpPr>
        <p:spPr>
          <a:xfrm>
            <a:off x="4895760" y="3254930"/>
            <a:ext cx="1350288" cy="881261"/>
          </a:xfrm>
          <a:prstGeom prst="line">
            <a:avLst/>
          </a:prstGeom>
          <a:noFill/>
          <a:ln w="76200" cap="flat" cmpd="sng" algn="ctr">
            <a:solidFill>
              <a:sysClr val="windowText" lastClr="000000"/>
            </a:solidFill>
            <a:prstDash val="solid"/>
          </a:ln>
          <a:effectLst/>
        </p:spPr>
      </p:cxnSp>
      <p:grpSp>
        <p:nvGrpSpPr>
          <p:cNvPr id="54" name="组合 53"/>
          <p:cNvGrpSpPr/>
          <p:nvPr/>
        </p:nvGrpSpPr>
        <p:grpSpPr>
          <a:xfrm>
            <a:off x="5728649" y="1114495"/>
            <a:ext cx="1090590" cy="1068059"/>
            <a:chOff x="2470425" y="1106543"/>
            <a:chExt cx="1090590" cy="1068059"/>
          </a:xfrm>
        </p:grpSpPr>
        <p:grpSp>
          <p:nvGrpSpPr>
            <p:cNvPr id="55" name="组合 54"/>
            <p:cNvGrpSpPr/>
            <p:nvPr/>
          </p:nvGrpSpPr>
          <p:grpSpPr>
            <a:xfrm>
              <a:off x="2492956" y="1106543"/>
              <a:ext cx="1068059" cy="1068059"/>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sz="1500" kern="0">
                  <a:solidFill>
                    <a:srgbClr val="0070C0"/>
                  </a:solidFill>
                  <a:latin typeface="微软雅黑" panose="020B0503020204020204" pitchFamily="34" charset="-122"/>
                  <a:ea typeface="微软雅黑" panose="020B0503020204020204" pitchFamily="34" charset="-122"/>
                </a:endParaRPr>
              </a:p>
            </p:txBody>
          </p:sp>
          <p:sp>
            <p:nvSpPr>
              <p:cNvPr id="58" name="椭圆 57"/>
              <p:cNvSpPr/>
              <p:nvPr/>
            </p:nvSpPr>
            <p:spPr>
              <a:xfrm>
                <a:off x="392111" y="760414"/>
                <a:ext cx="3825875" cy="3825878"/>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sz="1500" kern="0">
                  <a:solidFill>
                    <a:srgbClr val="0070C0"/>
                  </a:solidFill>
                  <a:latin typeface="微软雅黑" panose="020B0503020204020204" pitchFamily="34" charset="-122"/>
                  <a:ea typeface="微软雅黑" panose="020B0503020204020204" pitchFamily="34" charset="-122"/>
                </a:endParaRPr>
              </a:p>
            </p:txBody>
          </p:sp>
        </p:grpSp>
        <p:sp>
          <p:nvSpPr>
            <p:cNvPr id="56" name="TextBox 43"/>
            <p:cNvSpPr txBox="1"/>
            <p:nvPr/>
          </p:nvSpPr>
          <p:spPr>
            <a:xfrm>
              <a:off x="2470425" y="1396843"/>
              <a:ext cx="1053935" cy="461665"/>
            </a:xfrm>
            <a:prstGeom prst="rect">
              <a:avLst/>
            </a:prstGeom>
            <a:noFill/>
          </p:spPr>
          <p:txBody>
            <a:bodyPr wrap="square" lIns="0" tIns="0" rIns="0" bIns="0" rtlCol="0">
              <a:spAutoFit/>
            </a:bodyPr>
            <a:lstStyle/>
            <a:p>
              <a:pPr algn="ctr">
                <a:defRPr/>
              </a:pPr>
              <a:r>
                <a:rPr lang="zh-CN" altLang="en-US" sz="1500" b="1" kern="0" dirty="0">
                  <a:solidFill>
                    <a:srgbClr val="0070C0"/>
                  </a:solidFill>
                  <a:latin typeface="微软雅黑" panose="020B0503020204020204" pitchFamily="34" charset="-122"/>
                  <a:ea typeface="微软雅黑" panose="020B0503020204020204" pitchFamily="34" charset="-122"/>
                </a:rPr>
                <a:t>标题</a:t>
              </a:r>
              <a:endParaRPr lang="en-US" altLang="zh-CN" sz="1500" b="1" kern="0" dirty="0">
                <a:solidFill>
                  <a:srgbClr val="0070C0"/>
                </a:solidFill>
                <a:latin typeface="微软雅黑" panose="020B0503020204020204" pitchFamily="34" charset="-122"/>
                <a:ea typeface="微软雅黑" panose="020B0503020204020204" pitchFamily="34" charset="-122"/>
              </a:endParaRPr>
            </a:p>
            <a:p>
              <a:pPr algn="ctr">
                <a:defRPr/>
              </a:pPr>
              <a:r>
                <a:rPr lang="zh-CN" altLang="en-US" sz="1500" b="1" kern="0" dirty="0">
                  <a:solidFill>
                    <a:srgbClr val="0070C0"/>
                  </a:solidFill>
                  <a:latin typeface="微软雅黑" panose="020B0503020204020204" pitchFamily="34" charset="-122"/>
                  <a:ea typeface="微软雅黑" panose="020B0503020204020204" pitchFamily="34" charset="-122"/>
                </a:rPr>
                <a:t>内容</a:t>
              </a:r>
            </a:p>
          </p:txBody>
        </p:sp>
      </p:grpSp>
      <p:grpSp>
        <p:nvGrpSpPr>
          <p:cNvPr id="59" name="组合 58"/>
          <p:cNvGrpSpPr/>
          <p:nvPr/>
        </p:nvGrpSpPr>
        <p:grpSpPr>
          <a:xfrm>
            <a:off x="5767710" y="2345611"/>
            <a:ext cx="1068059" cy="1068059"/>
            <a:chOff x="2509485" y="2337659"/>
            <a:chExt cx="1068059" cy="1068059"/>
          </a:xfrm>
        </p:grpSpPr>
        <p:grpSp>
          <p:nvGrpSpPr>
            <p:cNvPr id="60" name="组合 59"/>
            <p:cNvGrpSpPr/>
            <p:nvPr/>
          </p:nvGrpSpPr>
          <p:grpSpPr>
            <a:xfrm>
              <a:off x="2509485" y="2337659"/>
              <a:ext cx="1068059" cy="1068059"/>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sz="1500" kern="0">
                  <a:solidFill>
                    <a:srgbClr val="0070C0"/>
                  </a:solidFill>
                  <a:latin typeface="微软雅黑" panose="020B0503020204020204" pitchFamily="34" charset="-122"/>
                  <a:ea typeface="微软雅黑" panose="020B0503020204020204" pitchFamily="34" charset="-122"/>
                </a:endParaRPr>
              </a:p>
            </p:txBody>
          </p:sp>
          <p:sp>
            <p:nvSpPr>
              <p:cNvPr id="63" name="椭圆 62"/>
              <p:cNvSpPr/>
              <p:nvPr/>
            </p:nvSpPr>
            <p:spPr>
              <a:xfrm>
                <a:off x="392111" y="760414"/>
                <a:ext cx="3825875" cy="3825878"/>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sz="1500" kern="0">
                  <a:solidFill>
                    <a:srgbClr val="0070C0"/>
                  </a:solidFill>
                  <a:latin typeface="微软雅黑" panose="020B0503020204020204" pitchFamily="34" charset="-122"/>
                  <a:ea typeface="微软雅黑" panose="020B0503020204020204" pitchFamily="34" charset="-122"/>
                </a:endParaRPr>
              </a:p>
            </p:txBody>
          </p:sp>
        </p:grpSp>
        <p:sp>
          <p:nvSpPr>
            <p:cNvPr id="61" name="TextBox 52"/>
            <p:cNvSpPr txBox="1"/>
            <p:nvPr/>
          </p:nvSpPr>
          <p:spPr>
            <a:xfrm>
              <a:off x="2535078" y="2643055"/>
              <a:ext cx="1025937" cy="461665"/>
            </a:xfrm>
            <a:prstGeom prst="rect">
              <a:avLst/>
            </a:prstGeom>
            <a:noFill/>
          </p:spPr>
          <p:txBody>
            <a:bodyPr wrap="square" lIns="0" tIns="0" rIns="0" bIns="0" rtlCol="0">
              <a:spAutoFit/>
            </a:bodyPr>
            <a:lstStyle/>
            <a:p>
              <a:pPr algn="ctr">
                <a:defRPr/>
              </a:pPr>
              <a:r>
                <a:rPr lang="zh-CN" altLang="en-US" sz="1500" b="1" kern="0" dirty="0">
                  <a:solidFill>
                    <a:srgbClr val="0070C0"/>
                  </a:solidFill>
                  <a:latin typeface="微软雅黑" panose="020B0503020204020204" pitchFamily="34" charset="-122"/>
                  <a:ea typeface="微软雅黑" panose="020B0503020204020204" pitchFamily="34" charset="-122"/>
                </a:rPr>
                <a:t>标题</a:t>
              </a:r>
              <a:endParaRPr lang="en-US" altLang="zh-CN" sz="1500" b="1" kern="0" dirty="0">
                <a:solidFill>
                  <a:srgbClr val="0070C0"/>
                </a:solidFill>
                <a:latin typeface="微软雅黑" panose="020B0503020204020204" pitchFamily="34" charset="-122"/>
                <a:ea typeface="微软雅黑" panose="020B0503020204020204" pitchFamily="34" charset="-122"/>
              </a:endParaRPr>
            </a:p>
            <a:p>
              <a:pPr algn="ctr">
                <a:defRPr/>
              </a:pPr>
              <a:r>
                <a:rPr lang="zh-CN" altLang="en-US" sz="1500" b="1" kern="0" dirty="0">
                  <a:solidFill>
                    <a:srgbClr val="0070C0"/>
                  </a:solidFill>
                  <a:latin typeface="微软雅黑" panose="020B0503020204020204" pitchFamily="34" charset="-122"/>
                  <a:ea typeface="微软雅黑" panose="020B0503020204020204" pitchFamily="34" charset="-122"/>
                </a:rPr>
                <a:t>内容</a:t>
              </a:r>
            </a:p>
          </p:txBody>
        </p:sp>
      </p:grpSp>
      <p:grpSp>
        <p:nvGrpSpPr>
          <p:cNvPr id="64" name="组合 63"/>
          <p:cNvGrpSpPr/>
          <p:nvPr/>
        </p:nvGrpSpPr>
        <p:grpSpPr>
          <a:xfrm>
            <a:off x="5741068" y="3587814"/>
            <a:ext cx="1081044" cy="1068059"/>
            <a:chOff x="2482844" y="3579862"/>
            <a:chExt cx="1081044" cy="1068059"/>
          </a:xfrm>
        </p:grpSpPr>
        <p:grpSp>
          <p:nvGrpSpPr>
            <p:cNvPr id="65" name="组合 64"/>
            <p:cNvGrpSpPr/>
            <p:nvPr/>
          </p:nvGrpSpPr>
          <p:grpSpPr>
            <a:xfrm>
              <a:off x="2495829" y="3579862"/>
              <a:ext cx="1068059" cy="1068059"/>
              <a:chOff x="304800" y="673100"/>
              <a:chExt cx="4000500" cy="4000500"/>
            </a:xfrm>
            <a:effectLst>
              <a:outerShdw blurRad="444500" dist="254000" dir="8100000" algn="tr" rotWithShape="0">
                <a:prstClr val="black">
                  <a:alpha val="50000"/>
                </a:prstClr>
              </a:outerShdw>
            </a:effectLst>
          </p:grpSpPr>
          <p:sp>
            <p:nvSpPr>
              <p:cNvPr id="67" name="同心圆 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sz="1500" kern="0">
                  <a:solidFill>
                    <a:srgbClr val="0070C0"/>
                  </a:solidFill>
                  <a:latin typeface="微软雅黑" panose="020B0503020204020204" pitchFamily="34" charset="-122"/>
                  <a:ea typeface="微软雅黑" panose="020B0503020204020204" pitchFamily="34" charset="-122"/>
                </a:endParaRPr>
              </a:p>
            </p:txBody>
          </p:sp>
          <p:sp>
            <p:nvSpPr>
              <p:cNvPr id="68" name="椭圆 67"/>
              <p:cNvSpPr/>
              <p:nvPr/>
            </p:nvSpPr>
            <p:spPr>
              <a:xfrm>
                <a:off x="392111" y="760414"/>
                <a:ext cx="3825875" cy="3825878"/>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sz="1500" kern="0">
                  <a:solidFill>
                    <a:srgbClr val="0070C0"/>
                  </a:solidFill>
                  <a:latin typeface="微软雅黑" panose="020B0503020204020204" pitchFamily="34" charset="-122"/>
                  <a:ea typeface="微软雅黑" panose="020B0503020204020204" pitchFamily="34" charset="-122"/>
                </a:endParaRPr>
              </a:p>
            </p:txBody>
          </p:sp>
        </p:grpSp>
        <p:sp>
          <p:nvSpPr>
            <p:cNvPr id="66" name="TextBox 56"/>
            <p:cNvSpPr txBox="1"/>
            <p:nvPr/>
          </p:nvSpPr>
          <p:spPr>
            <a:xfrm>
              <a:off x="2482844" y="3853085"/>
              <a:ext cx="1076003" cy="461665"/>
            </a:xfrm>
            <a:prstGeom prst="rect">
              <a:avLst/>
            </a:prstGeom>
            <a:noFill/>
          </p:spPr>
          <p:txBody>
            <a:bodyPr wrap="square" lIns="0" tIns="0" rIns="0" bIns="0" rtlCol="0">
              <a:spAutoFit/>
            </a:bodyPr>
            <a:lstStyle/>
            <a:p>
              <a:pPr algn="ctr">
                <a:defRPr/>
              </a:pPr>
              <a:r>
                <a:rPr lang="zh-CN" altLang="en-US" sz="1500" b="1" kern="0" dirty="0">
                  <a:solidFill>
                    <a:srgbClr val="0070C0"/>
                  </a:solidFill>
                  <a:latin typeface="微软雅黑" panose="020B0503020204020204" pitchFamily="34" charset="-122"/>
                  <a:ea typeface="微软雅黑" panose="020B0503020204020204" pitchFamily="34" charset="-122"/>
                </a:rPr>
                <a:t>标题</a:t>
              </a:r>
              <a:endParaRPr lang="en-US" altLang="zh-CN" sz="1500" b="1" kern="0" dirty="0">
                <a:solidFill>
                  <a:srgbClr val="0070C0"/>
                </a:solidFill>
                <a:latin typeface="微软雅黑" panose="020B0503020204020204" pitchFamily="34" charset="-122"/>
                <a:ea typeface="微软雅黑" panose="020B0503020204020204" pitchFamily="34" charset="-122"/>
              </a:endParaRPr>
            </a:p>
            <a:p>
              <a:pPr algn="ctr">
                <a:defRPr/>
              </a:pPr>
              <a:r>
                <a:rPr lang="zh-CN" altLang="en-US" sz="1500" b="1" kern="0" dirty="0">
                  <a:solidFill>
                    <a:srgbClr val="0070C0"/>
                  </a:solidFill>
                  <a:latin typeface="微软雅黑" panose="020B0503020204020204" pitchFamily="34" charset="-122"/>
                  <a:ea typeface="微软雅黑" panose="020B0503020204020204" pitchFamily="34" charset="-122"/>
                </a:rPr>
                <a:t>内容</a:t>
              </a:r>
            </a:p>
          </p:txBody>
        </p:sp>
      </p:grpSp>
      <p:grpSp>
        <p:nvGrpSpPr>
          <p:cNvPr id="69" name="组合 68"/>
          <p:cNvGrpSpPr/>
          <p:nvPr/>
        </p:nvGrpSpPr>
        <p:grpSpPr>
          <a:xfrm>
            <a:off x="3635896" y="2082565"/>
            <a:ext cx="1458024" cy="1458024"/>
            <a:chOff x="792868" y="618113"/>
            <a:chExt cx="1314008" cy="1314008"/>
          </a:xfrm>
        </p:grpSpPr>
        <p:grpSp>
          <p:nvGrpSpPr>
            <p:cNvPr id="70" name="组合 69"/>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72" name="同心圆 7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3" name="椭圆 7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grpSp>
        <p:sp>
          <p:nvSpPr>
            <p:cNvPr id="71" name="椭圆 70"/>
            <p:cNvSpPr/>
            <p:nvPr/>
          </p:nvSpPr>
          <p:spPr>
            <a:xfrm>
              <a:off x="859391" y="680166"/>
              <a:ext cx="1188000" cy="1188000"/>
            </a:xfrm>
            <a:prstGeom prst="ellipse">
              <a:avLst/>
            </a:prstGeom>
            <a:blipFill dpi="0" rotWithShape="1">
              <a:blip r:embed="rId3"/>
              <a:srcRect/>
              <a:stretch>
                <a:fillRect l="-5000" r="-5000"/>
              </a:stretch>
            </a:blipFill>
            <a:ln w="25400" cap="flat" cmpd="sng" algn="ctr">
              <a:noFill/>
              <a:prstDash val="solid"/>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grpSp>
      <p:grpSp>
        <p:nvGrpSpPr>
          <p:cNvPr id="74" name="组合 73"/>
          <p:cNvGrpSpPr/>
          <p:nvPr/>
        </p:nvGrpSpPr>
        <p:grpSpPr>
          <a:xfrm>
            <a:off x="1355242" y="1114495"/>
            <a:ext cx="1356392" cy="432536"/>
            <a:chOff x="814328" y="3219334"/>
            <a:chExt cx="1356392" cy="432536"/>
          </a:xfrm>
        </p:grpSpPr>
        <p:grpSp>
          <p:nvGrpSpPr>
            <p:cNvPr id="75" name="组合 74"/>
            <p:cNvGrpSpPr/>
            <p:nvPr/>
          </p:nvGrpSpPr>
          <p:grpSpPr>
            <a:xfrm>
              <a:off x="814328" y="3219334"/>
              <a:ext cx="1356392" cy="432536"/>
              <a:chOff x="2173927" y="3285519"/>
              <a:chExt cx="1721136" cy="548848"/>
            </a:xfrm>
          </p:grpSpPr>
          <p:grpSp>
            <p:nvGrpSpPr>
              <p:cNvPr id="77" name="组合 76"/>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79" name="圆角矩形 78"/>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algn="ctr">
                    <a:defRPr/>
                  </a:pPr>
                  <a:endParaRPr lang="zh-CN" altLang="en-US" kern="0">
                    <a:solidFill>
                      <a:srgbClr val="0070C0"/>
                    </a:solidFill>
                    <a:latin typeface="微软雅黑" panose="020B0503020204020204" pitchFamily="34" charset="-122"/>
                    <a:ea typeface="微软雅黑" panose="020B0503020204020204" pitchFamily="34" charset="-122"/>
                  </a:endParaRPr>
                </a:p>
              </p:txBody>
            </p:sp>
            <p:sp>
              <p:nvSpPr>
                <p:cNvPr id="80" name="圆角矩形 79"/>
                <p:cNvSpPr/>
                <p:nvPr/>
              </p:nvSpPr>
              <p:spPr>
                <a:xfrm>
                  <a:off x="4351927" y="1373342"/>
                  <a:ext cx="3742173"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algn="ctr">
                    <a:defRPr/>
                  </a:pPr>
                  <a:endParaRPr lang="zh-CN" altLang="en-US" kern="0">
                    <a:solidFill>
                      <a:srgbClr val="0070C0"/>
                    </a:solidFill>
                    <a:latin typeface="微软雅黑" panose="020B0503020204020204" pitchFamily="34" charset="-122"/>
                    <a:ea typeface="微软雅黑" panose="020B0503020204020204" pitchFamily="34" charset="-122"/>
                  </a:endParaRPr>
                </a:p>
              </p:txBody>
            </p:sp>
          </p:grpSp>
          <p:sp>
            <p:nvSpPr>
              <p:cNvPr id="78" name="椭圆 77"/>
              <p:cNvSpPr/>
              <p:nvPr/>
            </p:nvSpPr>
            <p:spPr>
              <a:xfrm>
                <a:off x="2307128" y="3420211"/>
                <a:ext cx="279463" cy="279463"/>
              </a:xfrm>
              <a:prstGeom prst="ellipse">
                <a:avLst/>
              </a:prstGeom>
              <a:solidFill>
                <a:srgbClr val="0070C0"/>
              </a:solidFill>
              <a:ln w="25400" cap="flat" cmpd="sng" algn="ctr">
                <a:noFill/>
                <a:prstDash val="solid"/>
              </a:ln>
              <a:effectLst>
                <a:outerShdw blurRad="88900" dist="63500" dir="8100000" algn="tr" rotWithShape="0">
                  <a:prstClr val="black">
                    <a:alpha val="57000"/>
                  </a:prstClr>
                </a:outerShdw>
              </a:effectLst>
            </p:spPr>
            <p:txBody>
              <a:bodyPr rtlCol="0" anchor="ctr"/>
              <a:lstStyle/>
              <a:p>
                <a:pPr algn="ctr">
                  <a:defRPr/>
                </a:pPr>
                <a:endParaRPr lang="zh-CN" altLang="en-US" kern="0">
                  <a:solidFill>
                    <a:srgbClr val="0070C0"/>
                  </a:solidFill>
                  <a:latin typeface="微软雅黑" panose="020B0503020204020204" pitchFamily="34" charset="-122"/>
                  <a:ea typeface="微软雅黑" panose="020B0503020204020204" pitchFamily="34" charset="-122"/>
                </a:endParaRPr>
              </a:p>
            </p:txBody>
          </p:sp>
        </p:grpSp>
        <p:sp>
          <p:nvSpPr>
            <p:cNvPr id="76" name="TextBox 75"/>
            <p:cNvSpPr txBox="1"/>
            <p:nvPr/>
          </p:nvSpPr>
          <p:spPr>
            <a:xfrm>
              <a:off x="1224127" y="3331792"/>
              <a:ext cx="787838" cy="219291"/>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defRPr/>
              </a:pPr>
              <a:r>
                <a:rPr lang="zh-CN" altLang="en-US" kern="0" dirty="0">
                  <a:solidFill>
                    <a:srgbClr val="0070C0"/>
                  </a:solidFill>
                  <a:latin typeface="微软雅黑" panose="020B0503020204020204" pitchFamily="34" charset="-122"/>
                  <a:ea typeface="微软雅黑" panose="020B0503020204020204" pitchFamily="34" charset="-122"/>
                </a:rPr>
                <a:t>标题内容</a:t>
              </a:r>
            </a:p>
          </p:txBody>
        </p:sp>
      </p:grpSp>
      <p:sp>
        <p:nvSpPr>
          <p:cNvPr id="81" name="TextBox 81"/>
          <p:cNvSpPr txBox="1"/>
          <p:nvPr/>
        </p:nvSpPr>
        <p:spPr>
          <a:xfrm>
            <a:off x="491147" y="2914696"/>
            <a:ext cx="2952328" cy="542453"/>
          </a:xfrm>
          <a:prstGeom prst="rect">
            <a:avLst/>
          </a:prstGeom>
          <a:noFill/>
        </p:spPr>
        <p:txBody>
          <a:bodyPr wrap="square" lIns="91438" tIns="45719" rIns="91438" bIns="45719" rtlCol="0">
            <a:spAutoFit/>
          </a:bodyPr>
          <a:lstStyle/>
          <a:p>
            <a:pPr>
              <a:lnSpc>
                <a:spcPct val="130000"/>
              </a:lnSpc>
              <a:defRPr/>
            </a:pPr>
            <a:r>
              <a:rPr lang="zh-CN" altLang="en-US" sz="1100" dirty="0">
                <a:solidFill>
                  <a:prstClr val="black"/>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a:t>
            </a:r>
          </a:p>
        </p:txBody>
      </p:sp>
      <p:sp>
        <p:nvSpPr>
          <p:cNvPr id="82" name="TextBox 82"/>
          <p:cNvSpPr txBox="1"/>
          <p:nvPr/>
        </p:nvSpPr>
        <p:spPr>
          <a:xfrm>
            <a:off x="491147" y="4138831"/>
            <a:ext cx="2952328" cy="542453"/>
          </a:xfrm>
          <a:prstGeom prst="rect">
            <a:avLst/>
          </a:prstGeom>
          <a:noFill/>
        </p:spPr>
        <p:txBody>
          <a:bodyPr wrap="square" lIns="91438" tIns="45719" rIns="91438" bIns="45719" rtlCol="0">
            <a:spAutoFit/>
          </a:bodyPr>
          <a:lstStyle/>
          <a:p>
            <a:pPr>
              <a:lnSpc>
                <a:spcPct val="130000"/>
              </a:lnSpc>
              <a:defRPr/>
            </a:pPr>
            <a:r>
              <a:rPr lang="zh-CN" altLang="en-US" sz="1100" dirty="0">
                <a:solidFill>
                  <a:prstClr val="black"/>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a:t>
            </a:r>
          </a:p>
        </p:txBody>
      </p:sp>
      <p:grpSp>
        <p:nvGrpSpPr>
          <p:cNvPr id="83" name="组合 82"/>
          <p:cNvGrpSpPr/>
          <p:nvPr/>
        </p:nvGrpSpPr>
        <p:grpSpPr>
          <a:xfrm>
            <a:off x="1355242" y="2347575"/>
            <a:ext cx="1356392" cy="432536"/>
            <a:chOff x="814328" y="3219334"/>
            <a:chExt cx="1356392" cy="432536"/>
          </a:xfrm>
        </p:grpSpPr>
        <p:grpSp>
          <p:nvGrpSpPr>
            <p:cNvPr id="84" name="组合 83"/>
            <p:cNvGrpSpPr/>
            <p:nvPr/>
          </p:nvGrpSpPr>
          <p:grpSpPr>
            <a:xfrm>
              <a:off x="814328" y="3219334"/>
              <a:ext cx="1356392" cy="432536"/>
              <a:chOff x="2173927" y="3285519"/>
              <a:chExt cx="1721136" cy="548848"/>
            </a:xfrm>
          </p:grpSpPr>
          <p:grpSp>
            <p:nvGrpSpPr>
              <p:cNvPr id="86" name="组合 85"/>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88" name="圆角矩形 87"/>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algn="ctr">
                    <a:defRPr/>
                  </a:pPr>
                  <a:endParaRPr lang="zh-CN" altLang="en-US" kern="0">
                    <a:solidFill>
                      <a:srgbClr val="0070C0"/>
                    </a:solidFill>
                    <a:latin typeface="微软雅黑" panose="020B0503020204020204" pitchFamily="34" charset="-122"/>
                    <a:ea typeface="微软雅黑" panose="020B0503020204020204" pitchFamily="34" charset="-122"/>
                  </a:endParaRPr>
                </a:p>
              </p:txBody>
            </p:sp>
            <p:sp>
              <p:nvSpPr>
                <p:cNvPr id="89" name="圆角矩形 88"/>
                <p:cNvSpPr/>
                <p:nvPr/>
              </p:nvSpPr>
              <p:spPr>
                <a:xfrm>
                  <a:off x="4351927" y="1373342"/>
                  <a:ext cx="3742173"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algn="ctr">
                    <a:defRPr/>
                  </a:pPr>
                  <a:endParaRPr lang="zh-CN" altLang="en-US" kern="0">
                    <a:solidFill>
                      <a:srgbClr val="0070C0"/>
                    </a:solidFill>
                    <a:latin typeface="微软雅黑" panose="020B0503020204020204" pitchFamily="34" charset="-122"/>
                    <a:ea typeface="微软雅黑" panose="020B0503020204020204" pitchFamily="34" charset="-122"/>
                  </a:endParaRPr>
                </a:p>
              </p:txBody>
            </p:sp>
          </p:grpSp>
          <p:sp>
            <p:nvSpPr>
              <p:cNvPr id="87" name="椭圆 86"/>
              <p:cNvSpPr/>
              <p:nvPr/>
            </p:nvSpPr>
            <p:spPr>
              <a:xfrm>
                <a:off x="2307128" y="3420211"/>
                <a:ext cx="279463" cy="279463"/>
              </a:xfrm>
              <a:prstGeom prst="ellipse">
                <a:avLst/>
              </a:prstGeom>
              <a:solidFill>
                <a:srgbClr val="0070C0"/>
              </a:solidFill>
              <a:ln w="25400" cap="flat" cmpd="sng" algn="ctr">
                <a:noFill/>
                <a:prstDash val="solid"/>
              </a:ln>
              <a:effectLst>
                <a:outerShdw blurRad="88900" dist="63500" dir="8100000" algn="tr" rotWithShape="0">
                  <a:prstClr val="black">
                    <a:alpha val="57000"/>
                  </a:prstClr>
                </a:outerShdw>
              </a:effectLst>
            </p:spPr>
            <p:txBody>
              <a:bodyPr rtlCol="0" anchor="ctr"/>
              <a:lstStyle/>
              <a:p>
                <a:pPr algn="ctr">
                  <a:defRPr/>
                </a:pPr>
                <a:endParaRPr lang="zh-CN" altLang="en-US" kern="0">
                  <a:solidFill>
                    <a:srgbClr val="0070C0"/>
                  </a:solidFill>
                  <a:latin typeface="微软雅黑" panose="020B0503020204020204" pitchFamily="34" charset="-122"/>
                  <a:ea typeface="微软雅黑" panose="020B0503020204020204" pitchFamily="34" charset="-122"/>
                </a:endParaRPr>
              </a:p>
            </p:txBody>
          </p:sp>
        </p:grpSp>
        <p:sp>
          <p:nvSpPr>
            <p:cNvPr id="85" name="TextBox 86"/>
            <p:cNvSpPr txBox="1"/>
            <p:nvPr/>
          </p:nvSpPr>
          <p:spPr>
            <a:xfrm>
              <a:off x="1224127" y="3331792"/>
              <a:ext cx="787838" cy="219291"/>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defRPr/>
              </a:pPr>
              <a:r>
                <a:rPr lang="zh-CN" altLang="en-US" kern="0" dirty="0">
                  <a:solidFill>
                    <a:srgbClr val="0070C0"/>
                  </a:solidFill>
                  <a:latin typeface="微软雅黑" panose="020B0503020204020204" pitchFamily="34" charset="-122"/>
                  <a:ea typeface="微软雅黑" panose="020B0503020204020204" pitchFamily="34" charset="-122"/>
                </a:rPr>
                <a:t>标题内容</a:t>
              </a:r>
            </a:p>
          </p:txBody>
        </p:sp>
      </p:grpSp>
      <p:grpSp>
        <p:nvGrpSpPr>
          <p:cNvPr id="90" name="组合 89"/>
          <p:cNvGrpSpPr/>
          <p:nvPr/>
        </p:nvGrpSpPr>
        <p:grpSpPr>
          <a:xfrm>
            <a:off x="1355242" y="3569622"/>
            <a:ext cx="1356392" cy="432536"/>
            <a:chOff x="814328" y="3219334"/>
            <a:chExt cx="1356392" cy="432536"/>
          </a:xfrm>
        </p:grpSpPr>
        <p:grpSp>
          <p:nvGrpSpPr>
            <p:cNvPr id="91" name="组合 90"/>
            <p:cNvGrpSpPr/>
            <p:nvPr/>
          </p:nvGrpSpPr>
          <p:grpSpPr>
            <a:xfrm>
              <a:off x="814328" y="3219334"/>
              <a:ext cx="1356392" cy="432536"/>
              <a:chOff x="2173927" y="3285519"/>
              <a:chExt cx="1721136" cy="548848"/>
            </a:xfrm>
          </p:grpSpPr>
          <p:grpSp>
            <p:nvGrpSpPr>
              <p:cNvPr id="93" name="组合 92"/>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95" name="圆角矩形 94"/>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algn="ctr">
                    <a:defRPr/>
                  </a:pPr>
                  <a:endParaRPr lang="zh-CN" altLang="en-US" kern="0">
                    <a:solidFill>
                      <a:srgbClr val="0070C0"/>
                    </a:solidFill>
                    <a:latin typeface="微软雅黑" panose="020B0503020204020204" pitchFamily="34" charset="-122"/>
                    <a:ea typeface="微软雅黑" panose="020B0503020204020204" pitchFamily="34" charset="-122"/>
                  </a:endParaRPr>
                </a:p>
              </p:txBody>
            </p:sp>
            <p:sp>
              <p:nvSpPr>
                <p:cNvPr id="96" name="圆角矩形 95"/>
                <p:cNvSpPr/>
                <p:nvPr/>
              </p:nvSpPr>
              <p:spPr>
                <a:xfrm>
                  <a:off x="4351927" y="1373342"/>
                  <a:ext cx="3742173"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algn="ctr">
                    <a:defRPr/>
                  </a:pPr>
                  <a:endParaRPr lang="zh-CN" altLang="en-US" kern="0">
                    <a:solidFill>
                      <a:srgbClr val="0070C0"/>
                    </a:solidFill>
                    <a:latin typeface="微软雅黑" panose="020B0503020204020204" pitchFamily="34" charset="-122"/>
                    <a:ea typeface="微软雅黑" panose="020B0503020204020204" pitchFamily="34" charset="-122"/>
                  </a:endParaRPr>
                </a:p>
              </p:txBody>
            </p:sp>
          </p:grpSp>
          <p:sp>
            <p:nvSpPr>
              <p:cNvPr id="94" name="椭圆 93"/>
              <p:cNvSpPr/>
              <p:nvPr/>
            </p:nvSpPr>
            <p:spPr>
              <a:xfrm>
                <a:off x="2307128" y="3420211"/>
                <a:ext cx="279463" cy="279463"/>
              </a:xfrm>
              <a:prstGeom prst="ellipse">
                <a:avLst/>
              </a:prstGeom>
              <a:solidFill>
                <a:srgbClr val="0070C0"/>
              </a:solidFill>
              <a:ln w="25400" cap="flat" cmpd="sng" algn="ctr">
                <a:noFill/>
                <a:prstDash val="solid"/>
              </a:ln>
              <a:effectLst>
                <a:outerShdw blurRad="88900" dist="63500" dir="8100000" algn="tr" rotWithShape="0">
                  <a:prstClr val="black">
                    <a:alpha val="57000"/>
                  </a:prstClr>
                </a:outerShdw>
              </a:effectLst>
            </p:spPr>
            <p:txBody>
              <a:bodyPr rtlCol="0" anchor="ctr"/>
              <a:lstStyle/>
              <a:p>
                <a:pPr algn="ctr">
                  <a:defRPr/>
                </a:pPr>
                <a:endParaRPr lang="zh-CN" altLang="en-US" kern="0">
                  <a:solidFill>
                    <a:srgbClr val="0070C0"/>
                  </a:solidFill>
                  <a:latin typeface="微软雅黑" panose="020B0503020204020204" pitchFamily="34" charset="-122"/>
                  <a:ea typeface="微软雅黑" panose="020B0503020204020204" pitchFamily="34" charset="-122"/>
                </a:endParaRPr>
              </a:p>
            </p:txBody>
          </p:sp>
        </p:grpSp>
        <p:sp>
          <p:nvSpPr>
            <p:cNvPr id="92" name="TextBox 93"/>
            <p:cNvSpPr txBox="1"/>
            <p:nvPr/>
          </p:nvSpPr>
          <p:spPr>
            <a:xfrm>
              <a:off x="1224127" y="3331792"/>
              <a:ext cx="787838" cy="219291"/>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defRPr/>
              </a:pPr>
              <a:r>
                <a:rPr lang="zh-CN" altLang="en-US" kern="0" dirty="0">
                  <a:solidFill>
                    <a:srgbClr val="0070C0"/>
                  </a:solidFill>
                  <a:latin typeface="微软雅黑" panose="020B0503020204020204" pitchFamily="34" charset="-122"/>
                  <a:ea typeface="微软雅黑" panose="020B0503020204020204" pitchFamily="34" charset="-122"/>
                </a:rPr>
                <a:t>标题内容</a:t>
              </a:r>
            </a:p>
          </p:txBody>
        </p:sp>
      </p:gr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74"/>
                                        </p:tgtEl>
                                        <p:attrNameLst>
                                          <p:attrName>style.visibility</p:attrName>
                                        </p:attrNameLst>
                                      </p:cBhvr>
                                      <p:to>
                                        <p:strVal val="visible"/>
                                      </p:to>
                                    </p:set>
                                    <p:anim calcmode="lin" valueType="num">
                                      <p:cBhvr additive="base">
                                        <p:cTn id="11" dur="300" fill="hold"/>
                                        <p:tgtEl>
                                          <p:spTgt spid="74"/>
                                        </p:tgtEl>
                                        <p:attrNameLst>
                                          <p:attrName>ppt_x</p:attrName>
                                        </p:attrNameLst>
                                      </p:cBhvr>
                                      <p:tavLst>
                                        <p:tav tm="0">
                                          <p:val>
                                            <p:strVal val="1+#ppt_w/2"/>
                                          </p:val>
                                        </p:tav>
                                        <p:tav tm="100000">
                                          <p:val>
                                            <p:strVal val="#ppt_x"/>
                                          </p:val>
                                        </p:tav>
                                      </p:tavLst>
                                    </p:anim>
                                    <p:anim calcmode="lin" valueType="num">
                                      <p:cBhvr additive="base">
                                        <p:cTn id="12" dur="300" fill="hold"/>
                                        <p:tgtEl>
                                          <p:spTgt spid="7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Effect transition="in" filter="wipe(up)">
                                      <p:cBhvr>
                                        <p:cTn id="16" dur="300"/>
                                        <p:tgtEl>
                                          <p:spTgt spid="50"/>
                                        </p:tgtEl>
                                      </p:cBhvr>
                                    </p:animEffect>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83"/>
                                        </p:tgtEl>
                                        <p:attrNameLst>
                                          <p:attrName>style.visibility</p:attrName>
                                        </p:attrNameLst>
                                      </p:cBhvr>
                                      <p:to>
                                        <p:strVal val="visible"/>
                                      </p:to>
                                    </p:set>
                                    <p:anim calcmode="lin" valueType="num">
                                      <p:cBhvr additive="base">
                                        <p:cTn id="20" dur="300" fill="hold"/>
                                        <p:tgtEl>
                                          <p:spTgt spid="83"/>
                                        </p:tgtEl>
                                        <p:attrNameLst>
                                          <p:attrName>ppt_x</p:attrName>
                                        </p:attrNameLst>
                                      </p:cBhvr>
                                      <p:tavLst>
                                        <p:tav tm="0">
                                          <p:val>
                                            <p:strVal val="1+#ppt_w/2"/>
                                          </p:val>
                                        </p:tav>
                                        <p:tav tm="100000">
                                          <p:val>
                                            <p:strVal val="#ppt_x"/>
                                          </p:val>
                                        </p:tav>
                                      </p:tavLst>
                                    </p:anim>
                                    <p:anim calcmode="lin" valueType="num">
                                      <p:cBhvr additive="base">
                                        <p:cTn id="21" dur="300" fill="hold"/>
                                        <p:tgtEl>
                                          <p:spTgt spid="83"/>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2" presetClass="entr" presetSubtype="1" fill="hold" grpId="0" nodeType="afterEffect">
                                  <p:stCondLst>
                                    <p:cond delay="0"/>
                                  </p:stCondLst>
                                  <p:childTnLst>
                                    <p:set>
                                      <p:cBhvr>
                                        <p:cTn id="24" dur="1" fill="hold">
                                          <p:stCondLst>
                                            <p:cond delay="0"/>
                                          </p:stCondLst>
                                        </p:cTn>
                                        <p:tgtEl>
                                          <p:spTgt spid="81"/>
                                        </p:tgtEl>
                                        <p:attrNameLst>
                                          <p:attrName>style.visibility</p:attrName>
                                        </p:attrNameLst>
                                      </p:cBhvr>
                                      <p:to>
                                        <p:strVal val="visible"/>
                                      </p:to>
                                    </p:set>
                                    <p:animEffect transition="in" filter="wipe(up)">
                                      <p:cBhvr>
                                        <p:cTn id="25" dur="300"/>
                                        <p:tgtEl>
                                          <p:spTgt spid="81"/>
                                        </p:tgtEl>
                                      </p:cBhvr>
                                    </p:animEffect>
                                  </p:childTnLst>
                                </p:cTn>
                              </p:par>
                            </p:childTnLst>
                          </p:cTn>
                        </p:par>
                        <p:par>
                          <p:cTn id="26" fill="hold">
                            <p:stCondLst>
                              <p:cond delay="2500"/>
                            </p:stCondLst>
                            <p:childTnLst>
                              <p:par>
                                <p:cTn id="27" presetID="2" presetClass="entr" presetSubtype="2" fill="hold" nodeType="afterEffect">
                                  <p:stCondLst>
                                    <p:cond delay="0"/>
                                  </p:stCondLst>
                                  <p:childTnLst>
                                    <p:set>
                                      <p:cBhvr>
                                        <p:cTn id="28" dur="1" fill="hold">
                                          <p:stCondLst>
                                            <p:cond delay="0"/>
                                          </p:stCondLst>
                                        </p:cTn>
                                        <p:tgtEl>
                                          <p:spTgt spid="90"/>
                                        </p:tgtEl>
                                        <p:attrNameLst>
                                          <p:attrName>style.visibility</p:attrName>
                                        </p:attrNameLst>
                                      </p:cBhvr>
                                      <p:to>
                                        <p:strVal val="visible"/>
                                      </p:to>
                                    </p:set>
                                    <p:anim calcmode="lin" valueType="num">
                                      <p:cBhvr additive="base">
                                        <p:cTn id="29" dur="300" fill="hold"/>
                                        <p:tgtEl>
                                          <p:spTgt spid="90"/>
                                        </p:tgtEl>
                                        <p:attrNameLst>
                                          <p:attrName>ppt_x</p:attrName>
                                        </p:attrNameLst>
                                      </p:cBhvr>
                                      <p:tavLst>
                                        <p:tav tm="0">
                                          <p:val>
                                            <p:strVal val="1+#ppt_w/2"/>
                                          </p:val>
                                        </p:tav>
                                        <p:tav tm="100000">
                                          <p:val>
                                            <p:strVal val="#ppt_x"/>
                                          </p:val>
                                        </p:tav>
                                      </p:tavLst>
                                    </p:anim>
                                    <p:anim calcmode="lin" valueType="num">
                                      <p:cBhvr additive="base">
                                        <p:cTn id="30" dur="300" fill="hold"/>
                                        <p:tgtEl>
                                          <p:spTgt spid="90"/>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82"/>
                                        </p:tgtEl>
                                        <p:attrNameLst>
                                          <p:attrName>style.visibility</p:attrName>
                                        </p:attrNameLst>
                                      </p:cBhvr>
                                      <p:to>
                                        <p:strVal val="visible"/>
                                      </p:to>
                                    </p:set>
                                    <p:animEffect transition="in" filter="wipe(up)">
                                      <p:cBhvr>
                                        <p:cTn id="34" dur="300"/>
                                        <p:tgtEl>
                                          <p:spTgt spid="82"/>
                                        </p:tgtEl>
                                      </p:cBhvr>
                                    </p:animEffect>
                                  </p:childTnLst>
                                </p:cTn>
                              </p:par>
                              <p:par>
                                <p:cTn id="35" presetID="1" presetClass="entr" presetSubtype="0" fill="hold" nodeType="withEffect">
                                  <p:stCondLst>
                                    <p:cond delay="0"/>
                                  </p:stCondLst>
                                  <p:childTnLst>
                                    <p:set>
                                      <p:cBhvr>
                                        <p:cTn id="36" dur="1" fill="hold">
                                          <p:stCondLst>
                                            <p:cond delay="0"/>
                                          </p:stCondLst>
                                        </p:cTn>
                                        <p:tgtEl>
                                          <p:spTgt spid="69"/>
                                        </p:tgtEl>
                                        <p:attrNameLst>
                                          <p:attrName>style.visibility</p:attrName>
                                        </p:attrNameLst>
                                      </p:cBhvr>
                                      <p:to>
                                        <p:strVal val="visible"/>
                                      </p:to>
                                    </p:set>
                                  </p:childTnLst>
                                </p:cTn>
                              </p:par>
                              <p:par>
                                <p:cTn id="37" presetID="49" presetClass="path" presetSubtype="0" accel="50000" fill="hold" nodeType="withEffect">
                                  <p:stCondLst>
                                    <p:cond delay="0"/>
                                  </p:stCondLst>
                                  <p:childTnLst>
                                    <p:animMotion origin="layout" path="M 3.05556E-6 -4.93827E-6 L 0.17847 0.88797 " pathEditMode="relative" rAng="0" ptsTypes="AA">
                                      <p:cBhvr>
                                        <p:cTn id="38" dur="600" spd="-100000" fill="hold"/>
                                        <p:tgtEl>
                                          <p:spTgt spid="69"/>
                                        </p:tgtEl>
                                        <p:attrNameLst>
                                          <p:attrName>ppt_x</p:attrName>
                                          <p:attrName>ppt_y</p:attrName>
                                        </p:attrNameLst>
                                      </p:cBhvr>
                                      <p:rCtr x="8924" y="44383"/>
                                    </p:animMotion>
                                  </p:childTnLst>
                                </p:cTn>
                              </p:par>
                            </p:childTnLst>
                          </p:cTn>
                        </p:par>
                        <p:par>
                          <p:cTn id="39" fill="hold">
                            <p:stCondLst>
                              <p:cond delay="3500"/>
                            </p:stCondLst>
                            <p:childTnLst>
                              <p:par>
                                <p:cTn id="40" presetID="22" presetClass="entr" presetSubtype="8" fill="hold" nodeType="after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wipe(left)">
                                      <p:cBhvr>
                                        <p:cTn id="42" dur="500"/>
                                        <p:tgtEl>
                                          <p:spTgt spid="51"/>
                                        </p:tgtEl>
                                      </p:cBhvr>
                                    </p:animEffect>
                                  </p:childTnLst>
                                </p:cTn>
                              </p:par>
                              <p:par>
                                <p:cTn id="43" presetID="22" presetClass="entr" presetSubtype="8" fill="hold" nodeType="with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wipe(left)">
                                      <p:cBhvr>
                                        <p:cTn id="45" dur="500"/>
                                        <p:tgtEl>
                                          <p:spTgt spid="52"/>
                                        </p:tgtEl>
                                      </p:cBhvr>
                                    </p:animEffect>
                                  </p:childTnLst>
                                </p:cTn>
                              </p:par>
                              <p:par>
                                <p:cTn id="46" presetID="22" presetClass="entr" presetSubtype="8" fill="hold" nodeType="withEffect">
                                  <p:stCondLst>
                                    <p:cond delay="0"/>
                                  </p:stCondLst>
                                  <p:childTnLst>
                                    <p:set>
                                      <p:cBhvr>
                                        <p:cTn id="47" dur="1" fill="hold">
                                          <p:stCondLst>
                                            <p:cond delay="0"/>
                                          </p:stCondLst>
                                        </p:cTn>
                                        <p:tgtEl>
                                          <p:spTgt spid="53"/>
                                        </p:tgtEl>
                                        <p:attrNameLst>
                                          <p:attrName>style.visibility</p:attrName>
                                        </p:attrNameLst>
                                      </p:cBhvr>
                                      <p:to>
                                        <p:strVal val="visible"/>
                                      </p:to>
                                    </p:set>
                                    <p:animEffect transition="in" filter="wipe(left)">
                                      <p:cBhvr>
                                        <p:cTn id="48" dur="500"/>
                                        <p:tgtEl>
                                          <p:spTgt spid="53"/>
                                        </p:tgtEl>
                                      </p:cBhvr>
                                    </p:animEffect>
                                  </p:childTnLst>
                                </p:cTn>
                              </p:par>
                            </p:childTnLst>
                          </p:cTn>
                        </p:par>
                        <p:par>
                          <p:cTn id="49" fill="hold">
                            <p:stCondLst>
                              <p:cond delay="4000"/>
                            </p:stCondLst>
                            <p:childTnLst>
                              <p:par>
                                <p:cTn id="50" presetID="53" presetClass="entr" presetSubtype="16" fill="hold" nodeType="afterEffect">
                                  <p:stCondLst>
                                    <p:cond delay="0"/>
                                  </p:stCondLst>
                                  <p:childTnLst>
                                    <p:set>
                                      <p:cBhvr>
                                        <p:cTn id="51" dur="1" fill="hold">
                                          <p:stCondLst>
                                            <p:cond delay="0"/>
                                          </p:stCondLst>
                                        </p:cTn>
                                        <p:tgtEl>
                                          <p:spTgt spid="54"/>
                                        </p:tgtEl>
                                        <p:attrNameLst>
                                          <p:attrName>style.visibility</p:attrName>
                                        </p:attrNameLst>
                                      </p:cBhvr>
                                      <p:to>
                                        <p:strVal val="visible"/>
                                      </p:to>
                                    </p:set>
                                    <p:anim calcmode="lin" valueType="num">
                                      <p:cBhvr>
                                        <p:cTn id="52" dur="500" fill="hold"/>
                                        <p:tgtEl>
                                          <p:spTgt spid="54"/>
                                        </p:tgtEl>
                                        <p:attrNameLst>
                                          <p:attrName>ppt_w</p:attrName>
                                        </p:attrNameLst>
                                      </p:cBhvr>
                                      <p:tavLst>
                                        <p:tav tm="0">
                                          <p:val>
                                            <p:fltVal val="0"/>
                                          </p:val>
                                        </p:tav>
                                        <p:tav tm="100000">
                                          <p:val>
                                            <p:strVal val="#ppt_w"/>
                                          </p:val>
                                        </p:tav>
                                      </p:tavLst>
                                    </p:anim>
                                    <p:anim calcmode="lin" valueType="num">
                                      <p:cBhvr>
                                        <p:cTn id="53" dur="500" fill="hold"/>
                                        <p:tgtEl>
                                          <p:spTgt spid="54"/>
                                        </p:tgtEl>
                                        <p:attrNameLst>
                                          <p:attrName>ppt_h</p:attrName>
                                        </p:attrNameLst>
                                      </p:cBhvr>
                                      <p:tavLst>
                                        <p:tav tm="0">
                                          <p:val>
                                            <p:fltVal val="0"/>
                                          </p:val>
                                        </p:tav>
                                        <p:tav tm="100000">
                                          <p:val>
                                            <p:strVal val="#ppt_h"/>
                                          </p:val>
                                        </p:tav>
                                      </p:tavLst>
                                    </p:anim>
                                    <p:animEffect transition="in" filter="fade">
                                      <p:cBhvr>
                                        <p:cTn id="54" dur="500"/>
                                        <p:tgtEl>
                                          <p:spTgt spid="54"/>
                                        </p:tgtEl>
                                      </p:cBhvr>
                                    </p:animEffect>
                                  </p:childTnLst>
                                </p:cTn>
                              </p:par>
                              <p:par>
                                <p:cTn id="55" presetID="53" presetClass="entr" presetSubtype="16" fill="hold" nodeType="withEffect">
                                  <p:stCondLst>
                                    <p:cond delay="0"/>
                                  </p:stCondLst>
                                  <p:childTnLst>
                                    <p:set>
                                      <p:cBhvr>
                                        <p:cTn id="56" dur="1" fill="hold">
                                          <p:stCondLst>
                                            <p:cond delay="0"/>
                                          </p:stCondLst>
                                        </p:cTn>
                                        <p:tgtEl>
                                          <p:spTgt spid="59"/>
                                        </p:tgtEl>
                                        <p:attrNameLst>
                                          <p:attrName>style.visibility</p:attrName>
                                        </p:attrNameLst>
                                      </p:cBhvr>
                                      <p:to>
                                        <p:strVal val="visible"/>
                                      </p:to>
                                    </p:set>
                                    <p:anim calcmode="lin" valueType="num">
                                      <p:cBhvr>
                                        <p:cTn id="57" dur="500" fill="hold"/>
                                        <p:tgtEl>
                                          <p:spTgt spid="59"/>
                                        </p:tgtEl>
                                        <p:attrNameLst>
                                          <p:attrName>ppt_w</p:attrName>
                                        </p:attrNameLst>
                                      </p:cBhvr>
                                      <p:tavLst>
                                        <p:tav tm="0">
                                          <p:val>
                                            <p:fltVal val="0"/>
                                          </p:val>
                                        </p:tav>
                                        <p:tav tm="100000">
                                          <p:val>
                                            <p:strVal val="#ppt_w"/>
                                          </p:val>
                                        </p:tav>
                                      </p:tavLst>
                                    </p:anim>
                                    <p:anim calcmode="lin" valueType="num">
                                      <p:cBhvr>
                                        <p:cTn id="58" dur="500" fill="hold"/>
                                        <p:tgtEl>
                                          <p:spTgt spid="59"/>
                                        </p:tgtEl>
                                        <p:attrNameLst>
                                          <p:attrName>ppt_h</p:attrName>
                                        </p:attrNameLst>
                                      </p:cBhvr>
                                      <p:tavLst>
                                        <p:tav tm="0">
                                          <p:val>
                                            <p:fltVal val="0"/>
                                          </p:val>
                                        </p:tav>
                                        <p:tav tm="100000">
                                          <p:val>
                                            <p:strVal val="#ppt_h"/>
                                          </p:val>
                                        </p:tav>
                                      </p:tavLst>
                                    </p:anim>
                                    <p:animEffect transition="in" filter="fade">
                                      <p:cBhvr>
                                        <p:cTn id="59" dur="500"/>
                                        <p:tgtEl>
                                          <p:spTgt spid="59"/>
                                        </p:tgtEl>
                                      </p:cBhvr>
                                    </p:animEffect>
                                  </p:childTnLst>
                                </p:cTn>
                              </p:par>
                              <p:par>
                                <p:cTn id="60" presetID="53" presetClass="entr" presetSubtype="16" fill="hold" nodeType="withEffect">
                                  <p:stCondLst>
                                    <p:cond delay="0"/>
                                  </p:stCondLst>
                                  <p:childTnLst>
                                    <p:set>
                                      <p:cBhvr>
                                        <p:cTn id="61" dur="1" fill="hold">
                                          <p:stCondLst>
                                            <p:cond delay="0"/>
                                          </p:stCondLst>
                                        </p:cTn>
                                        <p:tgtEl>
                                          <p:spTgt spid="64"/>
                                        </p:tgtEl>
                                        <p:attrNameLst>
                                          <p:attrName>style.visibility</p:attrName>
                                        </p:attrNameLst>
                                      </p:cBhvr>
                                      <p:to>
                                        <p:strVal val="visible"/>
                                      </p:to>
                                    </p:set>
                                    <p:anim calcmode="lin" valueType="num">
                                      <p:cBhvr>
                                        <p:cTn id="62" dur="500" fill="hold"/>
                                        <p:tgtEl>
                                          <p:spTgt spid="64"/>
                                        </p:tgtEl>
                                        <p:attrNameLst>
                                          <p:attrName>ppt_w</p:attrName>
                                        </p:attrNameLst>
                                      </p:cBhvr>
                                      <p:tavLst>
                                        <p:tav tm="0">
                                          <p:val>
                                            <p:fltVal val="0"/>
                                          </p:val>
                                        </p:tav>
                                        <p:tav tm="100000">
                                          <p:val>
                                            <p:strVal val="#ppt_w"/>
                                          </p:val>
                                        </p:tav>
                                      </p:tavLst>
                                    </p:anim>
                                    <p:anim calcmode="lin" valueType="num">
                                      <p:cBhvr>
                                        <p:cTn id="63" dur="500" fill="hold"/>
                                        <p:tgtEl>
                                          <p:spTgt spid="64"/>
                                        </p:tgtEl>
                                        <p:attrNameLst>
                                          <p:attrName>ppt_h</p:attrName>
                                        </p:attrNameLst>
                                      </p:cBhvr>
                                      <p:tavLst>
                                        <p:tav tm="0">
                                          <p:val>
                                            <p:fltVal val="0"/>
                                          </p:val>
                                        </p:tav>
                                        <p:tav tm="100000">
                                          <p:val>
                                            <p:strVal val="#ppt_h"/>
                                          </p:val>
                                        </p:tav>
                                      </p:tavLst>
                                    </p:anim>
                                    <p:animEffect transition="in" filter="fade">
                                      <p:cBhvr>
                                        <p:cTn id="64" dur="500"/>
                                        <p:tgtEl>
                                          <p:spTgt spid="64"/>
                                        </p:tgtEl>
                                      </p:cBhvr>
                                    </p:animEffect>
                                  </p:childTnLst>
                                </p:cTn>
                              </p:par>
                            </p:childTnLst>
                          </p:cTn>
                        </p:par>
                        <p:par>
                          <p:cTn id="65" fill="hold">
                            <p:stCondLst>
                              <p:cond delay="4500"/>
                            </p:stCondLst>
                            <p:childTnLst>
                              <p:par>
                                <p:cTn id="66" presetID="22" presetClass="entr" presetSubtype="8" fill="hold" grpId="0" nodeType="afterEffect">
                                  <p:stCondLst>
                                    <p:cond delay="0"/>
                                  </p:stCondLst>
                                  <p:childTnLst>
                                    <p:set>
                                      <p:cBhvr>
                                        <p:cTn id="67" dur="1" fill="hold">
                                          <p:stCondLst>
                                            <p:cond delay="0"/>
                                          </p:stCondLst>
                                        </p:cTn>
                                        <p:tgtEl>
                                          <p:spTgt spid="47"/>
                                        </p:tgtEl>
                                        <p:attrNameLst>
                                          <p:attrName>style.visibility</p:attrName>
                                        </p:attrNameLst>
                                      </p:cBhvr>
                                      <p:to>
                                        <p:strVal val="visible"/>
                                      </p:to>
                                    </p:set>
                                    <p:animEffect transition="in" filter="wipe(left)">
                                      <p:cBhvr>
                                        <p:cTn id="68" dur="500"/>
                                        <p:tgtEl>
                                          <p:spTgt spid="47"/>
                                        </p:tgtEl>
                                      </p:cBhvr>
                                    </p:animEffect>
                                  </p:childTnLst>
                                </p:cTn>
                              </p:par>
                              <p:par>
                                <p:cTn id="69" presetID="22" presetClass="entr" presetSubtype="8" fill="hold" grpId="0" nodeType="withEffect">
                                  <p:stCondLst>
                                    <p:cond delay="100"/>
                                  </p:stCondLst>
                                  <p:childTnLst>
                                    <p:set>
                                      <p:cBhvr>
                                        <p:cTn id="70" dur="1" fill="hold">
                                          <p:stCondLst>
                                            <p:cond delay="0"/>
                                          </p:stCondLst>
                                        </p:cTn>
                                        <p:tgtEl>
                                          <p:spTgt spid="48"/>
                                        </p:tgtEl>
                                        <p:attrNameLst>
                                          <p:attrName>style.visibility</p:attrName>
                                        </p:attrNameLst>
                                      </p:cBhvr>
                                      <p:to>
                                        <p:strVal val="visible"/>
                                      </p:to>
                                    </p:set>
                                    <p:animEffect transition="in" filter="wipe(left)">
                                      <p:cBhvr>
                                        <p:cTn id="71" dur="500"/>
                                        <p:tgtEl>
                                          <p:spTgt spid="48"/>
                                        </p:tgtEl>
                                      </p:cBhvr>
                                    </p:animEffect>
                                  </p:childTnLst>
                                </p:cTn>
                              </p:par>
                              <p:par>
                                <p:cTn id="72" presetID="22" presetClass="entr" presetSubtype="8" fill="hold" grpId="0" nodeType="withEffect">
                                  <p:stCondLst>
                                    <p:cond delay="200"/>
                                  </p:stCondLst>
                                  <p:childTnLst>
                                    <p:set>
                                      <p:cBhvr>
                                        <p:cTn id="73" dur="1" fill="hold">
                                          <p:stCondLst>
                                            <p:cond delay="0"/>
                                          </p:stCondLst>
                                        </p:cTn>
                                        <p:tgtEl>
                                          <p:spTgt spid="49"/>
                                        </p:tgtEl>
                                        <p:attrNameLst>
                                          <p:attrName>style.visibility</p:attrName>
                                        </p:attrNameLst>
                                      </p:cBhvr>
                                      <p:to>
                                        <p:strVal val="visible"/>
                                      </p:to>
                                    </p:set>
                                    <p:animEffect transition="in" filter="wipe(left)">
                                      <p:cBhvr>
                                        <p:cTn id="7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7" grpId="0"/>
      <p:bldP spid="48" grpId="0"/>
      <p:bldP spid="49" grpId="0"/>
      <p:bldP spid="50" grpId="0"/>
      <p:bldP spid="81" grpId="0"/>
      <p:bldP spid="8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矩形 2"/>
          <p:cNvSpPr/>
          <p:nvPr/>
        </p:nvSpPr>
        <p:spPr>
          <a:xfrm>
            <a:off x="4877594" y="1102417"/>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p>
        </p:txBody>
      </p:sp>
      <p:grpSp>
        <p:nvGrpSpPr>
          <p:cNvPr id="5" name="Group 737"/>
          <p:cNvGrpSpPr>
            <a:grpSpLocks noChangeAspect="1"/>
          </p:cNvGrpSpPr>
          <p:nvPr/>
        </p:nvGrpSpPr>
        <p:grpSpPr bwMode="auto">
          <a:xfrm>
            <a:off x="721617" y="901577"/>
            <a:ext cx="2331060" cy="2195836"/>
            <a:chOff x="2105" y="527"/>
            <a:chExt cx="3468" cy="3268"/>
          </a:xfrm>
        </p:grpSpPr>
        <p:sp>
          <p:nvSpPr>
            <p:cNvPr id="6" name="AutoShape 736"/>
            <p:cNvSpPr>
              <a:spLocks noChangeAspect="1" noChangeArrowheads="1" noTextEdit="1"/>
            </p:cNvSpPr>
            <p:nvPr/>
          </p:nvSpPr>
          <p:spPr bwMode="auto">
            <a:xfrm>
              <a:off x="2107" y="527"/>
              <a:ext cx="3466" cy="3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 name="Freeform 738"/>
            <p:cNvSpPr>
              <a:spLocks noEditPoints="1"/>
            </p:cNvSpPr>
            <p:nvPr/>
          </p:nvSpPr>
          <p:spPr bwMode="auto">
            <a:xfrm>
              <a:off x="2105" y="2581"/>
              <a:ext cx="333" cy="478"/>
            </a:xfrm>
            <a:custGeom>
              <a:avLst/>
              <a:gdLst>
                <a:gd name="T0" fmla="*/ 50 w 141"/>
                <a:gd name="T1" fmla="*/ 181 h 202"/>
                <a:gd name="T2" fmla="*/ 61 w 141"/>
                <a:gd name="T3" fmla="*/ 177 h 202"/>
                <a:gd name="T4" fmla="*/ 58 w 141"/>
                <a:gd name="T5" fmla="*/ 195 h 202"/>
                <a:gd name="T6" fmla="*/ 131 w 141"/>
                <a:gd name="T7" fmla="*/ 171 h 202"/>
                <a:gd name="T8" fmla="*/ 100 w 141"/>
                <a:gd name="T9" fmla="*/ 173 h 202"/>
                <a:gd name="T10" fmla="*/ 83 w 141"/>
                <a:gd name="T11" fmla="*/ 168 h 202"/>
                <a:gd name="T12" fmla="*/ 88 w 141"/>
                <a:gd name="T13" fmla="*/ 167 h 202"/>
                <a:gd name="T14" fmla="*/ 82 w 141"/>
                <a:gd name="T15" fmla="*/ 185 h 202"/>
                <a:gd name="T16" fmla="*/ 121 w 141"/>
                <a:gd name="T17" fmla="*/ 150 h 202"/>
                <a:gd name="T18" fmla="*/ 131 w 141"/>
                <a:gd name="T19" fmla="*/ 148 h 202"/>
                <a:gd name="T20" fmla="*/ 131 w 141"/>
                <a:gd name="T21" fmla="*/ 148 h 202"/>
                <a:gd name="T22" fmla="*/ 95 w 141"/>
                <a:gd name="T23" fmla="*/ 122 h 202"/>
                <a:gd name="T24" fmla="*/ 38 w 141"/>
                <a:gd name="T25" fmla="*/ 115 h 202"/>
                <a:gd name="T26" fmla="*/ 31 w 141"/>
                <a:gd name="T27" fmla="*/ 113 h 202"/>
                <a:gd name="T28" fmla="*/ 92 w 141"/>
                <a:gd name="T29" fmla="*/ 114 h 202"/>
                <a:gd name="T30" fmla="*/ 92 w 141"/>
                <a:gd name="T31" fmla="*/ 114 h 202"/>
                <a:gd name="T32" fmla="*/ 85 w 141"/>
                <a:gd name="T33" fmla="*/ 109 h 202"/>
                <a:gd name="T34" fmla="*/ 63 w 141"/>
                <a:gd name="T35" fmla="*/ 101 h 202"/>
                <a:gd name="T36" fmla="*/ 72 w 141"/>
                <a:gd name="T37" fmla="*/ 107 h 202"/>
                <a:gd name="T38" fmla="*/ 72 w 141"/>
                <a:gd name="T39" fmla="*/ 107 h 202"/>
                <a:gd name="T40" fmla="*/ 33 w 141"/>
                <a:gd name="T41" fmla="*/ 62 h 202"/>
                <a:gd name="T42" fmla="*/ 51 w 141"/>
                <a:gd name="T43" fmla="*/ 45 h 202"/>
                <a:gd name="T44" fmla="*/ 37 w 141"/>
                <a:gd name="T45" fmla="*/ 75 h 202"/>
                <a:gd name="T46" fmla="*/ 57 w 141"/>
                <a:gd name="T47" fmla="*/ 55 h 202"/>
                <a:gd name="T48" fmla="*/ 62 w 141"/>
                <a:gd name="T49" fmla="*/ 53 h 202"/>
                <a:gd name="T50" fmla="*/ 84 w 141"/>
                <a:gd name="T51" fmla="*/ 41 h 202"/>
                <a:gd name="T52" fmla="*/ 35 w 141"/>
                <a:gd name="T53" fmla="*/ 102 h 202"/>
                <a:gd name="T54" fmla="*/ 17 w 141"/>
                <a:gd name="T55" fmla="*/ 37 h 202"/>
                <a:gd name="T56" fmla="*/ 16 w 141"/>
                <a:gd name="T57" fmla="*/ 36 h 202"/>
                <a:gd name="T58" fmla="*/ 36 w 141"/>
                <a:gd name="T59" fmla="*/ 28 h 202"/>
                <a:gd name="T60" fmla="*/ 40 w 141"/>
                <a:gd name="T61" fmla="*/ 46 h 202"/>
                <a:gd name="T62" fmla="*/ 29 w 141"/>
                <a:gd name="T63" fmla="*/ 79 h 202"/>
                <a:gd name="T64" fmla="*/ 87 w 141"/>
                <a:gd name="T65" fmla="*/ 71 h 202"/>
                <a:gd name="T66" fmla="*/ 114 w 141"/>
                <a:gd name="T67" fmla="*/ 142 h 202"/>
                <a:gd name="T68" fmla="*/ 113 w 141"/>
                <a:gd name="T69" fmla="*/ 144 h 202"/>
                <a:gd name="T70" fmla="*/ 128 w 141"/>
                <a:gd name="T71" fmla="*/ 167 h 202"/>
                <a:gd name="T72" fmla="*/ 94 w 141"/>
                <a:gd name="T73" fmla="*/ 157 h 202"/>
                <a:gd name="T74" fmla="*/ 50 w 141"/>
                <a:gd name="T75" fmla="*/ 151 h 202"/>
                <a:gd name="T76" fmla="*/ 98 w 141"/>
                <a:gd name="T77" fmla="*/ 125 h 202"/>
                <a:gd name="T78" fmla="*/ 84 w 141"/>
                <a:gd name="T79" fmla="*/ 95 h 202"/>
                <a:gd name="T80" fmla="*/ 36 w 141"/>
                <a:gd name="T81" fmla="*/ 102 h 202"/>
                <a:gd name="T82" fmla="*/ 2 w 141"/>
                <a:gd name="T83" fmla="*/ 16 h 202"/>
                <a:gd name="T84" fmla="*/ 1 w 141"/>
                <a:gd name="T85" fmla="*/ 17 h 202"/>
                <a:gd name="T86" fmla="*/ 2 w 141"/>
                <a:gd name="T87" fmla="*/ 19 h 202"/>
                <a:gd name="T88" fmla="*/ 8 w 141"/>
                <a:gd name="T89" fmla="*/ 92 h 202"/>
                <a:gd name="T90" fmla="*/ 24 w 141"/>
                <a:gd name="T91" fmla="*/ 114 h 202"/>
                <a:gd name="T92" fmla="*/ 38 w 141"/>
                <a:gd name="T93" fmla="*/ 119 h 202"/>
                <a:gd name="T94" fmla="*/ 77 w 141"/>
                <a:gd name="T95" fmla="*/ 112 h 202"/>
                <a:gd name="T96" fmla="*/ 87 w 141"/>
                <a:gd name="T97" fmla="*/ 115 h 202"/>
                <a:gd name="T98" fmla="*/ 87 w 141"/>
                <a:gd name="T99" fmla="*/ 130 h 202"/>
                <a:gd name="T100" fmla="*/ 55 w 141"/>
                <a:gd name="T101" fmla="*/ 198 h 202"/>
                <a:gd name="T102" fmla="*/ 57 w 141"/>
                <a:gd name="T103" fmla="*/ 199 h 202"/>
                <a:gd name="T104" fmla="*/ 60 w 141"/>
                <a:gd name="T105" fmla="*/ 198 h 202"/>
                <a:gd name="T106" fmla="*/ 116 w 141"/>
                <a:gd name="T107" fmla="*/ 200 h 202"/>
                <a:gd name="T108" fmla="*/ 140 w 141"/>
                <a:gd name="T109" fmla="*/ 182 h 202"/>
                <a:gd name="T110" fmla="*/ 141 w 141"/>
                <a:gd name="T111" fmla="*/ 131 h 202"/>
                <a:gd name="T112" fmla="*/ 128 w 141"/>
                <a:gd name="T113" fmla="*/ 97 h 202"/>
                <a:gd name="T114" fmla="*/ 47 w 141"/>
                <a:gd name="T115" fmla="*/ 77 h 202"/>
                <a:gd name="T116" fmla="*/ 41 w 141"/>
                <a:gd name="T117" fmla="*/ 68 h 202"/>
                <a:gd name="T118" fmla="*/ 86 w 141"/>
                <a:gd name="T119" fmla="*/ 51 h 202"/>
                <a:gd name="T120" fmla="*/ 78 w 141"/>
                <a:gd name="T121" fmla="*/ 8 h 202"/>
                <a:gd name="T122" fmla="*/ 24 w 141"/>
                <a:gd name="T123" fmla="*/ 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 h="202">
                  <a:moveTo>
                    <a:pt x="116" y="191"/>
                  </a:moveTo>
                  <a:cubicBezTo>
                    <a:pt x="115" y="189"/>
                    <a:pt x="114" y="187"/>
                    <a:pt x="113" y="186"/>
                  </a:cubicBezTo>
                  <a:cubicBezTo>
                    <a:pt x="115" y="184"/>
                    <a:pt x="118" y="182"/>
                    <a:pt x="120" y="180"/>
                  </a:cubicBezTo>
                  <a:cubicBezTo>
                    <a:pt x="119" y="183"/>
                    <a:pt x="117" y="187"/>
                    <a:pt x="116" y="191"/>
                  </a:cubicBezTo>
                  <a:moveTo>
                    <a:pt x="53" y="187"/>
                  </a:moveTo>
                  <a:cubicBezTo>
                    <a:pt x="52" y="185"/>
                    <a:pt x="51" y="183"/>
                    <a:pt x="50" y="181"/>
                  </a:cubicBezTo>
                  <a:cubicBezTo>
                    <a:pt x="52" y="181"/>
                    <a:pt x="53" y="180"/>
                    <a:pt x="55" y="179"/>
                  </a:cubicBezTo>
                  <a:cubicBezTo>
                    <a:pt x="55" y="182"/>
                    <a:pt x="54" y="184"/>
                    <a:pt x="53" y="187"/>
                  </a:cubicBezTo>
                  <a:moveTo>
                    <a:pt x="58" y="195"/>
                  </a:moveTo>
                  <a:cubicBezTo>
                    <a:pt x="57" y="194"/>
                    <a:pt x="57" y="192"/>
                    <a:pt x="56" y="191"/>
                  </a:cubicBezTo>
                  <a:cubicBezTo>
                    <a:pt x="56" y="191"/>
                    <a:pt x="56" y="191"/>
                    <a:pt x="56" y="191"/>
                  </a:cubicBezTo>
                  <a:cubicBezTo>
                    <a:pt x="58" y="186"/>
                    <a:pt x="59" y="182"/>
                    <a:pt x="61" y="177"/>
                  </a:cubicBezTo>
                  <a:cubicBezTo>
                    <a:pt x="61" y="177"/>
                    <a:pt x="61" y="177"/>
                    <a:pt x="61" y="177"/>
                  </a:cubicBezTo>
                  <a:cubicBezTo>
                    <a:pt x="63" y="176"/>
                    <a:pt x="66" y="175"/>
                    <a:pt x="69" y="174"/>
                  </a:cubicBezTo>
                  <a:cubicBezTo>
                    <a:pt x="67" y="180"/>
                    <a:pt x="65" y="186"/>
                    <a:pt x="63" y="192"/>
                  </a:cubicBezTo>
                  <a:cubicBezTo>
                    <a:pt x="63" y="193"/>
                    <a:pt x="63" y="193"/>
                    <a:pt x="63" y="193"/>
                  </a:cubicBezTo>
                  <a:cubicBezTo>
                    <a:pt x="63" y="193"/>
                    <a:pt x="62" y="193"/>
                    <a:pt x="62" y="193"/>
                  </a:cubicBezTo>
                  <a:cubicBezTo>
                    <a:pt x="60" y="194"/>
                    <a:pt x="59" y="194"/>
                    <a:pt x="58" y="195"/>
                  </a:cubicBezTo>
                  <a:moveTo>
                    <a:pt x="119" y="197"/>
                  </a:moveTo>
                  <a:cubicBezTo>
                    <a:pt x="119" y="196"/>
                    <a:pt x="119" y="196"/>
                    <a:pt x="119" y="196"/>
                  </a:cubicBezTo>
                  <a:cubicBezTo>
                    <a:pt x="119" y="196"/>
                    <a:pt x="119" y="196"/>
                    <a:pt x="119" y="196"/>
                  </a:cubicBezTo>
                  <a:cubicBezTo>
                    <a:pt x="121" y="189"/>
                    <a:pt x="124" y="182"/>
                    <a:pt x="127" y="174"/>
                  </a:cubicBezTo>
                  <a:cubicBezTo>
                    <a:pt x="127" y="174"/>
                    <a:pt x="127" y="174"/>
                    <a:pt x="127" y="174"/>
                  </a:cubicBezTo>
                  <a:cubicBezTo>
                    <a:pt x="128" y="173"/>
                    <a:pt x="129" y="172"/>
                    <a:pt x="131" y="171"/>
                  </a:cubicBezTo>
                  <a:cubicBezTo>
                    <a:pt x="133" y="175"/>
                    <a:pt x="134" y="178"/>
                    <a:pt x="136" y="182"/>
                  </a:cubicBezTo>
                  <a:cubicBezTo>
                    <a:pt x="136" y="183"/>
                    <a:pt x="136" y="183"/>
                    <a:pt x="136" y="183"/>
                  </a:cubicBezTo>
                  <a:cubicBezTo>
                    <a:pt x="130" y="187"/>
                    <a:pt x="126" y="191"/>
                    <a:pt x="119" y="197"/>
                  </a:cubicBezTo>
                  <a:moveTo>
                    <a:pt x="95" y="179"/>
                  </a:moveTo>
                  <a:cubicBezTo>
                    <a:pt x="96" y="176"/>
                    <a:pt x="97" y="173"/>
                    <a:pt x="98" y="170"/>
                  </a:cubicBezTo>
                  <a:cubicBezTo>
                    <a:pt x="99" y="171"/>
                    <a:pt x="99" y="172"/>
                    <a:pt x="100" y="173"/>
                  </a:cubicBezTo>
                  <a:cubicBezTo>
                    <a:pt x="100" y="174"/>
                    <a:pt x="101" y="175"/>
                    <a:pt x="101" y="176"/>
                  </a:cubicBezTo>
                  <a:cubicBezTo>
                    <a:pt x="99" y="177"/>
                    <a:pt x="97" y="178"/>
                    <a:pt x="95" y="179"/>
                  </a:cubicBezTo>
                  <a:moveTo>
                    <a:pt x="68" y="191"/>
                  </a:moveTo>
                  <a:cubicBezTo>
                    <a:pt x="70" y="185"/>
                    <a:pt x="72" y="178"/>
                    <a:pt x="74" y="172"/>
                  </a:cubicBezTo>
                  <a:cubicBezTo>
                    <a:pt x="74" y="172"/>
                    <a:pt x="74" y="172"/>
                    <a:pt x="74" y="172"/>
                  </a:cubicBezTo>
                  <a:cubicBezTo>
                    <a:pt x="77" y="170"/>
                    <a:pt x="80" y="169"/>
                    <a:pt x="83" y="168"/>
                  </a:cubicBezTo>
                  <a:cubicBezTo>
                    <a:pt x="81" y="174"/>
                    <a:pt x="79" y="181"/>
                    <a:pt x="77" y="187"/>
                  </a:cubicBezTo>
                  <a:cubicBezTo>
                    <a:pt x="77" y="188"/>
                    <a:pt x="77" y="188"/>
                    <a:pt x="77" y="188"/>
                  </a:cubicBezTo>
                  <a:cubicBezTo>
                    <a:pt x="76" y="188"/>
                    <a:pt x="75" y="188"/>
                    <a:pt x="74" y="189"/>
                  </a:cubicBezTo>
                  <a:cubicBezTo>
                    <a:pt x="72" y="189"/>
                    <a:pt x="70" y="190"/>
                    <a:pt x="68" y="191"/>
                  </a:cubicBezTo>
                  <a:moveTo>
                    <a:pt x="82" y="185"/>
                  </a:moveTo>
                  <a:cubicBezTo>
                    <a:pt x="84" y="179"/>
                    <a:pt x="86" y="173"/>
                    <a:pt x="88" y="167"/>
                  </a:cubicBezTo>
                  <a:cubicBezTo>
                    <a:pt x="88" y="166"/>
                    <a:pt x="88" y="166"/>
                    <a:pt x="88" y="165"/>
                  </a:cubicBezTo>
                  <a:cubicBezTo>
                    <a:pt x="90" y="164"/>
                    <a:pt x="92" y="163"/>
                    <a:pt x="94" y="162"/>
                  </a:cubicBezTo>
                  <a:cubicBezTo>
                    <a:pt x="94" y="163"/>
                    <a:pt x="95" y="164"/>
                    <a:pt x="95" y="165"/>
                  </a:cubicBezTo>
                  <a:cubicBezTo>
                    <a:pt x="93" y="170"/>
                    <a:pt x="92" y="175"/>
                    <a:pt x="90" y="181"/>
                  </a:cubicBezTo>
                  <a:cubicBezTo>
                    <a:pt x="90" y="181"/>
                    <a:pt x="90" y="181"/>
                    <a:pt x="90" y="182"/>
                  </a:cubicBezTo>
                  <a:cubicBezTo>
                    <a:pt x="87" y="183"/>
                    <a:pt x="85" y="184"/>
                    <a:pt x="82" y="185"/>
                  </a:cubicBezTo>
                  <a:moveTo>
                    <a:pt x="118" y="146"/>
                  </a:moveTo>
                  <a:cubicBezTo>
                    <a:pt x="118" y="145"/>
                    <a:pt x="118" y="145"/>
                    <a:pt x="118" y="144"/>
                  </a:cubicBezTo>
                  <a:cubicBezTo>
                    <a:pt x="118" y="144"/>
                    <a:pt x="119" y="143"/>
                    <a:pt x="119" y="143"/>
                  </a:cubicBezTo>
                  <a:cubicBezTo>
                    <a:pt x="119" y="144"/>
                    <a:pt x="119" y="145"/>
                    <a:pt x="118" y="146"/>
                  </a:cubicBezTo>
                  <a:moveTo>
                    <a:pt x="124" y="155"/>
                  </a:moveTo>
                  <a:cubicBezTo>
                    <a:pt x="123" y="154"/>
                    <a:pt x="122" y="152"/>
                    <a:pt x="121" y="150"/>
                  </a:cubicBezTo>
                  <a:cubicBezTo>
                    <a:pt x="123" y="145"/>
                    <a:pt x="125" y="140"/>
                    <a:pt x="127" y="135"/>
                  </a:cubicBezTo>
                  <a:cubicBezTo>
                    <a:pt x="127" y="135"/>
                    <a:pt x="127" y="135"/>
                    <a:pt x="127" y="135"/>
                  </a:cubicBezTo>
                  <a:cubicBezTo>
                    <a:pt x="128" y="133"/>
                    <a:pt x="130" y="131"/>
                    <a:pt x="131" y="128"/>
                  </a:cubicBezTo>
                  <a:cubicBezTo>
                    <a:pt x="129" y="133"/>
                    <a:pt x="128" y="139"/>
                    <a:pt x="127" y="143"/>
                  </a:cubicBezTo>
                  <a:cubicBezTo>
                    <a:pt x="126" y="148"/>
                    <a:pt x="125" y="153"/>
                    <a:pt x="124" y="155"/>
                  </a:cubicBezTo>
                  <a:moveTo>
                    <a:pt x="131" y="148"/>
                  </a:moveTo>
                  <a:cubicBezTo>
                    <a:pt x="132" y="143"/>
                    <a:pt x="133" y="138"/>
                    <a:pt x="134" y="133"/>
                  </a:cubicBezTo>
                  <a:cubicBezTo>
                    <a:pt x="135" y="130"/>
                    <a:pt x="135" y="127"/>
                    <a:pt x="136" y="125"/>
                  </a:cubicBezTo>
                  <a:cubicBezTo>
                    <a:pt x="136" y="127"/>
                    <a:pt x="137" y="128"/>
                    <a:pt x="137" y="128"/>
                  </a:cubicBezTo>
                  <a:cubicBezTo>
                    <a:pt x="137" y="129"/>
                    <a:pt x="137" y="130"/>
                    <a:pt x="137" y="130"/>
                  </a:cubicBezTo>
                  <a:cubicBezTo>
                    <a:pt x="137" y="130"/>
                    <a:pt x="137" y="130"/>
                    <a:pt x="137" y="130"/>
                  </a:cubicBezTo>
                  <a:cubicBezTo>
                    <a:pt x="137" y="136"/>
                    <a:pt x="134" y="143"/>
                    <a:pt x="131" y="148"/>
                  </a:cubicBezTo>
                  <a:moveTo>
                    <a:pt x="133" y="119"/>
                  </a:moveTo>
                  <a:cubicBezTo>
                    <a:pt x="133" y="119"/>
                    <a:pt x="133" y="118"/>
                    <a:pt x="133" y="118"/>
                  </a:cubicBezTo>
                  <a:cubicBezTo>
                    <a:pt x="133" y="118"/>
                    <a:pt x="133" y="118"/>
                    <a:pt x="133" y="118"/>
                  </a:cubicBezTo>
                  <a:cubicBezTo>
                    <a:pt x="133" y="119"/>
                    <a:pt x="133" y="119"/>
                    <a:pt x="133" y="119"/>
                  </a:cubicBezTo>
                  <a:cubicBezTo>
                    <a:pt x="133" y="119"/>
                    <a:pt x="133" y="119"/>
                    <a:pt x="133" y="119"/>
                  </a:cubicBezTo>
                  <a:moveTo>
                    <a:pt x="95" y="122"/>
                  </a:moveTo>
                  <a:cubicBezTo>
                    <a:pt x="95" y="121"/>
                    <a:pt x="95" y="121"/>
                    <a:pt x="95" y="120"/>
                  </a:cubicBezTo>
                  <a:cubicBezTo>
                    <a:pt x="95" y="118"/>
                    <a:pt x="96" y="116"/>
                    <a:pt x="97" y="113"/>
                  </a:cubicBezTo>
                  <a:cubicBezTo>
                    <a:pt x="97" y="113"/>
                    <a:pt x="97" y="113"/>
                    <a:pt x="97" y="113"/>
                  </a:cubicBezTo>
                  <a:cubicBezTo>
                    <a:pt x="97" y="116"/>
                    <a:pt x="96" y="119"/>
                    <a:pt x="95" y="122"/>
                  </a:cubicBezTo>
                  <a:moveTo>
                    <a:pt x="39" y="115"/>
                  </a:moveTo>
                  <a:cubicBezTo>
                    <a:pt x="39" y="115"/>
                    <a:pt x="38" y="115"/>
                    <a:pt x="38" y="115"/>
                  </a:cubicBezTo>
                  <a:cubicBezTo>
                    <a:pt x="37" y="115"/>
                    <a:pt x="36" y="115"/>
                    <a:pt x="35" y="115"/>
                  </a:cubicBezTo>
                  <a:cubicBezTo>
                    <a:pt x="36" y="112"/>
                    <a:pt x="36" y="109"/>
                    <a:pt x="37" y="106"/>
                  </a:cubicBezTo>
                  <a:cubicBezTo>
                    <a:pt x="40" y="106"/>
                    <a:pt x="43" y="106"/>
                    <a:pt x="45" y="105"/>
                  </a:cubicBezTo>
                  <a:cubicBezTo>
                    <a:pt x="44" y="108"/>
                    <a:pt x="43" y="112"/>
                    <a:pt x="42" y="115"/>
                  </a:cubicBezTo>
                  <a:cubicBezTo>
                    <a:pt x="41" y="115"/>
                    <a:pt x="40" y="115"/>
                    <a:pt x="39" y="115"/>
                  </a:cubicBezTo>
                  <a:moveTo>
                    <a:pt x="31" y="113"/>
                  </a:moveTo>
                  <a:cubicBezTo>
                    <a:pt x="29" y="113"/>
                    <a:pt x="28" y="112"/>
                    <a:pt x="26" y="110"/>
                  </a:cubicBezTo>
                  <a:cubicBezTo>
                    <a:pt x="24" y="108"/>
                    <a:pt x="23" y="105"/>
                    <a:pt x="21" y="103"/>
                  </a:cubicBezTo>
                  <a:cubicBezTo>
                    <a:pt x="23" y="104"/>
                    <a:pt x="25" y="105"/>
                    <a:pt x="28" y="105"/>
                  </a:cubicBezTo>
                  <a:cubicBezTo>
                    <a:pt x="29" y="106"/>
                    <a:pt x="31" y="106"/>
                    <a:pt x="33" y="106"/>
                  </a:cubicBezTo>
                  <a:cubicBezTo>
                    <a:pt x="32" y="108"/>
                    <a:pt x="31" y="111"/>
                    <a:pt x="31" y="113"/>
                  </a:cubicBezTo>
                  <a:moveTo>
                    <a:pt x="92" y="114"/>
                  </a:moveTo>
                  <a:cubicBezTo>
                    <a:pt x="92" y="114"/>
                    <a:pt x="91" y="113"/>
                    <a:pt x="91" y="112"/>
                  </a:cubicBezTo>
                  <a:cubicBezTo>
                    <a:pt x="90" y="112"/>
                    <a:pt x="89" y="111"/>
                    <a:pt x="89" y="111"/>
                  </a:cubicBezTo>
                  <a:cubicBezTo>
                    <a:pt x="90" y="108"/>
                    <a:pt x="91" y="106"/>
                    <a:pt x="92" y="103"/>
                  </a:cubicBezTo>
                  <a:cubicBezTo>
                    <a:pt x="93" y="104"/>
                    <a:pt x="94" y="105"/>
                    <a:pt x="95" y="106"/>
                  </a:cubicBezTo>
                  <a:cubicBezTo>
                    <a:pt x="95" y="106"/>
                    <a:pt x="95" y="106"/>
                    <a:pt x="95" y="106"/>
                  </a:cubicBezTo>
                  <a:cubicBezTo>
                    <a:pt x="94" y="109"/>
                    <a:pt x="93" y="112"/>
                    <a:pt x="92" y="114"/>
                  </a:cubicBezTo>
                  <a:moveTo>
                    <a:pt x="47" y="114"/>
                  </a:moveTo>
                  <a:cubicBezTo>
                    <a:pt x="48" y="111"/>
                    <a:pt x="49" y="107"/>
                    <a:pt x="50" y="104"/>
                  </a:cubicBezTo>
                  <a:cubicBezTo>
                    <a:pt x="53" y="103"/>
                    <a:pt x="55" y="103"/>
                    <a:pt x="58" y="102"/>
                  </a:cubicBezTo>
                  <a:cubicBezTo>
                    <a:pt x="57" y="105"/>
                    <a:pt x="56" y="108"/>
                    <a:pt x="54" y="112"/>
                  </a:cubicBezTo>
                  <a:cubicBezTo>
                    <a:pt x="52" y="112"/>
                    <a:pt x="49" y="113"/>
                    <a:pt x="47" y="114"/>
                  </a:cubicBezTo>
                  <a:moveTo>
                    <a:pt x="85" y="109"/>
                  </a:moveTo>
                  <a:cubicBezTo>
                    <a:pt x="84" y="108"/>
                    <a:pt x="82" y="108"/>
                    <a:pt x="80" y="107"/>
                  </a:cubicBezTo>
                  <a:cubicBezTo>
                    <a:pt x="81" y="105"/>
                    <a:pt x="82" y="102"/>
                    <a:pt x="83" y="99"/>
                  </a:cubicBezTo>
                  <a:cubicBezTo>
                    <a:pt x="85" y="99"/>
                    <a:pt x="87" y="100"/>
                    <a:pt x="88" y="100"/>
                  </a:cubicBezTo>
                  <a:cubicBezTo>
                    <a:pt x="87" y="103"/>
                    <a:pt x="86" y="106"/>
                    <a:pt x="85" y="109"/>
                  </a:cubicBezTo>
                  <a:moveTo>
                    <a:pt x="60" y="110"/>
                  </a:moveTo>
                  <a:cubicBezTo>
                    <a:pt x="61" y="107"/>
                    <a:pt x="62" y="104"/>
                    <a:pt x="63" y="101"/>
                  </a:cubicBezTo>
                  <a:cubicBezTo>
                    <a:pt x="63" y="100"/>
                    <a:pt x="63" y="100"/>
                    <a:pt x="63" y="100"/>
                  </a:cubicBezTo>
                  <a:cubicBezTo>
                    <a:pt x="64" y="100"/>
                    <a:pt x="64" y="100"/>
                    <a:pt x="65" y="100"/>
                  </a:cubicBezTo>
                  <a:cubicBezTo>
                    <a:pt x="67" y="99"/>
                    <a:pt x="69" y="99"/>
                    <a:pt x="71" y="98"/>
                  </a:cubicBezTo>
                  <a:cubicBezTo>
                    <a:pt x="70" y="101"/>
                    <a:pt x="69" y="105"/>
                    <a:pt x="67" y="108"/>
                  </a:cubicBezTo>
                  <a:cubicBezTo>
                    <a:pt x="65" y="108"/>
                    <a:pt x="62" y="109"/>
                    <a:pt x="60" y="110"/>
                  </a:cubicBezTo>
                  <a:moveTo>
                    <a:pt x="72" y="107"/>
                  </a:moveTo>
                  <a:cubicBezTo>
                    <a:pt x="73" y="104"/>
                    <a:pt x="74" y="101"/>
                    <a:pt x="76" y="98"/>
                  </a:cubicBezTo>
                  <a:cubicBezTo>
                    <a:pt x="76" y="98"/>
                    <a:pt x="76" y="98"/>
                    <a:pt x="76" y="98"/>
                  </a:cubicBezTo>
                  <a:cubicBezTo>
                    <a:pt x="77" y="98"/>
                    <a:pt x="78" y="98"/>
                    <a:pt x="79" y="98"/>
                  </a:cubicBezTo>
                  <a:cubicBezTo>
                    <a:pt x="78" y="101"/>
                    <a:pt x="77" y="104"/>
                    <a:pt x="76" y="107"/>
                  </a:cubicBezTo>
                  <a:cubicBezTo>
                    <a:pt x="75" y="107"/>
                    <a:pt x="75" y="107"/>
                    <a:pt x="75" y="107"/>
                  </a:cubicBezTo>
                  <a:cubicBezTo>
                    <a:pt x="74" y="107"/>
                    <a:pt x="73" y="107"/>
                    <a:pt x="72" y="107"/>
                  </a:cubicBezTo>
                  <a:moveTo>
                    <a:pt x="30" y="74"/>
                  </a:moveTo>
                  <a:cubicBezTo>
                    <a:pt x="28" y="72"/>
                    <a:pt x="27" y="70"/>
                    <a:pt x="26" y="67"/>
                  </a:cubicBezTo>
                  <a:cubicBezTo>
                    <a:pt x="26" y="67"/>
                    <a:pt x="26" y="67"/>
                    <a:pt x="26" y="67"/>
                  </a:cubicBezTo>
                  <a:cubicBezTo>
                    <a:pt x="26" y="64"/>
                    <a:pt x="28" y="61"/>
                    <a:pt x="31" y="57"/>
                  </a:cubicBezTo>
                  <a:cubicBezTo>
                    <a:pt x="33" y="56"/>
                    <a:pt x="34" y="54"/>
                    <a:pt x="36" y="53"/>
                  </a:cubicBezTo>
                  <a:cubicBezTo>
                    <a:pt x="35" y="56"/>
                    <a:pt x="34" y="59"/>
                    <a:pt x="33" y="62"/>
                  </a:cubicBezTo>
                  <a:cubicBezTo>
                    <a:pt x="32" y="67"/>
                    <a:pt x="31" y="71"/>
                    <a:pt x="30" y="74"/>
                  </a:cubicBezTo>
                  <a:moveTo>
                    <a:pt x="38" y="77"/>
                  </a:moveTo>
                  <a:cubicBezTo>
                    <a:pt x="36" y="77"/>
                    <a:pt x="35" y="77"/>
                    <a:pt x="34" y="76"/>
                  </a:cubicBezTo>
                  <a:cubicBezTo>
                    <a:pt x="34" y="73"/>
                    <a:pt x="36" y="68"/>
                    <a:pt x="38" y="63"/>
                  </a:cubicBezTo>
                  <a:cubicBezTo>
                    <a:pt x="39" y="58"/>
                    <a:pt x="41" y="52"/>
                    <a:pt x="42" y="49"/>
                  </a:cubicBezTo>
                  <a:cubicBezTo>
                    <a:pt x="45" y="48"/>
                    <a:pt x="48" y="46"/>
                    <a:pt x="51" y="45"/>
                  </a:cubicBezTo>
                  <a:cubicBezTo>
                    <a:pt x="49" y="49"/>
                    <a:pt x="46" y="54"/>
                    <a:pt x="45" y="58"/>
                  </a:cubicBezTo>
                  <a:cubicBezTo>
                    <a:pt x="44" y="59"/>
                    <a:pt x="44" y="60"/>
                    <a:pt x="45" y="60"/>
                  </a:cubicBezTo>
                  <a:cubicBezTo>
                    <a:pt x="44" y="61"/>
                    <a:pt x="44" y="61"/>
                    <a:pt x="43" y="61"/>
                  </a:cubicBezTo>
                  <a:cubicBezTo>
                    <a:pt x="41" y="63"/>
                    <a:pt x="39" y="64"/>
                    <a:pt x="38" y="66"/>
                  </a:cubicBezTo>
                  <a:cubicBezTo>
                    <a:pt x="37" y="67"/>
                    <a:pt x="36" y="69"/>
                    <a:pt x="36" y="72"/>
                  </a:cubicBezTo>
                  <a:cubicBezTo>
                    <a:pt x="36" y="73"/>
                    <a:pt x="36" y="74"/>
                    <a:pt x="37" y="75"/>
                  </a:cubicBezTo>
                  <a:cubicBezTo>
                    <a:pt x="37" y="76"/>
                    <a:pt x="37" y="77"/>
                    <a:pt x="38" y="77"/>
                  </a:cubicBezTo>
                  <a:moveTo>
                    <a:pt x="49" y="58"/>
                  </a:moveTo>
                  <a:cubicBezTo>
                    <a:pt x="51" y="53"/>
                    <a:pt x="54" y="48"/>
                    <a:pt x="56" y="43"/>
                  </a:cubicBezTo>
                  <a:cubicBezTo>
                    <a:pt x="57" y="43"/>
                    <a:pt x="57" y="43"/>
                    <a:pt x="57" y="43"/>
                  </a:cubicBezTo>
                  <a:cubicBezTo>
                    <a:pt x="59" y="42"/>
                    <a:pt x="61" y="41"/>
                    <a:pt x="63" y="41"/>
                  </a:cubicBezTo>
                  <a:cubicBezTo>
                    <a:pt x="61" y="45"/>
                    <a:pt x="59" y="50"/>
                    <a:pt x="57" y="55"/>
                  </a:cubicBezTo>
                  <a:cubicBezTo>
                    <a:pt x="54" y="56"/>
                    <a:pt x="52" y="57"/>
                    <a:pt x="49" y="58"/>
                  </a:cubicBezTo>
                  <a:moveTo>
                    <a:pt x="73" y="50"/>
                  </a:moveTo>
                  <a:cubicBezTo>
                    <a:pt x="75" y="46"/>
                    <a:pt x="77" y="43"/>
                    <a:pt x="78" y="39"/>
                  </a:cubicBezTo>
                  <a:cubicBezTo>
                    <a:pt x="79" y="42"/>
                    <a:pt x="81" y="45"/>
                    <a:pt x="82" y="47"/>
                  </a:cubicBezTo>
                  <a:cubicBezTo>
                    <a:pt x="80" y="48"/>
                    <a:pt x="77" y="49"/>
                    <a:pt x="73" y="50"/>
                  </a:cubicBezTo>
                  <a:moveTo>
                    <a:pt x="62" y="53"/>
                  </a:moveTo>
                  <a:cubicBezTo>
                    <a:pt x="64" y="48"/>
                    <a:pt x="66" y="44"/>
                    <a:pt x="69" y="39"/>
                  </a:cubicBezTo>
                  <a:cubicBezTo>
                    <a:pt x="70" y="39"/>
                    <a:pt x="72" y="39"/>
                    <a:pt x="74" y="39"/>
                  </a:cubicBezTo>
                  <a:cubicBezTo>
                    <a:pt x="72" y="42"/>
                    <a:pt x="70" y="46"/>
                    <a:pt x="68" y="50"/>
                  </a:cubicBezTo>
                  <a:cubicBezTo>
                    <a:pt x="68" y="51"/>
                    <a:pt x="68" y="51"/>
                    <a:pt x="68" y="51"/>
                  </a:cubicBezTo>
                  <a:cubicBezTo>
                    <a:pt x="66" y="52"/>
                    <a:pt x="64" y="52"/>
                    <a:pt x="62" y="53"/>
                  </a:cubicBezTo>
                  <a:moveTo>
                    <a:pt x="84" y="41"/>
                  </a:moveTo>
                  <a:cubicBezTo>
                    <a:pt x="83" y="39"/>
                    <a:pt x="82" y="37"/>
                    <a:pt x="81" y="35"/>
                  </a:cubicBezTo>
                  <a:cubicBezTo>
                    <a:pt x="81" y="29"/>
                    <a:pt x="80" y="23"/>
                    <a:pt x="80" y="17"/>
                  </a:cubicBezTo>
                  <a:cubicBezTo>
                    <a:pt x="81" y="20"/>
                    <a:pt x="83" y="23"/>
                    <a:pt x="84" y="25"/>
                  </a:cubicBezTo>
                  <a:cubicBezTo>
                    <a:pt x="85" y="26"/>
                    <a:pt x="85" y="26"/>
                    <a:pt x="85" y="26"/>
                  </a:cubicBezTo>
                  <a:cubicBezTo>
                    <a:pt x="84" y="31"/>
                    <a:pt x="84" y="36"/>
                    <a:pt x="84" y="41"/>
                  </a:cubicBezTo>
                  <a:moveTo>
                    <a:pt x="35" y="102"/>
                  </a:moveTo>
                  <a:cubicBezTo>
                    <a:pt x="33" y="102"/>
                    <a:pt x="31" y="102"/>
                    <a:pt x="29" y="101"/>
                  </a:cubicBezTo>
                  <a:cubicBezTo>
                    <a:pt x="20" y="99"/>
                    <a:pt x="15" y="94"/>
                    <a:pt x="11" y="89"/>
                  </a:cubicBezTo>
                  <a:cubicBezTo>
                    <a:pt x="8" y="84"/>
                    <a:pt x="6" y="79"/>
                    <a:pt x="5" y="77"/>
                  </a:cubicBezTo>
                  <a:cubicBezTo>
                    <a:pt x="5" y="75"/>
                    <a:pt x="4" y="72"/>
                    <a:pt x="4" y="70"/>
                  </a:cubicBezTo>
                  <a:cubicBezTo>
                    <a:pt x="4" y="59"/>
                    <a:pt x="10" y="46"/>
                    <a:pt x="16" y="39"/>
                  </a:cubicBezTo>
                  <a:cubicBezTo>
                    <a:pt x="16" y="39"/>
                    <a:pt x="17" y="38"/>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6" y="36"/>
                    <a:pt x="16" y="36"/>
                    <a:pt x="16" y="36"/>
                  </a:cubicBezTo>
                  <a:cubicBezTo>
                    <a:pt x="16" y="35"/>
                    <a:pt x="14" y="32"/>
                    <a:pt x="12" y="27"/>
                  </a:cubicBezTo>
                  <a:cubicBezTo>
                    <a:pt x="11" y="24"/>
                    <a:pt x="9" y="21"/>
                    <a:pt x="6" y="18"/>
                  </a:cubicBezTo>
                  <a:cubicBezTo>
                    <a:pt x="12" y="14"/>
                    <a:pt x="16" y="10"/>
                    <a:pt x="21" y="6"/>
                  </a:cubicBezTo>
                  <a:cubicBezTo>
                    <a:pt x="25" y="12"/>
                    <a:pt x="29" y="19"/>
                    <a:pt x="33" y="27"/>
                  </a:cubicBezTo>
                  <a:cubicBezTo>
                    <a:pt x="33" y="27"/>
                    <a:pt x="34" y="28"/>
                    <a:pt x="35" y="28"/>
                  </a:cubicBezTo>
                  <a:cubicBezTo>
                    <a:pt x="35" y="28"/>
                    <a:pt x="35" y="28"/>
                    <a:pt x="36" y="28"/>
                  </a:cubicBezTo>
                  <a:cubicBezTo>
                    <a:pt x="36" y="27"/>
                    <a:pt x="37" y="27"/>
                    <a:pt x="37" y="26"/>
                  </a:cubicBezTo>
                  <a:cubicBezTo>
                    <a:pt x="45" y="22"/>
                    <a:pt x="64" y="15"/>
                    <a:pt x="75" y="13"/>
                  </a:cubicBezTo>
                  <a:cubicBezTo>
                    <a:pt x="76" y="20"/>
                    <a:pt x="76" y="27"/>
                    <a:pt x="77" y="34"/>
                  </a:cubicBezTo>
                  <a:cubicBezTo>
                    <a:pt x="76" y="34"/>
                    <a:pt x="76" y="34"/>
                    <a:pt x="76" y="34"/>
                  </a:cubicBezTo>
                  <a:cubicBezTo>
                    <a:pt x="67" y="34"/>
                    <a:pt x="54" y="38"/>
                    <a:pt x="43" y="44"/>
                  </a:cubicBezTo>
                  <a:cubicBezTo>
                    <a:pt x="42" y="45"/>
                    <a:pt x="41" y="45"/>
                    <a:pt x="40" y="46"/>
                  </a:cubicBezTo>
                  <a:cubicBezTo>
                    <a:pt x="39" y="46"/>
                    <a:pt x="39" y="46"/>
                    <a:pt x="39" y="46"/>
                  </a:cubicBezTo>
                  <a:cubicBezTo>
                    <a:pt x="35" y="49"/>
                    <a:pt x="31" y="51"/>
                    <a:pt x="28" y="54"/>
                  </a:cubicBezTo>
                  <a:cubicBezTo>
                    <a:pt x="25" y="58"/>
                    <a:pt x="22" y="62"/>
                    <a:pt x="22" y="67"/>
                  </a:cubicBezTo>
                  <a:cubicBezTo>
                    <a:pt x="22" y="68"/>
                    <a:pt x="22" y="68"/>
                    <a:pt x="22" y="68"/>
                  </a:cubicBezTo>
                  <a:cubicBezTo>
                    <a:pt x="23" y="73"/>
                    <a:pt x="25" y="76"/>
                    <a:pt x="29" y="79"/>
                  </a:cubicBezTo>
                  <a:cubicBezTo>
                    <a:pt x="29" y="79"/>
                    <a:pt x="29" y="79"/>
                    <a:pt x="29" y="79"/>
                  </a:cubicBezTo>
                  <a:cubicBezTo>
                    <a:pt x="29" y="79"/>
                    <a:pt x="30" y="80"/>
                    <a:pt x="30" y="80"/>
                  </a:cubicBezTo>
                  <a:cubicBezTo>
                    <a:pt x="31" y="80"/>
                    <a:pt x="31" y="80"/>
                    <a:pt x="31" y="80"/>
                  </a:cubicBezTo>
                  <a:cubicBezTo>
                    <a:pt x="34" y="81"/>
                    <a:pt x="38" y="82"/>
                    <a:pt x="41" y="82"/>
                  </a:cubicBezTo>
                  <a:cubicBezTo>
                    <a:pt x="43" y="82"/>
                    <a:pt x="46" y="82"/>
                    <a:pt x="48" y="81"/>
                  </a:cubicBezTo>
                  <a:cubicBezTo>
                    <a:pt x="58" y="79"/>
                    <a:pt x="68" y="73"/>
                    <a:pt x="77" y="72"/>
                  </a:cubicBezTo>
                  <a:cubicBezTo>
                    <a:pt x="81" y="72"/>
                    <a:pt x="84" y="71"/>
                    <a:pt x="87" y="71"/>
                  </a:cubicBezTo>
                  <a:cubicBezTo>
                    <a:pt x="92" y="71"/>
                    <a:pt x="97" y="72"/>
                    <a:pt x="101" y="74"/>
                  </a:cubicBezTo>
                  <a:cubicBezTo>
                    <a:pt x="106" y="77"/>
                    <a:pt x="110" y="80"/>
                    <a:pt x="115" y="85"/>
                  </a:cubicBezTo>
                  <a:cubicBezTo>
                    <a:pt x="123" y="94"/>
                    <a:pt x="129" y="105"/>
                    <a:pt x="129" y="116"/>
                  </a:cubicBezTo>
                  <a:cubicBezTo>
                    <a:pt x="129" y="120"/>
                    <a:pt x="128" y="123"/>
                    <a:pt x="127" y="127"/>
                  </a:cubicBezTo>
                  <a:cubicBezTo>
                    <a:pt x="126" y="129"/>
                    <a:pt x="123" y="132"/>
                    <a:pt x="121" y="135"/>
                  </a:cubicBezTo>
                  <a:cubicBezTo>
                    <a:pt x="118" y="138"/>
                    <a:pt x="116" y="140"/>
                    <a:pt x="114" y="142"/>
                  </a:cubicBezTo>
                  <a:cubicBezTo>
                    <a:pt x="113" y="143"/>
                    <a:pt x="113" y="143"/>
                    <a:pt x="113" y="143"/>
                  </a:cubicBezTo>
                  <a:cubicBezTo>
                    <a:pt x="113" y="143"/>
                    <a:pt x="113" y="143"/>
                    <a:pt x="113" y="143"/>
                  </a:cubicBezTo>
                  <a:cubicBezTo>
                    <a:pt x="113" y="143"/>
                    <a:pt x="113" y="143"/>
                    <a:pt x="113" y="143"/>
                  </a:cubicBezTo>
                  <a:cubicBezTo>
                    <a:pt x="113" y="144"/>
                    <a:pt x="113" y="144"/>
                    <a:pt x="113" y="144"/>
                  </a:cubicBezTo>
                  <a:cubicBezTo>
                    <a:pt x="113" y="144"/>
                    <a:pt x="113" y="144"/>
                    <a:pt x="113" y="144"/>
                  </a:cubicBezTo>
                  <a:cubicBezTo>
                    <a:pt x="113" y="144"/>
                    <a:pt x="113" y="144"/>
                    <a:pt x="113" y="144"/>
                  </a:cubicBezTo>
                  <a:cubicBezTo>
                    <a:pt x="113" y="145"/>
                    <a:pt x="113" y="145"/>
                    <a:pt x="113" y="145"/>
                  </a:cubicBezTo>
                  <a:cubicBezTo>
                    <a:pt x="113" y="145"/>
                    <a:pt x="113" y="145"/>
                    <a:pt x="113" y="145"/>
                  </a:cubicBezTo>
                  <a:cubicBezTo>
                    <a:pt x="114" y="147"/>
                    <a:pt x="116" y="149"/>
                    <a:pt x="117" y="151"/>
                  </a:cubicBezTo>
                  <a:cubicBezTo>
                    <a:pt x="116" y="152"/>
                    <a:pt x="117" y="153"/>
                    <a:pt x="118" y="153"/>
                  </a:cubicBezTo>
                  <a:cubicBezTo>
                    <a:pt x="118" y="154"/>
                    <a:pt x="118" y="154"/>
                    <a:pt x="118" y="154"/>
                  </a:cubicBezTo>
                  <a:cubicBezTo>
                    <a:pt x="121" y="158"/>
                    <a:pt x="124" y="162"/>
                    <a:pt x="128" y="167"/>
                  </a:cubicBezTo>
                  <a:cubicBezTo>
                    <a:pt x="123" y="172"/>
                    <a:pt x="116" y="178"/>
                    <a:pt x="110" y="182"/>
                  </a:cubicBezTo>
                  <a:cubicBezTo>
                    <a:pt x="110" y="182"/>
                    <a:pt x="110" y="182"/>
                    <a:pt x="110" y="182"/>
                  </a:cubicBezTo>
                  <a:cubicBezTo>
                    <a:pt x="109" y="182"/>
                    <a:pt x="109" y="182"/>
                    <a:pt x="109" y="182"/>
                  </a:cubicBezTo>
                  <a:cubicBezTo>
                    <a:pt x="107" y="177"/>
                    <a:pt x="105" y="174"/>
                    <a:pt x="104" y="171"/>
                  </a:cubicBezTo>
                  <a:cubicBezTo>
                    <a:pt x="102" y="168"/>
                    <a:pt x="100" y="164"/>
                    <a:pt x="96" y="158"/>
                  </a:cubicBezTo>
                  <a:cubicBezTo>
                    <a:pt x="96" y="157"/>
                    <a:pt x="95" y="157"/>
                    <a:pt x="94" y="157"/>
                  </a:cubicBezTo>
                  <a:cubicBezTo>
                    <a:pt x="94" y="157"/>
                    <a:pt x="94" y="157"/>
                    <a:pt x="93" y="157"/>
                  </a:cubicBezTo>
                  <a:cubicBezTo>
                    <a:pt x="93" y="157"/>
                    <a:pt x="93" y="158"/>
                    <a:pt x="92" y="158"/>
                  </a:cubicBezTo>
                  <a:cubicBezTo>
                    <a:pt x="88" y="161"/>
                    <a:pt x="79" y="165"/>
                    <a:pt x="70" y="169"/>
                  </a:cubicBezTo>
                  <a:cubicBezTo>
                    <a:pt x="62" y="172"/>
                    <a:pt x="55" y="175"/>
                    <a:pt x="50" y="177"/>
                  </a:cubicBezTo>
                  <a:cubicBezTo>
                    <a:pt x="50" y="173"/>
                    <a:pt x="51" y="168"/>
                    <a:pt x="51" y="164"/>
                  </a:cubicBezTo>
                  <a:cubicBezTo>
                    <a:pt x="51" y="160"/>
                    <a:pt x="50" y="155"/>
                    <a:pt x="50" y="151"/>
                  </a:cubicBezTo>
                  <a:cubicBezTo>
                    <a:pt x="56" y="149"/>
                    <a:pt x="66" y="146"/>
                    <a:pt x="75" y="142"/>
                  </a:cubicBezTo>
                  <a:cubicBezTo>
                    <a:pt x="80" y="139"/>
                    <a:pt x="84" y="137"/>
                    <a:pt x="88" y="135"/>
                  </a:cubicBezTo>
                  <a:cubicBezTo>
                    <a:pt x="89" y="134"/>
                    <a:pt x="89" y="134"/>
                    <a:pt x="89" y="134"/>
                  </a:cubicBezTo>
                  <a:cubicBezTo>
                    <a:pt x="89" y="134"/>
                    <a:pt x="89" y="134"/>
                    <a:pt x="89" y="134"/>
                  </a:cubicBezTo>
                  <a:cubicBezTo>
                    <a:pt x="89" y="134"/>
                    <a:pt x="89" y="134"/>
                    <a:pt x="89" y="134"/>
                  </a:cubicBezTo>
                  <a:cubicBezTo>
                    <a:pt x="93" y="131"/>
                    <a:pt x="97" y="128"/>
                    <a:pt x="98" y="125"/>
                  </a:cubicBezTo>
                  <a:cubicBezTo>
                    <a:pt x="100" y="121"/>
                    <a:pt x="101" y="117"/>
                    <a:pt x="101" y="113"/>
                  </a:cubicBezTo>
                  <a:cubicBezTo>
                    <a:pt x="101" y="107"/>
                    <a:pt x="98" y="102"/>
                    <a:pt x="94" y="99"/>
                  </a:cubicBezTo>
                  <a:cubicBezTo>
                    <a:pt x="93" y="98"/>
                    <a:pt x="93" y="98"/>
                    <a:pt x="93" y="98"/>
                  </a:cubicBezTo>
                  <a:cubicBezTo>
                    <a:pt x="93" y="98"/>
                    <a:pt x="92" y="97"/>
                    <a:pt x="92" y="97"/>
                  </a:cubicBezTo>
                  <a:cubicBezTo>
                    <a:pt x="91" y="97"/>
                    <a:pt x="91" y="97"/>
                    <a:pt x="91" y="97"/>
                  </a:cubicBezTo>
                  <a:cubicBezTo>
                    <a:pt x="89" y="96"/>
                    <a:pt x="86" y="95"/>
                    <a:pt x="84" y="95"/>
                  </a:cubicBezTo>
                  <a:cubicBezTo>
                    <a:pt x="83" y="94"/>
                    <a:pt x="83" y="94"/>
                    <a:pt x="83" y="94"/>
                  </a:cubicBezTo>
                  <a:cubicBezTo>
                    <a:pt x="83" y="94"/>
                    <a:pt x="83" y="94"/>
                    <a:pt x="82" y="94"/>
                  </a:cubicBezTo>
                  <a:cubicBezTo>
                    <a:pt x="82" y="94"/>
                    <a:pt x="82" y="94"/>
                    <a:pt x="82" y="94"/>
                  </a:cubicBezTo>
                  <a:cubicBezTo>
                    <a:pt x="80" y="94"/>
                    <a:pt x="78" y="94"/>
                    <a:pt x="76" y="94"/>
                  </a:cubicBezTo>
                  <a:cubicBezTo>
                    <a:pt x="72" y="94"/>
                    <a:pt x="68" y="94"/>
                    <a:pt x="64" y="95"/>
                  </a:cubicBezTo>
                  <a:cubicBezTo>
                    <a:pt x="55" y="98"/>
                    <a:pt x="45" y="102"/>
                    <a:pt x="36" y="102"/>
                  </a:cubicBezTo>
                  <a:cubicBezTo>
                    <a:pt x="36" y="102"/>
                    <a:pt x="36" y="102"/>
                    <a:pt x="36" y="102"/>
                  </a:cubicBezTo>
                  <a:cubicBezTo>
                    <a:pt x="36" y="102"/>
                    <a:pt x="36" y="102"/>
                    <a:pt x="36" y="102"/>
                  </a:cubicBezTo>
                  <a:cubicBezTo>
                    <a:pt x="35" y="102"/>
                    <a:pt x="35" y="102"/>
                    <a:pt x="35" y="102"/>
                  </a:cubicBezTo>
                  <a:moveTo>
                    <a:pt x="21" y="0"/>
                  </a:moveTo>
                  <a:cubicBezTo>
                    <a:pt x="21" y="0"/>
                    <a:pt x="20" y="1"/>
                    <a:pt x="20" y="1"/>
                  </a:cubicBezTo>
                  <a:cubicBezTo>
                    <a:pt x="13" y="6"/>
                    <a:pt x="9" y="11"/>
                    <a:pt x="2" y="16"/>
                  </a:cubicBezTo>
                  <a:cubicBezTo>
                    <a:pt x="2" y="16"/>
                    <a:pt x="2" y="16"/>
                    <a:pt x="2" y="16"/>
                  </a:cubicBezTo>
                  <a:cubicBezTo>
                    <a:pt x="2" y="16"/>
                    <a:pt x="2" y="16"/>
                    <a:pt x="2" y="16"/>
                  </a:cubicBezTo>
                  <a:cubicBezTo>
                    <a:pt x="1" y="16"/>
                    <a:pt x="1" y="16"/>
                    <a:pt x="1" y="16"/>
                  </a:cubicBezTo>
                  <a:cubicBezTo>
                    <a:pt x="1" y="16"/>
                    <a:pt x="1" y="16"/>
                    <a:pt x="1" y="16"/>
                  </a:cubicBezTo>
                  <a:cubicBezTo>
                    <a:pt x="1" y="17"/>
                    <a:pt x="1" y="17"/>
                    <a:pt x="1" y="17"/>
                  </a:cubicBezTo>
                  <a:cubicBezTo>
                    <a:pt x="1" y="17"/>
                    <a:pt x="1" y="17"/>
                    <a:pt x="1" y="17"/>
                  </a:cubicBezTo>
                  <a:cubicBezTo>
                    <a:pt x="1" y="18"/>
                    <a:pt x="1" y="18"/>
                    <a:pt x="1" y="18"/>
                  </a:cubicBezTo>
                  <a:cubicBezTo>
                    <a:pt x="1" y="18"/>
                    <a:pt x="1" y="18"/>
                    <a:pt x="1" y="18"/>
                  </a:cubicBezTo>
                  <a:cubicBezTo>
                    <a:pt x="1" y="18"/>
                    <a:pt x="1" y="18"/>
                    <a:pt x="1" y="18"/>
                  </a:cubicBezTo>
                  <a:cubicBezTo>
                    <a:pt x="1" y="19"/>
                    <a:pt x="1" y="19"/>
                    <a:pt x="1" y="19"/>
                  </a:cubicBezTo>
                  <a:cubicBezTo>
                    <a:pt x="1" y="19"/>
                    <a:pt x="1" y="19"/>
                    <a:pt x="1" y="19"/>
                  </a:cubicBezTo>
                  <a:cubicBezTo>
                    <a:pt x="2" y="19"/>
                    <a:pt x="2" y="19"/>
                    <a:pt x="2" y="19"/>
                  </a:cubicBezTo>
                  <a:cubicBezTo>
                    <a:pt x="4" y="21"/>
                    <a:pt x="7" y="26"/>
                    <a:pt x="9" y="30"/>
                  </a:cubicBezTo>
                  <a:cubicBezTo>
                    <a:pt x="10" y="32"/>
                    <a:pt x="11" y="34"/>
                    <a:pt x="12" y="36"/>
                  </a:cubicBezTo>
                  <a:cubicBezTo>
                    <a:pt x="12" y="36"/>
                    <a:pt x="12" y="37"/>
                    <a:pt x="12" y="37"/>
                  </a:cubicBezTo>
                  <a:cubicBezTo>
                    <a:pt x="6" y="45"/>
                    <a:pt x="0" y="58"/>
                    <a:pt x="0" y="70"/>
                  </a:cubicBezTo>
                  <a:cubicBezTo>
                    <a:pt x="0" y="73"/>
                    <a:pt x="0" y="75"/>
                    <a:pt x="1" y="78"/>
                  </a:cubicBezTo>
                  <a:cubicBezTo>
                    <a:pt x="2" y="80"/>
                    <a:pt x="4" y="86"/>
                    <a:pt x="8" y="92"/>
                  </a:cubicBezTo>
                  <a:cubicBezTo>
                    <a:pt x="8" y="92"/>
                    <a:pt x="8" y="92"/>
                    <a:pt x="9" y="93"/>
                  </a:cubicBezTo>
                  <a:cubicBezTo>
                    <a:pt x="9" y="93"/>
                    <a:pt x="9" y="94"/>
                    <a:pt x="9" y="94"/>
                  </a:cubicBezTo>
                  <a:cubicBezTo>
                    <a:pt x="14" y="101"/>
                    <a:pt x="17" y="105"/>
                    <a:pt x="22" y="111"/>
                  </a:cubicBezTo>
                  <a:cubicBezTo>
                    <a:pt x="22" y="111"/>
                    <a:pt x="22" y="112"/>
                    <a:pt x="22" y="112"/>
                  </a:cubicBezTo>
                  <a:cubicBezTo>
                    <a:pt x="22" y="112"/>
                    <a:pt x="23" y="113"/>
                    <a:pt x="23" y="113"/>
                  </a:cubicBezTo>
                  <a:cubicBezTo>
                    <a:pt x="24" y="114"/>
                    <a:pt x="24" y="114"/>
                    <a:pt x="24" y="114"/>
                  </a:cubicBezTo>
                  <a:cubicBezTo>
                    <a:pt x="24" y="114"/>
                    <a:pt x="24" y="114"/>
                    <a:pt x="25" y="114"/>
                  </a:cubicBezTo>
                  <a:cubicBezTo>
                    <a:pt x="26" y="116"/>
                    <a:pt x="28" y="117"/>
                    <a:pt x="30" y="118"/>
                  </a:cubicBezTo>
                  <a:cubicBezTo>
                    <a:pt x="30" y="118"/>
                    <a:pt x="31" y="119"/>
                    <a:pt x="31" y="119"/>
                  </a:cubicBezTo>
                  <a:cubicBezTo>
                    <a:pt x="32" y="119"/>
                    <a:pt x="32" y="119"/>
                    <a:pt x="32" y="119"/>
                  </a:cubicBezTo>
                  <a:cubicBezTo>
                    <a:pt x="32" y="119"/>
                    <a:pt x="33" y="119"/>
                    <a:pt x="33" y="119"/>
                  </a:cubicBezTo>
                  <a:cubicBezTo>
                    <a:pt x="35" y="119"/>
                    <a:pt x="37" y="119"/>
                    <a:pt x="38" y="119"/>
                  </a:cubicBezTo>
                  <a:cubicBezTo>
                    <a:pt x="38" y="119"/>
                    <a:pt x="38" y="119"/>
                    <a:pt x="38" y="119"/>
                  </a:cubicBezTo>
                  <a:cubicBezTo>
                    <a:pt x="45" y="119"/>
                    <a:pt x="51" y="117"/>
                    <a:pt x="57" y="115"/>
                  </a:cubicBezTo>
                  <a:cubicBezTo>
                    <a:pt x="63" y="113"/>
                    <a:pt x="70" y="111"/>
                    <a:pt x="75" y="111"/>
                  </a:cubicBezTo>
                  <a:cubicBezTo>
                    <a:pt x="75" y="111"/>
                    <a:pt x="75" y="111"/>
                    <a:pt x="75" y="111"/>
                  </a:cubicBezTo>
                  <a:cubicBezTo>
                    <a:pt x="76" y="111"/>
                    <a:pt x="76" y="111"/>
                    <a:pt x="76" y="111"/>
                  </a:cubicBezTo>
                  <a:cubicBezTo>
                    <a:pt x="77" y="112"/>
                    <a:pt x="77" y="112"/>
                    <a:pt x="77" y="112"/>
                  </a:cubicBezTo>
                  <a:cubicBezTo>
                    <a:pt x="77" y="112"/>
                    <a:pt x="77" y="112"/>
                    <a:pt x="77" y="112"/>
                  </a:cubicBezTo>
                  <a:cubicBezTo>
                    <a:pt x="78" y="112"/>
                    <a:pt x="78" y="112"/>
                    <a:pt x="78" y="111"/>
                  </a:cubicBezTo>
                  <a:cubicBezTo>
                    <a:pt x="81" y="112"/>
                    <a:pt x="82" y="112"/>
                    <a:pt x="84" y="113"/>
                  </a:cubicBezTo>
                  <a:cubicBezTo>
                    <a:pt x="84" y="114"/>
                    <a:pt x="85" y="114"/>
                    <a:pt x="85" y="115"/>
                  </a:cubicBezTo>
                  <a:cubicBezTo>
                    <a:pt x="85" y="115"/>
                    <a:pt x="86" y="115"/>
                    <a:pt x="86" y="115"/>
                  </a:cubicBezTo>
                  <a:cubicBezTo>
                    <a:pt x="86" y="115"/>
                    <a:pt x="86" y="115"/>
                    <a:pt x="87" y="115"/>
                  </a:cubicBezTo>
                  <a:cubicBezTo>
                    <a:pt x="88" y="115"/>
                    <a:pt x="88" y="115"/>
                    <a:pt x="88" y="115"/>
                  </a:cubicBezTo>
                  <a:cubicBezTo>
                    <a:pt x="89" y="117"/>
                    <a:pt x="90" y="118"/>
                    <a:pt x="90" y="120"/>
                  </a:cubicBezTo>
                  <a:cubicBezTo>
                    <a:pt x="90" y="120"/>
                    <a:pt x="90" y="120"/>
                    <a:pt x="90" y="120"/>
                  </a:cubicBezTo>
                  <a:cubicBezTo>
                    <a:pt x="90" y="121"/>
                    <a:pt x="90" y="121"/>
                    <a:pt x="90" y="122"/>
                  </a:cubicBezTo>
                  <a:cubicBezTo>
                    <a:pt x="90" y="122"/>
                    <a:pt x="90" y="122"/>
                    <a:pt x="90" y="122"/>
                  </a:cubicBezTo>
                  <a:cubicBezTo>
                    <a:pt x="90" y="125"/>
                    <a:pt x="89" y="128"/>
                    <a:pt x="87" y="130"/>
                  </a:cubicBezTo>
                  <a:cubicBezTo>
                    <a:pt x="75" y="138"/>
                    <a:pt x="55" y="146"/>
                    <a:pt x="47" y="147"/>
                  </a:cubicBezTo>
                  <a:cubicBezTo>
                    <a:pt x="46" y="147"/>
                    <a:pt x="45" y="148"/>
                    <a:pt x="45" y="150"/>
                  </a:cubicBezTo>
                  <a:cubicBezTo>
                    <a:pt x="46" y="154"/>
                    <a:pt x="46" y="159"/>
                    <a:pt x="46" y="164"/>
                  </a:cubicBezTo>
                  <a:cubicBezTo>
                    <a:pt x="46" y="169"/>
                    <a:pt x="46" y="174"/>
                    <a:pt x="45" y="179"/>
                  </a:cubicBezTo>
                  <a:cubicBezTo>
                    <a:pt x="45" y="179"/>
                    <a:pt x="45" y="180"/>
                    <a:pt x="45" y="181"/>
                  </a:cubicBezTo>
                  <a:cubicBezTo>
                    <a:pt x="49" y="187"/>
                    <a:pt x="52" y="193"/>
                    <a:pt x="55" y="198"/>
                  </a:cubicBezTo>
                  <a:cubicBezTo>
                    <a:pt x="56" y="199"/>
                    <a:pt x="56" y="199"/>
                    <a:pt x="56" y="199"/>
                  </a:cubicBezTo>
                  <a:cubicBezTo>
                    <a:pt x="56" y="199"/>
                    <a:pt x="56" y="199"/>
                    <a:pt x="56" y="199"/>
                  </a:cubicBezTo>
                  <a:cubicBezTo>
                    <a:pt x="56" y="199"/>
                    <a:pt x="56" y="199"/>
                    <a:pt x="56" y="199"/>
                  </a:cubicBezTo>
                  <a:cubicBezTo>
                    <a:pt x="56" y="199"/>
                    <a:pt x="56" y="199"/>
                    <a:pt x="56" y="199"/>
                  </a:cubicBezTo>
                  <a:cubicBezTo>
                    <a:pt x="57" y="199"/>
                    <a:pt x="57" y="199"/>
                    <a:pt x="57" y="199"/>
                  </a:cubicBezTo>
                  <a:cubicBezTo>
                    <a:pt x="57" y="199"/>
                    <a:pt x="57" y="199"/>
                    <a:pt x="57" y="199"/>
                  </a:cubicBezTo>
                  <a:cubicBezTo>
                    <a:pt x="57" y="199"/>
                    <a:pt x="57" y="199"/>
                    <a:pt x="57" y="199"/>
                  </a:cubicBezTo>
                  <a:cubicBezTo>
                    <a:pt x="58" y="199"/>
                    <a:pt x="58" y="199"/>
                    <a:pt x="58" y="199"/>
                  </a:cubicBezTo>
                  <a:cubicBezTo>
                    <a:pt x="58" y="199"/>
                    <a:pt x="58" y="199"/>
                    <a:pt x="58" y="199"/>
                  </a:cubicBezTo>
                  <a:cubicBezTo>
                    <a:pt x="58" y="199"/>
                    <a:pt x="58" y="199"/>
                    <a:pt x="58" y="199"/>
                  </a:cubicBezTo>
                  <a:cubicBezTo>
                    <a:pt x="58" y="199"/>
                    <a:pt x="58" y="199"/>
                    <a:pt x="58" y="199"/>
                  </a:cubicBezTo>
                  <a:cubicBezTo>
                    <a:pt x="58" y="199"/>
                    <a:pt x="59" y="199"/>
                    <a:pt x="60" y="198"/>
                  </a:cubicBezTo>
                  <a:cubicBezTo>
                    <a:pt x="64" y="197"/>
                    <a:pt x="72" y="194"/>
                    <a:pt x="81" y="191"/>
                  </a:cubicBezTo>
                  <a:cubicBezTo>
                    <a:pt x="89" y="187"/>
                    <a:pt x="97" y="183"/>
                    <a:pt x="103" y="179"/>
                  </a:cubicBezTo>
                  <a:cubicBezTo>
                    <a:pt x="104" y="182"/>
                    <a:pt x="106" y="184"/>
                    <a:pt x="107" y="187"/>
                  </a:cubicBezTo>
                  <a:cubicBezTo>
                    <a:pt x="108" y="188"/>
                    <a:pt x="108" y="188"/>
                    <a:pt x="109" y="188"/>
                  </a:cubicBezTo>
                  <a:cubicBezTo>
                    <a:pt x="109" y="188"/>
                    <a:pt x="109" y="188"/>
                    <a:pt x="109" y="188"/>
                  </a:cubicBezTo>
                  <a:cubicBezTo>
                    <a:pt x="112" y="192"/>
                    <a:pt x="114" y="196"/>
                    <a:pt x="116" y="200"/>
                  </a:cubicBezTo>
                  <a:cubicBezTo>
                    <a:pt x="116" y="201"/>
                    <a:pt x="117" y="201"/>
                    <a:pt x="118" y="201"/>
                  </a:cubicBezTo>
                  <a:cubicBezTo>
                    <a:pt x="118" y="201"/>
                    <a:pt x="118" y="201"/>
                    <a:pt x="118" y="201"/>
                  </a:cubicBezTo>
                  <a:cubicBezTo>
                    <a:pt x="118" y="201"/>
                    <a:pt x="119" y="202"/>
                    <a:pt x="119" y="202"/>
                  </a:cubicBezTo>
                  <a:cubicBezTo>
                    <a:pt x="120" y="202"/>
                    <a:pt x="120" y="201"/>
                    <a:pt x="120" y="201"/>
                  </a:cubicBezTo>
                  <a:cubicBezTo>
                    <a:pt x="129" y="195"/>
                    <a:pt x="133" y="190"/>
                    <a:pt x="140" y="185"/>
                  </a:cubicBezTo>
                  <a:cubicBezTo>
                    <a:pt x="141" y="184"/>
                    <a:pt x="141" y="183"/>
                    <a:pt x="140" y="182"/>
                  </a:cubicBezTo>
                  <a:cubicBezTo>
                    <a:pt x="140" y="182"/>
                    <a:pt x="140" y="182"/>
                    <a:pt x="140" y="182"/>
                  </a:cubicBezTo>
                  <a:cubicBezTo>
                    <a:pt x="140" y="182"/>
                    <a:pt x="140" y="181"/>
                    <a:pt x="140" y="181"/>
                  </a:cubicBezTo>
                  <a:cubicBezTo>
                    <a:pt x="138" y="176"/>
                    <a:pt x="136" y="172"/>
                    <a:pt x="134" y="168"/>
                  </a:cubicBezTo>
                  <a:cubicBezTo>
                    <a:pt x="134" y="167"/>
                    <a:pt x="134" y="167"/>
                    <a:pt x="133" y="166"/>
                  </a:cubicBezTo>
                  <a:cubicBezTo>
                    <a:pt x="131" y="163"/>
                    <a:pt x="129" y="161"/>
                    <a:pt x="127" y="159"/>
                  </a:cubicBezTo>
                  <a:cubicBezTo>
                    <a:pt x="134" y="152"/>
                    <a:pt x="140" y="142"/>
                    <a:pt x="141" y="131"/>
                  </a:cubicBezTo>
                  <a:cubicBezTo>
                    <a:pt x="141" y="131"/>
                    <a:pt x="141" y="131"/>
                    <a:pt x="141" y="131"/>
                  </a:cubicBezTo>
                  <a:cubicBezTo>
                    <a:pt x="141" y="130"/>
                    <a:pt x="141" y="130"/>
                    <a:pt x="141" y="130"/>
                  </a:cubicBezTo>
                  <a:cubicBezTo>
                    <a:pt x="141" y="130"/>
                    <a:pt x="141" y="130"/>
                    <a:pt x="141" y="130"/>
                  </a:cubicBezTo>
                  <a:cubicBezTo>
                    <a:pt x="141" y="130"/>
                    <a:pt x="141" y="130"/>
                    <a:pt x="141" y="130"/>
                  </a:cubicBezTo>
                  <a:cubicBezTo>
                    <a:pt x="141" y="130"/>
                    <a:pt x="139" y="117"/>
                    <a:pt x="128" y="97"/>
                  </a:cubicBezTo>
                  <a:cubicBezTo>
                    <a:pt x="128" y="97"/>
                    <a:pt x="128" y="97"/>
                    <a:pt x="128" y="97"/>
                  </a:cubicBezTo>
                  <a:cubicBezTo>
                    <a:pt x="125" y="91"/>
                    <a:pt x="122" y="86"/>
                    <a:pt x="118" y="82"/>
                  </a:cubicBezTo>
                  <a:cubicBezTo>
                    <a:pt x="113" y="77"/>
                    <a:pt x="108" y="73"/>
                    <a:pt x="103" y="71"/>
                  </a:cubicBezTo>
                  <a:cubicBezTo>
                    <a:pt x="98" y="68"/>
                    <a:pt x="93" y="67"/>
                    <a:pt x="87" y="67"/>
                  </a:cubicBezTo>
                  <a:cubicBezTo>
                    <a:pt x="87" y="67"/>
                    <a:pt x="87" y="67"/>
                    <a:pt x="87" y="67"/>
                  </a:cubicBezTo>
                  <a:cubicBezTo>
                    <a:pt x="84" y="67"/>
                    <a:pt x="80" y="67"/>
                    <a:pt x="77" y="68"/>
                  </a:cubicBezTo>
                  <a:cubicBezTo>
                    <a:pt x="66" y="69"/>
                    <a:pt x="57" y="75"/>
                    <a:pt x="47" y="77"/>
                  </a:cubicBezTo>
                  <a:cubicBezTo>
                    <a:pt x="46" y="77"/>
                    <a:pt x="45" y="77"/>
                    <a:pt x="44" y="77"/>
                  </a:cubicBezTo>
                  <a:cubicBezTo>
                    <a:pt x="44" y="77"/>
                    <a:pt x="44" y="77"/>
                    <a:pt x="44" y="77"/>
                  </a:cubicBezTo>
                  <a:cubicBezTo>
                    <a:pt x="43" y="77"/>
                    <a:pt x="43" y="76"/>
                    <a:pt x="42" y="76"/>
                  </a:cubicBezTo>
                  <a:cubicBezTo>
                    <a:pt x="41" y="75"/>
                    <a:pt x="41" y="74"/>
                    <a:pt x="40" y="73"/>
                  </a:cubicBezTo>
                  <a:cubicBezTo>
                    <a:pt x="40" y="73"/>
                    <a:pt x="40" y="72"/>
                    <a:pt x="40" y="72"/>
                  </a:cubicBezTo>
                  <a:cubicBezTo>
                    <a:pt x="40" y="71"/>
                    <a:pt x="40" y="70"/>
                    <a:pt x="41" y="68"/>
                  </a:cubicBezTo>
                  <a:cubicBezTo>
                    <a:pt x="43" y="66"/>
                    <a:pt x="46" y="64"/>
                    <a:pt x="50" y="62"/>
                  </a:cubicBezTo>
                  <a:cubicBezTo>
                    <a:pt x="56" y="59"/>
                    <a:pt x="64" y="57"/>
                    <a:pt x="71" y="55"/>
                  </a:cubicBezTo>
                  <a:cubicBezTo>
                    <a:pt x="78" y="53"/>
                    <a:pt x="83" y="51"/>
                    <a:pt x="85" y="51"/>
                  </a:cubicBezTo>
                  <a:cubicBezTo>
                    <a:pt x="85" y="51"/>
                    <a:pt x="85" y="51"/>
                    <a:pt x="85" y="51"/>
                  </a:cubicBezTo>
                  <a:cubicBezTo>
                    <a:pt x="86" y="51"/>
                    <a:pt x="86" y="51"/>
                    <a:pt x="86" y="51"/>
                  </a:cubicBezTo>
                  <a:cubicBezTo>
                    <a:pt x="86" y="51"/>
                    <a:pt x="86" y="51"/>
                    <a:pt x="86" y="51"/>
                  </a:cubicBezTo>
                  <a:cubicBezTo>
                    <a:pt x="87" y="51"/>
                    <a:pt x="88" y="50"/>
                    <a:pt x="88" y="49"/>
                  </a:cubicBezTo>
                  <a:cubicBezTo>
                    <a:pt x="88" y="41"/>
                    <a:pt x="89" y="33"/>
                    <a:pt x="89" y="25"/>
                  </a:cubicBezTo>
                  <a:cubicBezTo>
                    <a:pt x="89" y="25"/>
                    <a:pt x="89" y="24"/>
                    <a:pt x="88" y="24"/>
                  </a:cubicBezTo>
                  <a:cubicBezTo>
                    <a:pt x="88" y="23"/>
                    <a:pt x="88" y="23"/>
                    <a:pt x="88" y="23"/>
                  </a:cubicBezTo>
                  <a:cubicBezTo>
                    <a:pt x="86" y="19"/>
                    <a:pt x="83" y="14"/>
                    <a:pt x="80" y="9"/>
                  </a:cubicBezTo>
                  <a:cubicBezTo>
                    <a:pt x="80" y="8"/>
                    <a:pt x="79" y="8"/>
                    <a:pt x="78" y="8"/>
                  </a:cubicBezTo>
                  <a:cubicBezTo>
                    <a:pt x="78" y="8"/>
                    <a:pt x="78" y="8"/>
                    <a:pt x="77" y="8"/>
                  </a:cubicBezTo>
                  <a:cubicBezTo>
                    <a:pt x="77" y="9"/>
                    <a:pt x="77" y="9"/>
                    <a:pt x="77" y="9"/>
                  </a:cubicBezTo>
                  <a:cubicBezTo>
                    <a:pt x="77" y="9"/>
                    <a:pt x="77" y="9"/>
                    <a:pt x="77" y="9"/>
                  </a:cubicBezTo>
                  <a:cubicBezTo>
                    <a:pt x="66" y="10"/>
                    <a:pt x="45" y="17"/>
                    <a:pt x="36" y="22"/>
                  </a:cubicBezTo>
                  <a:cubicBezTo>
                    <a:pt x="32" y="15"/>
                    <a:pt x="28" y="9"/>
                    <a:pt x="24" y="3"/>
                  </a:cubicBezTo>
                  <a:cubicBezTo>
                    <a:pt x="24" y="2"/>
                    <a:pt x="24" y="2"/>
                    <a:pt x="24" y="2"/>
                  </a:cubicBezTo>
                  <a:cubicBezTo>
                    <a:pt x="24" y="2"/>
                    <a:pt x="23" y="2"/>
                    <a:pt x="23" y="1"/>
                  </a:cubicBezTo>
                  <a:cubicBezTo>
                    <a:pt x="23" y="1"/>
                    <a:pt x="22" y="0"/>
                    <a:pt x="2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739"/>
            <p:cNvSpPr>
              <a:spLocks noEditPoints="1"/>
            </p:cNvSpPr>
            <p:nvPr/>
          </p:nvSpPr>
          <p:spPr bwMode="auto">
            <a:xfrm>
              <a:off x="4761" y="650"/>
              <a:ext cx="362" cy="220"/>
            </a:xfrm>
            <a:custGeom>
              <a:avLst/>
              <a:gdLst>
                <a:gd name="T0" fmla="*/ 114 w 153"/>
                <a:gd name="T1" fmla="*/ 13 h 93"/>
                <a:gd name="T2" fmla="*/ 136 w 153"/>
                <a:gd name="T3" fmla="*/ 7 h 93"/>
                <a:gd name="T4" fmla="*/ 148 w 153"/>
                <a:gd name="T5" fmla="*/ 5 h 93"/>
                <a:gd name="T6" fmla="*/ 143 w 153"/>
                <a:gd name="T7" fmla="*/ 38 h 93"/>
                <a:gd name="T8" fmla="*/ 139 w 153"/>
                <a:gd name="T9" fmla="*/ 36 h 93"/>
                <a:gd name="T10" fmla="*/ 139 w 153"/>
                <a:gd name="T11" fmla="*/ 18 h 93"/>
                <a:gd name="T12" fmla="*/ 137 w 153"/>
                <a:gd name="T13" fmla="*/ 19 h 93"/>
                <a:gd name="T14" fmla="*/ 97 w 153"/>
                <a:gd name="T15" fmla="*/ 66 h 93"/>
                <a:gd name="T16" fmla="*/ 90 w 153"/>
                <a:gd name="T17" fmla="*/ 71 h 93"/>
                <a:gd name="T18" fmla="*/ 84 w 153"/>
                <a:gd name="T19" fmla="*/ 68 h 93"/>
                <a:gd name="T20" fmla="*/ 45 w 153"/>
                <a:gd name="T21" fmla="*/ 48 h 93"/>
                <a:gd name="T22" fmla="*/ 5 w 153"/>
                <a:gd name="T23" fmla="*/ 87 h 93"/>
                <a:gd name="T24" fmla="*/ 39 w 153"/>
                <a:gd name="T25" fmla="*/ 44 h 93"/>
                <a:gd name="T26" fmla="*/ 50 w 153"/>
                <a:gd name="T27" fmla="*/ 43 h 93"/>
                <a:gd name="T28" fmla="*/ 90 w 153"/>
                <a:gd name="T29" fmla="*/ 63 h 93"/>
                <a:gd name="T30" fmla="*/ 92 w 153"/>
                <a:gd name="T31" fmla="*/ 63 h 93"/>
                <a:gd name="T32" fmla="*/ 128 w 153"/>
                <a:gd name="T33" fmla="*/ 22 h 93"/>
                <a:gd name="T34" fmla="*/ 133 w 153"/>
                <a:gd name="T35" fmla="*/ 15 h 93"/>
                <a:gd name="T36" fmla="*/ 131 w 153"/>
                <a:gd name="T37" fmla="*/ 14 h 93"/>
                <a:gd name="T38" fmla="*/ 151 w 153"/>
                <a:gd name="T39" fmla="*/ 0 h 93"/>
                <a:gd name="T40" fmla="*/ 108 w 153"/>
                <a:gd name="T41" fmla="*/ 9 h 93"/>
                <a:gd name="T42" fmla="*/ 107 w 153"/>
                <a:gd name="T43" fmla="*/ 12 h 93"/>
                <a:gd name="T44" fmla="*/ 115 w 153"/>
                <a:gd name="T45" fmla="*/ 18 h 93"/>
                <a:gd name="T46" fmla="*/ 126 w 153"/>
                <a:gd name="T47" fmla="*/ 18 h 93"/>
                <a:gd name="T48" fmla="*/ 73 w 153"/>
                <a:gd name="T49" fmla="*/ 50 h 93"/>
                <a:gd name="T50" fmla="*/ 46 w 153"/>
                <a:gd name="T51" fmla="*/ 37 h 93"/>
                <a:gd name="T52" fmla="*/ 0 w 153"/>
                <a:gd name="T53" fmla="*/ 80 h 93"/>
                <a:gd name="T54" fmla="*/ 2 w 153"/>
                <a:gd name="T55" fmla="*/ 91 h 93"/>
                <a:gd name="T56" fmla="*/ 4 w 153"/>
                <a:gd name="T57" fmla="*/ 93 h 93"/>
                <a:gd name="T58" fmla="*/ 45 w 153"/>
                <a:gd name="T59" fmla="*/ 52 h 93"/>
                <a:gd name="T60" fmla="*/ 90 w 153"/>
                <a:gd name="T61" fmla="*/ 74 h 93"/>
                <a:gd name="T62" fmla="*/ 100 w 153"/>
                <a:gd name="T63" fmla="*/ 69 h 93"/>
                <a:gd name="T64" fmla="*/ 135 w 153"/>
                <a:gd name="T65" fmla="*/ 36 h 93"/>
                <a:gd name="T66" fmla="*/ 138 w 153"/>
                <a:gd name="T67" fmla="*/ 40 h 93"/>
                <a:gd name="T68" fmla="*/ 144 w 153"/>
                <a:gd name="T69" fmla="*/ 43 h 93"/>
                <a:gd name="T70" fmla="*/ 146 w 153"/>
                <a:gd name="T71" fmla="*/ 42 h 93"/>
                <a:gd name="T72" fmla="*/ 153 w 153"/>
                <a:gd name="T73" fmla="*/ 3 h 93"/>
                <a:gd name="T74" fmla="*/ 151 w 153"/>
                <a:gd name="T75"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3" h="93">
                  <a:moveTo>
                    <a:pt x="116" y="14"/>
                  </a:moveTo>
                  <a:cubicBezTo>
                    <a:pt x="115" y="14"/>
                    <a:pt x="114" y="13"/>
                    <a:pt x="114" y="13"/>
                  </a:cubicBezTo>
                  <a:cubicBezTo>
                    <a:pt x="113" y="12"/>
                    <a:pt x="113" y="12"/>
                    <a:pt x="112" y="11"/>
                  </a:cubicBezTo>
                  <a:cubicBezTo>
                    <a:pt x="119" y="10"/>
                    <a:pt x="128" y="8"/>
                    <a:pt x="136" y="7"/>
                  </a:cubicBezTo>
                  <a:cubicBezTo>
                    <a:pt x="140" y="6"/>
                    <a:pt x="144" y="5"/>
                    <a:pt x="147" y="5"/>
                  </a:cubicBezTo>
                  <a:cubicBezTo>
                    <a:pt x="147" y="5"/>
                    <a:pt x="148" y="5"/>
                    <a:pt x="148" y="5"/>
                  </a:cubicBezTo>
                  <a:cubicBezTo>
                    <a:pt x="148" y="8"/>
                    <a:pt x="147" y="13"/>
                    <a:pt x="146" y="19"/>
                  </a:cubicBezTo>
                  <a:cubicBezTo>
                    <a:pt x="145" y="26"/>
                    <a:pt x="144" y="34"/>
                    <a:pt x="143" y="38"/>
                  </a:cubicBezTo>
                  <a:cubicBezTo>
                    <a:pt x="142" y="38"/>
                    <a:pt x="141" y="37"/>
                    <a:pt x="141" y="37"/>
                  </a:cubicBezTo>
                  <a:cubicBezTo>
                    <a:pt x="140" y="36"/>
                    <a:pt x="139" y="36"/>
                    <a:pt x="139" y="36"/>
                  </a:cubicBezTo>
                  <a:cubicBezTo>
                    <a:pt x="140" y="20"/>
                    <a:pt x="140" y="20"/>
                    <a:pt x="140" y="20"/>
                  </a:cubicBezTo>
                  <a:cubicBezTo>
                    <a:pt x="140" y="20"/>
                    <a:pt x="140" y="19"/>
                    <a:pt x="139" y="18"/>
                  </a:cubicBezTo>
                  <a:cubicBezTo>
                    <a:pt x="139" y="18"/>
                    <a:pt x="139" y="18"/>
                    <a:pt x="138" y="18"/>
                  </a:cubicBezTo>
                  <a:cubicBezTo>
                    <a:pt x="138" y="18"/>
                    <a:pt x="137" y="19"/>
                    <a:pt x="137" y="19"/>
                  </a:cubicBezTo>
                  <a:cubicBezTo>
                    <a:pt x="137" y="19"/>
                    <a:pt x="135" y="21"/>
                    <a:pt x="133" y="24"/>
                  </a:cubicBezTo>
                  <a:cubicBezTo>
                    <a:pt x="125" y="33"/>
                    <a:pt x="109" y="53"/>
                    <a:pt x="97" y="66"/>
                  </a:cubicBezTo>
                  <a:cubicBezTo>
                    <a:pt x="95" y="68"/>
                    <a:pt x="93" y="70"/>
                    <a:pt x="91" y="70"/>
                  </a:cubicBezTo>
                  <a:cubicBezTo>
                    <a:pt x="91" y="71"/>
                    <a:pt x="91" y="71"/>
                    <a:pt x="90" y="71"/>
                  </a:cubicBezTo>
                  <a:cubicBezTo>
                    <a:pt x="90" y="71"/>
                    <a:pt x="90" y="71"/>
                    <a:pt x="90" y="71"/>
                  </a:cubicBezTo>
                  <a:cubicBezTo>
                    <a:pt x="88" y="71"/>
                    <a:pt x="86" y="70"/>
                    <a:pt x="84" y="68"/>
                  </a:cubicBezTo>
                  <a:cubicBezTo>
                    <a:pt x="71" y="62"/>
                    <a:pt x="58" y="55"/>
                    <a:pt x="46" y="48"/>
                  </a:cubicBezTo>
                  <a:cubicBezTo>
                    <a:pt x="45" y="48"/>
                    <a:pt x="45" y="48"/>
                    <a:pt x="45" y="48"/>
                  </a:cubicBezTo>
                  <a:cubicBezTo>
                    <a:pt x="44" y="48"/>
                    <a:pt x="44" y="48"/>
                    <a:pt x="43" y="48"/>
                  </a:cubicBezTo>
                  <a:cubicBezTo>
                    <a:pt x="5" y="87"/>
                    <a:pt x="5" y="87"/>
                    <a:pt x="5" y="87"/>
                  </a:cubicBezTo>
                  <a:cubicBezTo>
                    <a:pt x="4" y="85"/>
                    <a:pt x="4" y="84"/>
                    <a:pt x="4" y="82"/>
                  </a:cubicBezTo>
                  <a:cubicBezTo>
                    <a:pt x="16" y="70"/>
                    <a:pt x="27" y="57"/>
                    <a:pt x="39" y="44"/>
                  </a:cubicBezTo>
                  <a:cubicBezTo>
                    <a:pt x="41" y="42"/>
                    <a:pt x="43" y="41"/>
                    <a:pt x="46" y="41"/>
                  </a:cubicBezTo>
                  <a:cubicBezTo>
                    <a:pt x="47" y="41"/>
                    <a:pt x="49" y="42"/>
                    <a:pt x="50" y="43"/>
                  </a:cubicBezTo>
                  <a:cubicBezTo>
                    <a:pt x="56" y="46"/>
                    <a:pt x="64" y="50"/>
                    <a:pt x="71" y="54"/>
                  </a:cubicBezTo>
                  <a:cubicBezTo>
                    <a:pt x="79" y="57"/>
                    <a:pt x="86" y="61"/>
                    <a:pt x="90" y="63"/>
                  </a:cubicBezTo>
                  <a:cubicBezTo>
                    <a:pt x="90" y="63"/>
                    <a:pt x="90" y="63"/>
                    <a:pt x="91" y="63"/>
                  </a:cubicBezTo>
                  <a:cubicBezTo>
                    <a:pt x="91" y="63"/>
                    <a:pt x="92" y="63"/>
                    <a:pt x="92" y="63"/>
                  </a:cubicBezTo>
                  <a:cubicBezTo>
                    <a:pt x="100" y="53"/>
                    <a:pt x="110" y="42"/>
                    <a:pt x="118" y="33"/>
                  </a:cubicBezTo>
                  <a:cubicBezTo>
                    <a:pt x="122" y="28"/>
                    <a:pt x="126" y="24"/>
                    <a:pt x="128" y="22"/>
                  </a:cubicBezTo>
                  <a:cubicBezTo>
                    <a:pt x="131" y="19"/>
                    <a:pt x="132" y="17"/>
                    <a:pt x="132" y="17"/>
                  </a:cubicBezTo>
                  <a:cubicBezTo>
                    <a:pt x="133" y="16"/>
                    <a:pt x="133" y="16"/>
                    <a:pt x="133" y="15"/>
                  </a:cubicBezTo>
                  <a:cubicBezTo>
                    <a:pt x="132" y="14"/>
                    <a:pt x="132" y="14"/>
                    <a:pt x="131" y="14"/>
                  </a:cubicBezTo>
                  <a:cubicBezTo>
                    <a:pt x="131" y="14"/>
                    <a:pt x="131" y="14"/>
                    <a:pt x="131" y="14"/>
                  </a:cubicBezTo>
                  <a:cubicBezTo>
                    <a:pt x="116" y="14"/>
                    <a:pt x="116" y="14"/>
                    <a:pt x="116" y="14"/>
                  </a:cubicBezTo>
                  <a:moveTo>
                    <a:pt x="151" y="0"/>
                  </a:moveTo>
                  <a:cubicBezTo>
                    <a:pt x="151" y="0"/>
                    <a:pt x="151" y="0"/>
                    <a:pt x="150" y="0"/>
                  </a:cubicBezTo>
                  <a:cubicBezTo>
                    <a:pt x="150" y="0"/>
                    <a:pt x="123" y="4"/>
                    <a:pt x="108" y="9"/>
                  </a:cubicBezTo>
                  <a:cubicBezTo>
                    <a:pt x="107" y="9"/>
                    <a:pt x="107" y="9"/>
                    <a:pt x="106" y="10"/>
                  </a:cubicBezTo>
                  <a:cubicBezTo>
                    <a:pt x="106" y="11"/>
                    <a:pt x="106" y="11"/>
                    <a:pt x="107" y="12"/>
                  </a:cubicBezTo>
                  <a:cubicBezTo>
                    <a:pt x="109" y="13"/>
                    <a:pt x="114" y="18"/>
                    <a:pt x="114" y="18"/>
                  </a:cubicBezTo>
                  <a:cubicBezTo>
                    <a:pt x="114" y="18"/>
                    <a:pt x="115" y="18"/>
                    <a:pt x="115" y="18"/>
                  </a:cubicBezTo>
                  <a:cubicBezTo>
                    <a:pt x="115" y="18"/>
                    <a:pt x="115" y="18"/>
                    <a:pt x="115" y="18"/>
                  </a:cubicBezTo>
                  <a:cubicBezTo>
                    <a:pt x="126" y="18"/>
                    <a:pt x="126" y="18"/>
                    <a:pt x="126" y="18"/>
                  </a:cubicBezTo>
                  <a:cubicBezTo>
                    <a:pt x="119" y="26"/>
                    <a:pt x="102" y="44"/>
                    <a:pt x="90" y="59"/>
                  </a:cubicBezTo>
                  <a:cubicBezTo>
                    <a:pt x="86" y="56"/>
                    <a:pt x="80" y="53"/>
                    <a:pt x="73" y="50"/>
                  </a:cubicBezTo>
                  <a:cubicBezTo>
                    <a:pt x="66" y="47"/>
                    <a:pt x="58" y="43"/>
                    <a:pt x="52" y="39"/>
                  </a:cubicBezTo>
                  <a:cubicBezTo>
                    <a:pt x="50" y="38"/>
                    <a:pt x="48" y="37"/>
                    <a:pt x="46" y="37"/>
                  </a:cubicBezTo>
                  <a:cubicBezTo>
                    <a:pt x="42" y="37"/>
                    <a:pt x="39" y="39"/>
                    <a:pt x="36" y="42"/>
                  </a:cubicBezTo>
                  <a:cubicBezTo>
                    <a:pt x="24" y="55"/>
                    <a:pt x="12" y="67"/>
                    <a:pt x="0" y="80"/>
                  </a:cubicBezTo>
                  <a:cubicBezTo>
                    <a:pt x="0" y="81"/>
                    <a:pt x="0" y="81"/>
                    <a:pt x="0" y="82"/>
                  </a:cubicBezTo>
                  <a:cubicBezTo>
                    <a:pt x="0" y="86"/>
                    <a:pt x="2" y="89"/>
                    <a:pt x="2" y="91"/>
                  </a:cubicBezTo>
                  <a:cubicBezTo>
                    <a:pt x="2" y="92"/>
                    <a:pt x="2" y="93"/>
                    <a:pt x="3" y="93"/>
                  </a:cubicBezTo>
                  <a:cubicBezTo>
                    <a:pt x="3" y="93"/>
                    <a:pt x="3" y="93"/>
                    <a:pt x="4" y="93"/>
                  </a:cubicBezTo>
                  <a:cubicBezTo>
                    <a:pt x="4" y="93"/>
                    <a:pt x="5" y="93"/>
                    <a:pt x="5" y="93"/>
                  </a:cubicBezTo>
                  <a:cubicBezTo>
                    <a:pt x="45" y="52"/>
                    <a:pt x="45" y="52"/>
                    <a:pt x="45" y="52"/>
                  </a:cubicBezTo>
                  <a:cubicBezTo>
                    <a:pt x="57" y="59"/>
                    <a:pt x="70" y="65"/>
                    <a:pt x="82" y="72"/>
                  </a:cubicBezTo>
                  <a:cubicBezTo>
                    <a:pt x="84" y="73"/>
                    <a:pt x="87" y="74"/>
                    <a:pt x="90" y="74"/>
                  </a:cubicBezTo>
                  <a:cubicBezTo>
                    <a:pt x="91" y="74"/>
                    <a:pt x="92" y="74"/>
                    <a:pt x="92" y="74"/>
                  </a:cubicBezTo>
                  <a:cubicBezTo>
                    <a:pt x="96" y="74"/>
                    <a:pt x="98" y="71"/>
                    <a:pt x="100" y="69"/>
                  </a:cubicBezTo>
                  <a:cubicBezTo>
                    <a:pt x="112" y="56"/>
                    <a:pt x="128" y="36"/>
                    <a:pt x="136" y="27"/>
                  </a:cubicBezTo>
                  <a:cubicBezTo>
                    <a:pt x="135" y="36"/>
                    <a:pt x="135" y="36"/>
                    <a:pt x="135" y="36"/>
                  </a:cubicBezTo>
                  <a:cubicBezTo>
                    <a:pt x="135" y="37"/>
                    <a:pt x="135" y="38"/>
                    <a:pt x="136" y="38"/>
                  </a:cubicBezTo>
                  <a:cubicBezTo>
                    <a:pt x="136" y="38"/>
                    <a:pt x="137" y="39"/>
                    <a:pt x="138" y="40"/>
                  </a:cubicBezTo>
                  <a:cubicBezTo>
                    <a:pt x="140" y="41"/>
                    <a:pt x="142" y="42"/>
                    <a:pt x="144" y="43"/>
                  </a:cubicBezTo>
                  <a:cubicBezTo>
                    <a:pt x="144" y="43"/>
                    <a:pt x="144" y="43"/>
                    <a:pt x="144" y="43"/>
                  </a:cubicBezTo>
                  <a:cubicBezTo>
                    <a:pt x="145" y="43"/>
                    <a:pt x="145" y="43"/>
                    <a:pt x="145" y="43"/>
                  </a:cubicBezTo>
                  <a:cubicBezTo>
                    <a:pt x="146" y="43"/>
                    <a:pt x="146" y="42"/>
                    <a:pt x="146" y="42"/>
                  </a:cubicBezTo>
                  <a:cubicBezTo>
                    <a:pt x="147" y="38"/>
                    <a:pt x="149" y="28"/>
                    <a:pt x="150" y="19"/>
                  </a:cubicBezTo>
                  <a:cubicBezTo>
                    <a:pt x="152" y="10"/>
                    <a:pt x="153" y="3"/>
                    <a:pt x="153" y="3"/>
                  </a:cubicBezTo>
                  <a:cubicBezTo>
                    <a:pt x="153" y="2"/>
                    <a:pt x="153" y="1"/>
                    <a:pt x="152" y="1"/>
                  </a:cubicBezTo>
                  <a:cubicBezTo>
                    <a:pt x="152" y="1"/>
                    <a:pt x="151" y="0"/>
                    <a:pt x="15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740"/>
            <p:cNvSpPr>
              <a:spLocks noEditPoints="1"/>
            </p:cNvSpPr>
            <p:nvPr/>
          </p:nvSpPr>
          <p:spPr bwMode="auto">
            <a:xfrm>
              <a:off x="4699" y="641"/>
              <a:ext cx="427" cy="340"/>
            </a:xfrm>
            <a:custGeom>
              <a:avLst/>
              <a:gdLst>
                <a:gd name="T0" fmla="*/ 115 w 180"/>
                <a:gd name="T1" fmla="*/ 123 h 144"/>
                <a:gd name="T2" fmla="*/ 82 w 180"/>
                <a:gd name="T3" fmla="*/ 123 h 144"/>
                <a:gd name="T4" fmla="*/ 43 w 180"/>
                <a:gd name="T5" fmla="*/ 123 h 144"/>
                <a:gd name="T6" fmla="*/ 121 w 180"/>
                <a:gd name="T7" fmla="*/ 114 h 144"/>
                <a:gd name="T8" fmla="*/ 138 w 180"/>
                <a:gd name="T9" fmla="*/ 123 h 144"/>
                <a:gd name="T10" fmla="*/ 154 w 180"/>
                <a:gd name="T11" fmla="*/ 123 h 144"/>
                <a:gd name="T12" fmla="*/ 88 w 180"/>
                <a:gd name="T13" fmla="*/ 107 h 144"/>
                <a:gd name="T14" fmla="*/ 74 w 180"/>
                <a:gd name="T15" fmla="*/ 123 h 144"/>
                <a:gd name="T16" fmla="*/ 39 w 180"/>
                <a:gd name="T17" fmla="*/ 114 h 144"/>
                <a:gd name="T18" fmla="*/ 39 w 180"/>
                <a:gd name="T19" fmla="*/ 120 h 144"/>
                <a:gd name="T20" fmla="*/ 121 w 180"/>
                <a:gd name="T21" fmla="*/ 105 h 144"/>
                <a:gd name="T22" fmla="*/ 71 w 180"/>
                <a:gd name="T23" fmla="*/ 105 h 144"/>
                <a:gd name="T24" fmla="*/ 137 w 180"/>
                <a:gd name="T25" fmla="*/ 114 h 144"/>
                <a:gd name="T26" fmla="*/ 153 w 180"/>
                <a:gd name="T27" fmla="*/ 103 h 144"/>
                <a:gd name="T28" fmla="*/ 109 w 180"/>
                <a:gd name="T29" fmla="*/ 92 h 144"/>
                <a:gd name="T30" fmla="*/ 121 w 180"/>
                <a:gd name="T31" fmla="*/ 91 h 144"/>
                <a:gd name="T32" fmla="*/ 38 w 180"/>
                <a:gd name="T33" fmla="*/ 109 h 144"/>
                <a:gd name="T34" fmla="*/ 38 w 180"/>
                <a:gd name="T35" fmla="*/ 109 h 144"/>
                <a:gd name="T36" fmla="*/ 88 w 180"/>
                <a:gd name="T37" fmla="*/ 84 h 144"/>
                <a:gd name="T38" fmla="*/ 137 w 180"/>
                <a:gd name="T39" fmla="*/ 92 h 144"/>
                <a:gd name="T40" fmla="*/ 154 w 180"/>
                <a:gd name="T41" fmla="*/ 89 h 144"/>
                <a:gd name="T42" fmla="*/ 70 w 180"/>
                <a:gd name="T43" fmla="*/ 79 h 144"/>
                <a:gd name="T44" fmla="*/ 70 w 180"/>
                <a:gd name="T45" fmla="*/ 85 h 144"/>
                <a:gd name="T46" fmla="*/ 73 w 180"/>
                <a:gd name="T47" fmla="*/ 73 h 144"/>
                <a:gd name="T48" fmla="*/ 153 w 180"/>
                <a:gd name="T49" fmla="*/ 63 h 144"/>
                <a:gd name="T50" fmla="*/ 16 w 180"/>
                <a:gd name="T51" fmla="*/ 0 h 144"/>
                <a:gd name="T52" fmla="*/ 8 w 180"/>
                <a:gd name="T53" fmla="*/ 34 h 144"/>
                <a:gd name="T54" fmla="*/ 10 w 180"/>
                <a:gd name="T55" fmla="*/ 49 h 144"/>
                <a:gd name="T56" fmla="*/ 14 w 180"/>
                <a:gd name="T57" fmla="*/ 68 h 144"/>
                <a:gd name="T58" fmla="*/ 14 w 180"/>
                <a:gd name="T59" fmla="*/ 72 h 144"/>
                <a:gd name="T60" fmla="*/ 10 w 180"/>
                <a:gd name="T61" fmla="*/ 90 h 144"/>
                <a:gd name="T62" fmla="*/ 8 w 180"/>
                <a:gd name="T63" fmla="*/ 107 h 144"/>
                <a:gd name="T64" fmla="*/ 2 w 180"/>
                <a:gd name="T65" fmla="*/ 124 h 144"/>
                <a:gd name="T66" fmla="*/ 14 w 180"/>
                <a:gd name="T67" fmla="*/ 142 h 144"/>
                <a:gd name="T68" fmla="*/ 178 w 180"/>
                <a:gd name="T69" fmla="*/ 128 h 144"/>
                <a:gd name="T70" fmla="*/ 158 w 180"/>
                <a:gd name="T71" fmla="*/ 112 h 144"/>
                <a:gd name="T72" fmla="*/ 156 w 180"/>
                <a:gd name="T73" fmla="*/ 57 h 144"/>
                <a:gd name="T74" fmla="*/ 136 w 180"/>
                <a:gd name="T75" fmla="*/ 75 h 144"/>
                <a:gd name="T76" fmla="*/ 134 w 180"/>
                <a:gd name="T77" fmla="*/ 118 h 144"/>
                <a:gd name="T78" fmla="*/ 125 w 180"/>
                <a:gd name="T79" fmla="*/ 87 h 144"/>
                <a:gd name="T80" fmla="*/ 118 w 180"/>
                <a:gd name="T81" fmla="*/ 88 h 144"/>
                <a:gd name="T82" fmla="*/ 106 w 180"/>
                <a:gd name="T83" fmla="*/ 86 h 144"/>
                <a:gd name="T84" fmla="*/ 100 w 180"/>
                <a:gd name="T85" fmla="*/ 85 h 144"/>
                <a:gd name="T86" fmla="*/ 101 w 180"/>
                <a:gd name="T87" fmla="*/ 124 h 144"/>
                <a:gd name="T88" fmla="*/ 92 w 180"/>
                <a:gd name="T89" fmla="*/ 104 h 144"/>
                <a:gd name="T90" fmla="*/ 91 w 180"/>
                <a:gd name="T91" fmla="*/ 81 h 144"/>
                <a:gd name="T92" fmla="*/ 72 w 180"/>
                <a:gd name="T93" fmla="*/ 70 h 144"/>
                <a:gd name="T94" fmla="*/ 66 w 180"/>
                <a:gd name="T95" fmla="*/ 79 h 144"/>
                <a:gd name="T96" fmla="*/ 59 w 180"/>
                <a:gd name="T97" fmla="*/ 84 h 144"/>
                <a:gd name="T98" fmla="*/ 35 w 180"/>
                <a:gd name="T99" fmla="*/ 103 h 144"/>
                <a:gd name="T100" fmla="*/ 18 w 180"/>
                <a:gd name="T101" fmla="*/ 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0" h="144">
                  <a:moveTo>
                    <a:pt x="115" y="123"/>
                  </a:moveTo>
                  <a:cubicBezTo>
                    <a:pt x="117" y="121"/>
                    <a:pt x="119" y="120"/>
                    <a:pt x="121" y="119"/>
                  </a:cubicBezTo>
                  <a:cubicBezTo>
                    <a:pt x="121" y="120"/>
                    <a:pt x="121" y="121"/>
                    <a:pt x="121" y="123"/>
                  </a:cubicBezTo>
                  <a:cubicBezTo>
                    <a:pt x="115" y="123"/>
                    <a:pt x="115" y="123"/>
                    <a:pt x="115" y="123"/>
                  </a:cubicBezTo>
                  <a:moveTo>
                    <a:pt x="82" y="123"/>
                  </a:moveTo>
                  <a:cubicBezTo>
                    <a:pt x="84" y="121"/>
                    <a:pt x="86" y="120"/>
                    <a:pt x="88" y="118"/>
                  </a:cubicBezTo>
                  <a:cubicBezTo>
                    <a:pt x="88" y="120"/>
                    <a:pt x="88" y="121"/>
                    <a:pt x="88" y="123"/>
                  </a:cubicBezTo>
                  <a:cubicBezTo>
                    <a:pt x="82" y="123"/>
                    <a:pt x="82" y="123"/>
                    <a:pt x="82" y="123"/>
                  </a:cubicBezTo>
                  <a:moveTo>
                    <a:pt x="43" y="123"/>
                  </a:moveTo>
                  <a:cubicBezTo>
                    <a:pt x="47" y="120"/>
                    <a:pt x="51" y="118"/>
                    <a:pt x="55" y="116"/>
                  </a:cubicBezTo>
                  <a:cubicBezTo>
                    <a:pt x="55" y="118"/>
                    <a:pt x="55" y="120"/>
                    <a:pt x="55" y="123"/>
                  </a:cubicBezTo>
                  <a:cubicBezTo>
                    <a:pt x="43" y="123"/>
                    <a:pt x="43" y="123"/>
                    <a:pt x="43" y="123"/>
                  </a:cubicBezTo>
                  <a:moveTo>
                    <a:pt x="105" y="123"/>
                  </a:moveTo>
                  <a:cubicBezTo>
                    <a:pt x="105" y="122"/>
                    <a:pt x="105" y="121"/>
                    <a:pt x="105" y="120"/>
                  </a:cubicBezTo>
                  <a:cubicBezTo>
                    <a:pt x="110" y="115"/>
                    <a:pt x="115" y="112"/>
                    <a:pt x="121" y="109"/>
                  </a:cubicBezTo>
                  <a:cubicBezTo>
                    <a:pt x="121" y="111"/>
                    <a:pt x="121" y="113"/>
                    <a:pt x="121" y="114"/>
                  </a:cubicBezTo>
                  <a:cubicBezTo>
                    <a:pt x="117" y="117"/>
                    <a:pt x="112" y="120"/>
                    <a:pt x="108" y="122"/>
                  </a:cubicBezTo>
                  <a:cubicBezTo>
                    <a:pt x="108" y="123"/>
                    <a:pt x="108" y="123"/>
                    <a:pt x="108" y="123"/>
                  </a:cubicBezTo>
                  <a:cubicBezTo>
                    <a:pt x="105" y="123"/>
                    <a:pt x="105" y="123"/>
                    <a:pt x="105" y="123"/>
                  </a:cubicBezTo>
                  <a:moveTo>
                    <a:pt x="138" y="123"/>
                  </a:moveTo>
                  <a:cubicBezTo>
                    <a:pt x="138" y="121"/>
                    <a:pt x="138" y="120"/>
                    <a:pt x="138" y="118"/>
                  </a:cubicBezTo>
                  <a:cubicBezTo>
                    <a:pt x="144" y="114"/>
                    <a:pt x="148" y="111"/>
                    <a:pt x="154" y="108"/>
                  </a:cubicBezTo>
                  <a:cubicBezTo>
                    <a:pt x="154" y="109"/>
                    <a:pt x="154" y="110"/>
                    <a:pt x="154" y="112"/>
                  </a:cubicBezTo>
                  <a:cubicBezTo>
                    <a:pt x="154" y="115"/>
                    <a:pt x="154" y="119"/>
                    <a:pt x="154" y="123"/>
                  </a:cubicBezTo>
                  <a:cubicBezTo>
                    <a:pt x="138" y="123"/>
                    <a:pt x="138" y="123"/>
                    <a:pt x="138" y="123"/>
                  </a:cubicBezTo>
                  <a:moveTo>
                    <a:pt x="72" y="123"/>
                  </a:moveTo>
                  <a:cubicBezTo>
                    <a:pt x="72" y="120"/>
                    <a:pt x="72" y="118"/>
                    <a:pt x="71" y="116"/>
                  </a:cubicBezTo>
                  <a:cubicBezTo>
                    <a:pt x="79" y="112"/>
                    <a:pt x="82" y="111"/>
                    <a:pt x="88" y="107"/>
                  </a:cubicBezTo>
                  <a:cubicBezTo>
                    <a:pt x="88" y="109"/>
                    <a:pt x="88" y="111"/>
                    <a:pt x="88" y="113"/>
                  </a:cubicBezTo>
                  <a:cubicBezTo>
                    <a:pt x="88" y="114"/>
                    <a:pt x="88" y="114"/>
                    <a:pt x="88" y="114"/>
                  </a:cubicBezTo>
                  <a:cubicBezTo>
                    <a:pt x="84" y="117"/>
                    <a:pt x="78" y="120"/>
                    <a:pt x="74" y="122"/>
                  </a:cubicBezTo>
                  <a:cubicBezTo>
                    <a:pt x="74" y="123"/>
                    <a:pt x="74" y="123"/>
                    <a:pt x="74" y="123"/>
                  </a:cubicBezTo>
                  <a:cubicBezTo>
                    <a:pt x="72" y="123"/>
                    <a:pt x="72" y="123"/>
                    <a:pt x="72" y="123"/>
                  </a:cubicBezTo>
                  <a:moveTo>
                    <a:pt x="39" y="120"/>
                  </a:moveTo>
                  <a:cubicBezTo>
                    <a:pt x="39" y="118"/>
                    <a:pt x="38" y="116"/>
                    <a:pt x="38" y="114"/>
                  </a:cubicBezTo>
                  <a:cubicBezTo>
                    <a:pt x="39" y="114"/>
                    <a:pt x="39" y="114"/>
                    <a:pt x="39" y="114"/>
                  </a:cubicBezTo>
                  <a:cubicBezTo>
                    <a:pt x="44" y="112"/>
                    <a:pt x="50" y="109"/>
                    <a:pt x="55" y="106"/>
                  </a:cubicBezTo>
                  <a:cubicBezTo>
                    <a:pt x="55" y="108"/>
                    <a:pt x="55" y="109"/>
                    <a:pt x="55" y="111"/>
                  </a:cubicBezTo>
                  <a:cubicBezTo>
                    <a:pt x="55" y="111"/>
                    <a:pt x="55" y="111"/>
                    <a:pt x="55" y="111"/>
                  </a:cubicBezTo>
                  <a:cubicBezTo>
                    <a:pt x="49" y="115"/>
                    <a:pt x="44" y="117"/>
                    <a:pt x="39" y="120"/>
                  </a:cubicBezTo>
                  <a:moveTo>
                    <a:pt x="104" y="115"/>
                  </a:moveTo>
                  <a:cubicBezTo>
                    <a:pt x="104" y="112"/>
                    <a:pt x="104" y="108"/>
                    <a:pt x="104" y="105"/>
                  </a:cubicBezTo>
                  <a:cubicBezTo>
                    <a:pt x="109" y="103"/>
                    <a:pt x="116" y="100"/>
                    <a:pt x="121" y="98"/>
                  </a:cubicBezTo>
                  <a:cubicBezTo>
                    <a:pt x="121" y="100"/>
                    <a:pt x="121" y="103"/>
                    <a:pt x="121" y="105"/>
                  </a:cubicBezTo>
                  <a:cubicBezTo>
                    <a:pt x="115" y="108"/>
                    <a:pt x="110" y="111"/>
                    <a:pt x="104" y="115"/>
                  </a:cubicBezTo>
                  <a:moveTo>
                    <a:pt x="71" y="112"/>
                  </a:moveTo>
                  <a:cubicBezTo>
                    <a:pt x="71" y="109"/>
                    <a:pt x="71" y="107"/>
                    <a:pt x="71" y="105"/>
                  </a:cubicBezTo>
                  <a:cubicBezTo>
                    <a:pt x="71" y="105"/>
                    <a:pt x="71" y="105"/>
                    <a:pt x="71" y="105"/>
                  </a:cubicBezTo>
                  <a:cubicBezTo>
                    <a:pt x="77" y="101"/>
                    <a:pt x="82" y="98"/>
                    <a:pt x="88" y="95"/>
                  </a:cubicBezTo>
                  <a:cubicBezTo>
                    <a:pt x="88" y="97"/>
                    <a:pt x="88" y="100"/>
                    <a:pt x="88" y="103"/>
                  </a:cubicBezTo>
                  <a:cubicBezTo>
                    <a:pt x="81" y="107"/>
                    <a:pt x="78" y="108"/>
                    <a:pt x="71" y="112"/>
                  </a:cubicBezTo>
                  <a:moveTo>
                    <a:pt x="137" y="114"/>
                  </a:moveTo>
                  <a:cubicBezTo>
                    <a:pt x="137" y="111"/>
                    <a:pt x="137" y="109"/>
                    <a:pt x="137" y="106"/>
                  </a:cubicBezTo>
                  <a:cubicBezTo>
                    <a:pt x="144" y="101"/>
                    <a:pt x="147" y="100"/>
                    <a:pt x="154" y="94"/>
                  </a:cubicBezTo>
                  <a:cubicBezTo>
                    <a:pt x="154" y="97"/>
                    <a:pt x="154" y="100"/>
                    <a:pt x="154" y="103"/>
                  </a:cubicBezTo>
                  <a:cubicBezTo>
                    <a:pt x="153" y="103"/>
                    <a:pt x="153" y="103"/>
                    <a:pt x="153" y="103"/>
                  </a:cubicBezTo>
                  <a:cubicBezTo>
                    <a:pt x="147" y="107"/>
                    <a:pt x="143" y="110"/>
                    <a:pt x="137" y="114"/>
                  </a:cubicBezTo>
                  <a:moveTo>
                    <a:pt x="104" y="101"/>
                  </a:moveTo>
                  <a:cubicBezTo>
                    <a:pt x="104" y="97"/>
                    <a:pt x="104" y="93"/>
                    <a:pt x="104" y="90"/>
                  </a:cubicBezTo>
                  <a:cubicBezTo>
                    <a:pt x="105" y="90"/>
                    <a:pt x="107" y="91"/>
                    <a:pt x="109" y="92"/>
                  </a:cubicBezTo>
                  <a:cubicBezTo>
                    <a:pt x="109" y="92"/>
                    <a:pt x="110" y="92"/>
                    <a:pt x="111" y="92"/>
                  </a:cubicBezTo>
                  <a:cubicBezTo>
                    <a:pt x="112" y="93"/>
                    <a:pt x="112" y="93"/>
                    <a:pt x="113" y="93"/>
                  </a:cubicBezTo>
                  <a:cubicBezTo>
                    <a:pt x="115" y="93"/>
                    <a:pt x="116" y="93"/>
                    <a:pt x="117" y="93"/>
                  </a:cubicBezTo>
                  <a:cubicBezTo>
                    <a:pt x="118" y="92"/>
                    <a:pt x="120" y="92"/>
                    <a:pt x="121" y="91"/>
                  </a:cubicBezTo>
                  <a:cubicBezTo>
                    <a:pt x="121" y="91"/>
                    <a:pt x="121" y="91"/>
                    <a:pt x="121" y="91"/>
                  </a:cubicBezTo>
                  <a:cubicBezTo>
                    <a:pt x="121" y="92"/>
                    <a:pt x="121" y="93"/>
                    <a:pt x="121" y="94"/>
                  </a:cubicBezTo>
                  <a:cubicBezTo>
                    <a:pt x="116" y="96"/>
                    <a:pt x="109" y="99"/>
                    <a:pt x="104" y="101"/>
                  </a:cubicBezTo>
                  <a:moveTo>
                    <a:pt x="38" y="109"/>
                  </a:moveTo>
                  <a:cubicBezTo>
                    <a:pt x="38" y="108"/>
                    <a:pt x="38" y="107"/>
                    <a:pt x="38" y="105"/>
                  </a:cubicBezTo>
                  <a:cubicBezTo>
                    <a:pt x="44" y="101"/>
                    <a:pt x="50" y="95"/>
                    <a:pt x="55" y="89"/>
                  </a:cubicBezTo>
                  <a:cubicBezTo>
                    <a:pt x="55" y="93"/>
                    <a:pt x="55" y="97"/>
                    <a:pt x="55" y="101"/>
                  </a:cubicBezTo>
                  <a:cubicBezTo>
                    <a:pt x="49" y="104"/>
                    <a:pt x="44" y="106"/>
                    <a:pt x="38" y="109"/>
                  </a:cubicBezTo>
                  <a:moveTo>
                    <a:pt x="71" y="100"/>
                  </a:moveTo>
                  <a:cubicBezTo>
                    <a:pt x="71" y="97"/>
                    <a:pt x="71" y="93"/>
                    <a:pt x="71" y="90"/>
                  </a:cubicBezTo>
                  <a:cubicBezTo>
                    <a:pt x="75" y="87"/>
                    <a:pt x="79" y="85"/>
                    <a:pt x="85" y="82"/>
                  </a:cubicBezTo>
                  <a:cubicBezTo>
                    <a:pt x="86" y="82"/>
                    <a:pt x="87" y="83"/>
                    <a:pt x="88" y="84"/>
                  </a:cubicBezTo>
                  <a:cubicBezTo>
                    <a:pt x="88" y="86"/>
                    <a:pt x="88" y="88"/>
                    <a:pt x="88" y="90"/>
                  </a:cubicBezTo>
                  <a:cubicBezTo>
                    <a:pt x="82" y="93"/>
                    <a:pt x="77" y="97"/>
                    <a:pt x="71" y="100"/>
                  </a:cubicBezTo>
                  <a:moveTo>
                    <a:pt x="137" y="101"/>
                  </a:moveTo>
                  <a:cubicBezTo>
                    <a:pt x="137" y="98"/>
                    <a:pt x="137" y="95"/>
                    <a:pt x="137" y="92"/>
                  </a:cubicBezTo>
                  <a:cubicBezTo>
                    <a:pt x="137" y="92"/>
                    <a:pt x="137" y="92"/>
                    <a:pt x="137" y="92"/>
                  </a:cubicBezTo>
                  <a:cubicBezTo>
                    <a:pt x="141" y="89"/>
                    <a:pt x="145" y="87"/>
                    <a:pt x="148" y="84"/>
                  </a:cubicBezTo>
                  <a:cubicBezTo>
                    <a:pt x="150" y="82"/>
                    <a:pt x="151" y="80"/>
                    <a:pt x="154" y="78"/>
                  </a:cubicBezTo>
                  <a:cubicBezTo>
                    <a:pt x="154" y="81"/>
                    <a:pt x="154" y="85"/>
                    <a:pt x="154" y="89"/>
                  </a:cubicBezTo>
                  <a:cubicBezTo>
                    <a:pt x="153" y="89"/>
                    <a:pt x="153" y="89"/>
                    <a:pt x="153" y="89"/>
                  </a:cubicBezTo>
                  <a:cubicBezTo>
                    <a:pt x="146" y="96"/>
                    <a:pt x="143" y="97"/>
                    <a:pt x="137" y="101"/>
                  </a:cubicBezTo>
                  <a:moveTo>
                    <a:pt x="70" y="85"/>
                  </a:moveTo>
                  <a:cubicBezTo>
                    <a:pt x="70" y="83"/>
                    <a:pt x="70" y="81"/>
                    <a:pt x="70" y="79"/>
                  </a:cubicBezTo>
                  <a:cubicBezTo>
                    <a:pt x="71" y="78"/>
                    <a:pt x="72" y="77"/>
                    <a:pt x="73" y="75"/>
                  </a:cubicBezTo>
                  <a:cubicBezTo>
                    <a:pt x="73" y="75"/>
                    <a:pt x="74" y="74"/>
                    <a:pt x="74" y="73"/>
                  </a:cubicBezTo>
                  <a:cubicBezTo>
                    <a:pt x="76" y="75"/>
                    <a:pt x="79" y="77"/>
                    <a:pt x="81" y="79"/>
                  </a:cubicBezTo>
                  <a:cubicBezTo>
                    <a:pt x="77" y="81"/>
                    <a:pt x="74" y="83"/>
                    <a:pt x="70" y="85"/>
                  </a:cubicBezTo>
                  <a:moveTo>
                    <a:pt x="73" y="73"/>
                  </a:moveTo>
                  <a:cubicBezTo>
                    <a:pt x="74" y="71"/>
                    <a:pt x="74" y="71"/>
                    <a:pt x="74" y="71"/>
                  </a:cubicBezTo>
                  <a:cubicBezTo>
                    <a:pt x="74" y="71"/>
                    <a:pt x="74" y="71"/>
                    <a:pt x="74" y="71"/>
                  </a:cubicBezTo>
                  <a:cubicBezTo>
                    <a:pt x="73" y="73"/>
                    <a:pt x="73" y="73"/>
                    <a:pt x="73" y="73"/>
                  </a:cubicBezTo>
                  <a:moveTo>
                    <a:pt x="137" y="87"/>
                  </a:moveTo>
                  <a:cubicBezTo>
                    <a:pt x="137" y="85"/>
                    <a:pt x="136" y="83"/>
                    <a:pt x="136" y="80"/>
                  </a:cubicBezTo>
                  <a:cubicBezTo>
                    <a:pt x="137" y="80"/>
                    <a:pt x="138" y="79"/>
                    <a:pt x="139" y="78"/>
                  </a:cubicBezTo>
                  <a:cubicBezTo>
                    <a:pt x="143" y="74"/>
                    <a:pt x="149" y="68"/>
                    <a:pt x="153" y="63"/>
                  </a:cubicBezTo>
                  <a:cubicBezTo>
                    <a:pt x="153" y="66"/>
                    <a:pt x="153" y="69"/>
                    <a:pt x="154" y="72"/>
                  </a:cubicBezTo>
                  <a:cubicBezTo>
                    <a:pt x="150" y="76"/>
                    <a:pt x="148" y="78"/>
                    <a:pt x="145" y="81"/>
                  </a:cubicBezTo>
                  <a:cubicBezTo>
                    <a:pt x="143" y="83"/>
                    <a:pt x="140" y="85"/>
                    <a:pt x="137" y="87"/>
                  </a:cubicBezTo>
                  <a:moveTo>
                    <a:pt x="16" y="0"/>
                  </a:moveTo>
                  <a:cubicBezTo>
                    <a:pt x="15" y="0"/>
                    <a:pt x="14" y="1"/>
                    <a:pt x="14" y="2"/>
                  </a:cubicBezTo>
                  <a:cubicBezTo>
                    <a:pt x="14" y="32"/>
                    <a:pt x="14" y="32"/>
                    <a:pt x="14" y="32"/>
                  </a:cubicBezTo>
                  <a:cubicBezTo>
                    <a:pt x="13" y="32"/>
                    <a:pt x="11" y="32"/>
                    <a:pt x="10" y="32"/>
                  </a:cubicBezTo>
                  <a:cubicBezTo>
                    <a:pt x="8" y="32"/>
                    <a:pt x="8" y="33"/>
                    <a:pt x="8" y="34"/>
                  </a:cubicBezTo>
                  <a:cubicBezTo>
                    <a:pt x="8" y="35"/>
                    <a:pt x="8" y="36"/>
                    <a:pt x="10" y="36"/>
                  </a:cubicBezTo>
                  <a:cubicBezTo>
                    <a:pt x="11" y="36"/>
                    <a:pt x="13" y="36"/>
                    <a:pt x="14" y="36"/>
                  </a:cubicBezTo>
                  <a:cubicBezTo>
                    <a:pt x="14" y="49"/>
                    <a:pt x="14" y="49"/>
                    <a:pt x="14" y="49"/>
                  </a:cubicBezTo>
                  <a:cubicBezTo>
                    <a:pt x="13" y="49"/>
                    <a:pt x="11" y="49"/>
                    <a:pt x="10" y="49"/>
                  </a:cubicBezTo>
                  <a:cubicBezTo>
                    <a:pt x="8" y="49"/>
                    <a:pt x="8" y="50"/>
                    <a:pt x="8" y="51"/>
                  </a:cubicBezTo>
                  <a:cubicBezTo>
                    <a:pt x="8" y="52"/>
                    <a:pt x="8" y="53"/>
                    <a:pt x="10" y="53"/>
                  </a:cubicBezTo>
                  <a:cubicBezTo>
                    <a:pt x="11" y="53"/>
                    <a:pt x="13" y="53"/>
                    <a:pt x="14" y="53"/>
                  </a:cubicBezTo>
                  <a:cubicBezTo>
                    <a:pt x="14" y="68"/>
                    <a:pt x="14" y="68"/>
                    <a:pt x="14" y="68"/>
                  </a:cubicBezTo>
                  <a:cubicBezTo>
                    <a:pt x="13" y="68"/>
                    <a:pt x="11" y="68"/>
                    <a:pt x="10" y="68"/>
                  </a:cubicBezTo>
                  <a:cubicBezTo>
                    <a:pt x="8" y="68"/>
                    <a:pt x="8" y="69"/>
                    <a:pt x="8" y="70"/>
                  </a:cubicBezTo>
                  <a:cubicBezTo>
                    <a:pt x="8" y="71"/>
                    <a:pt x="8" y="72"/>
                    <a:pt x="10" y="72"/>
                  </a:cubicBezTo>
                  <a:cubicBezTo>
                    <a:pt x="11" y="72"/>
                    <a:pt x="13" y="72"/>
                    <a:pt x="14" y="72"/>
                  </a:cubicBezTo>
                  <a:cubicBezTo>
                    <a:pt x="14" y="86"/>
                    <a:pt x="14" y="86"/>
                    <a:pt x="14" y="86"/>
                  </a:cubicBezTo>
                  <a:cubicBezTo>
                    <a:pt x="13" y="86"/>
                    <a:pt x="11" y="86"/>
                    <a:pt x="10" y="86"/>
                  </a:cubicBezTo>
                  <a:cubicBezTo>
                    <a:pt x="8" y="86"/>
                    <a:pt x="8" y="87"/>
                    <a:pt x="8" y="88"/>
                  </a:cubicBezTo>
                  <a:cubicBezTo>
                    <a:pt x="8" y="90"/>
                    <a:pt x="8" y="90"/>
                    <a:pt x="10" y="90"/>
                  </a:cubicBezTo>
                  <a:cubicBezTo>
                    <a:pt x="11" y="90"/>
                    <a:pt x="13" y="90"/>
                    <a:pt x="14" y="90"/>
                  </a:cubicBezTo>
                  <a:cubicBezTo>
                    <a:pt x="14" y="105"/>
                    <a:pt x="14" y="105"/>
                    <a:pt x="14" y="105"/>
                  </a:cubicBezTo>
                  <a:cubicBezTo>
                    <a:pt x="13" y="105"/>
                    <a:pt x="11" y="105"/>
                    <a:pt x="10" y="105"/>
                  </a:cubicBezTo>
                  <a:cubicBezTo>
                    <a:pt x="8" y="105"/>
                    <a:pt x="8" y="106"/>
                    <a:pt x="8" y="107"/>
                  </a:cubicBezTo>
                  <a:cubicBezTo>
                    <a:pt x="8" y="109"/>
                    <a:pt x="8" y="109"/>
                    <a:pt x="10" y="109"/>
                  </a:cubicBezTo>
                  <a:cubicBezTo>
                    <a:pt x="11" y="109"/>
                    <a:pt x="13" y="109"/>
                    <a:pt x="14" y="109"/>
                  </a:cubicBezTo>
                  <a:cubicBezTo>
                    <a:pt x="14" y="124"/>
                    <a:pt x="14" y="124"/>
                    <a:pt x="14" y="124"/>
                  </a:cubicBezTo>
                  <a:cubicBezTo>
                    <a:pt x="2" y="124"/>
                    <a:pt x="2" y="124"/>
                    <a:pt x="2" y="124"/>
                  </a:cubicBezTo>
                  <a:cubicBezTo>
                    <a:pt x="1" y="124"/>
                    <a:pt x="0" y="125"/>
                    <a:pt x="0" y="126"/>
                  </a:cubicBezTo>
                  <a:cubicBezTo>
                    <a:pt x="0" y="127"/>
                    <a:pt x="1" y="128"/>
                    <a:pt x="2" y="128"/>
                  </a:cubicBezTo>
                  <a:cubicBezTo>
                    <a:pt x="14" y="128"/>
                    <a:pt x="14" y="128"/>
                    <a:pt x="14" y="128"/>
                  </a:cubicBezTo>
                  <a:cubicBezTo>
                    <a:pt x="14" y="142"/>
                    <a:pt x="14" y="142"/>
                    <a:pt x="14" y="142"/>
                  </a:cubicBezTo>
                  <a:cubicBezTo>
                    <a:pt x="14" y="143"/>
                    <a:pt x="15" y="144"/>
                    <a:pt x="16" y="144"/>
                  </a:cubicBezTo>
                  <a:cubicBezTo>
                    <a:pt x="17" y="144"/>
                    <a:pt x="18" y="143"/>
                    <a:pt x="18" y="142"/>
                  </a:cubicBezTo>
                  <a:cubicBezTo>
                    <a:pt x="18" y="128"/>
                    <a:pt x="18" y="128"/>
                    <a:pt x="18" y="128"/>
                  </a:cubicBezTo>
                  <a:cubicBezTo>
                    <a:pt x="178" y="128"/>
                    <a:pt x="178" y="128"/>
                    <a:pt x="178" y="128"/>
                  </a:cubicBezTo>
                  <a:cubicBezTo>
                    <a:pt x="179" y="128"/>
                    <a:pt x="180" y="127"/>
                    <a:pt x="180" y="126"/>
                  </a:cubicBezTo>
                  <a:cubicBezTo>
                    <a:pt x="180" y="125"/>
                    <a:pt x="179" y="124"/>
                    <a:pt x="178" y="124"/>
                  </a:cubicBezTo>
                  <a:cubicBezTo>
                    <a:pt x="158" y="124"/>
                    <a:pt x="158" y="124"/>
                    <a:pt x="158" y="124"/>
                  </a:cubicBezTo>
                  <a:cubicBezTo>
                    <a:pt x="158" y="120"/>
                    <a:pt x="158" y="116"/>
                    <a:pt x="158" y="112"/>
                  </a:cubicBezTo>
                  <a:cubicBezTo>
                    <a:pt x="158" y="99"/>
                    <a:pt x="158" y="86"/>
                    <a:pt x="157" y="74"/>
                  </a:cubicBezTo>
                  <a:cubicBezTo>
                    <a:pt x="158" y="73"/>
                    <a:pt x="158" y="72"/>
                    <a:pt x="157" y="72"/>
                  </a:cubicBezTo>
                  <a:cubicBezTo>
                    <a:pt x="157" y="67"/>
                    <a:pt x="157" y="63"/>
                    <a:pt x="157" y="58"/>
                  </a:cubicBezTo>
                  <a:cubicBezTo>
                    <a:pt x="157" y="58"/>
                    <a:pt x="157" y="57"/>
                    <a:pt x="156" y="57"/>
                  </a:cubicBezTo>
                  <a:cubicBezTo>
                    <a:pt x="156" y="56"/>
                    <a:pt x="155" y="56"/>
                    <a:pt x="155" y="56"/>
                  </a:cubicBezTo>
                  <a:cubicBezTo>
                    <a:pt x="155" y="56"/>
                    <a:pt x="154" y="57"/>
                    <a:pt x="154" y="57"/>
                  </a:cubicBezTo>
                  <a:cubicBezTo>
                    <a:pt x="151" y="60"/>
                    <a:pt x="146" y="65"/>
                    <a:pt x="142" y="69"/>
                  </a:cubicBezTo>
                  <a:cubicBezTo>
                    <a:pt x="140" y="71"/>
                    <a:pt x="138" y="73"/>
                    <a:pt x="136" y="75"/>
                  </a:cubicBezTo>
                  <a:cubicBezTo>
                    <a:pt x="134" y="76"/>
                    <a:pt x="133" y="78"/>
                    <a:pt x="133" y="78"/>
                  </a:cubicBezTo>
                  <a:cubicBezTo>
                    <a:pt x="133" y="78"/>
                    <a:pt x="132" y="79"/>
                    <a:pt x="132" y="79"/>
                  </a:cubicBezTo>
                  <a:cubicBezTo>
                    <a:pt x="133" y="93"/>
                    <a:pt x="133" y="104"/>
                    <a:pt x="134" y="117"/>
                  </a:cubicBezTo>
                  <a:cubicBezTo>
                    <a:pt x="133" y="117"/>
                    <a:pt x="134" y="117"/>
                    <a:pt x="134" y="118"/>
                  </a:cubicBezTo>
                  <a:cubicBezTo>
                    <a:pt x="134" y="120"/>
                    <a:pt x="134" y="122"/>
                    <a:pt x="134" y="124"/>
                  </a:cubicBezTo>
                  <a:cubicBezTo>
                    <a:pt x="125" y="124"/>
                    <a:pt x="125" y="124"/>
                    <a:pt x="125" y="124"/>
                  </a:cubicBezTo>
                  <a:cubicBezTo>
                    <a:pt x="125" y="121"/>
                    <a:pt x="125" y="118"/>
                    <a:pt x="125" y="115"/>
                  </a:cubicBezTo>
                  <a:cubicBezTo>
                    <a:pt x="125" y="105"/>
                    <a:pt x="125" y="97"/>
                    <a:pt x="125" y="87"/>
                  </a:cubicBezTo>
                  <a:cubicBezTo>
                    <a:pt x="125" y="86"/>
                    <a:pt x="124" y="85"/>
                    <a:pt x="123" y="85"/>
                  </a:cubicBezTo>
                  <a:cubicBezTo>
                    <a:pt x="123" y="85"/>
                    <a:pt x="123" y="85"/>
                    <a:pt x="123" y="85"/>
                  </a:cubicBezTo>
                  <a:cubicBezTo>
                    <a:pt x="122" y="85"/>
                    <a:pt x="122" y="85"/>
                    <a:pt x="121" y="85"/>
                  </a:cubicBezTo>
                  <a:cubicBezTo>
                    <a:pt x="119" y="87"/>
                    <a:pt x="119" y="88"/>
                    <a:pt x="118" y="88"/>
                  </a:cubicBezTo>
                  <a:cubicBezTo>
                    <a:pt x="117" y="89"/>
                    <a:pt x="117" y="89"/>
                    <a:pt x="116" y="89"/>
                  </a:cubicBezTo>
                  <a:cubicBezTo>
                    <a:pt x="116" y="89"/>
                    <a:pt x="115" y="89"/>
                    <a:pt x="113" y="89"/>
                  </a:cubicBezTo>
                  <a:cubicBezTo>
                    <a:pt x="113" y="89"/>
                    <a:pt x="112" y="89"/>
                    <a:pt x="111" y="88"/>
                  </a:cubicBezTo>
                  <a:cubicBezTo>
                    <a:pt x="110" y="88"/>
                    <a:pt x="108" y="87"/>
                    <a:pt x="106" y="86"/>
                  </a:cubicBezTo>
                  <a:cubicBezTo>
                    <a:pt x="105" y="86"/>
                    <a:pt x="105" y="86"/>
                    <a:pt x="104" y="86"/>
                  </a:cubicBezTo>
                  <a:cubicBezTo>
                    <a:pt x="103" y="85"/>
                    <a:pt x="103" y="85"/>
                    <a:pt x="102" y="85"/>
                  </a:cubicBezTo>
                  <a:cubicBezTo>
                    <a:pt x="102" y="85"/>
                    <a:pt x="102" y="85"/>
                    <a:pt x="102" y="85"/>
                  </a:cubicBezTo>
                  <a:cubicBezTo>
                    <a:pt x="101" y="85"/>
                    <a:pt x="101" y="85"/>
                    <a:pt x="100" y="85"/>
                  </a:cubicBezTo>
                  <a:cubicBezTo>
                    <a:pt x="100" y="86"/>
                    <a:pt x="100" y="86"/>
                    <a:pt x="100" y="87"/>
                  </a:cubicBezTo>
                  <a:cubicBezTo>
                    <a:pt x="100" y="97"/>
                    <a:pt x="100" y="108"/>
                    <a:pt x="101" y="118"/>
                  </a:cubicBezTo>
                  <a:cubicBezTo>
                    <a:pt x="100" y="119"/>
                    <a:pt x="100" y="119"/>
                    <a:pt x="101" y="119"/>
                  </a:cubicBezTo>
                  <a:cubicBezTo>
                    <a:pt x="101" y="121"/>
                    <a:pt x="101" y="122"/>
                    <a:pt x="101" y="124"/>
                  </a:cubicBezTo>
                  <a:cubicBezTo>
                    <a:pt x="92" y="124"/>
                    <a:pt x="92" y="124"/>
                    <a:pt x="92" y="124"/>
                  </a:cubicBezTo>
                  <a:cubicBezTo>
                    <a:pt x="92" y="120"/>
                    <a:pt x="92" y="117"/>
                    <a:pt x="92" y="113"/>
                  </a:cubicBezTo>
                  <a:cubicBezTo>
                    <a:pt x="92" y="110"/>
                    <a:pt x="92" y="107"/>
                    <a:pt x="92" y="104"/>
                  </a:cubicBezTo>
                  <a:cubicBezTo>
                    <a:pt x="92" y="104"/>
                    <a:pt x="92" y="104"/>
                    <a:pt x="92" y="104"/>
                  </a:cubicBezTo>
                  <a:cubicBezTo>
                    <a:pt x="92" y="100"/>
                    <a:pt x="92" y="96"/>
                    <a:pt x="92" y="92"/>
                  </a:cubicBezTo>
                  <a:cubicBezTo>
                    <a:pt x="92" y="91"/>
                    <a:pt x="92" y="91"/>
                    <a:pt x="92" y="91"/>
                  </a:cubicBezTo>
                  <a:cubicBezTo>
                    <a:pt x="92" y="88"/>
                    <a:pt x="92" y="86"/>
                    <a:pt x="92" y="83"/>
                  </a:cubicBezTo>
                  <a:cubicBezTo>
                    <a:pt x="92" y="82"/>
                    <a:pt x="91" y="82"/>
                    <a:pt x="91" y="81"/>
                  </a:cubicBezTo>
                  <a:cubicBezTo>
                    <a:pt x="85" y="77"/>
                    <a:pt x="80" y="73"/>
                    <a:pt x="76" y="70"/>
                  </a:cubicBezTo>
                  <a:cubicBezTo>
                    <a:pt x="75" y="69"/>
                    <a:pt x="75" y="69"/>
                    <a:pt x="74" y="69"/>
                  </a:cubicBezTo>
                  <a:cubicBezTo>
                    <a:pt x="74" y="69"/>
                    <a:pt x="74" y="69"/>
                    <a:pt x="74" y="69"/>
                  </a:cubicBezTo>
                  <a:cubicBezTo>
                    <a:pt x="73" y="69"/>
                    <a:pt x="73" y="69"/>
                    <a:pt x="72" y="70"/>
                  </a:cubicBezTo>
                  <a:cubicBezTo>
                    <a:pt x="72" y="70"/>
                    <a:pt x="71" y="71"/>
                    <a:pt x="70" y="72"/>
                  </a:cubicBezTo>
                  <a:cubicBezTo>
                    <a:pt x="70" y="73"/>
                    <a:pt x="69" y="74"/>
                    <a:pt x="68" y="75"/>
                  </a:cubicBezTo>
                  <a:cubicBezTo>
                    <a:pt x="67" y="76"/>
                    <a:pt x="67" y="77"/>
                    <a:pt x="67" y="78"/>
                  </a:cubicBezTo>
                  <a:cubicBezTo>
                    <a:pt x="66" y="78"/>
                    <a:pt x="66" y="78"/>
                    <a:pt x="66" y="79"/>
                  </a:cubicBezTo>
                  <a:cubicBezTo>
                    <a:pt x="67" y="97"/>
                    <a:pt x="67" y="106"/>
                    <a:pt x="68" y="124"/>
                  </a:cubicBezTo>
                  <a:cubicBezTo>
                    <a:pt x="59" y="124"/>
                    <a:pt x="59" y="124"/>
                    <a:pt x="59" y="124"/>
                  </a:cubicBezTo>
                  <a:cubicBezTo>
                    <a:pt x="59" y="120"/>
                    <a:pt x="59" y="117"/>
                    <a:pt x="59" y="113"/>
                  </a:cubicBezTo>
                  <a:cubicBezTo>
                    <a:pt x="59" y="104"/>
                    <a:pt x="59" y="94"/>
                    <a:pt x="59" y="84"/>
                  </a:cubicBezTo>
                  <a:cubicBezTo>
                    <a:pt x="59" y="83"/>
                    <a:pt x="58" y="83"/>
                    <a:pt x="57" y="82"/>
                  </a:cubicBezTo>
                  <a:cubicBezTo>
                    <a:pt x="57" y="82"/>
                    <a:pt x="57" y="82"/>
                    <a:pt x="57" y="82"/>
                  </a:cubicBezTo>
                  <a:cubicBezTo>
                    <a:pt x="56" y="82"/>
                    <a:pt x="56" y="82"/>
                    <a:pt x="55" y="83"/>
                  </a:cubicBezTo>
                  <a:cubicBezTo>
                    <a:pt x="49" y="90"/>
                    <a:pt x="42" y="98"/>
                    <a:pt x="35" y="103"/>
                  </a:cubicBezTo>
                  <a:cubicBezTo>
                    <a:pt x="34" y="103"/>
                    <a:pt x="34" y="104"/>
                    <a:pt x="34" y="104"/>
                  </a:cubicBezTo>
                  <a:cubicBezTo>
                    <a:pt x="34" y="112"/>
                    <a:pt x="35" y="117"/>
                    <a:pt x="35" y="124"/>
                  </a:cubicBezTo>
                  <a:cubicBezTo>
                    <a:pt x="18" y="124"/>
                    <a:pt x="18" y="124"/>
                    <a:pt x="18" y="124"/>
                  </a:cubicBezTo>
                  <a:cubicBezTo>
                    <a:pt x="18" y="2"/>
                    <a:pt x="18" y="2"/>
                    <a:pt x="18" y="2"/>
                  </a:cubicBezTo>
                  <a:cubicBezTo>
                    <a:pt x="18" y="1"/>
                    <a:pt x="17" y="0"/>
                    <a:pt x="16"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741"/>
            <p:cNvSpPr>
              <a:spLocks noEditPoints="1"/>
            </p:cNvSpPr>
            <p:nvPr/>
          </p:nvSpPr>
          <p:spPr bwMode="auto">
            <a:xfrm>
              <a:off x="3035" y="1218"/>
              <a:ext cx="187" cy="187"/>
            </a:xfrm>
            <a:custGeom>
              <a:avLst/>
              <a:gdLst>
                <a:gd name="T0" fmla="*/ 75 w 79"/>
                <a:gd name="T1" fmla="*/ 34 h 79"/>
                <a:gd name="T2" fmla="*/ 72 w 79"/>
                <a:gd name="T3" fmla="*/ 34 h 79"/>
                <a:gd name="T4" fmla="*/ 74 w 79"/>
                <a:gd name="T5" fmla="*/ 32 h 79"/>
                <a:gd name="T6" fmla="*/ 71 w 79"/>
                <a:gd name="T7" fmla="*/ 31 h 79"/>
                <a:gd name="T8" fmla="*/ 73 w 79"/>
                <a:gd name="T9" fmla="*/ 29 h 79"/>
                <a:gd name="T10" fmla="*/ 67 w 79"/>
                <a:gd name="T11" fmla="*/ 26 h 79"/>
                <a:gd name="T12" fmla="*/ 69 w 79"/>
                <a:gd name="T13" fmla="*/ 28 h 79"/>
                <a:gd name="T14" fmla="*/ 69 w 79"/>
                <a:gd name="T15" fmla="*/ 20 h 79"/>
                <a:gd name="T16" fmla="*/ 64 w 79"/>
                <a:gd name="T17" fmla="*/ 23 h 79"/>
                <a:gd name="T18" fmla="*/ 67 w 79"/>
                <a:gd name="T19" fmla="*/ 18 h 79"/>
                <a:gd name="T20" fmla="*/ 12 w 79"/>
                <a:gd name="T21" fmla="*/ 25 h 79"/>
                <a:gd name="T22" fmla="*/ 62 w 79"/>
                <a:gd name="T23" fmla="*/ 25 h 79"/>
                <a:gd name="T24" fmla="*/ 65 w 79"/>
                <a:gd name="T25" fmla="*/ 65 h 79"/>
                <a:gd name="T26" fmla="*/ 41 w 79"/>
                <a:gd name="T27" fmla="*/ 76 h 79"/>
                <a:gd name="T28" fmla="*/ 3 w 79"/>
                <a:gd name="T29" fmla="*/ 39 h 79"/>
                <a:gd name="T30" fmla="*/ 61 w 79"/>
                <a:gd name="T31" fmla="*/ 20 h 79"/>
                <a:gd name="T32" fmla="*/ 64 w 79"/>
                <a:gd name="T33" fmla="*/ 15 h 79"/>
                <a:gd name="T34" fmla="*/ 3 w 79"/>
                <a:gd name="T35" fmla="*/ 32 h 79"/>
                <a:gd name="T36" fmla="*/ 12 w 79"/>
                <a:gd name="T37" fmla="*/ 16 h 79"/>
                <a:gd name="T38" fmla="*/ 8 w 79"/>
                <a:gd name="T39" fmla="*/ 26 h 79"/>
                <a:gd name="T40" fmla="*/ 57 w 79"/>
                <a:gd name="T41" fmla="*/ 18 h 79"/>
                <a:gd name="T42" fmla="*/ 62 w 79"/>
                <a:gd name="T43" fmla="*/ 13 h 79"/>
                <a:gd name="T44" fmla="*/ 49 w 79"/>
                <a:gd name="T45" fmla="*/ 14 h 79"/>
                <a:gd name="T46" fmla="*/ 58 w 79"/>
                <a:gd name="T47" fmla="*/ 10 h 79"/>
                <a:gd name="T48" fmla="*/ 46 w 79"/>
                <a:gd name="T49" fmla="*/ 13 h 79"/>
                <a:gd name="T50" fmla="*/ 54 w 79"/>
                <a:gd name="T51" fmla="*/ 7 h 79"/>
                <a:gd name="T52" fmla="*/ 20 w 79"/>
                <a:gd name="T53" fmla="*/ 8 h 79"/>
                <a:gd name="T54" fmla="*/ 16 w 79"/>
                <a:gd name="T55" fmla="*/ 18 h 79"/>
                <a:gd name="T56" fmla="*/ 40 w 79"/>
                <a:gd name="T57" fmla="*/ 12 h 79"/>
                <a:gd name="T58" fmla="*/ 50 w 79"/>
                <a:gd name="T59" fmla="*/ 5 h 79"/>
                <a:gd name="T60" fmla="*/ 28 w 79"/>
                <a:gd name="T61" fmla="*/ 5 h 79"/>
                <a:gd name="T62" fmla="*/ 22 w 79"/>
                <a:gd name="T63" fmla="*/ 15 h 79"/>
                <a:gd name="T64" fmla="*/ 42 w 79"/>
                <a:gd name="T65" fmla="*/ 3 h 79"/>
                <a:gd name="T66" fmla="*/ 39 w 79"/>
                <a:gd name="T67" fmla="*/ 12 h 79"/>
                <a:gd name="T68" fmla="*/ 36 w 79"/>
                <a:gd name="T69" fmla="*/ 12 h 79"/>
                <a:gd name="T70" fmla="*/ 35 w 79"/>
                <a:gd name="T71" fmla="*/ 3 h 79"/>
                <a:gd name="T72" fmla="*/ 30 w 79"/>
                <a:gd name="T73" fmla="*/ 12 h 79"/>
                <a:gd name="T74" fmla="*/ 38 w 79"/>
                <a:gd name="T75" fmla="*/ 3 h 79"/>
                <a:gd name="T76" fmla="*/ 30 w 79"/>
                <a:gd name="T77" fmla="*/ 12 h 79"/>
                <a:gd name="T78" fmla="*/ 11 w 79"/>
                <a:gd name="T79" fmla="*/ 12 h 79"/>
                <a:gd name="T80" fmla="*/ 41 w 79"/>
                <a:gd name="T81" fmla="*/ 79 h 79"/>
                <a:gd name="T82" fmla="*/ 65 w 79"/>
                <a:gd name="T83" fmla="*/ 70 h 79"/>
                <a:gd name="T84" fmla="*/ 67 w 79"/>
                <a:gd name="T85" fmla="*/ 67 h 79"/>
                <a:gd name="T86" fmla="*/ 69 w 79"/>
                <a:gd name="T87" fmla="*/ 66 h 79"/>
                <a:gd name="T88" fmla="*/ 69 w 79"/>
                <a:gd name="T89" fmla="*/ 65 h 79"/>
                <a:gd name="T90" fmla="*/ 69 w 79"/>
                <a:gd name="T91" fmla="*/ 65 h 79"/>
                <a:gd name="T92" fmla="*/ 69 w 79"/>
                <a:gd name="T93" fmla="*/ 65 h 79"/>
                <a:gd name="T94" fmla="*/ 38 w 79"/>
                <a:gd name="T9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 h="79">
                  <a:moveTo>
                    <a:pt x="76" y="41"/>
                  </a:moveTo>
                  <a:cubicBezTo>
                    <a:pt x="75" y="39"/>
                    <a:pt x="74" y="37"/>
                    <a:pt x="73" y="35"/>
                  </a:cubicBezTo>
                  <a:cubicBezTo>
                    <a:pt x="75" y="34"/>
                    <a:pt x="75" y="34"/>
                    <a:pt x="75" y="34"/>
                  </a:cubicBezTo>
                  <a:cubicBezTo>
                    <a:pt x="75" y="36"/>
                    <a:pt x="76" y="39"/>
                    <a:pt x="76" y="41"/>
                  </a:cubicBezTo>
                  <a:cubicBezTo>
                    <a:pt x="76" y="41"/>
                    <a:pt x="76" y="41"/>
                    <a:pt x="76" y="41"/>
                  </a:cubicBezTo>
                  <a:moveTo>
                    <a:pt x="72" y="34"/>
                  </a:moveTo>
                  <a:cubicBezTo>
                    <a:pt x="72" y="33"/>
                    <a:pt x="72" y="33"/>
                    <a:pt x="71" y="32"/>
                  </a:cubicBezTo>
                  <a:cubicBezTo>
                    <a:pt x="72" y="31"/>
                    <a:pt x="73" y="31"/>
                    <a:pt x="74" y="30"/>
                  </a:cubicBezTo>
                  <a:cubicBezTo>
                    <a:pt x="74" y="31"/>
                    <a:pt x="74" y="31"/>
                    <a:pt x="74" y="32"/>
                  </a:cubicBezTo>
                  <a:cubicBezTo>
                    <a:pt x="74" y="32"/>
                    <a:pt x="74" y="32"/>
                    <a:pt x="74" y="32"/>
                  </a:cubicBezTo>
                  <a:cubicBezTo>
                    <a:pt x="74" y="33"/>
                    <a:pt x="73" y="33"/>
                    <a:pt x="72" y="34"/>
                  </a:cubicBezTo>
                  <a:moveTo>
                    <a:pt x="71" y="31"/>
                  </a:moveTo>
                  <a:cubicBezTo>
                    <a:pt x="70" y="30"/>
                    <a:pt x="70" y="30"/>
                    <a:pt x="70" y="30"/>
                  </a:cubicBezTo>
                  <a:cubicBezTo>
                    <a:pt x="71" y="29"/>
                    <a:pt x="72" y="28"/>
                    <a:pt x="73" y="27"/>
                  </a:cubicBezTo>
                  <a:cubicBezTo>
                    <a:pt x="73" y="27"/>
                    <a:pt x="73" y="28"/>
                    <a:pt x="73" y="29"/>
                  </a:cubicBezTo>
                  <a:cubicBezTo>
                    <a:pt x="72" y="29"/>
                    <a:pt x="71" y="30"/>
                    <a:pt x="71" y="31"/>
                  </a:cubicBezTo>
                  <a:moveTo>
                    <a:pt x="69" y="28"/>
                  </a:moveTo>
                  <a:cubicBezTo>
                    <a:pt x="68" y="28"/>
                    <a:pt x="67" y="27"/>
                    <a:pt x="67" y="26"/>
                  </a:cubicBezTo>
                  <a:cubicBezTo>
                    <a:pt x="68" y="25"/>
                    <a:pt x="69" y="24"/>
                    <a:pt x="70" y="23"/>
                  </a:cubicBezTo>
                  <a:cubicBezTo>
                    <a:pt x="71" y="24"/>
                    <a:pt x="71" y="25"/>
                    <a:pt x="72" y="26"/>
                  </a:cubicBezTo>
                  <a:cubicBezTo>
                    <a:pt x="71" y="26"/>
                    <a:pt x="70" y="27"/>
                    <a:pt x="69" y="28"/>
                  </a:cubicBezTo>
                  <a:moveTo>
                    <a:pt x="66" y="25"/>
                  </a:moveTo>
                  <a:cubicBezTo>
                    <a:pt x="65" y="24"/>
                    <a:pt x="65" y="24"/>
                    <a:pt x="65" y="24"/>
                  </a:cubicBezTo>
                  <a:cubicBezTo>
                    <a:pt x="66" y="23"/>
                    <a:pt x="67" y="22"/>
                    <a:pt x="69" y="20"/>
                  </a:cubicBezTo>
                  <a:cubicBezTo>
                    <a:pt x="70" y="22"/>
                    <a:pt x="70" y="22"/>
                    <a:pt x="70" y="22"/>
                  </a:cubicBezTo>
                  <a:cubicBezTo>
                    <a:pt x="68" y="23"/>
                    <a:pt x="67" y="24"/>
                    <a:pt x="66" y="25"/>
                  </a:cubicBezTo>
                  <a:moveTo>
                    <a:pt x="64" y="23"/>
                  </a:moveTo>
                  <a:cubicBezTo>
                    <a:pt x="64" y="23"/>
                    <a:pt x="64" y="23"/>
                    <a:pt x="64" y="23"/>
                  </a:cubicBezTo>
                  <a:cubicBezTo>
                    <a:pt x="63" y="22"/>
                    <a:pt x="62" y="22"/>
                    <a:pt x="62" y="21"/>
                  </a:cubicBezTo>
                  <a:cubicBezTo>
                    <a:pt x="63" y="20"/>
                    <a:pt x="65" y="19"/>
                    <a:pt x="67" y="18"/>
                  </a:cubicBezTo>
                  <a:cubicBezTo>
                    <a:pt x="67" y="18"/>
                    <a:pt x="68" y="19"/>
                    <a:pt x="68" y="19"/>
                  </a:cubicBezTo>
                  <a:cubicBezTo>
                    <a:pt x="67" y="20"/>
                    <a:pt x="65" y="22"/>
                    <a:pt x="64" y="23"/>
                  </a:cubicBezTo>
                  <a:moveTo>
                    <a:pt x="12" y="25"/>
                  </a:moveTo>
                  <a:cubicBezTo>
                    <a:pt x="20" y="18"/>
                    <a:pt x="28" y="15"/>
                    <a:pt x="36" y="15"/>
                  </a:cubicBezTo>
                  <a:cubicBezTo>
                    <a:pt x="36" y="15"/>
                    <a:pt x="36" y="15"/>
                    <a:pt x="36" y="15"/>
                  </a:cubicBezTo>
                  <a:cubicBezTo>
                    <a:pt x="46" y="15"/>
                    <a:pt x="55" y="19"/>
                    <a:pt x="62" y="25"/>
                  </a:cubicBezTo>
                  <a:cubicBezTo>
                    <a:pt x="69" y="31"/>
                    <a:pt x="73" y="40"/>
                    <a:pt x="74" y="49"/>
                  </a:cubicBezTo>
                  <a:cubicBezTo>
                    <a:pt x="74" y="50"/>
                    <a:pt x="74" y="50"/>
                    <a:pt x="74" y="50"/>
                  </a:cubicBezTo>
                  <a:cubicBezTo>
                    <a:pt x="73" y="55"/>
                    <a:pt x="70" y="60"/>
                    <a:pt x="65" y="65"/>
                  </a:cubicBezTo>
                  <a:cubicBezTo>
                    <a:pt x="65" y="65"/>
                    <a:pt x="65" y="65"/>
                    <a:pt x="65" y="65"/>
                  </a:cubicBezTo>
                  <a:cubicBezTo>
                    <a:pt x="57" y="73"/>
                    <a:pt x="49" y="76"/>
                    <a:pt x="41" y="76"/>
                  </a:cubicBezTo>
                  <a:cubicBezTo>
                    <a:pt x="41" y="76"/>
                    <a:pt x="41" y="76"/>
                    <a:pt x="41" y="76"/>
                  </a:cubicBezTo>
                  <a:cubicBezTo>
                    <a:pt x="31" y="76"/>
                    <a:pt x="21" y="72"/>
                    <a:pt x="14" y="65"/>
                  </a:cubicBezTo>
                  <a:cubicBezTo>
                    <a:pt x="7" y="58"/>
                    <a:pt x="3" y="49"/>
                    <a:pt x="3" y="40"/>
                  </a:cubicBezTo>
                  <a:cubicBezTo>
                    <a:pt x="3" y="39"/>
                    <a:pt x="3" y="39"/>
                    <a:pt x="3" y="39"/>
                  </a:cubicBezTo>
                  <a:cubicBezTo>
                    <a:pt x="5" y="34"/>
                    <a:pt x="8" y="30"/>
                    <a:pt x="12" y="25"/>
                  </a:cubicBezTo>
                  <a:cubicBezTo>
                    <a:pt x="12" y="25"/>
                    <a:pt x="12" y="25"/>
                    <a:pt x="12" y="25"/>
                  </a:cubicBezTo>
                  <a:moveTo>
                    <a:pt x="61" y="20"/>
                  </a:moveTo>
                  <a:cubicBezTo>
                    <a:pt x="60" y="20"/>
                    <a:pt x="59" y="19"/>
                    <a:pt x="58" y="18"/>
                  </a:cubicBezTo>
                  <a:cubicBezTo>
                    <a:pt x="60" y="17"/>
                    <a:pt x="62" y="15"/>
                    <a:pt x="63" y="14"/>
                  </a:cubicBezTo>
                  <a:cubicBezTo>
                    <a:pt x="64" y="15"/>
                    <a:pt x="64" y="15"/>
                    <a:pt x="64" y="15"/>
                  </a:cubicBezTo>
                  <a:cubicBezTo>
                    <a:pt x="65" y="15"/>
                    <a:pt x="65" y="16"/>
                    <a:pt x="66" y="16"/>
                  </a:cubicBezTo>
                  <a:cubicBezTo>
                    <a:pt x="64" y="18"/>
                    <a:pt x="62" y="19"/>
                    <a:pt x="61" y="20"/>
                  </a:cubicBezTo>
                  <a:moveTo>
                    <a:pt x="3" y="32"/>
                  </a:moveTo>
                  <a:cubicBezTo>
                    <a:pt x="3" y="31"/>
                    <a:pt x="4" y="30"/>
                    <a:pt x="4" y="29"/>
                  </a:cubicBezTo>
                  <a:cubicBezTo>
                    <a:pt x="4" y="29"/>
                    <a:pt x="4" y="29"/>
                    <a:pt x="4" y="29"/>
                  </a:cubicBezTo>
                  <a:cubicBezTo>
                    <a:pt x="7" y="25"/>
                    <a:pt x="10" y="21"/>
                    <a:pt x="12" y="16"/>
                  </a:cubicBezTo>
                  <a:cubicBezTo>
                    <a:pt x="13" y="15"/>
                    <a:pt x="14" y="14"/>
                    <a:pt x="15" y="12"/>
                  </a:cubicBezTo>
                  <a:cubicBezTo>
                    <a:pt x="15" y="12"/>
                    <a:pt x="16" y="11"/>
                    <a:pt x="17" y="11"/>
                  </a:cubicBezTo>
                  <a:cubicBezTo>
                    <a:pt x="13" y="16"/>
                    <a:pt x="10" y="21"/>
                    <a:pt x="8" y="26"/>
                  </a:cubicBezTo>
                  <a:cubicBezTo>
                    <a:pt x="8" y="26"/>
                    <a:pt x="8" y="26"/>
                    <a:pt x="8" y="26"/>
                  </a:cubicBezTo>
                  <a:cubicBezTo>
                    <a:pt x="6" y="28"/>
                    <a:pt x="4" y="30"/>
                    <a:pt x="3" y="32"/>
                  </a:cubicBezTo>
                  <a:moveTo>
                    <a:pt x="57" y="18"/>
                  </a:moveTo>
                  <a:cubicBezTo>
                    <a:pt x="56" y="17"/>
                    <a:pt x="55" y="16"/>
                    <a:pt x="53" y="16"/>
                  </a:cubicBezTo>
                  <a:cubicBezTo>
                    <a:pt x="55" y="14"/>
                    <a:pt x="57" y="12"/>
                    <a:pt x="59" y="11"/>
                  </a:cubicBezTo>
                  <a:cubicBezTo>
                    <a:pt x="60" y="11"/>
                    <a:pt x="61" y="12"/>
                    <a:pt x="62" y="13"/>
                  </a:cubicBezTo>
                  <a:cubicBezTo>
                    <a:pt x="60" y="14"/>
                    <a:pt x="59" y="16"/>
                    <a:pt x="57" y="18"/>
                  </a:cubicBezTo>
                  <a:moveTo>
                    <a:pt x="52" y="15"/>
                  </a:moveTo>
                  <a:cubicBezTo>
                    <a:pt x="51" y="15"/>
                    <a:pt x="50" y="14"/>
                    <a:pt x="49" y="14"/>
                  </a:cubicBezTo>
                  <a:cubicBezTo>
                    <a:pt x="51" y="12"/>
                    <a:pt x="53" y="10"/>
                    <a:pt x="55" y="8"/>
                  </a:cubicBezTo>
                  <a:cubicBezTo>
                    <a:pt x="55" y="8"/>
                    <a:pt x="55" y="8"/>
                    <a:pt x="55" y="8"/>
                  </a:cubicBezTo>
                  <a:cubicBezTo>
                    <a:pt x="56" y="8"/>
                    <a:pt x="57" y="9"/>
                    <a:pt x="58" y="10"/>
                  </a:cubicBezTo>
                  <a:cubicBezTo>
                    <a:pt x="56" y="11"/>
                    <a:pt x="54" y="13"/>
                    <a:pt x="52" y="15"/>
                  </a:cubicBezTo>
                  <a:moveTo>
                    <a:pt x="47" y="13"/>
                  </a:moveTo>
                  <a:cubicBezTo>
                    <a:pt x="47" y="13"/>
                    <a:pt x="46" y="13"/>
                    <a:pt x="46" y="13"/>
                  </a:cubicBezTo>
                  <a:cubicBezTo>
                    <a:pt x="48" y="10"/>
                    <a:pt x="49" y="8"/>
                    <a:pt x="52" y="6"/>
                  </a:cubicBezTo>
                  <a:cubicBezTo>
                    <a:pt x="52" y="6"/>
                    <a:pt x="53" y="7"/>
                    <a:pt x="54" y="7"/>
                  </a:cubicBezTo>
                  <a:cubicBezTo>
                    <a:pt x="54" y="7"/>
                    <a:pt x="54" y="7"/>
                    <a:pt x="54" y="7"/>
                  </a:cubicBezTo>
                  <a:cubicBezTo>
                    <a:pt x="51" y="9"/>
                    <a:pt x="49" y="11"/>
                    <a:pt x="47" y="13"/>
                  </a:cubicBezTo>
                  <a:moveTo>
                    <a:pt x="11" y="22"/>
                  </a:moveTo>
                  <a:cubicBezTo>
                    <a:pt x="14" y="17"/>
                    <a:pt x="17" y="13"/>
                    <a:pt x="20" y="8"/>
                  </a:cubicBezTo>
                  <a:cubicBezTo>
                    <a:pt x="22" y="7"/>
                    <a:pt x="24" y="6"/>
                    <a:pt x="25" y="6"/>
                  </a:cubicBezTo>
                  <a:cubicBezTo>
                    <a:pt x="22" y="10"/>
                    <a:pt x="19" y="14"/>
                    <a:pt x="16" y="18"/>
                  </a:cubicBezTo>
                  <a:cubicBezTo>
                    <a:pt x="16" y="18"/>
                    <a:pt x="16" y="18"/>
                    <a:pt x="16" y="18"/>
                  </a:cubicBezTo>
                  <a:cubicBezTo>
                    <a:pt x="14" y="19"/>
                    <a:pt x="13" y="21"/>
                    <a:pt x="11" y="22"/>
                  </a:cubicBezTo>
                  <a:moveTo>
                    <a:pt x="44" y="12"/>
                  </a:moveTo>
                  <a:cubicBezTo>
                    <a:pt x="43" y="12"/>
                    <a:pt x="42" y="12"/>
                    <a:pt x="40" y="12"/>
                  </a:cubicBezTo>
                  <a:cubicBezTo>
                    <a:pt x="41" y="10"/>
                    <a:pt x="43" y="8"/>
                    <a:pt x="44" y="7"/>
                  </a:cubicBezTo>
                  <a:cubicBezTo>
                    <a:pt x="45" y="6"/>
                    <a:pt x="46" y="5"/>
                    <a:pt x="46" y="4"/>
                  </a:cubicBezTo>
                  <a:cubicBezTo>
                    <a:pt x="48" y="5"/>
                    <a:pt x="49" y="5"/>
                    <a:pt x="50" y="5"/>
                  </a:cubicBezTo>
                  <a:cubicBezTo>
                    <a:pt x="48" y="8"/>
                    <a:pt x="46" y="10"/>
                    <a:pt x="44" y="12"/>
                  </a:cubicBezTo>
                  <a:moveTo>
                    <a:pt x="19" y="16"/>
                  </a:moveTo>
                  <a:cubicBezTo>
                    <a:pt x="22" y="12"/>
                    <a:pt x="25" y="9"/>
                    <a:pt x="28" y="5"/>
                  </a:cubicBezTo>
                  <a:cubicBezTo>
                    <a:pt x="28" y="4"/>
                    <a:pt x="29" y="4"/>
                    <a:pt x="30" y="4"/>
                  </a:cubicBezTo>
                  <a:cubicBezTo>
                    <a:pt x="27" y="7"/>
                    <a:pt x="25" y="11"/>
                    <a:pt x="22" y="14"/>
                  </a:cubicBezTo>
                  <a:cubicBezTo>
                    <a:pt x="22" y="15"/>
                    <a:pt x="22" y="15"/>
                    <a:pt x="22" y="15"/>
                  </a:cubicBezTo>
                  <a:cubicBezTo>
                    <a:pt x="21" y="15"/>
                    <a:pt x="20" y="16"/>
                    <a:pt x="19" y="16"/>
                  </a:cubicBezTo>
                  <a:moveTo>
                    <a:pt x="36" y="12"/>
                  </a:moveTo>
                  <a:cubicBezTo>
                    <a:pt x="38" y="9"/>
                    <a:pt x="40" y="6"/>
                    <a:pt x="42" y="3"/>
                  </a:cubicBezTo>
                  <a:cubicBezTo>
                    <a:pt x="43" y="4"/>
                    <a:pt x="44" y="4"/>
                    <a:pt x="45" y="4"/>
                  </a:cubicBezTo>
                  <a:cubicBezTo>
                    <a:pt x="44" y="4"/>
                    <a:pt x="44" y="5"/>
                    <a:pt x="43" y="6"/>
                  </a:cubicBezTo>
                  <a:cubicBezTo>
                    <a:pt x="42" y="7"/>
                    <a:pt x="40" y="9"/>
                    <a:pt x="39" y="12"/>
                  </a:cubicBezTo>
                  <a:cubicBezTo>
                    <a:pt x="39" y="12"/>
                    <a:pt x="39" y="12"/>
                    <a:pt x="39" y="12"/>
                  </a:cubicBezTo>
                  <a:cubicBezTo>
                    <a:pt x="38" y="12"/>
                    <a:pt x="37" y="12"/>
                    <a:pt x="36" y="12"/>
                  </a:cubicBezTo>
                  <a:cubicBezTo>
                    <a:pt x="36" y="12"/>
                    <a:pt x="36" y="12"/>
                    <a:pt x="36" y="12"/>
                  </a:cubicBezTo>
                  <a:moveTo>
                    <a:pt x="24" y="14"/>
                  </a:moveTo>
                  <a:cubicBezTo>
                    <a:pt x="27" y="10"/>
                    <a:pt x="30" y="7"/>
                    <a:pt x="32" y="4"/>
                  </a:cubicBezTo>
                  <a:cubicBezTo>
                    <a:pt x="33" y="3"/>
                    <a:pt x="34" y="3"/>
                    <a:pt x="35" y="3"/>
                  </a:cubicBezTo>
                  <a:cubicBezTo>
                    <a:pt x="32" y="6"/>
                    <a:pt x="30" y="10"/>
                    <a:pt x="27" y="13"/>
                  </a:cubicBezTo>
                  <a:cubicBezTo>
                    <a:pt x="26" y="13"/>
                    <a:pt x="25" y="13"/>
                    <a:pt x="24" y="14"/>
                  </a:cubicBezTo>
                  <a:moveTo>
                    <a:pt x="30" y="12"/>
                  </a:moveTo>
                  <a:cubicBezTo>
                    <a:pt x="32" y="9"/>
                    <a:pt x="34" y="6"/>
                    <a:pt x="37" y="3"/>
                  </a:cubicBezTo>
                  <a:cubicBezTo>
                    <a:pt x="38" y="3"/>
                    <a:pt x="38" y="3"/>
                    <a:pt x="38" y="3"/>
                  </a:cubicBezTo>
                  <a:cubicBezTo>
                    <a:pt x="38" y="3"/>
                    <a:pt x="38" y="3"/>
                    <a:pt x="38" y="3"/>
                  </a:cubicBezTo>
                  <a:cubicBezTo>
                    <a:pt x="39" y="3"/>
                    <a:pt x="39" y="3"/>
                    <a:pt x="40" y="3"/>
                  </a:cubicBezTo>
                  <a:cubicBezTo>
                    <a:pt x="38" y="6"/>
                    <a:pt x="36" y="9"/>
                    <a:pt x="34" y="12"/>
                  </a:cubicBezTo>
                  <a:cubicBezTo>
                    <a:pt x="32" y="12"/>
                    <a:pt x="31" y="12"/>
                    <a:pt x="30" y="12"/>
                  </a:cubicBezTo>
                  <a:moveTo>
                    <a:pt x="38" y="0"/>
                  </a:moveTo>
                  <a:cubicBezTo>
                    <a:pt x="29" y="0"/>
                    <a:pt x="19" y="4"/>
                    <a:pt x="11" y="12"/>
                  </a:cubicBezTo>
                  <a:cubicBezTo>
                    <a:pt x="11" y="12"/>
                    <a:pt x="11" y="12"/>
                    <a:pt x="11" y="12"/>
                  </a:cubicBezTo>
                  <a:cubicBezTo>
                    <a:pt x="3" y="20"/>
                    <a:pt x="0" y="29"/>
                    <a:pt x="0" y="38"/>
                  </a:cubicBezTo>
                  <a:cubicBezTo>
                    <a:pt x="0" y="49"/>
                    <a:pt x="5" y="59"/>
                    <a:pt x="12" y="67"/>
                  </a:cubicBezTo>
                  <a:cubicBezTo>
                    <a:pt x="20" y="74"/>
                    <a:pt x="30" y="79"/>
                    <a:pt x="41" y="79"/>
                  </a:cubicBezTo>
                  <a:cubicBezTo>
                    <a:pt x="41" y="79"/>
                    <a:pt x="41" y="79"/>
                    <a:pt x="41" y="79"/>
                  </a:cubicBezTo>
                  <a:cubicBezTo>
                    <a:pt x="49" y="79"/>
                    <a:pt x="57" y="76"/>
                    <a:pt x="64" y="70"/>
                  </a:cubicBezTo>
                  <a:cubicBezTo>
                    <a:pt x="65" y="70"/>
                    <a:pt x="65" y="70"/>
                    <a:pt x="65" y="70"/>
                  </a:cubicBezTo>
                  <a:cubicBezTo>
                    <a:pt x="65" y="69"/>
                    <a:pt x="65" y="69"/>
                    <a:pt x="65" y="69"/>
                  </a:cubicBezTo>
                  <a:cubicBezTo>
                    <a:pt x="65" y="69"/>
                    <a:pt x="65" y="69"/>
                    <a:pt x="65" y="69"/>
                  </a:cubicBezTo>
                  <a:cubicBezTo>
                    <a:pt x="65" y="69"/>
                    <a:pt x="66" y="69"/>
                    <a:pt x="67" y="67"/>
                  </a:cubicBezTo>
                  <a:cubicBezTo>
                    <a:pt x="67" y="67"/>
                    <a:pt x="67" y="67"/>
                    <a:pt x="67" y="67"/>
                  </a:cubicBezTo>
                  <a:cubicBezTo>
                    <a:pt x="68" y="67"/>
                    <a:pt x="68" y="66"/>
                    <a:pt x="68" y="66"/>
                  </a:cubicBezTo>
                  <a:cubicBezTo>
                    <a:pt x="69" y="66"/>
                    <a:pt x="69" y="66"/>
                    <a:pt x="69" y="66"/>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76" y="57"/>
                    <a:pt x="79" y="49"/>
                    <a:pt x="79" y="41"/>
                  </a:cubicBezTo>
                  <a:cubicBezTo>
                    <a:pt x="79" y="30"/>
                    <a:pt x="74" y="20"/>
                    <a:pt x="66" y="13"/>
                  </a:cubicBezTo>
                  <a:cubicBezTo>
                    <a:pt x="59" y="5"/>
                    <a:pt x="48" y="0"/>
                    <a:pt x="38" y="0"/>
                  </a:cubicBezTo>
                  <a:cubicBezTo>
                    <a:pt x="38" y="0"/>
                    <a:pt x="38" y="0"/>
                    <a:pt x="3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742"/>
            <p:cNvSpPr>
              <a:spLocks noEditPoints="1"/>
            </p:cNvSpPr>
            <p:nvPr/>
          </p:nvSpPr>
          <p:spPr bwMode="auto">
            <a:xfrm>
              <a:off x="2976" y="1164"/>
              <a:ext cx="301" cy="324"/>
            </a:xfrm>
            <a:custGeom>
              <a:avLst/>
              <a:gdLst>
                <a:gd name="T0" fmla="*/ 64 w 127"/>
                <a:gd name="T1" fmla="*/ 126 h 137"/>
                <a:gd name="T2" fmla="*/ 60 w 127"/>
                <a:gd name="T3" fmla="*/ 125 h 137"/>
                <a:gd name="T4" fmla="*/ 68 w 127"/>
                <a:gd name="T5" fmla="*/ 134 h 137"/>
                <a:gd name="T6" fmla="*/ 53 w 127"/>
                <a:gd name="T7" fmla="*/ 124 h 137"/>
                <a:gd name="T8" fmla="*/ 97 w 127"/>
                <a:gd name="T9" fmla="*/ 120 h 137"/>
                <a:gd name="T10" fmla="*/ 76 w 127"/>
                <a:gd name="T11" fmla="*/ 116 h 137"/>
                <a:gd name="T12" fmla="*/ 90 w 127"/>
                <a:gd name="T13" fmla="*/ 113 h 137"/>
                <a:gd name="T14" fmla="*/ 25 w 127"/>
                <a:gd name="T15" fmla="*/ 121 h 137"/>
                <a:gd name="T16" fmla="*/ 42 w 127"/>
                <a:gd name="T17" fmla="*/ 120 h 137"/>
                <a:gd name="T18" fmla="*/ 104 w 127"/>
                <a:gd name="T19" fmla="*/ 111 h 137"/>
                <a:gd name="T20" fmla="*/ 98 w 127"/>
                <a:gd name="T21" fmla="*/ 112 h 137"/>
                <a:gd name="T22" fmla="*/ 22 w 127"/>
                <a:gd name="T23" fmla="*/ 118 h 137"/>
                <a:gd name="T24" fmla="*/ 79 w 127"/>
                <a:gd name="T25" fmla="*/ 121 h 137"/>
                <a:gd name="T26" fmla="*/ 34 w 127"/>
                <a:gd name="T27" fmla="*/ 109 h 137"/>
                <a:gd name="T28" fmla="*/ 41 w 127"/>
                <a:gd name="T29" fmla="*/ 110 h 137"/>
                <a:gd name="T30" fmla="*/ 93 w 127"/>
                <a:gd name="T31" fmla="*/ 115 h 137"/>
                <a:gd name="T32" fmla="*/ 87 w 127"/>
                <a:gd name="T33" fmla="*/ 118 h 137"/>
                <a:gd name="T34" fmla="*/ 106 w 127"/>
                <a:gd name="T35" fmla="*/ 109 h 137"/>
                <a:gd name="T36" fmla="*/ 20 w 127"/>
                <a:gd name="T37" fmla="*/ 108 h 137"/>
                <a:gd name="T38" fmla="*/ 109 w 127"/>
                <a:gd name="T39" fmla="*/ 113 h 137"/>
                <a:gd name="T40" fmla="*/ 16 w 127"/>
                <a:gd name="T41" fmla="*/ 104 h 137"/>
                <a:gd name="T42" fmla="*/ 15 w 127"/>
                <a:gd name="T43" fmla="*/ 89 h 137"/>
                <a:gd name="T44" fmla="*/ 113 w 127"/>
                <a:gd name="T45" fmla="*/ 85 h 137"/>
                <a:gd name="T46" fmla="*/ 14 w 127"/>
                <a:gd name="T47" fmla="*/ 80 h 137"/>
                <a:gd name="T48" fmla="*/ 116 w 127"/>
                <a:gd name="T49" fmla="*/ 77 h 137"/>
                <a:gd name="T50" fmla="*/ 3 w 127"/>
                <a:gd name="T51" fmla="*/ 82 h 137"/>
                <a:gd name="T52" fmla="*/ 116 w 127"/>
                <a:gd name="T53" fmla="*/ 81 h 137"/>
                <a:gd name="T54" fmla="*/ 123 w 127"/>
                <a:gd name="T55" fmla="*/ 74 h 137"/>
                <a:gd name="T56" fmla="*/ 3 w 127"/>
                <a:gd name="T57" fmla="*/ 74 h 137"/>
                <a:gd name="T58" fmla="*/ 17 w 127"/>
                <a:gd name="T59" fmla="*/ 40 h 137"/>
                <a:gd name="T60" fmla="*/ 109 w 127"/>
                <a:gd name="T61" fmla="*/ 34 h 137"/>
                <a:gd name="T62" fmla="*/ 16 w 127"/>
                <a:gd name="T63" fmla="*/ 31 h 137"/>
                <a:gd name="T64" fmla="*/ 64 w 127"/>
                <a:gd name="T65" fmla="*/ 2 h 137"/>
                <a:gd name="T66" fmla="*/ 100 w 127"/>
                <a:gd name="T67" fmla="*/ 14 h 137"/>
                <a:gd name="T68" fmla="*/ 113 w 127"/>
                <a:gd name="T69" fmla="*/ 53 h 137"/>
                <a:gd name="T70" fmla="*/ 112 w 127"/>
                <a:gd name="T71" fmla="*/ 76 h 137"/>
                <a:gd name="T72" fmla="*/ 92 w 127"/>
                <a:gd name="T73" fmla="*/ 104 h 137"/>
                <a:gd name="T74" fmla="*/ 54 w 127"/>
                <a:gd name="T75" fmla="*/ 111 h 137"/>
                <a:gd name="T76" fmla="*/ 16 w 127"/>
                <a:gd name="T77" fmla="*/ 98 h 137"/>
                <a:gd name="T78" fmla="*/ 5 w 127"/>
                <a:gd name="T79" fmla="*/ 54 h 137"/>
                <a:gd name="T80" fmla="*/ 35 w 127"/>
                <a:gd name="T81" fmla="*/ 21 h 137"/>
                <a:gd name="T82" fmla="*/ 30 w 127"/>
                <a:gd name="T83" fmla="*/ 11 h 137"/>
                <a:gd name="T84" fmla="*/ 12 w 127"/>
                <a:gd name="T85" fmla="*/ 36 h 137"/>
                <a:gd name="T86" fmla="*/ 13 w 127"/>
                <a:gd name="T87" fmla="*/ 51 h 137"/>
                <a:gd name="T88" fmla="*/ 1 w 127"/>
                <a:gd name="T89" fmla="*/ 85 h 137"/>
                <a:gd name="T90" fmla="*/ 12 w 127"/>
                <a:gd name="T91" fmla="*/ 99 h 137"/>
                <a:gd name="T92" fmla="*/ 27 w 127"/>
                <a:gd name="T93" fmla="*/ 125 h 137"/>
                <a:gd name="T94" fmla="*/ 63 w 127"/>
                <a:gd name="T95" fmla="*/ 137 h 137"/>
                <a:gd name="T96" fmla="*/ 100 w 127"/>
                <a:gd name="T97" fmla="*/ 125 h 137"/>
                <a:gd name="T98" fmla="*/ 115 w 127"/>
                <a:gd name="T99" fmla="*/ 97 h 137"/>
                <a:gd name="T100" fmla="*/ 124 w 127"/>
                <a:gd name="T101" fmla="*/ 85 h 137"/>
                <a:gd name="T102" fmla="*/ 112 w 127"/>
                <a:gd name="T103" fmla="*/ 40 h 137"/>
                <a:gd name="T104" fmla="*/ 115 w 127"/>
                <a:gd name="T105" fmla="*/ 26 h 137"/>
                <a:gd name="T106" fmla="*/ 102 w 127"/>
                <a:gd name="T107" fmla="*/ 12 h 137"/>
                <a:gd name="T108" fmla="*/ 76 w 127"/>
                <a:gd name="T109" fmla="*/ 1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7" h="137">
                  <a:moveTo>
                    <a:pt x="70" y="134"/>
                  </a:moveTo>
                  <a:cubicBezTo>
                    <a:pt x="71" y="132"/>
                    <a:pt x="72" y="130"/>
                    <a:pt x="72" y="128"/>
                  </a:cubicBezTo>
                  <a:cubicBezTo>
                    <a:pt x="72" y="130"/>
                    <a:pt x="72" y="132"/>
                    <a:pt x="72" y="133"/>
                  </a:cubicBezTo>
                  <a:cubicBezTo>
                    <a:pt x="71" y="134"/>
                    <a:pt x="70" y="134"/>
                    <a:pt x="70" y="134"/>
                  </a:cubicBezTo>
                  <a:moveTo>
                    <a:pt x="63" y="134"/>
                  </a:moveTo>
                  <a:cubicBezTo>
                    <a:pt x="62" y="134"/>
                    <a:pt x="61" y="134"/>
                    <a:pt x="61" y="134"/>
                  </a:cubicBezTo>
                  <a:cubicBezTo>
                    <a:pt x="62" y="131"/>
                    <a:pt x="63" y="128"/>
                    <a:pt x="64" y="126"/>
                  </a:cubicBezTo>
                  <a:cubicBezTo>
                    <a:pt x="65" y="126"/>
                    <a:pt x="66" y="126"/>
                    <a:pt x="67" y="125"/>
                  </a:cubicBezTo>
                  <a:cubicBezTo>
                    <a:pt x="66" y="128"/>
                    <a:pt x="65" y="131"/>
                    <a:pt x="64" y="134"/>
                  </a:cubicBezTo>
                  <a:cubicBezTo>
                    <a:pt x="64" y="134"/>
                    <a:pt x="64" y="134"/>
                    <a:pt x="64" y="134"/>
                  </a:cubicBezTo>
                  <a:cubicBezTo>
                    <a:pt x="63" y="134"/>
                    <a:pt x="63" y="134"/>
                    <a:pt x="63" y="134"/>
                  </a:cubicBezTo>
                  <a:moveTo>
                    <a:pt x="59" y="134"/>
                  </a:moveTo>
                  <a:cubicBezTo>
                    <a:pt x="58" y="134"/>
                    <a:pt x="57" y="134"/>
                    <a:pt x="56" y="134"/>
                  </a:cubicBezTo>
                  <a:cubicBezTo>
                    <a:pt x="58" y="131"/>
                    <a:pt x="59" y="128"/>
                    <a:pt x="60" y="125"/>
                  </a:cubicBezTo>
                  <a:cubicBezTo>
                    <a:pt x="61" y="125"/>
                    <a:pt x="62" y="126"/>
                    <a:pt x="63" y="126"/>
                  </a:cubicBezTo>
                  <a:cubicBezTo>
                    <a:pt x="61" y="128"/>
                    <a:pt x="60" y="131"/>
                    <a:pt x="59" y="134"/>
                  </a:cubicBezTo>
                  <a:moveTo>
                    <a:pt x="66" y="134"/>
                  </a:moveTo>
                  <a:cubicBezTo>
                    <a:pt x="66" y="131"/>
                    <a:pt x="68" y="128"/>
                    <a:pt x="69" y="125"/>
                  </a:cubicBezTo>
                  <a:cubicBezTo>
                    <a:pt x="70" y="125"/>
                    <a:pt x="71" y="125"/>
                    <a:pt x="72" y="125"/>
                  </a:cubicBezTo>
                  <a:cubicBezTo>
                    <a:pt x="72" y="125"/>
                    <a:pt x="72" y="125"/>
                    <a:pt x="72" y="125"/>
                  </a:cubicBezTo>
                  <a:cubicBezTo>
                    <a:pt x="71" y="128"/>
                    <a:pt x="69" y="131"/>
                    <a:pt x="68" y="134"/>
                  </a:cubicBezTo>
                  <a:cubicBezTo>
                    <a:pt x="67" y="134"/>
                    <a:pt x="66" y="134"/>
                    <a:pt x="66" y="134"/>
                  </a:cubicBezTo>
                  <a:moveTo>
                    <a:pt x="55" y="133"/>
                  </a:moveTo>
                  <a:cubicBezTo>
                    <a:pt x="55" y="130"/>
                    <a:pt x="56" y="128"/>
                    <a:pt x="56" y="125"/>
                  </a:cubicBezTo>
                  <a:cubicBezTo>
                    <a:pt x="57" y="125"/>
                    <a:pt x="58" y="125"/>
                    <a:pt x="59" y="125"/>
                  </a:cubicBezTo>
                  <a:cubicBezTo>
                    <a:pt x="57" y="128"/>
                    <a:pt x="56" y="130"/>
                    <a:pt x="55" y="133"/>
                  </a:cubicBezTo>
                  <a:moveTo>
                    <a:pt x="53" y="125"/>
                  </a:moveTo>
                  <a:cubicBezTo>
                    <a:pt x="53" y="125"/>
                    <a:pt x="53" y="124"/>
                    <a:pt x="53" y="124"/>
                  </a:cubicBezTo>
                  <a:cubicBezTo>
                    <a:pt x="53" y="123"/>
                    <a:pt x="52" y="123"/>
                    <a:pt x="51" y="123"/>
                  </a:cubicBezTo>
                  <a:cubicBezTo>
                    <a:pt x="50" y="122"/>
                    <a:pt x="49" y="122"/>
                    <a:pt x="48" y="122"/>
                  </a:cubicBezTo>
                  <a:cubicBezTo>
                    <a:pt x="49" y="120"/>
                    <a:pt x="51" y="118"/>
                    <a:pt x="52" y="116"/>
                  </a:cubicBezTo>
                  <a:cubicBezTo>
                    <a:pt x="52" y="118"/>
                    <a:pt x="52" y="121"/>
                    <a:pt x="52" y="123"/>
                  </a:cubicBezTo>
                  <a:cubicBezTo>
                    <a:pt x="52" y="124"/>
                    <a:pt x="53" y="124"/>
                    <a:pt x="53" y="124"/>
                  </a:cubicBezTo>
                  <a:cubicBezTo>
                    <a:pt x="53" y="125"/>
                    <a:pt x="53" y="125"/>
                    <a:pt x="53" y="125"/>
                  </a:cubicBezTo>
                  <a:moveTo>
                    <a:pt x="97" y="120"/>
                  </a:moveTo>
                  <a:cubicBezTo>
                    <a:pt x="97" y="120"/>
                    <a:pt x="96" y="119"/>
                    <a:pt x="96" y="119"/>
                  </a:cubicBezTo>
                  <a:cubicBezTo>
                    <a:pt x="96" y="118"/>
                    <a:pt x="97" y="116"/>
                    <a:pt x="98" y="115"/>
                  </a:cubicBezTo>
                  <a:cubicBezTo>
                    <a:pt x="97" y="117"/>
                    <a:pt x="97" y="119"/>
                    <a:pt x="97" y="120"/>
                  </a:cubicBezTo>
                  <a:moveTo>
                    <a:pt x="76" y="116"/>
                  </a:moveTo>
                  <a:cubicBezTo>
                    <a:pt x="76" y="116"/>
                    <a:pt x="76" y="115"/>
                    <a:pt x="76" y="114"/>
                  </a:cubicBezTo>
                  <a:cubicBezTo>
                    <a:pt x="76" y="114"/>
                    <a:pt x="77" y="114"/>
                    <a:pt x="77" y="114"/>
                  </a:cubicBezTo>
                  <a:cubicBezTo>
                    <a:pt x="77" y="115"/>
                    <a:pt x="76" y="116"/>
                    <a:pt x="76" y="116"/>
                  </a:cubicBezTo>
                  <a:moveTo>
                    <a:pt x="46" y="121"/>
                  </a:moveTo>
                  <a:cubicBezTo>
                    <a:pt x="45" y="121"/>
                    <a:pt x="44" y="121"/>
                    <a:pt x="44" y="120"/>
                  </a:cubicBezTo>
                  <a:cubicBezTo>
                    <a:pt x="45" y="118"/>
                    <a:pt x="47" y="115"/>
                    <a:pt x="49" y="113"/>
                  </a:cubicBezTo>
                  <a:cubicBezTo>
                    <a:pt x="50" y="114"/>
                    <a:pt x="51" y="114"/>
                    <a:pt x="52" y="114"/>
                  </a:cubicBezTo>
                  <a:cubicBezTo>
                    <a:pt x="50" y="116"/>
                    <a:pt x="48" y="119"/>
                    <a:pt x="46" y="121"/>
                  </a:cubicBezTo>
                  <a:moveTo>
                    <a:pt x="89" y="116"/>
                  </a:moveTo>
                  <a:cubicBezTo>
                    <a:pt x="90" y="115"/>
                    <a:pt x="90" y="114"/>
                    <a:pt x="90" y="113"/>
                  </a:cubicBezTo>
                  <a:cubicBezTo>
                    <a:pt x="90" y="114"/>
                    <a:pt x="90" y="115"/>
                    <a:pt x="90" y="116"/>
                  </a:cubicBezTo>
                  <a:cubicBezTo>
                    <a:pt x="89" y="116"/>
                    <a:pt x="89" y="116"/>
                    <a:pt x="89" y="116"/>
                  </a:cubicBezTo>
                  <a:moveTo>
                    <a:pt x="25" y="121"/>
                  </a:moveTo>
                  <a:cubicBezTo>
                    <a:pt x="24" y="120"/>
                    <a:pt x="24" y="120"/>
                    <a:pt x="23" y="119"/>
                  </a:cubicBezTo>
                  <a:cubicBezTo>
                    <a:pt x="24" y="117"/>
                    <a:pt x="25" y="115"/>
                    <a:pt x="26" y="113"/>
                  </a:cubicBezTo>
                  <a:cubicBezTo>
                    <a:pt x="26" y="113"/>
                    <a:pt x="26" y="113"/>
                    <a:pt x="26" y="113"/>
                  </a:cubicBezTo>
                  <a:cubicBezTo>
                    <a:pt x="26" y="115"/>
                    <a:pt x="25" y="118"/>
                    <a:pt x="25" y="121"/>
                  </a:cubicBezTo>
                  <a:moveTo>
                    <a:pt x="76" y="122"/>
                  </a:moveTo>
                  <a:cubicBezTo>
                    <a:pt x="76" y="121"/>
                    <a:pt x="76" y="120"/>
                    <a:pt x="76" y="119"/>
                  </a:cubicBezTo>
                  <a:cubicBezTo>
                    <a:pt x="77" y="117"/>
                    <a:pt x="78" y="115"/>
                    <a:pt x="79" y="113"/>
                  </a:cubicBezTo>
                  <a:cubicBezTo>
                    <a:pt x="80" y="113"/>
                    <a:pt x="81" y="113"/>
                    <a:pt x="81" y="112"/>
                  </a:cubicBezTo>
                  <a:cubicBezTo>
                    <a:pt x="80" y="115"/>
                    <a:pt x="78" y="118"/>
                    <a:pt x="77" y="122"/>
                  </a:cubicBezTo>
                  <a:cubicBezTo>
                    <a:pt x="76" y="122"/>
                    <a:pt x="76" y="122"/>
                    <a:pt x="76" y="122"/>
                  </a:cubicBezTo>
                  <a:moveTo>
                    <a:pt x="42" y="120"/>
                  </a:moveTo>
                  <a:cubicBezTo>
                    <a:pt x="42" y="119"/>
                    <a:pt x="41" y="119"/>
                    <a:pt x="40" y="119"/>
                  </a:cubicBezTo>
                  <a:cubicBezTo>
                    <a:pt x="42" y="116"/>
                    <a:pt x="44" y="114"/>
                    <a:pt x="46" y="112"/>
                  </a:cubicBezTo>
                  <a:cubicBezTo>
                    <a:pt x="47" y="112"/>
                    <a:pt x="47" y="113"/>
                    <a:pt x="48" y="113"/>
                  </a:cubicBezTo>
                  <a:cubicBezTo>
                    <a:pt x="46" y="115"/>
                    <a:pt x="44" y="117"/>
                    <a:pt x="42" y="120"/>
                  </a:cubicBezTo>
                  <a:moveTo>
                    <a:pt x="100" y="121"/>
                  </a:moveTo>
                  <a:cubicBezTo>
                    <a:pt x="100" y="119"/>
                    <a:pt x="100" y="116"/>
                    <a:pt x="101" y="114"/>
                  </a:cubicBezTo>
                  <a:cubicBezTo>
                    <a:pt x="102" y="113"/>
                    <a:pt x="103" y="112"/>
                    <a:pt x="104" y="111"/>
                  </a:cubicBezTo>
                  <a:cubicBezTo>
                    <a:pt x="103" y="114"/>
                    <a:pt x="102" y="118"/>
                    <a:pt x="101" y="121"/>
                  </a:cubicBezTo>
                  <a:cubicBezTo>
                    <a:pt x="101" y="121"/>
                    <a:pt x="101" y="121"/>
                    <a:pt x="101" y="121"/>
                  </a:cubicBezTo>
                  <a:cubicBezTo>
                    <a:pt x="100" y="121"/>
                    <a:pt x="100" y="121"/>
                    <a:pt x="100" y="121"/>
                  </a:cubicBezTo>
                  <a:moveTo>
                    <a:pt x="95" y="118"/>
                  </a:moveTo>
                  <a:cubicBezTo>
                    <a:pt x="94" y="117"/>
                    <a:pt x="94" y="117"/>
                    <a:pt x="94" y="117"/>
                  </a:cubicBezTo>
                  <a:cubicBezTo>
                    <a:pt x="95" y="115"/>
                    <a:pt x="96" y="113"/>
                    <a:pt x="97" y="111"/>
                  </a:cubicBezTo>
                  <a:cubicBezTo>
                    <a:pt x="98" y="112"/>
                    <a:pt x="98" y="112"/>
                    <a:pt x="98" y="112"/>
                  </a:cubicBezTo>
                  <a:cubicBezTo>
                    <a:pt x="97" y="112"/>
                    <a:pt x="97" y="112"/>
                    <a:pt x="97" y="112"/>
                  </a:cubicBezTo>
                  <a:cubicBezTo>
                    <a:pt x="97" y="114"/>
                    <a:pt x="96" y="116"/>
                    <a:pt x="95" y="118"/>
                  </a:cubicBezTo>
                  <a:moveTo>
                    <a:pt x="22" y="118"/>
                  </a:moveTo>
                  <a:cubicBezTo>
                    <a:pt x="21" y="117"/>
                    <a:pt x="21" y="117"/>
                    <a:pt x="20" y="116"/>
                  </a:cubicBezTo>
                  <a:cubicBezTo>
                    <a:pt x="21" y="115"/>
                    <a:pt x="22" y="113"/>
                    <a:pt x="24" y="111"/>
                  </a:cubicBezTo>
                  <a:cubicBezTo>
                    <a:pt x="24" y="111"/>
                    <a:pt x="25" y="112"/>
                    <a:pt x="25" y="112"/>
                  </a:cubicBezTo>
                  <a:cubicBezTo>
                    <a:pt x="24" y="114"/>
                    <a:pt x="23" y="116"/>
                    <a:pt x="22" y="118"/>
                  </a:cubicBezTo>
                  <a:moveTo>
                    <a:pt x="39" y="118"/>
                  </a:moveTo>
                  <a:cubicBezTo>
                    <a:pt x="39" y="118"/>
                    <a:pt x="38" y="117"/>
                    <a:pt x="37" y="117"/>
                  </a:cubicBezTo>
                  <a:cubicBezTo>
                    <a:pt x="39" y="115"/>
                    <a:pt x="41" y="113"/>
                    <a:pt x="42" y="111"/>
                  </a:cubicBezTo>
                  <a:cubicBezTo>
                    <a:pt x="42" y="111"/>
                    <a:pt x="42" y="111"/>
                    <a:pt x="42" y="111"/>
                  </a:cubicBezTo>
                  <a:cubicBezTo>
                    <a:pt x="43" y="111"/>
                    <a:pt x="44" y="111"/>
                    <a:pt x="44" y="112"/>
                  </a:cubicBezTo>
                  <a:cubicBezTo>
                    <a:pt x="42" y="114"/>
                    <a:pt x="41" y="116"/>
                    <a:pt x="39" y="118"/>
                  </a:cubicBezTo>
                  <a:moveTo>
                    <a:pt x="79" y="121"/>
                  </a:moveTo>
                  <a:cubicBezTo>
                    <a:pt x="80" y="118"/>
                    <a:pt x="82" y="115"/>
                    <a:pt x="83" y="112"/>
                  </a:cubicBezTo>
                  <a:cubicBezTo>
                    <a:pt x="85" y="111"/>
                    <a:pt x="86" y="111"/>
                    <a:pt x="87" y="110"/>
                  </a:cubicBezTo>
                  <a:cubicBezTo>
                    <a:pt x="85" y="113"/>
                    <a:pt x="84" y="116"/>
                    <a:pt x="83" y="120"/>
                  </a:cubicBezTo>
                  <a:cubicBezTo>
                    <a:pt x="82" y="120"/>
                    <a:pt x="80" y="121"/>
                    <a:pt x="79" y="121"/>
                  </a:cubicBezTo>
                  <a:moveTo>
                    <a:pt x="28" y="121"/>
                  </a:moveTo>
                  <a:cubicBezTo>
                    <a:pt x="28" y="119"/>
                    <a:pt x="29" y="116"/>
                    <a:pt x="29" y="114"/>
                  </a:cubicBezTo>
                  <a:cubicBezTo>
                    <a:pt x="31" y="112"/>
                    <a:pt x="32" y="111"/>
                    <a:pt x="34" y="109"/>
                  </a:cubicBezTo>
                  <a:cubicBezTo>
                    <a:pt x="33" y="111"/>
                    <a:pt x="33" y="114"/>
                    <a:pt x="33" y="116"/>
                  </a:cubicBezTo>
                  <a:cubicBezTo>
                    <a:pt x="31" y="118"/>
                    <a:pt x="30" y="119"/>
                    <a:pt x="28" y="121"/>
                  </a:cubicBezTo>
                  <a:moveTo>
                    <a:pt x="36" y="116"/>
                  </a:moveTo>
                  <a:cubicBezTo>
                    <a:pt x="36" y="116"/>
                    <a:pt x="36" y="116"/>
                    <a:pt x="36" y="116"/>
                  </a:cubicBezTo>
                  <a:cubicBezTo>
                    <a:pt x="36" y="115"/>
                    <a:pt x="36" y="114"/>
                    <a:pt x="36" y="113"/>
                  </a:cubicBezTo>
                  <a:cubicBezTo>
                    <a:pt x="37" y="112"/>
                    <a:pt x="38" y="110"/>
                    <a:pt x="39" y="109"/>
                  </a:cubicBezTo>
                  <a:cubicBezTo>
                    <a:pt x="40" y="109"/>
                    <a:pt x="40" y="110"/>
                    <a:pt x="41" y="110"/>
                  </a:cubicBezTo>
                  <a:cubicBezTo>
                    <a:pt x="39" y="112"/>
                    <a:pt x="38" y="114"/>
                    <a:pt x="36" y="116"/>
                  </a:cubicBezTo>
                  <a:moveTo>
                    <a:pt x="19" y="115"/>
                  </a:moveTo>
                  <a:cubicBezTo>
                    <a:pt x="19" y="115"/>
                    <a:pt x="18" y="114"/>
                    <a:pt x="18" y="114"/>
                  </a:cubicBezTo>
                  <a:cubicBezTo>
                    <a:pt x="19" y="112"/>
                    <a:pt x="20" y="111"/>
                    <a:pt x="21" y="109"/>
                  </a:cubicBezTo>
                  <a:cubicBezTo>
                    <a:pt x="22" y="109"/>
                    <a:pt x="22" y="110"/>
                    <a:pt x="23" y="110"/>
                  </a:cubicBezTo>
                  <a:cubicBezTo>
                    <a:pt x="21" y="112"/>
                    <a:pt x="20" y="113"/>
                    <a:pt x="19" y="115"/>
                  </a:cubicBezTo>
                  <a:moveTo>
                    <a:pt x="93" y="115"/>
                  </a:moveTo>
                  <a:cubicBezTo>
                    <a:pt x="93" y="113"/>
                    <a:pt x="94" y="111"/>
                    <a:pt x="94" y="109"/>
                  </a:cubicBezTo>
                  <a:cubicBezTo>
                    <a:pt x="94" y="109"/>
                    <a:pt x="95" y="110"/>
                    <a:pt x="95" y="110"/>
                  </a:cubicBezTo>
                  <a:cubicBezTo>
                    <a:pt x="95" y="112"/>
                    <a:pt x="94" y="113"/>
                    <a:pt x="93" y="115"/>
                  </a:cubicBezTo>
                  <a:moveTo>
                    <a:pt x="85" y="119"/>
                  </a:moveTo>
                  <a:cubicBezTo>
                    <a:pt x="86" y="116"/>
                    <a:pt x="87" y="112"/>
                    <a:pt x="89" y="109"/>
                  </a:cubicBezTo>
                  <a:cubicBezTo>
                    <a:pt x="89" y="109"/>
                    <a:pt x="90" y="108"/>
                    <a:pt x="91" y="108"/>
                  </a:cubicBezTo>
                  <a:cubicBezTo>
                    <a:pt x="90" y="111"/>
                    <a:pt x="88" y="114"/>
                    <a:pt x="87" y="118"/>
                  </a:cubicBezTo>
                  <a:cubicBezTo>
                    <a:pt x="86" y="118"/>
                    <a:pt x="86" y="118"/>
                    <a:pt x="85" y="119"/>
                  </a:cubicBezTo>
                  <a:moveTo>
                    <a:pt x="37" y="110"/>
                  </a:moveTo>
                  <a:cubicBezTo>
                    <a:pt x="37" y="109"/>
                    <a:pt x="37" y="109"/>
                    <a:pt x="37" y="108"/>
                  </a:cubicBezTo>
                  <a:cubicBezTo>
                    <a:pt x="37" y="108"/>
                    <a:pt x="38" y="108"/>
                    <a:pt x="38" y="108"/>
                  </a:cubicBezTo>
                  <a:cubicBezTo>
                    <a:pt x="37" y="109"/>
                    <a:pt x="37" y="110"/>
                    <a:pt x="37" y="110"/>
                  </a:cubicBezTo>
                  <a:moveTo>
                    <a:pt x="103" y="119"/>
                  </a:moveTo>
                  <a:cubicBezTo>
                    <a:pt x="104" y="116"/>
                    <a:pt x="105" y="113"/>
                    <a:pt x="106" y="109"/>
                  </a:cubicBezTo>
                  <a:cubicBezTo>
                    <a:pt x="107" y="109"/>
                    <a:pt x="108" y="108"/>
                    <a:pt x="109" y="107"/>
                  </a:cubicBezTo>
                  <a:cubicBezTo>
                    <a:pt x="108" y="110"/>
                    <a:pt x="107" y="113"/>
                    <a:pt x="106" y="116"/>
                  </a:cubicBezTo>
                  <a:cubicBezTo>
                    <a:pt x="105" y="117"/>
                    <a:pt x="104" y="118"/>
                    <a:pt x="103" y="119"/>
                  </a:cubicBezTo>
                  <a:moveTo>
                    <a:pt x="17" y="113"/>
                  </a:moveTo>
                  <a:cubicBezTo>
                    <a:pt x="17" y="112"/>
                    <a:pt x="16" y="112"/>
                    <a:pt x="16" y="112"/>
                  </a:cubicBezTo>
                  <a:cubicBezTo>
                    <a:pt x="17" y="110"/>
                    <a:pt x="18" y="108"/>
                    <a:pt x="19" y="107"/>
                  </a:cubicBezTo>
                  <a:cubicBezTo>
                    <a:pt x="20" y="107"/>
                    <a:pt x="20" y="108"/>
                    <a:pt x="20" y="108"/>
                  </a:cubicBezTo>
                  <a:cubicBezTo>
                    <a:pt x="19" y="110"/>
                    <a:pt x="18" y="111"/>
                    <a:pt x="17" y="113"/>
                  </a:cubicBezTo>
                  <a:moveTo>
                    <a:pt x="15" y="110"/>
                  </a:moveTo>
                  <a:cubicBezTo>
                    <a:pt x="14" y="109"/>
                    <a:pt x="14" y="109"/>
                    <a:pt x="14" y="109"/>
                  </a:cubicBezTo>
                  <a:cubicBezTo>
                    <a:pt x="15" y="108"/>
                    <a:pt x="16" y="106"/>
                    <a:pt x="17" y="105"/>
                  </a:cubicBezTo>
                  <a:cubicBezTo>
                    <a:pt x="18" y="106"/>
                    <a:pt x="18" y="106"/>
                    <a:pt x="18" y="106"/>
                  </a:cubicBezTo>
                  <a:cubicBezTo>
                    <a:pt x="17" y="107"/>
                    <a:pt x="16" y="109"/>
                    <a:pt x="15" y="110"/>
                  </a:cubicBezTo>
                  <a:moveTo>
                    <a:pt x="109" y="113"/>
                  </a:moveTo>
                  <a:cubicBezTo>
                    <a:pt x="109" y="110"/>
                    <a:pt x="110" y="107"/>
                    <a:pt x="111" y="104"/>
                  </a:cubicBezTo>
                  <a:cubicBezTo>
                    <a:pt x="112" y="104"/>
                    <a:pt x="112" y="103"/>
                    <a:pt x="112" y="103"/>
                  </a:cubicBezTo>
                  <a:cubicBezTo>
                    <a:pt x="112" y="105"/>
                    <a:pt x="112" y="107"/>
                    <a:pt x="112" y="109"/>
                  </a:cubicBezTo>
                  <a:cubicBezTo>
                    <a:pt x="111" y="110"/>
                    <a:pt x="110" y="112"/>
                    <a:pt x="109" y="113"/>
                  </a:cubicBezTo>
                  <a:moveTo>
                    <a:pt x="15" y="106"/>
                  </a:moveTo>
                  <a:cubicBezTo>
                    <a:pt x="15" y="105"/>
                    <a:pt x="15" y="103"/>
                    <a:pt x="15" y="102"/>
                  </a:cubicBezTo>
                  <a:cubicBezTo>
                    <a:pt x="16" y="103"/>
                    <a:pt x="16" y="103"/>
                    <a:pt x="16" y="104"/>
                  </a:cubicBezTo>
                  <a:cubicBezTo>
                    <a:pt x="16" y="104"/>
                    <a:pt x="15" y="105"/>
                    <a:pt x="15" y="106"/>
                  </a:cubicBezTo>
                  <a:moveTo>
                    <a:pt x="18" y="92"/>
                  </a:moveTo>
                  <a:cubicBezTo>
                    <a:pt x="18" y="91"/>
                    <a:pt x="18" y="90"/>
                    <a:pt x="19" y="90"/>
                  </a:cubicBezTo>
                  <a:cubicBezTo>
                    <a:pt x="19" y="90"/>
                    <a:pt x="19" y="90"/>
                    <a:pt x="19" y="91"/>
                  </a:cubicBezTo>
                  <a:cubicBezTo>
                    <a:pt x="19" y="91"/>
                    <a:pt x="18" y="92"/>
                    <a:pt x="18" y="92"/>
                  </a:cubicBezTo>
                  <a:moveTo>
                    <a:pt x="16" y="92"/>
                  </a:moveTo>
                  <a:cubicBezTo>
                    <a:pt x="16" y="91"/>
                    <a:pt x="16" y="90"/>
                    <a:pt x="15" y="89"/>
                  </a:cubicBezTo>
                  <a:cubicBezTo>
                    <a:pt x="16" y="87"/>
                    <a:pt x="16" y="86"/>
                    <a:pt x="16" y="85"/>
                  </a:cubicBezTo>
                  <a:cubicBezTo>
                    <a:pt x="17" y="86"/>
                    <a:pt x="17" y="87"/>
                    <a:pt x="18" y="88"/>
                  </a:cubicBezTo>
                  <a:cubicBezTo>
                    <a:pt x="17" y="89"/>
                    <a:pt x="17" y="91"/>
                    <a:pt x="16" y="92"/>
                  </a:cubicBezTo>
                  <a:moveTo>
                    <a:pt x="110" y="92"/>
                  </a:moveTo>
                  <a:cubicBezTo>
                    <a:pt x="109" y="91"/>
                    <a:pt x="109" y="91"/>
                    <a:pt x="109" y="91"/>
                  </a:cubicBezTo>
                  <a:cubicBezTo>
                    <a:pt x="111" y="87"/>
                    <a:pt x="112" y="84"/>
                    <a:pt x="113" y="81"/>
                  </a:cubicBezTo>
                  <a:cubicBezTo>
                    <a:pt x="113" y="82"/>
                    <a:pt x="113" y="84"/>
                    <a:pt x="113" y="85"/>
                  </a:cubicBezTo>
                  <a:cubicBezTo>
                    <a:pt x="113" y="86"/>
                    <a:pt x="113" y="86"/>
                    <a:pt x="113" y="86"/>
                  </a:cubicBezTo>
                  <a:cubicBezTo>
                    <a:pt x="113" y="86"/>
                    <a:pt x="113" y="86"/>
                    <a:pt x="113" y="86"/>
                  </a:cubicBezTo>
                  <a:cubicBezTo>
                    <a:pt x="112" y="88"/>
                    <a:pt x="111" y="89"/>
                    <a:pt x="110" y="92"/>
                  </a:cubicBezTo>
                  <a:moveTo>
                    <a:pt x="15" y="86"/>
                  </a:moveTo>
                  <a:cubicBezTo>
                    <a:pt x="14" y="85"/>
                    <a:pt x="14" y="85"/>
                    <a:pt x="14" y="84"/>
                  </a:cubicBezTo>
                  <a:cubicBezTo>
                    <a:pt x="14" y="84"/>
                    <a:pt x="14" y="84"/>
                    <a:pt x="14" y="84"/>
                  </a:cubicBezTo>
                  <a:cubicBezTo>
                    <a:pt x="14" y="83"/>
                    <a:pt x="14" y="81"/>
                    <a:pt x="14" y="80"/>
                  </a:cubicBezTo>
                  <a:cubicBezTo>
                    <a:pt x="15" y="81"/>
                    <a:pt x="15" y="82"/>
                    <a:pt x="15" y="83"/>
                  </a:cubicBezTo>
                  <a:cubicBezTo>
                    <a:pt x="15" y="84"/>
                    <a:pt x="15" y="85"/>
                    <a:pt x="15" y="86"/>
                  </a:cubicBezTo>
                  <a:moveTo>
                    <a:pt x="116" y="77"/>
                  </a:moveTo>
                  <a:cubicBezTo>
                    <a:pt x="116" y="77"/>
                    <a:pt x="116" y="76"/>
                    <a:pt x="116" y="75"/>
                  </a:cubicBezTo>
                  <a:cubicBezTo>
                    <a:pt x="117" y="75"/>
                    <a:pt x="117" y="75"/>
                    <a:pt x="117" y="75"/>
                  </a:cubicBezTo>
                  <a:cubicBezTo>
                    <a:pt x="117" y="75"/>
                    <a:pt x="117" y="75"/>
                    <a:pt x="117" y="75"/>
                  </a:cubicBezTo>
                  <a:cubicBezTo>
                    <a:pt x="117" y="76"/>
                    <a:pt x="117" y="77"/>
                    <a:pt x="116" y="77"/>
                  </a:cubicBezTo>
                  <a:moveTo>
                    <a:pt x="8" y="82"/>
                  </a:moveTo>
                  <a:cubicBezTo>
                    <a:pt x="9" y="80"/>
                    <a:pt x="10" y="77"/>
                    <a:pt x="12" y="74"/>
                  </a:cubicBezTo>
                  <a:cubicBezTo>
                    <a:pt x="12" y="76"/>
                    <a:pt x="11" y="77"/>
                    <a:pt x="11" y="79"/>
                  </a:cubicBezTo>
                  <a:cubicBezTo>
                    <a:pt x="11" y="80"/>
                    <a:pt x="11" y="81"/>
                    <a:pt x="10" y="82"/>
                  </a:cubicBezTo>
                  <a:cubicBezTo>
                    <a:pt x="9" y="82"/>
                    <a:pt x="9" y="82"/>
                    <a:pt x="8" y="82"/>
                  </a:cubicBezTo>
                  <a:moveTo>
                    <a:pt x="3" y="82"/>
                  </a:moveTo>
                  <a:cubicBezTo>
                    <a:pt x="3" y="82"/>
                    <a:pt x="3" y="82"/>
                    <a:pt x="3" y="82"/>
                  </a:cubicBezTo>
                  <a:cubicBezTo>
                    <a:pt x="5" y="79"/>
                    <a:pt x="6" y="77"/>
                    <a:pt x="7" y="74"/>
                  </a:cubicBezTo>
                  <a:cubicBezTo>
                    <a:pt x="8" y="74"/>
                    <a:pt x="9" y="74"/>
                    <a:pt x="10" y="74"/>
                  </a:cubicBezTo>
                  <a:cubicBezTo>
                    <a:pt x="9" y="77"/>
                    <a:pt x="8" y="80"/>
                    <a:pt x="6" y="82"/>
                  </a:cubicBezTo>
                  <a:cubicBezTo>
                    <a:pt x="5" y="82"/>
                    <a:pt x="4" y="82"/>
                    <a:pt x="3" y="82"/>
                  </a:cubicBezTo>
                  <a:moveTo>
                    <a:pt x="116" y="83"/>
                  </a:moveTo>
                  <a:cubicBezTo>
                    <a:pt x="116" y="82"/>
                    <a:pt x="116" y="82"/>
                    <a:pt x="116" y="81"/>
                  </a:cubicBezTo>
                  <a:cubicBezTo>
                    <a:pt x="116" y="81"/>
                    <a:pt x="116" y="81"/>
                    <a:pt x="116" y="81"/>
                  </a:cubicBezTo>
                  <a:cubicBezTo>
                    <a:pt x="117" y="79"/>
                    <a:pt x="118" y="76"/>
                    <a:pt x="119" y="74"/>
                  </a:cubicBezTo>
                  <a:cubicBezTo>
                    <a:pt x="120" y="74"/>
                    <a:pt x="120" y="74"/>
                    <a:pt x="121" y="74"/>
                  </a:cubicBezTo>
                  <a:cubicBezTo>
                    <a:pt x="120" y="77"/>
                    <a:pt x="119" y="80"/>
                    <a:pt x="118" y="83"/>
                  </a:cubicBezTo>
                  <a:cubicBezTo>
                    <a:pt x="117" y="83"/>
                    <a:pt x="117" y="83"/>
                    <a:pt x="116" y="83"/>
                  </a:cubicBezTo>
                  <a:cubicBezTo>
                    <a:pt x="116" y="83"/>
                    <a:pt x="116" y="83"/>
                    <a:pt x="116" y="83"/>
                  </a:cubicBezTo>
                  <a:moveTo>
                    <a:pt x="119" y="82"/>
                  </a:moveTo>
                  <a:cubicBezTo>
                    <a:pt x="120" y="79"/>
                    <a:pt x="121" y="77"/>
                    <a:pt x="123" y="74"/>
                  </a:cubicBezTo>
                  <a:cubicBezTo>
                    <a:pt x="123" y="74"/>
                    <a:pt x="123" y="74"/>
                    <a:pt x="123" y="74"/>
                  </a:cubicBezTo>
                  <a:cubicBezTo>
                    <a:pt x="123" y="77"/>
                    <a:pt x="123" y="80"/>
                    <a:pt x="122" y="82"/>
                  </a:cubicBezTo>
                  <a:cubicBezTo>
                    <a:pt x="122" y="82"/>
                    <a:pt x="121" y="82"/>
                    <a:pt x="120" y="82"/>
                  </a:cubicBezTo>
                  <a:cubicBezTo>
                    <a:pt x="119" y="82"/>
                    <a:pt x="119" y="82"/>
                    <a:pt x="119" y="82"/>
                  </a:cubicBezTo>
                  <a:moveTo>
                    <a:pt x="3" y="79"/>
                  </a:moveTo>
                  <a:cubicBezTo>
                    <a:pt x="3" y="77"/>
                    <a:pt x="3" y="76"/>
                    <a:pt x="3" y="74"/>
                  </a:cubicBezTo>
                  <a:cubicBezTo>
                    <a:pt x="3" y="74"/>
                    <a:pt x="3" y="74"/>
                    <a:pt x="3" y="74"/>
                  </a:cubicBezTo>
                  <a:cubicBezTo>
                    <a:pt x="4" y="74"/>
                    <a:pt x="5" y="74"/>
                    <a:pt x="5" y="74"/>
                  </a:cubicBezTo>
                  <a:cubicBezTo>
                    <a:pt x="5" y="76"/>
                    <a:pt x="4" y="77"/>
                    <a:pt x="3" y="79"/>
                  </a:cubicBezTo>
                  <a:moveTo>
                    <a:pt x="17" y="40"/>
                  </a:moveTo>
                  <a:cubicBezTo>
                    <a:pt x="16" y="39"/>
                    <a:pt x="16" y="39"/>
                    <a:pt x="15" y="38"/>
                  </a:cubicBezTo>
                  <a:cubicBezTo>
                    <a:pt x="16" y="37"/>
                    <a:pt x="18" y="35"/>
                    <a:pt x="19" y="34"/>
                  </a:cubicBezTo>
                  <a:cubicBezTo>
                    <a:pt x="20" y="34"/>
                    <a:pt x="20" y="34"/>
                    <a:pt x="20" y="34"/>
                  </a:cubicBezTo>
                  <a:cubicBezTo>
                    <a:pt x="18" y="36"/>
                    <a:pt x="17" y="38"/>
                    <a:pt x="17" y="40"/>
                  </a:cubicBezTo>
                  <a:moveTo>
                    <a:pt x="15" y="37"/>
                  </a:moveTo>
                  <a:cubicBezTo>
                    <a:pt x="15" y="36"/>
                    <a:pt x="15" y="35"/>
                    <a:pt x="15" y="35"/>
                  </a:cubicBezTo>
                  <a:cubicBezTo>
                    <a:pt x="16" y="34"/>
                    <a:pt x="17" y="33"/>
                    <a:pt x="17" y="32"/>
                  </a:cubicBezTo>
                  <a:cubicBezTo>
                    <a:pt x="18" y="33"/>
                    <a:pt x="18" y="33"/>
                    <a:pt x="18" y="33"/>
                  </a:cubicBezTo>
                  <a:cubicBezTo>
                    <a:pt x="17" y="34"/>
                    <a:pt x="16" y="35"/>
                    <a:pt x="15" y="37"/>
                  </a:cubicBezTo>
                  <a:moveTo>
                    <a:pt x="111" y="38"/>
                  </a:moveTo>
                  <a:cubicBezTo>
                    <a:pt x="110" y="36"/>
                    <a:pt x="109" y="35"/>
                    <a:pt x="109" y="34"/>
                  </a:cubicBezTo>
                  <a:cubicBezTo>
                    <a:pt x="110" y="33"/>
                    <a:pt x="111" y="32"/>
                    <a:pt x="112" y="30"/>
                  </a:cubicBezTo>
                  <a:cubicBezTo>
                    <a:pt x="112" y="32"/>
                    <a:pt x="112" y="33"/>
                    <a:pt x="112" y="34"/>
                  </a:cubicBezTo>
                  <a:cubicBezTo>
                    <a:pt x="112" y="35"/>
                    <a:pt x="112" y="35"/>
                    <a:pt x="112" y="36"/>
                  </a:cubicBezTo>
                  <a:cubicBezTo>
                    <a:pt x="112" y="37"/>
                    <a:pt x="111" y="37"/>
                    <a:pt x="111" y="38"/>
                  </a:cubicBezTo>
                  <a:moveTo>
                    <a:pt x="15" y="32"/>
                  </a:moveTo>
                  <a:cubicBezTo>
                    <a:pt x="15" y="31"/>
                    <a:pt x="15" y="31"/>
                    <a:pt x="15" y="30"/>
                  </a:cubicBezTo>
                  <a:cubicBezTo>
                    <a:pt x="16" y="31"/>
                    <a:pt x="16" y="31"/>
                    <a:pt x="16" y="31"/>
                  </a:cubicBezTo>
                  <a:cubicBezTo>
                    <a:pt x="16" y="31"/>
                    <a:pt x="16" y="32"/>
                    <a:pt x="15" y="32"/>
                  </a:cubicBezTo>
                  <a:moveTo>
                    <a:pt x="36" y="21"/>
                  </a:moveTo>
                  <a:cubicBezTo>
                    <a:pt x="36" y="21"/>
                    <a:pt x="36" y="21"/>
                    <a:pt x="37" y="21"/>
                  </a:cubicBezTo>
                  <a:cubicBezTo>
                    <a:pt x="42" y="17"/>
                    <a:pt x="48" y="15"/>
                    <a:pt x="54" y="14"/>
                  </a:cubicBezTo>
                  <a:cubicBezTo>
                    <a:pt x="55" y="14"/>
                    <a:pt x="55" y="13"/>
                    <a:pt x="55" y="12"/>
                  </a:cubicBezTo>
                  <a:cubicBezTo>
                    <a:pt x="55" y="9"/>
                    <a:pt x="55" y="6"/>
                    <a:pt x="55" y="3"/>
                  </a:cubicBezTo>
                  <a:cubicBezTo>
                    <a:pt x="58" y="3"/>
                    <a:pt x="61" y="2"/>
                    <a:pt x="64" y="2"/>
                  </a:cubicBezTo>
                  <a:cubicBezTo>
                    <a:pt x="67" y="2"/>
                    <a:pt x="70" y="3"/>
                    <a:pt x="73" y="3"/>
                  </a:cubicBezTo>
                  <a:cubicBezTo>
                    <a:pt x="73" y="6"/>
                    <a:pt x="73" y="9"/>
                    <a:pt x="73" y="12"/>
                  </a:cubicBezTo>
                  <a:cubicBezTo>
                    <a:pt x="73" y="13"/>
                    <a:pt x="73" y="14"/>
                    <a:pt x="74" y="14"/>
                  </a:cubicBezTo>
                  <a:cubicBezTo>
                    <a:pt x="80" y="15"/>
                    <a:pt x="86" y="17"/>
                    <a:pt x="92" y="21"/>
                  </a:cubicBezTo>
                  <a:cubicBezTo>
                    <a:pt x="92" y="21"/>
                    <a:pt x="92" y="21"/>
                    <a:pt x="92" y="21"/>
                  </a:cubicBezTo>
                  <a:cubicBezTo>
                    <a:pt x="93" y="21"/>
                    <a:pt x="93" y="21"/>
                    <a:pt x="93" y="21"/>
                  </a:cubicBezTo>
                  <a:cubicBezTo>
                    <a:pt x="96" y="19"/>
                    <a:pt x="98" y="16"/>
                    <a:pt x="100" y="14"/>
                  </a:cubicBezTo>
                  <a:cubicBezTo>
                    <a:pt x="100" y="14"/>
                    <a:pt x="100" y="14"/>
                    <a:pt x="100" y="14"/>
                  </a:cubicBezTo>
                  <a:cubicBezTo>
                    <a:pt x="103" y="16"/>
                    <a:pt x="109" y="23"/>
                    <a:pt x="110" y="23"/>
                  </a:cubicBezTo>
                  <a:cubicBezTo>
                    <a:pt x="110" y="24"/>
                    <a:pt x="111" y="25"/>
                    <a:pt x="112" y="26"/>
                  </a:cubicBezTo>
                  <a:cubicBezTo>
                    <a:pt x="112" y="27"/>
                    <a:pt x="112" y="27"/>
                    <a:pt x="112" y="27"/>
                  </a:cubicBezTo>
                  <a:cubicBezTo>
                    <a:pt x="110" y="29"/>
                    <a:pt x="108" y="31"/>
                    <a:pt x="106" y="33"/>
                  </a:cubicBezTo>
                  <a:cubicBezTo>
                    <a:pt x="105" y="33"/>
                    <a:pt x="105" y="34"/>
                    <a:pt x="106" y="35"/>
                  </a:cubicBezTo>
                  <a:cubicBezTo>
                    <a:pt x="109" y="40"/>
                    <a:pt x="112" y="46"/>
                    <a:pt x="113" y="53"/>
                  </a:cubicBezTo>
                  <a:cubicBezTo>
                    <a:pt x="113" y="53"/>
                    <a:pt x="114" y="54"/>
                    <a:pt x="114" y="54"/>
                  </a:cubicBezTo>
                  <a:cubicBezTo>
                    <a:pt x="117" y="54"/>
                    <a:pt x="120" y="54"/>
                    <a:pt x="123" y="54"/>
                  </a:cubicBezTo>
                  <a:cubicBezTo>
                    <a:pt x="124" y="57"/>
                    <a:pt x="124" y="60"/>
                    <a:pt x="124" y="63"/>
                  </a:cubicBezTo>
                  <a:cubicBezTo>
                    <a:pt x="124" y="65"/>
                    <a:pt x="124" y="68"/>
                    <a:pt x="124" y="71"/>
                  </a:cubicBezTo>
                  <a:cubicBezTo>
                    <a:pt x="123" y="71"/>
                    <a:pt x="123" y="71"/>
                    <a:pt x="122" y="71"/>
                  </a:cubicBezTo>
                  <a:cubicBezTo>
                    <a:pt x="119" y="71"/>
                    <a:pt x="117" y="71"/>
                    <a:pt x="115" y="73"/>
                  </a:cubicBezTo>
                  <a:cubicBezTo>
                    <a:pt x="114" y="73"/>
                    <a:pt x="113" y="75"/>
                    <a:pt x="112" y="76"/>
                  </a:cubicBezTo>
                  <a:cubicBezTo>
                    <a:pt x="110" y="80"/>
                    <a:pt x="109" y="84"/>
                    <a:pt x="106" y="90"/>
                  </a:cubicBezTo>
                  <a:cubicBezTo>
                    <a:pt x="105" y="91"/>
                    <a:pt x="105" y="91"/>
                    <a:pt x="106" y="92"/>
                  </a:cubicBezTo>
                  <a:cubicBezTo>
                    <a:pt x="108" y="94"/>
                    <a:pt x="110" y="96"/>
                    <a:pt x="112" y="98"/>
                  </a:cubicBezTo>
                  <a:cubicBezTo>
                    <a:pt x="109" y="103"/>
                    <a:pt x="105" y="107"/>
                    <a:pt x="100" y="111"/>
                  </a:cubicBezTo>
                  <a:cubicBezTo>
                    <a:pt x="98" y="108"/>
                    <a:pt x="96" y="106"/>
                    <a:pt x="94" y="104"/>
                  </a:cubicBezTo>
                  <a:cubicBezTo>
                    <a:pt x="93" y="104"/>
                    <a:pt x="93" y="104"/>
                    <a:pt x="93" y="104"/>
                  </a:cubicBezTo>
                  <a:cubicBezTo>
                    <a:pt x="92" y="104"/>
                    <a:pt x="92" y="104"/>
                    <a:pt x="92" y="104"/>
                  </a:cubicBezTo>
                  <a:cubicBezTo>
                    <a:pt x="86" y="108"/>
                    <a:pt x="80" y="110"/>
                    <a:pt x="74" y="111"/>
                  </a:cubicBezTo>
                  <a:cubicBezTo>
                    <a:pt x="73" y="112"/>
                    <a:pt x="73" y="112"/>
                    <a:pt x="73" y="113"/>
                  </a:cubicBezTo>
                  <a:cubicBezTo>
                    <a:pt x="73" y="116"/>
                    <a:pt x="73" y="119"/>
                    <a:pt x="73" y="122"/>
                  </a:cubicBezTo>
                  <a:cubicBezTo>
                    <a:pt x="70" y="122"/>
                    <a:pt x="67" y="123"/>
                    <a:pt x="64" y="123"/>
                  </a:cubicBezTo>
                  <a:cubicBezTo>
                    <a:pt x="61" y="123"/>
                    <a:pt x="58" y="122"/>
                    <a:pt x="55" y="122"/>
                  </a:cubicBezTo>
                  <a:cubicBezTo>
                    <a:pt x="55" y="119"/>
                    <a:pt x="55" y="116"/>
                    <a:pt x="55" y="113"/>
                  </a:cubicBezTo>
                  <a:cubicBezTo>
                    <a:pt x="55" y="112"/>
                    <a:pt x="55" y="112"/>
                    <a:pt x="54" y="111"/>
                  </a:cubicBezTo>
                  <a:cubicBezTo>
                    <a:pt x="48" y="110"/>
                    <a:pt x="42" y="108"/>
                    <a:pt x="36" y="104"/>
                  </a:cubicBezTo>
                  <a:cubicBezTo>
                    <a:pt x="36" y="104"/>
                    <a:pt x="36" y="104"/>
                    <a:pt x="36" y="104"/>
                  </a:cubicBezTo>
                  <a:cubicBezTo>
                    <a:pt x="35" y="104"/>
                    <a:pt x="35" y="104"/>
                    <a:pt x="34" y="104"/>
                  </a:cubicBezTo>
                  <a:cubicBezTo>
                    <a:pt x="32" y="106"/>
                    <a:pt x="30" y="108"/>
                    <a:pt x="28" y="111"/>
                  </a:cubicBezTo>
                  <a:cubicBezTo>
                    <a:pt x="28" y="111"/>
                    <a:pt x="28" y="111"/>
                    <a:pt x="28" y="111"/>
                  </a:cubicBezTo>
                  <a:cubicBezTo>
                    <a:pt x="28" y="111"/>
                    <a:pt x="28" y="111"/>
                    <a:pt x="28" y="111"/>
                  </a:cubicBezTo>
                  <a:cubicBezTo>
                    <a:pt x="23" y="107"/>
                    <a:pt x="19" y="103"/>
                    <a:pt x="16" y="98"/>
                  </a:cubicBezTo>
                  <a:cubicBezTo>
                    <a:pt x="18" y="96"/>
                    <a:pt x="20" y="94"/>
                    <a:pt x="22" y="92"/>
                  </a:cubicBezTo>
                  <a:cubicBezTo>
                    <a:pt x="23" y="91"/>
                    <a:pt x="23" y="91"/>
                    <a:pt x="22" y="90"/>
                  </a:cubicBezTo>
                  <a:cubicBezTo>
                    <a:pt x="19" y="85"/>
                    <a:pt x="16" y="79"/>
                    <a:pt x="15" y="72"/>
                  </a:cubicBezTo>
                  <a:cubicBezTo>
                    <a:pt x="15" y="72"/>
                    <a:pt x="14" y="71"/>
                    <a:pt x="14" y="71"/>
                  </a:cubicBezTo>
                  <a:cubicBezTo>
                    <a:pt x="11" y="71"/>
                    <a:pt x="8" y="71"/>
                    <a:pt x="5" y="71"/>
                  </a:cubicBezTo>
                  <a:cubicBezTo>
                    <a:pt x="4" y="68"/>
                    <a:pt x="4" y="66"/>
                    <a:pt x="4" y="63"/>
                  </a:cubicBezTo>
                  <a:cubicBezTo>
                    <a:pt x="4" y="60"/>
                    <a:pt x="4" y="57"/>
                    <a:pt x="5" y="54"/>
                  </a:cubicBezTo>
                  <a:cubicBezTo>
                    <a:pt x="8" y="54"/>
                    <a:pt x="11" y="54"/>
                    <a:pt x="14" y="54"/>
                  </a:cubicBezTo>
                  <a:cubicBezTo>
                    <a:pt x="14" y="54"/>
                    <a:pt x="15" y="53"/>
                    <a:pt x="15" y="53"/>
                  </a:cubicBezTo>
                  <a:cubicBezTo>
                    <a:pt x="17" y="46"/>
                    <a:pt x="19" y="40"/>
                    <a:pt x="23" y="35"/>
                  </a:cubicBezTo>
                  <a:cubicBezTo>
                    <a:pt x="23" y="34"/>
                    <a:pt x="23" y="33"/>
                    <a:pt x="22" y="33"/>
                  </a:cubicBezTo>
                  <a:cubicBezTo>
                    <a:pt x="20" y="31"/>
                    <a:pt x="18" y="29"/>
                    <a:pt x="16" y="27"/>
                  </a:cubicBezTo>
                  <a:cubicBezTo>
                    <a:pt x="20" y="22"/>
                    <a:pt x="24" y="18"/>
                    <a:pt x="28" y="14"/>
                  </a:cubicBezTo>
                  <a:cubicBezTo>
                    <a:pt x="30" y="16"/>
                    <a:pt x="33" y="19"/>
                    <a:pt x="35" y="21"/>
                  </a:cubicBezTo>
                  <a:cubicBezTo>
                    <a:pt x="35" y="21"/>
                    <a:pt x="35" y="21"/>
                    <a:pt x="36" y="21"/>
                  </a:cubicBezTo>
                  <a:moveTo>
                    <a:pt x="64" y="0"/>
                  </a:moveTo>
                  <a:cubicBezTo>
                    <a:pt x="61" y="0"/>
                    <a:pt x="57" y="0"/>
                    <a:pt x="54" y="0"/>
                  </a:cubicBezTo>
                  <a:cubicBezTo>
                    <a:pt x="53" y="1"/>
                    <a:pt x="52" y="1"/>
                    <a:pt x="52" y="2"/>
                  </a:cubicBezTo>
                  <a:cubicBezTo>
                    <a:pt x="52" y="5"/>
                    <a:pt x="52" y="8"/>
                    <a:pt x="52" y="11"/>
                  </a:cubicBezTo>
                  <a:cubicBezTo>
                    <a:pt x="47" y="12"/>
                    <a:pt x="41" y="15"/>
                    <a:pt x="36" y="18"/>
                  </a:cubicBezTo>
                  <a:cubicBezTo>
                    <a:pt x="34" y="16"/>
                    <a:pt x="32" y="14"/>
                    <a:pt x="30" y="11"/>
                  </a:cubicBezTo>
                  <a:cubicBezTo>
                    <a:pt x="29" y="11"/>
                    <a:pt x="29" y="11"/>
                    <a:pt x="28" y="11"/>
                  </a:cubicBezTo>
                  <a:cubicBezTo>
                    <a:pt x="28" y="11"/>
                    <a:pt x="28" y="11"/>
                    <a:pt x="28" y="11"/>
                  </a:cubicBezTo>
                  <a:cubicBezTo>
                    <a:pt x="22" y="15"/>
                    <a:pt x="17" y="20"/>
                    <a:pt x="13" y="26"/>
                  </a:cubicBezTo>
                  <a:cubicBezTo>
                    <a:pt x="13" y="26"/>
                    <a:pt x="13" y="27"/>
                    <a:pt x="13" y="27"/>
                  </a:cubicBezTo>
                  <a:cubicBezTo>
                    <a:pt x="13" y="27"/>
                    <a:pt x="13" y="27"/>
                    <a:pt x="13" y="27"/>
                  </a:cubicBezTo>
                  <a:cubicBezTo>
                    <a:pt x="13" y="30"/>
                    <a:pt x="12" y="33"/>
                    <a:pt x="12" y="36"/>
                  </a:cubicBezTo>
                  <a:cubicBezTo>
                    <a:pt x="12" y="36"/>
                    <a:pt x="12" y="36"/>
                    <a:pt x="12" y="36"/>
                  </a:cubicBezTo>
                  <a:cubicBezTo>
                    <a:pt x="12" y="36"/>
                    <a:pt x="12" y="36"/>
                    <a:pt x="12" y="36"/>
                  </a:cubicBezTo>
                  <a:cubicBezTo>
                    <a:pt x="11" y="36"/>
                    <a:pt x="11" y="36"/>
                    <a:pt x="11" y="36"/>
                  </a:cubicBezTo>
                  <a:cubicBezTo>
                    <a:pt x="12" y="37"/>
                    <a:pt x="12" y="37"/>
                    <a:pt x="12" y="37"/>
                  </a:cubicBezTo>
                  <a:cubicBezTo>
                    <a:pt x="11" y="38"/>
                    <a:pt x="11" y="38"/>
                    <a:pt x="11" y="38"/>
                  </a:cubicBezTo>
                  <a:cubicBezTo>
                    <a:pt x="11" y="38"/>
                    <a:pt x="12" y="39"/>
                    <a:pt x="12" y="39"/>
                  </a:cubicBezTo>
                  <a:cubicBezTo>
                    <a:pt x="13" y="40"/>
                    <a:pt x="14" y="41"/>
                    <a:pt x="15" y="43"/>
                  </a:cubicBezTo>
                  <a:cubicBezTo>
                    <a:pt x="14" y="45"/>
                    <a:pt x="13" y="48"/>
                    <a:pt x="13" y="51"/>
                  </a:cubicBezTo>
                  <a:cubicBezTo>
                    <a:pt x="10" y="51"/>
                    <a:pt x="6" y="51"/>
                    <a:pt x="3" y="51"/>
                  </a:cubicBezTo>
                  <a:cubicBezTo>
                    <a:pt x="3" y="51"/>
                    <a:pt x="2" y="51"/>
                    <a:pt x="2" y="52"/>
                  </a:cubicBezTo>
                  <a:cubicBezTo>
                    <a:pt x="2" y="53"/>
                    <a:pt x="2" y="53"/>
                    <a:pt x="2" y="54"/>
                  </a:cubicBezTo>
                  <a:cubicBezTo>
                    <a:pt x="1" y="54"/>
                    <a:pt x="1" y="54"/>
                    <a:pt x="1" y="55"/>
                  </a:cubicBezTo>
                  <a:cubicBezTo>
                    <a:pt x="0" y="59"/>
                    <a:pt x="0" y="66"/>
                    <a:pt x="0" y="72"/>
                  </a:cubicBezTo>
                  <a:cubicBezTo>
                    <a:pt x="0" y="77"/>
                    <a:pt x="0" y="81"/>
                    <a:pt x="1" y="84"/>
                  </a:cubicBezTo>
                  <a:cubicBezTo>
                    <a:pt x="1" y="85"/>
                    <a:pt x="1" y="85"/>
                    <a:pt x="1" y="85"/>
                  </a:cubicBezTo>
                  <a:cubicBezTo>
                    <a:pt x="1" y="85"/>
                    <a:pt x="1" y="85"/>
                    <a:pt x="1" y="85"/>
                  </a:cubicBezTo>
                  <a:cubicBezTo>
                    <a:pt x="1" y="85"/>
                    <a:pt x="2" y="85"/>
                    <a:pt x="2" y="85"/>
                  </a:cubicBezTo>
                  <a:cubicBezTo>
                    <a:pt x="5" y="85"/>
                    <a:pt x="8" y="85"/>
                    <a:pt x="11" y="85"/>
                  </a:cubicBezTo>
                  <a:cubicBezTo>
                    <a:pt x="12" y="89"/>
                    <a:pt x="13" y="92"/>
                    <a:pt x="15" y="95"/>
                  </a:cubicBezTo>
                  <a:cubicBezTo>
                    <a:pt x="14" y="96"/>
                    <a:pt x="14" y="96"/>
                    <a:pt x="13" y="97"/>
                  </a:cubicBezTo>
                  <a:cubicBezTo>
                    <a:pt x="13" y="97"/>
                    <a:pt x="12" y="98"/>
                    <a:pt x="12" y="98"/>
                  </a:cubicBezTo>
                  <a:cubicBezTo>
                    <a:pt x="12" y="99"/>
                    <a:pt x="12" y="99"/>
                    <a:pt x="12" y="99"/>
                  </a:cubicBezTo>
                  <a:cubicBezTo>
                    <a:pt x="12" y="102"/>
                    <a:pt x="12" y="106"/>
                    <a:pt x="11" y="109"/>
                  </a:cubicBezTo>
                  <a:cubicBezTo>
                    <a:pt x="11" y="109"/>
                    <a:pt x="11" y="109"/>
                    <a:pt x="11" y="109"/>
                  </a:cubicBezTo>
                  <a:cubicBezTo>
                    <a:pt x="11" y="110"/>
                    <a:pt x="11" y="110"/>
                    <a:pt x="11" y="110"/>
                  </a:cubicBezTo>
                  <a:cubicBezTo>
                    <a:pt x="11" y="111"/>
                    <a:pt x="12" y="112"/>
                    <a:pt x="12" y="112"/>
                  </a:cubicBezTo>
                  <a:cubicBezTo>
                    <a:pt x="13" y="112"/>
                    <a:pt x="13" y="112"/>
                    <a:pt x="13" y="112"/>
                  </a:cubicBezTo>
                  <a:cubicBezTo>
                    <a:pt x="16" y="117"/>
                    <a:pt x="20" y="121"/>
                    <a:pt x="25" y="125"/>
                  </a:cubicBezTo>
                  <a:cubicBezTo>
                    <a:pt x="26" y="125"/>
                    <a:pt x="26" y="125"/>
                    <a:pt x="27" y="125"/>
                  </a:cubicBezTo>
                  <a:cubicBezTo>
                    <a:pt x="27" y="125"/>
                    <a:pt x="27" y="125"/>
                    <a:pt x="27" y="125"/>
                  </a:cubicBezTo>
                  <a:cubicBezTo>
                    <a:pt x="28" y="125"/>
                    <a:pt x="28" y="125"/>
                    <a:pt x="28" y="125"/>
                  </a:cubicBezTo>
                  <a:cubicBezTo>
                    <a:pt x="30" y="123"/>
                    <a:pt x="32" y="121"/>
                    <a:pt x="35" y="119"/>
                  </a:cubicBezTo>
                  <a:cubicBezTo>
                    <a:pt x="40" y="122"/>
                    <a:pt x="44" y="124"/>
                    <a:pt x="50" y="125"/>
                  </a:cubicBezTo>
                  <a:cubicBezTo>
                    <a:pt x="50" y="129"/>
                    <a:pt x="51" y="131"/>
                    <a:pt x="51" y="135"/>
                  </a:cubicBezTo>
                  <a:cubicBezTo>
                    <a:pt x="51" y="136"/>
                    <a:pt x="52" y="136"/>
                    <a:pt x="53" y="136"/>
                  </a:cubicBezTo>
                  <a:cubicBezTo>
                    <a:pt x="56" y="137"/>
                    <a:pt x="59" y="137"/>
                    <a:pt x="63" y="137"/>
                  </a:cubicBezTo>
                  <a:cubicBezTo>
                    <a:pt x="66" y="137"/>
                    <a:pt x="70" y="137"/>
                    <a:pt x="73" y="136"/>
                  </a:cubicBezTo>
                  <a:cubicBezTo>
                    <a:pt x="74" y="136"/>
                    <a:pt x="75" y="135"/>
                    <a:pt x="75" y="135"/>
                  </a:cubicBezTo>
                  <a:cubicBezTo>
                    <a:pt x="75" y="132"/>
                    <a:pt x="75" y="129"/>
                    <a:pt x="76" y="125"/>
                  </a:cubicBezTo>
                  <a:cubicBezTo>
                    <a:pt x="81" y="124"/>
                    <a:pt x="86" y="122"/>
                    <a:pt x="91" y="119"/>
                  </a:cubicBezTo>
                  <a:cubicBezTo>
                    <a:pt x="93" y="121"/>
                    <a:pt x="96" y="123"/>
                    <a:pt x="98" y="125"/>
                  </a:cubicBezTo>
                  <a:cubicBezTo>
                    <a:pt x="98" y="125"/>
                    <a:pt x="98" y="126"/>
                    <a:pt x="99" y="126"/>
                  </a:cubicBezTo>
                  <a:cubicBezTo>
                    <a:pt x="99" y="126"/>
                    <a:pt x="99" y="125"/>
                    <a:pt x="100" y="125"/>
                  </a:cubicBezTo>
                  <a:cubicBezTo>
                    <a:pt x="105" y="121"/>
                    <a:pt x="110" y="116"/>
                    <a:pt x="114" y="111"/>
                  </a:cubicBezTo>
                  <a:cubicBezTo>
                    <a:pt x="115" y="110"/>
                    <a:pt x="115" y="110"/>
                    <a:pt x="115" y="110"/>
                  </a:cubicBezTo>
                  <a:cubicBezTo>
                    <a:pt x="115" y="106"/>
                    <a:pt x="115" y="103"/>
                    <a:pt x="116" y="98"/>
                  </a:cubicBezTo>
                  <a:cubicBezTo>
                    <a:pt x="116" y="98"/>
                    <a:pt x="116" y="98"/>
                    <a:pt x="116" y="98"/>
                  </a:cubicBezTo>
                  <a:cubicBezTo>
                    <a:pt x="116" y="98"/>
                    <a:pt x="116" y="98"/>
                    <a:pt x="116" y="98"/>
                  </a:cubicBezTo>
                  <a:cubicBezTo>
                    <a:pt x="115" y="97"/>
                    <a:pt x="115" y="97"/>
                    <a:pt x="115" y="97"/>
                  </a:cubicBezTo>
                  <a:cubicBezTo>
                    <a:pt x="115" y="97"/>
                    <a:pt x="115" y="97"/>
                    <a:pt x="115" y="97"/>
                  </a:cubicBezTo>
                  <a:cubicBezTo>
                    <a:pt x="114" y="96"/>
                    <a:pt x="113" y="95"/>
                    <a:pt x="112" y="94"/>
                  </a:cubicBezTo>
                  <a:cubicBezTo>
                    <a:pt x="114" y="90"/>
                    <a:pt x="115" y="88"/>
                    <a:pt x="116" y="87"/>
                  </a:cubicBezTo>
                  <a:cubicBezTo>
                    <a:pt x="117" y="86"/>
                    <a:pt x="117" y="86"/>
                    <a:pt x="117" y="86"/>
                  </a:cubicBezTo>
                  <a:cubicBezTo>
                    <a:pt x="118" y="85"/>
                    <a:pt x="119" y="85"/>
                    <a:pt x="120" y="85"/>
                  </a:cubicBezTo>
                  <a:cubicBezTo>
                    <a:pt x="120" y="85"/>
                    <a:pt x="120" y="85"/>
                    <a:pt x="120" y="85"/>
                  </a:cubicBezTo>
                  <a:cubicBezTo>
                    <a:pt x="121" y="85"/>
                    <a:pt x="122" y="85"/>
                    <a:pt x="124" y="85"/>
                  </a:cubicBezTo>
                  <a:cubicBezTo>
                    <a:pt x="124" y="85"/>
                    <a:pt x="124" y="85"/>
                    <a:pt x="124" y="85"/>
                  </a:cubicBezTo>
                  <a:cubicBezTo>
                    <a:pt x="124" y="85"/>
                    <a:pt x="125" y="85"/>
                    <a:pt x="125" y="84"/>
                  </a:cubicBezTo>
                  <a:cubicBezTo>
                    <a:pt x="126" y="80"/>
                    <a:pt x="126" y="77"/>
                    <a:pt x="126" y="73"/>
                  </a:cubicBezTo>
                  <a:cubicBezTo>
                    <a:pt x="127" y="69"/>
                    <a:pt x="127" y="66"/>
                    <a:pt x="127" y="63"/>
                  </a:cubicBezTo>
                  <a:cubicBezTo>
                    <a:pt x="127" y="59"/>
                    <a:pt x="127" y="56"/>
                    <a:pt x="126" y="52"/>
                  </a:cubicBezTo>
                  <a:cubicBezTo>
                    <a:pt x="126" y="51"/>
                    <a:pt x="125" y="51"/>
                    <a:pt x="125" y="51"/>
                  </a:cubicBezTo>
                  <a:cubicBezTo>
                    <a:pt x="122" y="51"/>
                    <a:pt x="119" y="51"/>
                    <a:pt x="116" y="51"/>
                  </a:cubicBezTo>
                  <a:cubicBezTo>
                    <a:pt x="115" y="47"/>
                    <a:pt x="114" y="44"/>
                    <a:pt x="112" y="40"/>
                  </a:cubicBezTo>
                  <a:cubicBezTo>
                    <a:pt x="113" y="40"/>
                    <a:pt x="113" y="39"/>
                    <a:pt x="114" y="39"/>
                  </a:cubicBezTo>
                  <a:cubicBezTo>
                    <a:pt x="115" y="39"/>
                    <a:pt x="115" y="38"/>
                    <a:pt x="115" y="37"/>
                  </a:cubicBezTo>
                  <a:cubicBezTo>
                    <a:pt x="115" y="36"/>
                    <a:pt x="115" y="35"/>
                    <a:pt x="115" y="34"/>
                  </a:cubicBezTo>
                  <a:cubicBezTo>
                    <a:pt x="115" y="32"/>
                    <a:pt x="115" y="30"/>
                    <a:pt x="115" y="29"/>
                  </a:cubicBezTo>
                  <a:cubicBezTo>
                    <a:pt x="115" y="28"/>
                    <a:pt x="116" y="28"/>
                    <a:pt x="116" y="28"/>
                  </a:cubicBezTo>
                  <a:cubicBezTo>
                    <a:pt x="115" y="27"/>
                    <a:pt x="115" y="27"/>
                    <a:pt x="115" y="27"/>
                  </a:cubicBezTo>
                  <a:cubicBezTo>
                    <a:pt x="116" y="27"/>
                    <a:pt x="116" y="26"/>
                    <a:pt x="115" y="26"/>
                  </a:cubicBezTo>
                  <a:cubicBezTo>
                    <a:pt x="115" y="26"/>
                    <a:pt x="115" y="26"/>
                    <a:pt x="115" y="26"/>
                  </a:cubicBezTo>
                  <a:cubicBezTo>
                    <a:pt x="115" y="25"/>
                    <a:pt x="115" y="25"/>
                    <a:pt x="114" y="24"/>
                  </a:cubicBezTo>
                  <a:cubicBezTo>
                    <a:pt x="114" y="24"/>
                    <a:pt x="114" y="24"/>
                    <a:pt x="114" y="24"/>
                  </a:cubicBezTo>
                  <a:cubicBezTo>
                    <a:pt x="113" y="23"/>
                    <a:pt x="113" y="22"/>
                    <a:pt x="112" y="21"/>
                  </a:cubicBezTo>
                  <a:cubicBezTo>
                    <a:pt x="112" y="21"/>
                    <a:pt x="111" y="20"/>
                    <a:pt x="110" y="19"/>
                  </a:cubicBezTo>
                  <a:cubicBezTo>
                    <a:pt x="108" y="18"/>
                    <a:pt x="106" y="16"/>
                    <a:pt x="105" y="14"/>
                  </a:cubicBezTo>
                  <a:cubicBezTo>
                    <a:pt x="104" y="13"/>
                    <a:pt x="103" y="13"/>
                    <a:pt x="102" y="12"/>
                  </a:cubicBezTo>
                  <a:cubicBezTo>
                    <a:pt x="102" y="12"/>
                    <a:pt x="101" y="12"/>
                    <a:pt x="101" y="11"/>
                  </a:cubicBezTo>
                  <a:cubicBezTo>
                    <a:pt x="101" y="11"/>
                    <a:pt x="101" y="11"/>
                    <a:pt x="100" y="11"/>
                  </a:cubicBezTo>
                  <a:cubicBezTo>
                    <a:pt x="100" y="11"/>
                    <a:pt x="100" y="11"/>
                    <a:pt x="100" y="11"/>
                  </a:cubicBezTo>
                  <a:cubicBezTo>
                    <a:pt x="100" y="11"/>
                    <a:pt x="99" y="11"/>
                    <a:pt x="99" y="11"/>
                  </a:cubicBezTo>
                  <a:cubicBezTo>
                    <a:pt x="99" y="11"/>
                    <a:pt x="99" y="11"/>
                    <a:pt x="99" y="11"/>
                  </a:cubicBezTo>
                  <a:cubicBezTo>
                    <a:pt x="97" y="14"/>
                    <a:pt x="94" y="16"/>
                    <a:pt x="92" y="18"/>
                  </a:cubicBezTo>
                  <a:cubicBezTo>
                    <a:pt x="87" y="15"/>
                    <a:pt x="82" y="12"/>
                    <a:pt x="76" y="11"/>
                  </a:cubicBezTo>
                  <a:cubicBezTo>
                    <a:pt x="76" y="8"/>
                    <a:pt x="76" y="5"/>
                    <a:pt x="76" y="2"/>
                  </a:cubicBezTo>
                  <a:cubicBezTo>
                    <a:pt x="76" y="1"/>
                    <a:pt x="75" y="1"/>
                    <a:pt x="74" y="0"/>
                  </a:cubicBezTo>
                  <a:cubicBezTo>
                    <a:pt x="71" y="0"/>
                    <a:pt x="68" y="0"/>
                    <a:pt x="6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743"/>
            <p:cNvSpPr>
              <a:spLocks noEditPoints="1"/>
            </p:cNvSpPr>
            <p:nvPr/>
          </p:nvSpPr>
          <p:spPr bwMode="auto">
            <a:xfrm>
              <a:off x="3300" y="1114"/>
              <a:ext cx="140" cy="140"/>
            </a:xfrm>
            <a:custGeom>
              <a:avLst/>
              <a:gdLst>
                <a:gd name="T0" fmla="*/ 56 w 59"/>
                <a:gd name="T1" fmla="*/ 30 h 59"/>
                <a:gd name="T2" fmla="*/ 54 w 59"/>
                <a:gd name="T3" fmla="*/ 29 h 59"/>
                <a:gd name="T4" fmla="*/ 55 w 59"/>
                <a:gd name="T5" fmla="*/ 28 h 59"/>
                <a:gd name="T6" fmla="*/ 53 w 59"/>
                <a:gd name="T7" fmla="*/ 26 h 59"/>
                <a:gd name="T8" fmla="*/ 53 w 59"/>
                <a:gd name="T9" fmla="*/ 26 h 59"/>
                <a:gd name="T10" fmla="*/ 54 w 59"/>
                <a:gd name="T11" fmla="*/ 21 h 59"/>
                <a:gd name="T12" fmla="*/ 51 w 59"/>
                <a:gd name="T13" fmla="*/ 21 h 59"/>
                <a:gd name="T14" fmla="*/ 53 w 59"/>
                <a:gd name="T15" fmla="*/ 20 h 59"/>
                <a:gd name="T16" fmla="*/ 49 w 59"/>
                <a:gd name="T17" fmla="*/ 19 h 59"/>
                <a:gd name="T18" fmla="*/ 50 w 59"/>
                <a:gd name="T19" fmla="*/ 20 h 59"/>
                <a:gd name="T20" fmla="*/ 46 w 59"/>
                <a:gd name="T21" fmla="*/ 16 h 59"/>
                <a:gd name="T22" fmla="*/ 48 w 59"/>
                <a:gd name="T23" fmla="*/ 18 h 59"/>
                <a:gd name="T24" fmla="*/ 47 w 59"/>
                <a:gd name="T25" fmla="*/ 11 h 59"/>
                <a:gd name="T26" fmla="*/ 45 w 59"/>
                <a:gd name="T27" fmla="*/ 15 h 59"/>
                <a:gd name="T28" fmla="*/ 3 w 59"/>
                <a:gd name="T29" fmla="*/ 28 h 59"/>
                <a:gd name="T30" fmla="*/ 12 w 59"/>
                <a:gd name="T31" fmla="*/ 16 h 59"/>
                <a:gd name="T32" fmla="*/ 45 w 59"/>
                <a:gd name="T33" fmla="*/ 19 h 59"/>
                <a:gd name="T34" fmla="*/ 53 w 59"/>
                <a:gd name="T35" fmla="*/ 41 h 59"/>
                <a:gd name="T36" fmla="*/ 30 w 59"/>
                <a:gd name="T37" fmla="*/ 56 h 59"/>
                <a:gd name="T38" fmla="*/ 40 w 59"/>
                <a:gd name="T39" fmla="*/ 12 h 59"/>
                <a:gd name="T40" fmla="*/ 46 w 59"/>
                <a:gd name="T41" fmla="*/ 10 h 59"/>
                <a:gd name="T42" fmla="*/ 6 w 59"/>
                <a:gd name="T43" fmla="*/ 17 h 59"/>
                <a:gd name="T44" fmla="*/ 9 w 59"/>
                <a:gd name="T45" fmla="*/ 15 h 59"/>
                <a:gd name="T46" fmla="*/ 15 w 59"/>
                <a:gd name="T47" fmla="*/ 7 h 59"/>
                <a:gd name="T48" fmla="*/ 39 w 59"/>
                <a:gd name="T49" fmla="*/ 11 h 59"/>
                <a:gd name="T50" fmla="*/ 43 w 59"/>
                <a:gd name="T51" fmla="*/ 8 h 59"/>
                <a:gd name="T52" fmla="*/ 34 w 59"/>
                <a:gd name="T53" fmla="*/ 9 h 59"/>
                <a:gd name="T54" fmla="*/ 41 w 59"/>
                <a:gd name="T55" fmla="*/ 6 h 59"/>
                <a:gd name="T56" fmla="*/ 31 w 59"/>
                <a:gd name="T57" fmla="*/ 8 h 59"/>
                <a:gd name="T58" fmla="*/ 36 w 59"/>
                <a:gd name="T59" fmla="*/ 5 h 59"/>
                <a:gd name="T60" fmla="*/ 19 w 59"/>
                <a:gd name="T61" fmla="*/ 5 h 59"/>
                <a:gd name="T62" fmla="*/ 13 w 59"/>
                <a:gd name="T63" fmla="*/ 12 h 59"/>
                <a:gd name="T64" fmla="*/ 34 w 59"/>
                <a:gd name="T65" fmla="*/ 3 h 59"/>
                <a:gd name="T66" fmla="*/ 27 w 59"/>
                <a:gd name="T67" fmla="*/ 8 h 59"/>
                <a:gd name="T68" fmla="*/ 26 w 59"/>
                <a:gd name="T69" fmla="*/ 3 h 59"/>
                <a:gd name="T70" fmla="*/ 19 w 59"/>
                <a:gd name="T71" fmla="*/ 9 h 59"/>
                <a:gd name="T72" fmla="*/ 29 w 59"/>
                <a:gd name="T73" fmla="*/ 3 h 59"/>
                <a:gd name="T74" fmla="*/ 23 w 59"/>
                <a:gd name="T75" fmla="*/ 8 h 59"/>
                <a:gd name="T76" fmla="*/ 12 w 59"/>
                <a:gd name="T77" fmla="*/ 5 h 59"/>
                <a:gd name="T78" fmla="*/ 30 w 59"/>
                <a:gd name="T79" fmla="*/ 59 h 59"/>
                <a:gd name="T80" fmla="*/ 45 w 59"/>
                <a:gd name="T81" fmla="*/ 54 h 59"/>
                <a:gd name="T82" fmla="*/ 46 w 59"/>
                <a:gd name="T83" fmla="*/ 53 h 59"/>
                <a:gd name="T84" fmla="*/ 48 w 59"/>
                <a:gd name="T85" fmla="*/ 52 h 59"/>
                <a:gd name="T86" fmla="*/ 48 w 59"/>
                <a:gd name="T87" fmla="*/ 52 h 59"/>
                <a:gd name="T88" fmla="*/ 48 w 59"/>
                <a:gd name="T89" fmla="*/ 52 h 59"/>
                <a:gd name="T90" fmla="*/ 48 w 59"/>
                <a:gd name="T91" fmla="*/ 52 h 59"/>
                <a:gd name="T92" fmla="*/ 59 w 59"/>
                <a:gd name="T93" fmla="*/ 31 h 59"/>
                <a:gd name="T94" fmla="*/ 29 w 59"/>
                <a:gd name="T9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 h="59">
                  <a:moveTo>
                    <a:pt x="56" y="32"/>
                  </a:moveTo>
                  <a:cubicBezTo>
                    <a:pt x="55" y="32"/>
                    <a:pt x="55" y="31"/>
                    <a:pt x="55" y="30"/>
                  </a:cubicBezTo>
                  <a:cubicBezTo>
                    <a:pt x="56" y="30"/>
                    <a:pt x="56" y="30"/>
                    <a:pt x="56" y="30"/>
                  </a:cubicBezTo>
                  <a:cubicBezTo>
                    <a:pt x="56" y="31"/>
                    <a:pt x="56" y="31"/>
                    <a:pt x="56" y="31"/>
                  </a:cubicBezTo>
                  <a:cubicBezTo>
                    <a:pt x="56" y="31"/>
                    <a:pt x="56" y="32"/>
                    <a:pt x="56" y="32"/>
                  </a:cubicBezTo>
                  <a:moveTo>
                    <a:pt x="54" y="29"/>
                  </a:moveTo>
                  <a:cubicBezTo>
                    <a:pt x="54" y="28"/>
                    <a:pt x="54" y="28"/>
                    <a:pt x="54" y="28"/>
                  </a:cubicBezTo>
                  <a:cubicBezTo>
                    <a:pt x="54" y="27"/>
                    <a:pt x="55" y="27"/>
                    <a:pt x="55" y="27"/>
                  </a:cubicBezTo>
                  <a:cubicBezTo>
                    <a:pt x="55" y="27"/>
                    <a:pt x="55" y="28"/>
                    <a:pt x="55" y="28"/>
                  </a:cubicBezTo>
                  <a:cubicBezTo>
                    <a:pt x="54" y="29"/>
                    <a:pt x="54" y="29"/>
                    <a:pt x="54" y="29"/>
                  </a:cubicBezTo>
                  <a:moveTo>
                    <a:pt x="53" y="26"/>
                  </a:moveTo>
                  <a:cubicBezTo>
                    <a:pt x="53" y="26"/>
                    <a:pt x="53" y="26"/>
                    <a:pt x="53" y="26"/>
                  </a:cubicBezTo>
                  <a:cubicBezTo>
                    <a:pt x="54" y="25"/>
                    <a:pt x="54" y="25"/>
                    <a:pt x="55" y="25"/>
                  </a:cubicBezTo>
                  <a:cubicBezTo>
                    <a:pt x="55" y="25"/>
                    <a:pt x="55" y="25"/>
                    <a:pt x="55" y="25"/>
                  </a:cubicBezTo>
                  <a:cubicBezTo>
                    <a:pt x="55" y="26"/>
                    <a:pt x="54" y="26"/>
                    <a:pt x="53" y="26"/>
                  </a:cubicBezTo>
                  <a:moveTo>
                    <a:pt x="52" y="24"/>
                  </a:moveTo>
                  <a:cubicBezTo>
                    <a:pt x="52" y="24"/>
                    <a:pt x="52" y="23"/>
                    <a:pt x="52" y="23"/>
                  </a:cubicBezTo>
                  <a:cubicBezTo>
                    <a:pt x="52" y="22"/>
                    <a:pt x="53" y="22"/>
                    <a:pt x="54" y="21"/>
                  </a:cubicBezTo>
                  <a:cubicBezTo>
                    <a:pt x="54" y="22"/>
                    <a:pt x="54" y="22"/>
                    <a:pt x="54" y="23"/>
                  </a:cubicBezTo>
                  <a:cubicBezTo>
                    <a:pt x="54" y="23"/>
                    <a:pt x="53" y="24"/>
                    <a:pt x="52" y="24"/>
                  </a:cubicBezTo>
                  <a:moveTo>
                    <a:pt x="51" y="21"/>
                  </a:moveTo>
                  <a:cubicBezTo>
                    <a:pt x="50" y="21"/>
                    <a:pt x="50" y="21"/>
                    <a:pt x="50" y="21"/>
                  </a:cubicBezTo>
                  <a:cubicBezTo>
                    <a:pt x="51" y="20"/>
                    <a:pt x="52" y="20"/>
                    <a:pt x="53" y="19"/>
                  </a:cubicBezTo>
                  <a:cubicBezTo>
                    <a:pt x="53" y="20"/>
                    <a:pt x="53" y="20"/>
                    <a:pt x="53" y="20"/>
                  </a:cubicBezTo>
                  <a:cubicBezTo>
                    <a:pt x="52" y="20"/>
                    <a:pt x="52" y="21"/>
                    <a:pt x="51" y="21"/>
                  </a:cubicBezTo>
                  <a:moveTo>
                    <a:pt x="50" y="20"/>
                  </a:moveTo>
                  <a:cubicBezTo>
                    <a:pt x="49" y="19"/>
                    <a:pt x="49" y="19"/>
                    <a:pt x="49" y="19"/>
                  </a:cubicBezTo>
                  <a:cubicBezTo>
                    <a:pt x="50" y="18"/>
                    <a:pt x="51" y="18"/>
                    <a:pt x="52" y="17"/>
                  </a:cubicBezTo>
                  <a:cubicBezTo>
                    <a:pt x="52" y="17"/>
                    <a:pt x="52" y="18"/>
                    <a:pt x="52" y="18"/>
                  </a:cubicBezTo>
                  <a:cubicBezTo>
                    <a:pt x="51" y="19"/>
                    <a:pt x="50" y="19"/>
                    <a:pt x="50" y="20"/>
                  </a:cubicBezTo>
                  <a:moveTo>
                    <a:pt x="48" y="18"/>
                  </a:moveTo>
                  <a:cubicBezTo>
                    <a:pt x="48" y="17"/>
                    <a:pt x="48" y="17"/>
                    <a:pt x="48" y="17"/>
                  </a:cubicBezTo>
                  <a:cubicBezTo>
                    <a:pt x="47" y="17"/>
                    <a:pt x="47" y="17"/>
                    <a:pt x="46" y="16"/>
                  </a:cubicBezTo>
                  <a:cubicBezTo>
                    <a:pt x="47" y="15"/>
                    <a:pt x="49" y="15"/>
                    <a:pt x="50" y="14"/>
                  </a:cubicBezTo>
                  <a:cubicBezTo>
                    <a:pt x="50" y="15"/>
                    <a:pt x="51" y="15"/>
                    <a:pt x="51" y="16"/>
                  </a:cubicBezTo>
                  <a:cubicBezTo>
                    <a:pt x="50" y="16"/>
                    <a:pt x="49" y="17"/>
                    <a:pt x="48" y="18"/>
                  </a:cubicBezTo>
                  <a:moveTo>
                    <a:pt x="45" y="15"/>
                  </a:moveTo>
                  <a:cubicBezTo>
                    <a:pt x="45" y="15"/>
                    <a:pt x="44" y="14"/>
                    <a:pt x="43" y="14"/>
                  </a:cubicBezTo>
                  <a:cubicBezTo>
                    <a:pt x="45" y="13"/>
                    <a:pt x="46" y="12"/>
                    <a:pt x="47" y="11"/>
                  </a:cubicBezTo>
                  <a:cubicBezTo>
                    <a:pt x="48" y="11"/>
                    <a:pt x="48" y="11"/>
                    <a:pt x="48" y="11"/>
                  </a:cubicBezTo>
                  <a:cubicBezTo>
                    <a:pt x="48" y="12"/>
                    <a:pt x="49" y="12"/>
                    <a:pt x="49" y="13"/>
                  </a:cubicBezTo>
                  <a:cubicBezTo>
                    <a:pt x="48" y="14"/>
                    <a:pt x="46" y="14"/>
                    <a:pt x="45" y="15"/>
                  </a:cubicBezTo>
                  <a:moveTo>
                    <a:pt x="30" y="56"/>
                  </a:moveTo>
                  <a:cubicBezTo>
                    <a:pt x="23" y="56"/>
                    <a:pt x="16" y="52"/>
                    <a:pt x="11" y="47"/>
                  </a:cubicBezTo>
                  <a:cubicBezTo>
                    <a:pt x="6" y="42"/>
                    <a:pt x="3" y="35"/>
                    <a:pt x="3" y="28"/>
                  </a:cubicBezTo>
                  <a:cubicBezTo>
                    <a:pt x="3" y="27"/>
                    <a:pt x="3" y="26"/>
                    <a:pt x="3" y="25"/>
                  </a:cubicBezTo>
                  <a:cubicBezTo>
                    <a:pt x="4" y="24"/>
                    <a:pt x="4" y="24"/>
                    <a:pt x="4" y="24"/>
                  </a:cubicBezTo>
                  <a:cubicBezTo>
                    <a:pt x="6" y="21"/>
                    <a:pt x="8" y="18"/>
                    <a:pt x="12" y="16"/>
                  </a:cubicBezTo>
                  <a:cubicBezTo>
                    <a:pt x="17" y="12"/>
                    <a:pt x="22" y="11"/>
                    <a:pt x="27" y="11"/>
                  </a:cubicBezTo>
                  <a:cubicBezTo>
                    <a:pt x="27" y="11"/>
                    <a:pt x="27" y="11"/>
                    <a:pt x="27" y="11"/>
                  </a:cubicBezTo>
                  <a:cubicBezTo>
                    <a:pt x="34" y="11"/>
                    <a:pt x="41" y="14"/>
                    <a:pt x="45" y="19"/>
                  </a:cubicBezTo>
                  <a:cubicBezTo>
                    <a:pt x="50" y="25"/>
                    <a:pt x="53" y="32"/>
                    <a:pt x="53" y="39"/>
                  </a:cubicBezTo>
                  <a:cubicBezTo>
                    <a:pt x="53" y="39"/>
                    <a:pt x="53" y="40"/>
                    <a:pt x="53" y="41"/>
                  </a:cubicBezTo>
                  <a:cubicBezTo>
                    <a:pt x="53" y="41"/>
                    <a:pt x="53" y="41"/>
                    <a:pt x="53" y="41"/>
                  </a:cubicBezTo>
                  <a:cubicBezTo>
                    <a:pt x="52" y="44"/>
                    <a:pt x="49" y="48"/>
                    <a:pt x="45" y="51"/>
                  </a:cubicBezTo>
                  <a:cubicBezTo>
                    <a:pt x="45" y="51"/>
                    <a:pt x="45" y="51"/>
                    <a:pt x="45" y="51"/>
                  </a:cubicBezTo>
                  <a:cubicBezTo>
                    <a:pt x="40" y="54"/>
                    <a:pt x="35" y="56"/>
                    <a:pt x="30" y="56"/>
                  </a:cubicBezTo>
                  <a:cubicBezTo>
                    <a:pt x="30" y="56"/>
                    <a:pt x="30" y="56"/>
                    <a:pt x="30" y="56"/>
                  </a:cubicBezTo>
                  <a:moveTo>
                    <a:pt x="42" y="13"/>
                  </a:moveTo>
                  <a:cubicBezTo>
                    <a:pt x="41" y="12"/>
                    <a:pt x="41" y="12"/>
                    <a:pt x="40" y="12"/>
                  </a:cubicBezTo>
                  <a:cubicBezTo>
                    <a:pt x="42" y="11"/>
                    <a:pt x="43" y="10"/>
                    <a:pt x="45" y="9"/>
                  </a:cubicBezTo>
                  <a:cubicBezTo>
                    <a:pt x="45" y="9"/>
                    <a:pt x="45" y="9"/>
                    <a:pt x="45" y="9"/>
                  </a:cubicBezTo>
                  <a:cubicBezTo>
                    <a:pt x="45" y="9"/>
                    <a:pt x="46" y="9"/>
                    <a:pt x="46" y="10"/>
                  </a:cubicBezTo>
                  <a:cubicBezTo>
                    <a:pt x="45" y="11"/>
                    <a:pt x="43" y="12"/>
                    <a:pt x="42" y="13"/>
                  </a:cubicBezTo>
                  <a:moveTo>
                    <a:pt x="6" y="17"/>
                  </a:moveTo>
                  <a:cubicBezTo>
                    <a:pt x="6" y="17"/>
                    <a:pt x="6" y="17"/>
                    <a:pt x="6" y="17"/>
                  </a:cubicBezTo>
                  <a:cubicBezTo>
                    <a:pt x="8" y="14"/>
                    <a:pt x="11" y="12"/>
                    <a:pt x="13" y="9"/>
                  </a:cubicBezTo>
                  <a:cubicBezTo>
                    <a:pt x="14" y="8"/>
                    <a:pt x="14" y="8"/>
                    <a:pt x="14" y="8"/>
                  </a:cubicBezTo>
                  <a:cubicBezTo>
                    <a:pt x="12" y="10"/>
                    <a:pt x="10" y="12"/>
                    <a:pt x="9" y="15"/>
                  </a:cubicBezTo>
                  <a:cubicBezTo>
                    <a:pt x="8" y="15"/>
                    <a:pt x="7" y="16"/>
                    <a:pt x="6" y="17"/>
                  </a:cubicBezTo>
                  <a:moveTo>
                    <a:pt x="14" y="8"/>
                  </a:moveTo>
                  <a:cubicBezTo>
                    <a:pt x="15" y="7"/>
                    <a:pt x="15" y="7"/>
                    <a:pt x="15" y="7"/>
                  </a:cubicBezTo>
                  <a:cubicBezTo>
                    <a:pt x="15" y="7"/>
                    <a:pt x="15" y="7"/>
                    <a:pt x="15" y="7"/>
                  </a:cubicBezTo>
                  <a:cubicBezTo>
                    <a:pt x="15" y="7"/>
                    <a:pt x="14" y="8"/>
                    <a:pt x="14" y="8"/>
                  </a:cubicBezTo>
                  <a:moveTo>
                    <a:pt x="39" y="11"/>
                  </a:moveTo>
                  <a:cubicBezTo>
                    <a:pt x="38" y="10"/>
                    <a:pt x="38" y="10"/>
                    <a:pt x="38" y="10"/>
                  </a:cubicBezTo>
                  <a:cubicBezTo>
                    <a:pt x="39" y="9"/>
                    <a:pt x="41" y="8"/>
                    <a:pt x="42" y="7"/>
                  </a:cubicBezTo>
                  <a:cubicBezTo>
                    <a:pt x="43" y="8"/>
                    <a:pt x="43" y="8"/>
                    <a:pt x="43" y="8"/>
                  </a:cubicBezTo>
                  <a:cubicBezTo>
                    <a:pt x="42" y="9"/>
                    <a:pt x="40" y="10"/>
                    <a:pt x="39" y="11"/>
                  </a:cubicBezTo>
                  <a:moveTo>
                    <a:pt x="36" y="10"/>
                  </a:moveTo>
                  <a:cubicBezTo>
                    <a:pt x="36" y="9"/>
                    <a:pt x="35" y="9"/>
                    <a:pt x="34" y="9"/>
                  </a:cubicBezTo>
                  <a:cubicBezTo>
                    <a:pt x="35" y="8"/>
                    <a:pt x="36" y="7"/>
                    <a:pt x="37" y="6"/>
                  </a:cubicBezTo>
                  <a:cubicBezTo>
                    <a:pt x="38" y="6"/>
                    <a:pt x="38" y="5"/>
                    <a:pt x="39" y="5"/>
                  </a:cubicBezTo>
                  <a:cubicBezTo>
                    <a:pt x="40" y="5"/>
                    <a:pt x="40" y="6"/>
                    <a:pt x="41" y="6"/>
                  </a:cubicBezTo>
                  <a:cubicBezTo>
                    <a:pt x="39" y="7"/>
                    <a:pt x="38" y="8"/>
                    <a:pt x="36" y="10"/>
                  </a:cubicBezTo>
                  <a:moveTo>
                    <a:pt x="33" y="9"/>
                  </a:moveTo>
                  <a:cubicBezTo>
                    <a:pt x="32" y="8"/>
                    <a:pt x="32" y="8"/>
                    <a:pt x="31" y="8"/>
                  </a:cubicBezTo>
                  <a:cubicBezTo>
                    <a:pt x="33" y="7"/>
                    <a:pt x="34" y="5"/>
                    <a:pt x="36" y="4"/>
                  </a:cubicBezTo>
                  <a:cubicBezTo>
                    <a:pt x="36" y="4"/>
                    <a:pt x="37" y="4"/>
                    <a:pt x="37" y="4"/>
                  </a:cubicBezTo>
                  <a:cubicBezTo>
                    <a:pt x="36" y="5"/>
                    <a:pt x="36" y="5"/>
                    <a:pt x="36" y="5"/>
                  </a:cubicBezTo>
                  <a:cubicBezTo>
                    <a:pt x="35" y="6"/>
                    <a:pt x="34" y="7"/>
                    <a:pt x="33" y="9"/>
                  </a:cubicBezTo>
                  <a:moveTo>
                    <a:pt x="13" y="12"/>
                  </a:moveTo>
                  <a:cubicBezTo>
                    <a:pt x="15" y="9"/>
                    <a:pt x="17" y="7"/>
                    <a:pt x="19" y="5"/>
                  </a:cubicBezTo>
                  <a:cubicBezTo>
                    <a:pt x="20" y="4"/>
                    <a:pt x="21" y="4"/>
                    <a:pt x="22" y="4"/>
                  </a:cubicBezTo>
                  <a:cubicBezTo>
                    <a:pt x="20" y="6"/>
                    <a:pt x="18" y="8"/>
                    <a:pt x="15" y="10"/>
                  </a:cubicBezTo>
                  <a:cubicBezTo>
                    <a:pt x="15" y="11"/>
                    <a:pt x="14" y="11"/>
                    <a:pt x="13" y="12"/>
                  </a:cubicBezTo>
                  <a:moveTo>
                    <a:pt x="27" y="8"/>
                  </a:moveTo>
                  <a:cubicBezTo>
                    <a:pt x="28" y="6"/>
                    <a:pt x="30" y="4"/>
                    <a:pt x="32" y="3"/>
                  </a:cubicBezTo>
                  <a:cubicBezTo>
                    <a:pt x="33" y="3"/>
                    <a:pt x="33" y="3"/>
                    <a:pt x="34" y="3"/>
                  </a:cubicBezTo>
                  <a:cubicBezTo>
                    <a:pt x="32" y="5"/>
                    <a:pt x="31" y="6"/>
                    <a:pt x="29" y="8"/>
                  </a:cubicBezTo>
                  <a:cubicBezTo>
                    <a:pt x="28" y="8"/>
                    <a:pt x="28" y="8"/>
                    <a:pt x="27" y="8"/>
                  </a:cubicBezTo>
                  <a:cubicBezTo>
                    <a:pt x="27" y="8"/>
                    <a:pt x="27" y="8"/>
                    <a:pt x="27" y="8"/>
                  </a:cubicBezTo>
                  <a:moveTo>
                    <a:pt x="19" y="9"/>
                  </a:moveTo>
                  <a:cubicBezTo>
                    <a:pt x="21" y="7"/>
                    <a:pt x="23" y="5"/>
                    <a:pt x="25" y="3"/>
                  </a:cubicBezTo>
                  <a:cubicBezTo>
                    <a:pt x="26" y="3"/>
                    <a:pt x="26" y="3"/>
                    <a:pt x="26" y="3"/>
                  </a:cubicBezTo>
                  <a:cubicBezTo>
                    <a:pt x="24" y="5"/>
                    <a:pt x="22" y="7"/>
                    <a:pt x="20" y="9"/>
                  </a:cubicBezTo>
                  <a:cubicBezTo>
                    <a:pt x="20" y="9"/>
                    <a:pt x="20" y="9"/>
                    <a:pt x="20" y="9"/>
                  </a:cubicBezTo>
                  <a:cubicBezTo>
                    <a:pt x="19" y="9"/>
                    <a:pt x="19" y="9"/>
                    <a:pt x="19" y="9"/>
                  </a:cubicBezTo>
                  <a:moveTo>
                    <a:pt x="23" y="8"/>
                  </a:moveTo>
                  <a:cubicBezTo>
                    <a:pt x="25" y="6"/>
                    <a:pt x="27" y="4"/>
                    <a:pt x="29" y="3"/>
                  </a:cubicBezTo>
                  <a:cubicBezTo>
                    <a:pt x="29" y="3"/>
                    <a:pt x="29" y="3"/>
                    <a:pt x="29" y="3"/>
                  </a:cubicBezTo>
                  <a:cubicBezTo>
                    <a:pt x="29" y="3"/>
                    <a:pt x="30" y="3"/>
                    <a:pt x="30" y="3"/>
                  </a:cubicBezTo>
                  <a:cubicBezTo>
                    <a:pt x="28" y="4"/>
                    <a:pt x="26" y="6"/>
                    <a:pt x="24" y="8"/>
                  </a:cubicBezTo>
                  <a:cubicBezTo>
                    <a:pt x="24" y="8"/>
                    <a:pt x="23" y="8"/>
                    <a:pt x="23" y="8"/>
                  </a:cubicBezTo>
                  <a:moveTo>
                    <a:pt x="29" y="0"/>
                  </a:moveTo>
                  <a:cubicBezTo>
                    <a:pt x="24" y="0"/>
                    <a:pt x="18" y="1"/>
                    <a:pt x="12" y="5"/>
                  </a:cubicBezTo>
                  <a:cubicBezTo>
                    <a:pt x="12" y="5"/>
                    <a:pt x="12" y="5"/>
                    <a:pt x="12" y="5"/>
                  </a:cubicBezTo>
                  <a:cubicBezTo>
                    <a:pt x="4" y="11"/>
                    <a:pt x="0" y="20"/>
                    <a:pt x="0" y="28"/>
                  </a:cubicBezTo>
                  <a:cubicBezTo>
                    <a:pt x="0" y="35"/>
                    <a:pt x="4" y="43"/>
                    <a:pt x="9" y="49"/>
                  </a:cubicBezTo>
                  <a:cubicBezTo>
                    <a:pt x="14" y="55"/>
                    <a:pt x="22" y="59"/>
                    <a:pt x="30" y="59"/>
                  </a:cubicBezTo>
                  <a:cubicBezTo>
                    <a:pt x="34" y="59"/>
                    <a:pt x="39" y="57"/>
                    <a:pt x="44" y="54"/>
                  </a:cubicBezTo>
                  <a:cubicBezTo>
                    <a:pt x="44" y="54"/>
                    <a:pt x="44" y="54"/>
                    <a:pt x="44" y="54"/>
                  </a:cubicBezTo>
                  <a:cubicBezTo>
                    <a:pt x="45" y="54"/>
                    <a:pt x="45" y="54"/>
                    <a:pt x="45" y="54"/>
                  </a:cubicBezTo>
                  <a:cubicBezTo>
                    <a:pt x="45" y="54"/>
                    <a:pt x="45" y="54"/>
                    <a:pt x="45" y="54"/>
                  </a:cubicBezTo>
                  <a:cubicBezTo>
                    <a:pt x="45" y="54"/>
                    <a:pt x="45" y="54"/>
                    <a:pt x="46" y="53"/>
                  </a:cubicBezTo>
                  <a:cubicBezTo>
                    <a:pt x="46" y="53"/>
                    <a:pt x="46" y="53"/>
                    <a:pt x="46" y="53"/>
                  </a:cubicBezTo>
                  <a:cubicBezTo>
                    <a:pt x="46" y="53"/>
                    <a:pt x="46" y="53"/>
                    <a:pt x="46" y="53"/>
                  </a:cubicBezTo>
                  <a:cubicBezTo>
                    <a:pt x="47" y="53"/>
                    <a:pt x="47"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1"/>
                    <a:pt x="48" y="51"/>
                    <a:pt x="48" y="51"/>
                  </a:cubicBezTo>
                  <a:cubicBezTo>
                    <a:pt x="48" y="51"/>
                    <a:pt x="48" y="51"/>
                    <a:pt x="48" y="51"/>
                  </a:cubicBezTo>
                  <a:cubicBezTo>
                    <a:pt x="55" y="46"/>
                    <a:pt x="59" y="38"/>
                    <a:pt x="59" y="31"/>
                  </a:cubicBezTo>
                  <a:cubicBezTo>
                    <a:pt x="59" y="23"/>
                    <a:pt x="55" y="15"/>
                    <a:pt x="50" y="9"/>
                  </a:cubicBezTo>
                  <a:cubicBezTo>
                    <a:pt x="45" y="4"/>
                    <a:pt x="37" y="0"/>
                    <a:pt x="29" y="0"/>
                  </a:cubicBezTo>
                  <a:cubicBezTo>
                    <a:pt x="29" y="0"/>
                    <a:pt x="29"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744"/>
            <p:cNvSpPr>
              <a:spLocks noEditPoints="1"/>
            </p:cNvSpPr>
            <p:nvPr/>
          </p:nvSpPr>
          <p:spPr bwMode="auto">
            <a:xfrm>
              <a:off x="3255" y="1074"/>
              <a:ext cx="225" cy="239"/>
            </a:xfrm>
            <a:custGeom>
              <a:avLst/>
              <a:gdLst>
                <a:gd name="T0" fmla="*/ 41 w 95"/>
                <a:gd name="T1" fmla="*/ 98 h 101"/>
                <a:gd name="T2" fmla="*/ 41 w 95"/>
                <a:gd name="T3" fmla="*/ 92 h 101"/>
                <a:gd name="T4" fmla="*/ 39 w 95"/>
                <a:gd name="T5" fmla="*/ 92 h 101"/>
                <a:gd name="T6" fmla="*/ 65 w 95"/>
                <a:gd name="T7" fmla="*/ 91 h 101"/>
                <a:gd name="T8" fmla="*/ 71 w 95"/>
                <a:gd name="T9" fmla="*/ 87 h 101"/>
                <a:gd name="T10" fmla="*/ 50 w 95"/>
                <a:gd name="T11" fmla="*/ 90 h 101"/>
                <a:gd name="T12" fmla="*/ 70 w 95"/>
                <a:gd name="T13" fmla="*/ 91 h 101"/>
                <a:gd name="T14" fmla="*/ 56 w 95"/>
                <a:gd name="T15" fmla="*/ 84 h 101"/>
                <a:gd name="T16" fmla="*/ 64 w 95"/>
                <a:gd name="T17" fmla="*/ 84 h 101"/>
                <a:gd name="T18" fmla="*/ 33 w 95"/>
                <a:gd name="T19" fmla="*/ 84 h 101"/>
                <a:gd name="T20" fmla="*/ 57 w 95"/>
                <a:gd name="T21" fmla="*/ 89 h 101"/>
                <a:gd name="T22" fmla="*/ 28 w 95"/>
                <a:gd name="T23" fmla="*/ 86 h 101"/>
                <a:gd name="T24" fmla="*/ 25 w 95"/>
                <a:gd name="T25" fmla="*/ 84 h 101"/>
                <a:gd name="T26" fmla="*/ 14 w 95"/>
                <a:gd name="T27" fmla="*/ 79 h 101"/>
                <a:gd name="T28" fmla="*/ 28 w 95"/>
                <a:gd name="T29" fmla="*/ 79 h 101"/>
                <a:gd name="T30" fmla="*/ 22 w 95"/>
                <a:gd name="T31" fmla="*/ 81 h 101"/>
                <a:gd name="T32" fmla="*/ 16 w 95"/>
                <a:gd name="T33" fmla="*/ 83 h 101"/>
                <a:gd name="T34" fmla="*/ 23 w 95"/>
                <a:gd name="T35" fmla="*/ 76 h 101"/>
                <a:gd name="T36" fmla="*/ 12 w 95"/>
                <a:gd name="T37" fmla="*/ 75 h 101"/>
                <a:gd name="T38" fmla="*/ 11 w 95"/>
                <a:gd name="T39" fmla="*/ 74 h 101"/>
                <a:gd name="T40" fmla="*/ 7 w 95"/>
                <a:gd name="T41" fmla="*/ 74 h 101"/>
                <a:gd name="T42" fmla="*/ 80 w 95"/>
                <a:gd name="T43" fmla="*/ 69 h 101"/>
                <a:gd name="T44" fmla="*/ 88 w 95"/>
                <a:gd name="T45" fmla="*/ 67 h 101"/>
                <a:gd name="T46" fmla="*/ 85 w 95"/>
                <a:gd name="T47" fmla="*/ 67 h 101"/>
                <a:gd name="T48" fmla="*/ 11 w 95"/>
                <a:gd name="T49" fmla="*/ 61 h 101"/>
                <a:gd name="T50" fmla="*/ 10 w 95"/>
                <a:gd name="T51" fmla="*/ 56 h 101"/>
                <a:gd name="T52" fmla="*/ 6 w 95"/>
                <a:gd name="T53" fmla="*/ 53 h 101"/>
                <a:gd name="T54" fmla="*/ 3 w 95"/>
                <a:gd name="T55" fmla="*/ 52 h 101"/>
                <a:gd name="T56" fmla="*/ 4 w 95"/>
                <a:gd name="T57" fmla="*/ 47 h 101"/>
                <a:gd name="T58" fmla="*/ 85 w 95"/>
                <a:gd name="T59" fmla="*/ 33 h 101"/>
                <a:gd name="T60" fmla="*/ 17 w 95"/>
                <a:gd name="T61" fmla="*/ 20 h 101"/>
                <a:gd name="T62" fmla="*/ 47 w 95"/>
                <a:gd name="T63" fmla="*/ 10 h 101"/>
                <a:gd name="T64" fmla="*/ 73 w 95"/>
                <a:gd name="T65" fmla="*/ 20 h 101"/>
                <a:gd name="T66" fmla="*/ 86 w 95"/>
                <a:gd name="T67" fmla="*/ 24 h 101"/>
                <a:gd name="T68" fmla="*/ 86 w 95"/>
                <a:gd name="T69" fmla="*/ 46 h 101"/>
                <a:gd name="T70" fmla="*/ 79 w 95"/>
                <a:gd name="T71" fmla="*/ 65 h 101"/>
                <a:gd name="T72" fmla="*/ 64 w 95"/>
                <a:gd name="T73" fmla="*/ 79 h 101"/>
                <a:gd name="T74" fmla="*/ 36 w 95"/>
                <a:gd name="T75" fmla="*/ 82 h 101"/>
                <a:gd name="T76" fmla="*/ 10 w 95"/>
                <a:gd name="T77" fmla="*/ 66 h 101"/>
                <a:gd name="T78" fmla="*/ 7 w 95"/>
                <a:gd name="T79" fmla="*/ 33 h 101"/>
                <a:gd name="T80" fmla="*/ 22 w 95"/>
                <a:gd name="T81" fmla="*/ 21 h 101"/>
                <a:gd name="T82" fmla="*/ 49 w 95"/>
                <a:gd name="T83" fmla="*/ 0 h 101"/>
                <a:gd name="T84" fmla="*/ 28 w 95"/>
                <a:gd name="T85" fmla="*/ 4 h 101"/>
                <a:gd name="T86" fmla="*/ 15 w 95"/>
                <a:gd name="T87" fmla="*/ 26 h 101"/>
                <a:gd name="T88" fmla="*/ 4 w 95"/>
                <a:gd name="T89" fmla="*/ 33 h 101"/>
                <a:gd name="T90" fmla="*/ 6 w 95"/>
                <a:gd name="T91" fmla="*/ 65 h 101"/>
                <a:gd name="T92" fmla="*/ 14 w 95"/>
                <a:gd name="T93" fmla="*/ 87 h 101"/>
                <a:gd name="T94" fmla="*/ 31 w 95"/>
                <a:gd name="T95" fmla="*/ 98 h 101"/>
                <a:gd name="T96" fmla="*/ 65 w 95"/>
                <a:gd name="T97" fmla="*/ 96 h 101"/>
                <a:gd name="T98" fmla="*/ 82 w 95"/>
                <a:gd name="T99" fmla="*/ 78 h 101"/>
                <a:gd name="T100" fmla="*/ 84 w 95"/>
                <a:gd name="T101" fmla="*/ 70 h 101"/>
                <a:gd name="T102" fmla="*/ 93 w 95"/>
                <a:gd name="T103" fmla="*/ 61 h 101"/>
                <a:gd name="T104" fmla="*/ 86 w 95"/>
                <a:gd name="T105" fmla="*/ 36 h 101"/>
                <a:gd name="T106" fmla="*/ 90 w 95"/>
                <a:gd name="T107" fmla="*/ 25 h 101"/>
                <a:gd name="T108" fmla="*/ 82 w 95"/>
                <a:gd name="T109" fmla="*/ 13 h 101"/>
                <a:gd name="T110" fmla="*/ 64 w 95"/>
                <a:gd name="T111" fmla="*/ 1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 h="101">
                  <a:moveTo>
                    <a:pt x="45" y="98"/>
                  </a:moveTo>
                  <a:cubicBezTo>
                    <a:pt x="44" y="98"/>
                    <a:pt x="44" y="98"/>
                    <a:pt x="44" y="98"/>
                  </a:cubicBezTo>
                  <a:cubicBezTo>
                    <a:pt x="45" y="97"/>
                    <a:pt x="45" y="97"/>
                    <a:pt x="45" y="96"/>
                  </a:cubicBezTo>
                  <a:cubicBezTo>
                    <a:pt x="45" y="97"/>
                    <a:pt x="45" y="97"/>
                    <a:pt x="45" y="98"/>
                  </a:cubicBezTo>
                  <a:moveTo>
                    <a:pt x="43" y="98"/>
                  </a:moveTo>
                  <a:cubicBezTo>
                    <a:pt x="42" y="98"/>
                    <a:pt x="42" y="98"/>
                    <a:pt x="41" y="98"/>
                  </a:cubicBezTo>
                  <a:cubicBezTo>
                    <a:pt x="42" y="96"/>
                    <a:pt x="43" y="94"/>
                    <a:pt x="44" y="93"/>
                  </a:cubicBezTo>
                  <a:cubicBezTo>
                    <a:pt x="45" y="93"/>
                    <a:pt x="45" y="93"/>
                    <a:pt x="46" y="93"/>
                  </a:cubicBezTo>
                  <a:cubicBezTo>
                    <a:pt x="45" y="94"/>
                    <a:pt x="44" y="96"/>
                    <a:pt x="43" y="98"/>
                  </a:cubicBezTo>
                  <a:moveTo>
                    <a:pt x="40" y="97"/>
                  </a:moveTo>
                  <a:cubicBezTo>
                    <a:pt x="39" y="97"/>
                    <a:pt x="38" y="97"/>
                    <a:pt x="38" y="97"/>
                  </a:cubicBezTo>
                  <a:cubicBezTo>
                    <a:pt x="39" y="95"/>
                    <a:pt x="40" y="94"/>
                    <a:pt x="41" y="92"/>
                  </a:cubicBezTo>
                  <a:cubicBezTo>
                    <a:pt x="41" y="92"/>
                    <a:pt x="42" y="92"/>
                    <a:pt x="43" y="92"/>
                  </a:cubicBezTo>
                  <a:cubicBezTo>
                    <a:pt x="41" y="94"/>
                    <a:pt x="40" y="96"/>
                    <a:pt x="40" y="97"/>
                  </a:cubicBezTo>
                  <a:moveTo>
                    <a:pt x="36" y="97"/>
                  </a:moveTo>
                  <a:cubicBezTo>
                    <a:pt x="36" y="97"/>
                    <a:pt x="35" y="97"/>
                    <a:pt x="34" y="96"/>
                  </a:cubicBezTo>
                  <a:cubicBezTo>
                    <a:pt x="36" y="95"/>
                    <a:pt x="37" y="93"/>
                    <a:pt x="38" y="92"/>
                  </a:cubicBezTo>
                  <a:cubicBezTo>
                    <a:pt x="38" y="92"/>
                    <a:pt x="39" y="92"/>
                    <a:pt x="39" y="92"/>
                  </a:cubicBezTo>
                  <a:cubicBezTo>
                    <a:pt x="38" y="93"/>
                    <a:pt x="37" y="95"/>
                    <a:pt x="36" y="97"/>
                  </a:cubicBezTo>
                  <a:moveTo>
                    <a:pt x="34" y="94"/>
                  </a:moveTo>
                  <a:cubicBezTo>
                    <a:pt x="34" y="93"/>
                    <a:pt x="35" y="92"/>
                    <a:pt x="35" y="91"/>
                  </a:cubicBezTo>
                  <a:cubicBezTo>
                    <a:pt x="35" y="91"/>
                    <a:pt x="36" y="91"/>
                    <a:pt x="36" y="91"/>
                  </a:cubicBezTo>
                  <a:cubicBezTo>
                    <a:pt x="36" y="92"/>
                    <a:pt x="35" y="93"/>
                    <a:pt x="34" y="94"/>
                  </a:cubicBezTo>
                  <a:moveTo>
                    <a:pt x="65" y="91"/>
                  </a:moveTo>
                  <a:cubicBezTo>
                    <a:pt x="65" y="91"/>
                    <a:pt x="65" y="90"/>
                    <a:pt x="64" y="90"/>
                  </a:cubicBezTo>
                  <a:cubicBezTo>
                    <a:pt x="65" y="89"/>
                    <a:pt x="65" y="88"/>
                    <a:pt x="66" y="87"/>
                  </a:cubicBezTo>
                  <a:cubicBezTo>
                    <a:pt x="66" y="89"/>
                    <a:pt x="65" y="90"/>
                    <a:pt x="65" y="91"/>
                  </a:cubicBezTo>
                  <a:moveTo>
                    <a:pt x="68" y="92"/>
                  </a:moveTo>
                  <a:cubicBezTo>
                    <a:pt x="68" y="91"/>
                    <a:pt x="69" y="89"/>
                    <a:pt x="69" y="88"/>
                  </a:cubicBezTo>
                  <a:cubicBezTo>
                    <a:pt x="70" y="88"/>
                    <a:pt x="70" y="87"/>
                    <a:pt x="71" y="87"/>
                  </a:cubicBezTo>
                  <a:cubicBezTo>
                    <a:pt x="70" y="89"/>
                    <a:pt x="69" y="90"/>
                    <a:pt x="68" y="92"/>
                  </a:cubicBezTo>
                  <a:moveTo>
                    <a:pt x="51" y="86"/>
                  </a:moveTo>
                  <a:cubicBezTo>
                    <a:pt x="51" y="85"/>
                    <a:pt x="51" y="85"/>
                    <a:pt x="51" y="85"/>
                  </a:cubicBezTo>
                  <a:cubicBezTo>
                    <a:pt x="51" y="85"/>
                    <a:pt x="51" y="85"/>
                    <a:pt x="51" y="85"/>
                  </a:cubicBezTo>
                  <a:cubicBezTo>
                    <a:pt x="51" y="86"/>
                    <a:pt x="51" y="86"/>
                    <a:pt x="51" y="86"/>
                  </a:cubicBezTo>
                  <a:moveTo>
                    <a:pt x="50" y="90"/>
                  </a:moveTo>
                  <a:cubicBezTo>
                    <a:pt x="50" y="89"/>
                    <a:pt x="50" y="89"/>
                    <a:pt x="50" y="88"/>
                  </a:cubicBezTo>
                  <a:cubicBezTo>
                    <a:pt x="51" y="87"/>
                    <a:pt x="52" y="86"/>
                    <a:pt x="53" y="85"/>
                  </a:cubicBezTo>
                  <a:cubicBezTo>
                    <a:pt x="54" y="85"/>
                    <a:pt x="54" y="85"/>
                    <a:pt x="54" y="85"/>
                  </a:cubicBezTo>
                  <a:cubicBezTo>
                    <a:pt x="53" y="87"/>
                    <a:pt x="52" y="88"/>
                    <a:pt x="50" y="90"/>
                  </a:cubicBezTo>
                  <a:cubicBezTo>
                    <a:pt x="50" y="90"/>
                    <a:pt x="50" y="90"/>
                    <a:pt x="50" y="90"/>
                  </a:cubicBezTo>
                  <a:moveTo>
                    <a:pt x="70" y="91"/>
                  </a:moveTo>
                  <a:cubicBezTo>
                    <a:pt x="71" y="89"/>
                    <a:pt x="72" y="87"/>
                    <a:pt x="73" y="86"/>
                  </a:cubicBezTo>
                  <a:cubicBezTo>
                    <a:pt x="74" y="85"/>
                    <a:pt x="74" y="85"/>
                    <a:pt x="75" y="85"/>
                  </a:cubicBezTo>
                  <a:cubicBezTo>
                    <a:pt x="74" y="86"/>
                    <a:pt x="73" y="88"/>
                    <a:pt x="73" y="89"/>
                  </a:cubicBezTo>
                  <a:cubicBezTo>
                    <a:pt x="72" y="90"/>
                    <a:pt x="71" y="90"/>
                    <a:pt x="70" y="91"/>
                  </a:cubicBezTo>
                  <a:moveTo>
                    <a:pt x="52" y="90"/>
                  </a:moveTo>
                  <a:cubicBezTo>
                    <a:pt x="54" y="88"/>
                    <a:pt x="55" y="86"/>
                    <a:pt x="56" y="84"/>
                  </a:cubicBezTo>
                  <a:cubicBezTo>
                    <a:pt x="57" y="84"/>
                    <a:pt x="58" y="84"/>
                    <a:pt x="58" y="84"/>
                  </a:cubicBezTo>
                  <a:cubicBezTo>
                    <a:pt x="57" y="86"/>
                    <a:pt x="56" y="88"/>
                    <a:pt x="55" y="89"/>
                  </a:cubicBezTo>
                  <a:cubicBezTo>
                    <a:pt x="54" y="89"/>
                    <a:pt x="53" y="90"/>
                    <a:pt x="52" y="90"/>
                  </a:cubicBezTo>
                  <a:moveTo>
                    <a:pt x="63" y="89"/>
                  </a:moveTo>
                  <a:cubicBezTo>
                    <a:pt x="63" y="88"/>
                    <a:pt x="63" y="88"/>
                    <a:pt x="63" y="88"/>
                  </a:cubicBezTo>
                  <a:cubicBezTo>
                    <a:pt x="64" y="87"/>
                    <a:pt x="64" y="85"/>
                    <a:pt x="64" y="84"/>
                  </a:cubicBezTo>
                  <a:cubicBezTo>
                    <a:pt x="65" y="84"/>
                    <a:pt x="65" y="85"/>
                    <a:pt x="66" y="86"/>
                  </a:cubicBezTo>
                  <a:cubicBezTo>
                    <a:pt x="65" y="87"/>
                    <a:pt x="64" y="88"/>
                    <a:pt x="63" y="89"/>
                  </a:cubicBezTo>
                  <a:moveTo>
                    <a:pt x="32" y="88"/>
                  </a:moveTo>
                  <a:cubicBezTo>
                    <a:pt x="32" y="88"/>
                    <a:pt x="32" y="88"/>
                    <a:pt x="32" y="88"/>
                  </a:cubicBezTo>
                  <a:cubicBezTo>
                    <a:pt x="31" y="87"/>
                    <a:pt x="30" y="87"/>
                    <a:pt x="30" y="87"/>
                  </a:cubicBezTo>
                  <a:cubicBezTo>
                    <a:pt x="31" y="86"/>
                    <a:pt x="32" y="85"/>
                    <a:pt x="33" y="84"/>
                  </a:cubicBezTo>
                  <a:cubicBezTo>
                    <a:pt x="33" y="85"/>
                    <a:pt x="33" y="87"/>
                    <a:pt x="32" y="88"/>
                  </a:cubicBezTo>
                  <a:moveTo>
                    <a:pt x="57" y="89"/>
                  </a:moveTo>
                  <a:cubicBezTo>
                    <a:pt x="58" y="87"/>
                    <a:pt x="59" y="85"/>
                    <a:pt x="60" y="83"/>
                  </a:cubicBezTo>
                  <a:cubicBezTo>
                    <a:pt x="61" y="83"/>
                    <a:pt x="61" y="83"/>
                    <a:pt x="62" y="83"/>
                  </a:cubicBezTo>
                  <a:cubicBezTo>
                    <a:pt x="61" y="84"/>
                    <a:pt x="61" y="86"/>
                    <a:pt x="60" y="88"/>
                  </a:cubicBezTo>
                  <a:cubicBezTo>
                    <a:pt x="59" y="88"/>
                    <a:pt x="58" y="88"/>
                    <a:pt x="57" y="89"/>
                  </a:cubicBezTo>
                  <a:moveTo>
                    <a:pt x="75" y="87"/>
                  </a:moveTo>
                  <a:cubicBezTo>
                    <a:pt x="76" y="85"/>
                    <a:pt x="77" y="84"/>
                    <a:pt x="77" y="83"/>
                  </a:cubicBezTo>
                  <a:cubicBezTo>
                    <a:pt x="78" y="82"/>
                    <a:pt x="78" y="82"/>
                    <a:pt x="78" y="82"/>
                  </a:cubicBezTo>
                  <a:cubicBezTo>
                    <a:pt x="77" y="83"/>
                    <a:pt x="77" y="84"/>
                    <a:pt x="77" y="85"/>
                  </a:cubicBezTo>
                  <a:cubicBezTo>
                    <a:pt x="76" y="86"/>
                    <a:pt x="76" y="86"/>
                    <a:pt x="75" y="87"/>
                  </a:cubicBezTo>
                  <a:moveTo>
                    <a:pt x="28" y="86"/>
                  </a:moveTo>
                  <a:cubicBezTo>
                    <a:pt x="28" y="86"/>
                    <a:pt x="27" y="85"/>
                    <a:pt x="27" y="85"/>
                  </a:cubicBezTo>
                  <a:cubicBezTo>
                    <a:pt x="28" y="84"/>
                    <a:pt x="30" y="83"/>
                    <a:pt x="31" y="81"/>
                  </a:cubicBezTo>
                  <a:cubicBezTo>
                    <a:pt x="32" y="82"/>
                    <a:pt x="32" y="82"/>
                    <a:pt x="33" y="82"/>
                  </a:cubicBezTo>
                  <a:cubicBezTo>
                    <a:pt x="31" y="83"/>
                    <a:pt x="30" y="85"/>
                    <a:pt x="28" y="86"/>
                  </a:cubicBezTo>
                  <a:moveTo>
                    <a:pt x="26" y="84"/>
                  </a:moveTo>
                  <a:cubicBezTo>
                    <a:pt x="25" y="84"/>
                    <a:pt x="25" y="84"/>
                    <a:pt x="25" y="84"/>
                  </a:cubicBezTo>
                  <a:cubicBezTo>
                    <a:pt x="26" y="82"/>
                    <a:pt x="28" y="81"/>
                    <a:pt x="29" y="80"/>
                  </a:cubicBezTo>
                  <a:cubicBezTo>
                    <a:pt x="30" y="81"/>
                    <a:pt x="30" y="81"/>
                    <a:pt x="30" y="81"/>
                  </a:cubicBezTo>
                  <a:cubicBezTo>
                    <a:pt x="28" y="82"/>
                    <a:pt x="27" y="83"/>
                    <a:pt x="26" y="84"/>
                  </a:cubicBezTo>
                  <a:moveTo>
                    <a:pt x="13" y="83"/>
                  </a:moveTo>
                  <a:cubicBezTo>
                    <a:pt x="12" y="82"/>
                    <a:pt x="12" y="82"/>
                    <a:pt x="12" y="82"/>
                  </a:cubicBezTo>
                  <a:cubicBezTo>
                    <a:pt x="13" y="81"/>
                    <a:pt x="14" y="80"/>
                    <a:pt x="14" y="79"/>
                  </a:cubicBezTo>
                  <a:cubicBezTo>
                    <a:pt x="14" y="80"/>
                    <a:pt x="14" y="80"/>
                    <a:pt x="13" y="81"/>
                  </a:cubicBezTo>
                  <a:cubicBezTo>
                    <a:pt x="13" y="82"/>
                    <a:pt x="13" y="82"/>
                    <a:pt x="13" y="83"/>
                  </a:cubicBezTo>
                  <a:moveTo>
                    <a:pt x="24" y="83"/>
                  </a:moveTo>
                  <a:cubicBezTo>
                    <a:pt x="23" y="82"/>
                    <a:pt x="23" y="82"/>
                    <a:pt x="23" y="82"/>
                  </a:cubicBezTo>
                  <a:cubicBezTo>
                    <a:pt x="24" y="81"/>
                    <a:pt x="25" y="80"/>
                    <a:pt x="27" y="79"/>
                  </a:cubicBezTo>
                  <a:cubicBezTo>
                    <a:pt x="28" y="79"/>
                    <a:pt x="28" y="79"/>
                    <a:pt x="28" y="79"/>
                  </a:cubicBezTo>
                  <a:cubicBezTo>
                    <a:pt x="26" y="80"/>
                    <a:pt x="25" y="81"/>
                    <a:pt x="24" y="83"/>
                  </a:cubicBezTo>
                  <a:moveTo>
                    <a:pt x="22" y="81"/>
                  </a:moveTo>
                  <a:cubicBezTo>
                    <a:pt x="22" y="80"/>
                    <a:pt x="23" y="80"/>
                    <a:pt x="23" y="79"/>
                  </a:cubicBezTo>
                  <a:cubicBezTo>
                    <a:pt x="23" y="78"/>
                    <a:pt x="24" y="78"/>
                    <a:pt x="25" y="77"/>
                  </a:cubicBezTo>
                  <a:cubicBezTo>
                    <a:pt x="25" y="78"/>
                    <a:pt x="25" y="78"/>
                    <a:pt x="25" y="78"/>
                  </a:cubicBezTo>
                  <a:cubicBezTo>
                    <a:pt x="24" y="79"/>
                    <a:pt x="23" y="80"/>
                    <a:pt x="22" y="81"/>
                  </a:cubicBezTo>
                  <a:moveTo>
                    <a:pt x="16" y="83"/>
                  </a:moveTo>
                  <a:cubicBezTo>
                    <a:pt x="16" y="82"/>
                    <a:pt x="16" y="82"/>
                    <a:pt x="16" y="82"/>
                  </a:cubicBezTo>
                  <a:cubicBezTo>
                    <a:pt x="17" y="81"/>
                    <a:pt x="17" y="80"/>
                    <a:pt x="17" y="79"/>
                  </a:cubicBezTo>
                  <a:cubicBezTo>
                    <a:pt x="18" y="78"/>
                    <a:pt x="19" y="78"/>
                    <a:pt x="20" y="77"/>
                  </a:cubicBezTo>
                  <a:cubicBezTo>
                    <a:pt x="20" y="78"/>
                    <a:pt x="19" y="79"/>
                    <a:pt x="19" y="81"/>
                  </a:cubicBezTo>
                  <a:cubicBezTo>
                    <a:pt x="18" y="81"/>
                    <a:pt x="17" y="82"/>
                    <a:pt x="16" y="83"/>
                  </a:cubicBezTo>
                  <a:moveTo>
                    <a:pt x="11" y="80"/>
                  </a:moveTo>
                  <a:cubicBezTo>
                    <a:pt x="11" y="80"/>
                    <a:pt x="11" y="80"/>
                    <a:pt x="11" y="80"/>
                  </a:cubicBezTo>
                  <a:cubicBezTo>
                    <a:pt x="11" y="79"/>
                    <a:pt x="12" y="78"/>
                    <a:pt x="13" y="77"/>
                  </a:cubicBezTo>
                  <a:cubicBezTo>
                    <a:pt x="14" y="77"/>
                    <a:pt x="14" y="77"/>
                    <a:pt x="14" y="77"/>
                  </a:cubicBezTo>
                  <a:cubicBezTo>
                    <a:pt x="13" y="78"/>
                    <a:pt x="12" y="79"/>
                    <a:pt x="11" y="80"/>
                  </a:cubicBezTo>
                  <a:moveTo>
                    <a:pt x="23" y="76"/>
                  </a:moveTo>
                  <a:cubicBezTo>
                    <a:pt x="23" y="76"/>
                    <a:pt x="23" y="76"/>
                    <a:pt x="23" y="76"/>
                  </a:cubicBezTo>
                  <a:cubicBezTo>
                    <a:pt x="23" y="76"/>
                    <a:pt x="23" y="76"/>
                    <a:pt x="23" y="76"/>
                  </a:cubicBezTo>
                  <a:cubicBezTo>
                    <a:pt x="23" y="76"/>
                    <a:pt x="23" y="76"/>
                    <a:pt x="23" y="76"/>
                  </a:cubicBezTo>
                  <a:moveTo>
                    <a:pt x="10" y="78"/>
                  </a:moveTo>
                  <a:cubicBezTo>
                    <a:pt x="9" y="77"/>
                    <a:pt x="9" y="77"/>
                    <a:pt x="9" y="77"/>
                  </a:cubicBezTo>
                  <a:cubicBezTo>
                    <a:pt x="10" y="77"/>
                    <a:pt x="11" y="76"/>
                    <a:pt x="12" y="75"/>
                  </a:cubicBezTo>
                  <a:cubicBezTo>
                    <a:pt x="12" y="75"/>
                    <a:pt x="12" y="75"/>
                    <a:pt x="12" y="75"/>
                  </a:cubicBezTo>
                  <a:cubicBezTo>
                    <a:pt x="11" y="76"/>
                    <a:pt x="11" y="77"/>
                    <a:pt x="10" y="78"/>
                  </a:cubicBezTo>
                  <a:moveTo>
                    <a:pt x="8" y="76"/>
                  </a:moveTo>
                  <a:cubicBezTo>
                    <a:pt x="8" y="76"/>
                    <a:pt x="8" y="76"/>
                    <a:pt x="8" y="76"/>
                  </a:cubicBezTo>
                  <a:cubicBezTo>
                    <a:pt x="9" y="75"/>
                    <a:pt x="10" y="74"/>
                    <a:pt x="10" y="73"/>
                  </a:cubicBezTo>
                  <a:cubicBezTo>
                    <a:pt x="11" y="74"/>
                    <a:pt x="11" y="74"/>
                    <a:pt x="11" y="74"/>
                  </a:cubicBezTo>
                  <a:cubicBezTo>
                    <a:pt x="10" y="74"/>
                    <a:pt x="9" y="75"/>
                    <a:pt x="8" y="76"/>
                  </a:cubicBezTo>
                  <a:moveTo>
                    <a:pt x="7" y="74"/>
                  </a:moveTo>
                  <a:cubicBezTo>
                    <a:pt x="7" y="74"/>
                    <a:pt x="7" y="74"/>
                    <a:pt x="7" y="74"/>
                  </a:cubicBezTo>
                  <a:cubicBezTo>
                    <a:pt x="8" y="72"/>
                    <a:pt x="8" y="71"/>
                    <a:pt x="8" y="70"/>
                  </a:cubicBezTo>
                  <a:cubicBezTo>
                    <a:pt x="9" y="71"/>
                    <a:pt x="9" y="71"/>
                    <a:pt x="10" y="72"/>
                  </a:cubicBezTo>
                  <a:cubicBezTo>
                    <a:pt x="9" y="73"/>
                    <a:pt x="8" y="73"/>
                    <a:pt x="7" y="74"/>
                  </a:cubicBezTo>
                  <a:moveTo>
                    <a:pt x="78" y="72"/>
                  </a:moveTo>
                  <a:cubicBezTo>
                    <a:pt x="78" y="72"/>
                    <a:pt x="78" y="72"/>
                    <a:pt x="78" y="72"/>
                  </a:cubicBezTo>
                  <a:cubicBezTo>
                    <a:pt x="79" y="71"/>
                    <a:pt x="80" y="69"/>
                    <a:pt x="81" y="68"/>
                  </a:cubicBezTo>
                  <a:cubicBezTo>
                    <a:pt x="81" y="68"/>
                    <a:pt x="81" y="68"/>
                    <a:pt x="81" y="68"/>
                  </a:cubicBezTo>
                  <a:cubicBezTo>
                    <a:pt x="81" y="69"/>
                    <a:pt x="81" y="69"/>
                    <a:pt x="81" y="69"/>
                  </a:cubicBezTo>
                  <a:cubicBezTo>
                    <a:pt x="80" y="69"/>
                    <a:pt x="80" y="69"/>
                    <a:pt x="80" y="69"/>
                  </a:cubicBezTo>
                  <a:cubicBezTo>
                    <a:pt x="79" y="70"/>
                    <a:pt x="79" y="71"/>
                    <a:pt x="78" y="72"/>
                  </a:cubicBezTo>
                  <a:moveTo>
                    <a:pt x="88" y="67"/>
                  </a:moveTo>
                  <a:cubicBezTo>
                    <a:pt x="87" y="67"/>
                    <a:pt x="87" y="67"/>
                    <a:pt x="86" y="67"/>
                  </a:cubicBezTo>
                  <a:cubicBezTo>
                    <a:pt x="87" y="65"/>
                    <a:pt x="88" y="64"/>
                    <a:pt x="89" y="62"/>
                  </a:cubicBezTo>
                  <a:cubicBezTo>
                    <a:pt x="89" y="62"/>
                    <a:pt x="89" y="62"/>
                    <a:pt x="89" y="62"/>
                  </a:cubicBezTo>
                  <a:cubicBezTo>
                    <a:pt x="89" y="64"/>
                    <a:pt x="88" y="65"/>
                    <a:pt x="88" y="67"/>
                  </a:cubicBezTo>
                  <a:moveTo>
                    <a:pt x="84" y="67"/>
                  </a:moveTo>
                  <a:cubicBezTo>
                    <a:pt x="84" y="66"/>
                    <a:pt x="84" y="66"/>
                    <a:pt x="84" y="65"/>
                  </a:cubicBezTo>
                  <a:cubicBezTo>
                    <a:pt x="85" y="64"/>
                    <a:pt x="86" y="63"/>
                    <a:pt x="87" y="62"/>
                  </a:cubicBezTo>
                  <a:cubicBezTo>
                    <a:pt x="87" y="62"/>
                    <a:pt x="87" y="62"/>
                    <a:pt x="87" y="62"/>
                  </a:cubicBezTo>
                  <a:cubicBezTo>
                    <a:pt x="88" y="62"/>
                    <a:pt x="88" y="62"/>
                    <a:pt x="88" y="62"/>
                  </a:cubicBezTo>
                  <a:cubicBezTo>
                    <a:pt x="87" y="63"/>
                    <a:pt x="86" y="65"/>
                    <a:pt x="85" y="67"/>
                  </a:cubicBezTo>
                  <a:cubicBezTo>
                    <a:pt x="84" y="67"/>
                    <a:pt x="84" y="67"/>
                    <a:pt x="84" y="67"/>
                  </a:cubicBezTo>
                  <a:moveTo>
                    <a:pt x="12" y="61"/>
                  </a:moveTo>
                  <a:cubicBezTo>
                    <a:pt x="12" y="61"/>
                    <a:pt x="12" y="61"/>
                    <a:pt x="12" y="61"/>
                  </a:cubicBezTo>
                  <a:cubicBezTo>
                    <a:pt x="12" y="61"/>
                    <a:pt x="12" y="61"/>
                    <a:pt x="12" y="61"/>
                  </a:cubicBezTo>
                  <a:cubicBezTo>
                    <a:pt x="12" y="61"/>
                    <a:pt x="12" y="61"/>
                    <a:pt x="12" y="61"/>
                  </a:cubicBezTo>
                  <a:moveTo>
                    <a:pt x="11" y="61"/>
                  </a:moveTo>
                  <a:cubicBezTo>
                    <a:pt x="10" y="60"/>
                    <a:pt x="10" y="59"/>
                    <a:pt x="10" y="59"/>
                  </a:cubicBezTo>
                  <a:cubicBezTo>
                    <a:pt x="11" y="58"/>
                    <a:pt x="11" y="58"/>
                    <a:pt x="11" y="57"/>
                  </a:cubicBezTo>
                  <a:cubicBezTo>
                    <a:pt x="11" y="58"/>
                    <a:pt x="11" y="58"/>
                    <a:pt x="11" y="59"/>
                  </a:cubicBezTo>
                  <a:cubicBezTo>
                    <a:pt x="11" y="59"/>
                    <a:pt x="11" y="60"/>
                    <a:pt x="11" y="61"/>
                  </a:cubicBezTo>
                  <a:moveTo>
                    <a:pt x="10" y="56"/>
                  </a:moveTo>
                  <a:cubicBezTo>
                    <a:pt x="10" y="56"/>
                    <a:pt x="10" y="56"/>
                    <a:pt x="10" y="56"/>
                  </a:cubicBezTo>
                  <a:cubicBezTo>
                    <a:pt x="10" y="56"/>
                    <a:pt x="10" y="56"/>
                    <a:pt x="10" y="56"/>
                  </a:cubicBezTo>
                  <a:cubicBezTo>
                    <a:pt x="10" y="55"/>
                    <a:pt x="10" y="55"/>
                    <a:pt x="10" y="55"/>
                  </a:cubicBezTo>
                  <a:cubicBezTo>
                    <a:pt x="10" y="55"/>
                    <a:pt x="10" y="55"/>
                    <a:pt x="10" y="55"/>
                  </a:cubicBezTo>
                  <a:cubicBezTo>
                    <a:pt x="10" y="56"/>
                    <a:pt x="10" y="56"/>
                    <a:pt x="10" y="56"/>
                  </a:cubicBezTo>
                  <a:moveTo>
                    <a:pt x="7" y="54"/>
                  </a:moveTo>
                  <a:cubicBezTo>
                    <a:pt x="6" y="53"/>
                    <a:pt x="6" y="53"/>
                    <a:pt x="6" y="53"/>
                  </a:cubicBezTo>
                  <a:cubicBezTo>
                    <a:pt x="7" y="52"/>
                    <a:pt x="7" y="51"/>
                    <a:pt x="8" y="50"/>
                  </a:cubicBezTo>
                  <a:cubicBezTo>
                    <a:pt x="8" y="50"/>
                    <a:pt x="8" y="51"/>
                    <a:pt x="8" y="52"/>
                  </a:cubicBezTo>
                  <a:cubicBezTo>
                    <a:pt x="8" y="52"/>
                    <a:pt x="7" y="53"/>
                    <a:pt x="7" y="54"/>
                  </a:cubicBezTo>
                  <a:moveTo>
                    <a:pt x="4" y="53"/>
                  </a:moveTo>
                  <a:cubicBezTo>
                    <a:pt x="4" y="53"/>
                    <a:pt x="3" y="53"/>
                    <a:pt x="3" y="53"/>
                  </a:cubicBezTo>
                  <a:cubicBezTo>
                    <a:pt x="3" y="52"/>
                    <a:pt x="3" y="52"/>
                    <a:pt x="3" y="52"/>
                  </a:cubicBezTo>
                  <a:cubicBezTo>
                    <a:pt x="4" y="51"/>
                    <a:pt x="5" y="49"/>
                    <a:pt x="6" y="48"/>
                  </a:cubicBezTo>
                  <a:cubicBezTo>
                    <a:pt x="6" y="48"/>
                    <a:pt x="7" y="48"/>
                    <a:pt x="8" y="48"/>
                  </a:cubicBezTo>
                  <a:cubicBezTo>
                    <a:pt x="6" y="50"/>
                    <a:pt x="5" y="51"/>
                    <a:pt x="4" y="53"/>
                  </a:cubicBezTo>
                  <a:moveTo>
                    <a:pt x="3" y="49"/>
                  </a:moveTo>
                  <a:cubicBezTo>
                    <a:pt x="3" y="49"/>
                    <a:pt x="3" y="48"/>
                    <a:pt x="3" y="47"/>
                  </a:cubicBezTo>
                  <a:cubicBezTo>
                    <a:pt x="4" y="47"/>
                    <a:pt x="4" y="47"/>
                    <a:pt x="4" y="47"/>
                  </a:cubicBezTo>
                  <a:cubicBezTo>
                    <a:pt x="4" y="48"/>
                    <a:pt x="3" y="49"/>
                    <a:pt x="3" y="49"/>
                  </a:cubicBezTo>
                  <a:moveTo>
                    <a:pt x="85" y="33"/>
                  </a:moveTo>
                  <a:cubicBezTo>
                    <a:pt x="85" y="33"/>
                    <a:pt x="85" y="32"/>
                    <a:pt x="85" y="31"/>
                  </a:cubicBezTo>
                  <a:cubicBezTo>
                    <a:pt x="85" y="31"/>
                    <a:pt x="86" y="30"/>
                    <a:pt x="87" y="30"/>
                  </a:cubicBezTo>
                  <a:cubicBezTo>
                    <a:pt x="87" y="31"/>
                    <a:pt x="86" y="32"/>
                    <a:pt x="86" y="33"/>
                  </a:cubicBezTo>
                  <a:cubicBezTo>
                    <a:pt x="85" y="33"/>
                    <a:pt x="85" y="33"/>
                    <a:pt x="85" y="33"/>
                  </a:cubicBezTo>
                  <a:moveTo>
                    <a:pt x="17" y="23"/>
                  </a:moveTo>
                  <a:cubicBezTo>
                    <a:pt x="16" y="23"/>
                    <a:pt x="16" y="23"/>
                    <a:pt x="16" y="23"/>
                  </a:cubicBezTo>
                  <a:cubicBezTo>
                    <a:pt x="17" y="22"/>
                    <a:pt x="18" y="21"/>
                    <a:pt x="19" y="20"/>
                  </a:cubicBezTo>
                  <a:cubicBezTo>
                    <a:pt x="18" y="21"/>
                    <a:pt x="18" y="22"/>
                    <a:pt x="17" y="23"/>
                  </a:cubicBezTo>
                  <a:moveTo>
                    <a:pt x="17" y="21"/>
                  </a:moveTo>
                  <a:cubicBezTo>
                    <a:pt x="17" y="20"/>
                    <a:pt x="17" y="20"/>
                    <a:pt x="17" y="20"/>
                  </a:cubicBezTo>
                  <a:cubicBezTo>
                    <a:pt x="17" y="19"/>
                    <a:pt x="18" y="19"/>
                    <a:pt x="18" y="19"/>
                  </a:cubicBezTo>
                  <a:cubicBezTo>
                    <a:pt x="18" y="19"/>
                    <a:pt x="18" y="19"/>
                    <a:pt x="18" y="19"/>
                  </a:cubicBezTo>
                  <a:cubicBezTo>
                    <a:pt x="18" y="20"/>
                    <a:pt x="17" y="20"/>
                    <a:pt x="17" y="21"/>
                  </a:cubicBezTo>
                  <a:moveTo>
                    <a:pt x="33" y="13"/>
                  </a:moveTo>
                  <a:cubicBezTo>
                    <a:pt x="33" y="13"/>
                    <a:pt x="34" y="13"/>
                    <a:pt x="34" y="13"/>
                  </a:cubicBezTo>
                  <a:cubicBezTo>
                    <a:pt x="38" y="11"/>
                    <a:pt x="43" y="10"/>
                    <a:pt x="47" y="10"/>
                  </a:cubicBezTo>
                  <a:cubicBezTo>
                    <a:pt x="48" y="10"/>
                    <a:pt x="49" y="9"/>
                    <a:pt x="49" y="9"/>
                  </a:cubicBezTo>
                  <a:cubicBezTo>
                    <a:pt x="49" y="7"/>
                    <a:pt x="49" y="5"/>
                    <a:pt x="50" y="3"/>
                  </a:cubicBezTo>
                  <a:cubicBezTo>
                    <a:pt x="54" y="3"/>
                    <a:pt x="58" y="3"/>
                    <a:pt x="62" y="5"/>
                  </a:cubicBezTo>
                  <a:cubicBezTo>
                    <a:pt x="61" y="7"/>
                    <a:pt x="61" y="9"/>
                    <a:pt x="60" y="11"/>
                  </a:cubicBezTo>
                  <a:cubicBezTo>
                    <a:pt x="60" y="11"/>
                    <a:pt x="61" y="12"/>
                    <a:pt x="61" y="12"/>
                  </a:cubicBezTo>
                  <a:cubicBezTo>
                    <a:pt x="66" y="14"/>
                    <a:pt x="70" y="17"/>
                    <a:pt x="73" y="20"/>
                  </a:cubicBezTo>
                  <a:cubicBezTo>
                    <a:pt x="73" y="20"/>
                    <a:pt x="74" y="20"/>
                    <a:pt x="74" y="20"/>
                  </a:cubicBezTo>
                  <a:cubicBezTo>
                    <a:pt x="74" y="20"/>
                    <a:pt x="75" y="20"/>
                    <a:pt x="75" y="20"/>
                  </a:cubicBezTo>
                  <a:cubicBezTo>
                    <a:pt x="77" y="19"/>
                    <a:pt x="79" y="17"/>
                    <a:pt x="80" y="16"/>
                  </a:cubicBezTo>
                  <a:cubicBezTo>
                    <a:pt x="81" y="16"/>
                    <a:pt x="81" y="17"/>
                    <a:pt x="81" y="17"/>
                  </a:cubicBezTo>
                  <a:cubicBezTo>
                    <a:pt x="82" y="18"/>
                    <a:pt x="83" y="20"/>
                    <a:pt x="84" y="21"/>
                  </a:cubicBezTo>
                  <a:cubicBezTo>
                    <a:pt x="85" y="22"/>
                    <a:pt x="86" y="23"/>
                    <a:pt x="86" y="24"/>
                  </a:cubicBezTo>
                  <a:cubicBezTo>
                    <a:pt x="86" y="24"/>
                    <a:pt x="87" y="25"/>
                    <a:pt x="87" y="26"/>
                  </a:cubicBezTo>
                  <a:cubicBezTo>
                    <a:pt x="87" y="26"/>
                    <a:pt x="87" y="26"/>
                    <a:pt x="87" y="26"/>
                  </a:cubicBezTo>
                  <a:cubicBezTo>
                    <a:pt x="85" y="27"/>
                    <a:pt x="84" y="28"/>
                    <a:pt x="82" y="30"/>
                  </a:cubicBezTo>
                  <a:cubicBezTo>
                    <a:pt x="81" y="30"/>
                    <a:pt x="81" y="31"/>
                    <a:pt x="81" y="31"/>
                  </a:cubicBezTo>
                  <a:cubicBezTo>
                    <a:pt x="83" y="36"/>
                    <a:pt x="84" y="40"/>
                    <a:pt x="85" y="45"/>
                  </a:cubicBezTo>
                  <a:cubicBezTo>
                    <a:pt x="85" y="46"/>
                    <a:pt x="85" y="46"/>
                    <a:pt x="86" y="46"/>
                  </a:cubicBezTo>
                  <a:cubicBezTo>
                    <a:pt x="88" y="47"/>
                    <a:pt x="90" y="47"/>
                    <a:pt x="92" y="47"/>
                  </a:cubicBezTo>
                  <a:cubicBezTo>
                    <a:pt x="92" y="51"/>
                    <a:pt x="91" y="55"/>
                    <a:pt x="90" y="59"/>
                  </a:cubicBezTo>
                  <a:cubicBezTo>
                    <a:pt x="89" y="59"/>
                    <a:pt x="88" y="59"/>
                    <a:pt x="87" y="59"/>
                  </a:cubicBezTo>
                  <a:cubicBezTo>
                    <a:pt x="87" y="59"/>
                    <a:pt x="87" y="59"/>
                    <a:pt x="87" y="59"/>
                  </a:cubicBezTo>
                  <a:cubicBezTo>
                    <a:pt x="85" y="59"/>
                    <a:pt x="84" y="59"/>
                    <a:pt x="83" y="60"/>
                  </a:cubicBezTo>
                  <a:cubicBezTo>
                    <a:pt x="81" y="61"/>
                    <a:pt x="80" y="63"/>
                    <a:pt x="79" y="65"/>
                  </a:cubicBezTo>
                  <a:cubicBezTo>
                    <a:pt x="78" y="67"/>
                    <a:pt x="77" y="69"/>
                    <a:pt x="75" y="71"/>
                  </a:cubicBezTo>
                  <a:cubicBezTo>
                    <a:pt x="74" y="71"/>
                    <a:pt x="74" y="72"/>
                    <a:pt x="75" y="73"/>
                  </a:cubicBezTo>
                  <a:cubicBezTo>
                    <a:pt x="76" y="74"/>
                    <a:pt x="77" y="76"/>
                    <a:pt x="78" y="78"/>
                  </a:cubicBezTo>
                  <a:cubicBezTo>
                    <a:pt x="75" y="81"/>
                    <a:pt x="72" y="83"/>
                    <a:pt x="69" y="85"/>
                  </a:cubicBezTo>
                  <a:cubicBezTo>
                    <a:pt x="67" y="83"/>
                    <a:pt x="66" y="81"/>
                    <a:pt x="65" y="80"/>
                  </a:cubicBezTo>
                  <a:cubicBezTo>
                    <a:pt x="65" y="79"/>
                    <a:pt x="64" y="79"/>
                    <a:pt x="64" y="79"/>
                  </a:cubicBezTo>
                  <a:cubicBezTo>
                    <a:pt x="64" y="79"/>
                    <a:pt x="63" y="79"/>
                    <a:pt x="63" y="79"/>
                  </a:cubicBezTo>
                  <a:cubicBezTo>
                    <a:pt x="59" y="81"/>
                    <a:pt x="54" y="82"/>
                    <a:pt x="50" y="82"/>
                  </a:cubicBezTo>
                  <a:cubicBezTo>
                    <a:pt x="49" y="82"/>
                    <a:pt x="48" y="83"/>
                    <a:pt x="48" y="84"/>
                  </a:cubicBezTo>
                  <a:cubicBezTo>
                    <a:pt x="48" y="86"/>
                    <a:pt x="47" y="88"/>
                    <a:pt x="47" y="90"/>
                  </a:cubicBezTo>
                  <a:cubicBezTo>
                    <a:pt x="43" y="90"/>
                    <a:pt x="39" y="89"/>
                    <a:pt x="35" y="88"/>
                  </a:cubicBezTo>
                  <a:cubicBezTo>
                    <a:pt x="36" y="86"/>
                    <a:pt x="36" y="84"/>
                    <a:pt x="36" y="82"/>
                  </a:cubicBezTo>
                  <a:cubicBezTo>
                    <a:pt x="36" y="81"/>
                    <a:pt x="36" y="80"/>
                    <a:pt x="35" y="80"/>
                  </a:cubicBezTo>
                  <a:cubicBezTo>
                    <a:pt x="31" y="78"/>
                    <a:pt x="27" y="76"/>
                    <a:pt x="24" y="72"/>
                  </a:cubicBezTo>
                  <a:cubicBezTo>
                    <a:pt x="23" y="72"/>
                    <a:pt x="23" y="72"/>
                    <a:pt x="23" y="72"/>
                  </a:cubicBezTo>
                  <a:cubicBezTo>
                    <a:pt x="22" y="72"/>
                    <a:pt x="22" y="72"/>
                    <a:pt x="22" y="72"/>
                  </a:cubicBezTo>
                  <a:cubicBezTo>
                    <a:pt x="20" y="74"/>
                    <a:pt x="18" y="75"/>
                    <a:pt x="17" y="76"/>
                  </a:cubicBezTo>
                  <a:cubicBezTo>
                    <a:pt x="14" y="73"/>
                    <a:pt x="11" y="70"/>
                    <a:pt x="10" y="66"/>
                  </a:cubicBezTo>
                  <a:cubicBezTo>
                    <a:pt x="11" y="65"/>
                    <a:pt x="13" y="64"/>
                    <a:pt x="15" y="63"/>
                  </a:cubicBezTo>
                  <a:cubicBezTo>
                    <a:pt x="15" y="62"/>
                    <a:pt x="16" y="61"/>
                    <a:pt x="15" y="61"/>
                  </a:cubicBezTo>
                  <a:cubicBezTo>
                    <a:pt x="13" y="56"/>
                    <a:pt x="12" y="52"/>
                    <a:pt x="12" y="47"/>
                  </a:cubicBezTo>
                  <a:cubicBezTo>
                    <a:pt x="12" y="46"/>
                    <a:pt x="12" y="46"/>
                    <a:pt x="11" y="46"/>
                  </a:cubicBezTo>
                  <a:cubicBezTo>
                    <a:pt x="9" y="45"/>
                    <a:pt x="7" y="45"/>
                    <a:pt x="5" y="45"/>
                  </a:cubicBezTo>
                  <a:cubicBezTo>
                    <a:pt x="5" y="41"/>
                    <a:pt x="6" y="37"/>
                    <a:pt x="7" y="33"/>
                  </a:cubicBezTo>
                  <a:cubicBezTo>
                    <a:pt x="9" y="33"/>
                    <a:pt x="11" y="34"/>
                    <a:pt x="13" y="34"/>
                  </a:cubicBezTo>
                  <a:cubicBezTo>
                    <a:pt x="13" y="34"/>
                    <a:pt x="13" y="34"/>
                    <a:pt x="13" y="34"/>
                  </a:cubicBezTo>
                  <a:cubicBezTo>
                    <a:pt x="14" y="34"/>
                    <a:pt x="14" y="34"/>
                    <a:pt x="15" y="33"/>
                  </a:cubicBezTo>
                  <a:cubicBezTo>
                    <a:pt x="16" y="31"/>
                    <a:pt x="17" y="29"/>
                    <a:pt x="18" y="27"/>
                  </a:cubicBezTo>
                  <a:cubicBezTo>
                    <a:pt x="18" y="26"/>
                    <a:pt x="18" y="26"/>
                    <a:pt x="18" y="26"/>
                  </a:cubicBezTo>
                  <a:cubicBezTo>
                    <a:pt x="19" y="24"/>
                    <a:pt x="21" y="23"/>
                    <a:pt x="22" y="21"/>
                  </a:cubicBezTo>
                  <a:cubicBezTo>
                    <a:pt x="23" y="21"/>
                    <a:pt x="23" y="20"/>
                    <a:pt x="22" y="19"/>
                  </a:cubicBezTo>
                  <a:cubicBezTo>
                    <a:pt x="21" y="18"/>
                    <a:pt x="20" y="16"/>
                    <a:pt x="19" y="14"/>
                  </a:cubicBezTo>
                  <a:cubicBezTo>
                    <a:pt x="22" y="12"/>
                    <a:pt x="25" y="9"/>
                    <a:pt x="28" y="7"/>
                  </a:cubicBezTo>
                  <a:cubicBezTo>
                    <a:pt x="30" y="9"/>
                    <a:pt x="31" y="11"/>
                    <a:pt x="32" y="13"/>
                  </a:cubicBezTo>
                  <a:cubicBezTo>
                    <a:pt x="32" y="13"/>
                    <a:pt x="33" y="13"/>
                    <a:pt x="33" y="13"/>
                  </a:cubicBezTo>
                  <a:moveTo>
                    <a:pt x="49" y="0"/>
                  </a:moveTo>
                  <a:cubicBezTo>
                    <a:pt x="48" y="0"/>
                    <a:pt x="47" y="0"/>
                    <a:pt x="47" y="1"/>
                  </a:cubicBezTo>
                  <a:cubicBezTo>
                    <a:pt x="47" y="3"/>
                    <a:pt x="46" y="5"/>
                    <a:pt x="46" y="7"/>
                  </a:cubicBezTo>
                  <a:cubicBezTo>
                    <a:pt x="42" y="7"/>
                    <a:pt x="38" y="8"/>
                    <a:pt x="34" y="10"/>
                  </a:cubicBezTo>
                  <a:cubicBezTo>
                    <a:pt x="33" y="8"/>
                    <a:pt x="31" y="6"/>
                    <a:pt x="30" y="5"/>
                  </a:cubicBezTo>
                  <a:cubicBezTo>
                    <a:pt x="30" y="4"/>
                    <a:pt x="29" y="4"/>
                    <a:pt x="29" y="4"/>
                  </a:cubicBezTo>
                  <a:cubicBezTo>
                    <a:pt x="29" y="4"/>
                    <a:pt x="28" y="4"/>
                    <a:pt x="28" y="4"/>
                  </a:cubicBezTo>
                  <a:cubicBezTo>
                    <a:pt x="24" y="6"/>
                    <a:pt x="19" y="9"/>
                    <a:pt x="16" y="13"/>
                  </a:cubicBezTo>
                  <a:cubicBezTo>
                    <a:pt x="15" y="13"/>
                    <a:pt x="15" y="14"/>
                    <a:pt x="15" y="14"/>
                  </a:cubicBezTo>
                  <a:cubicBezTo>
                    <a:pt x="15" y="14"/>
                    <a:pt x="15" y="14"/>
                    <a:pt x="15" y="14"/>
                  </a:cubicBezTo>
                  <a:cubicBezTo>
                    <a:pt x="15" y="17"/>
                    <a:pt x="14" y="19"/>
                    <a:pt x="13" y="22"/>
                  </a:cubicBezTo>
                  <a:cubicBezTo>
                    <a:pt x="13" y="22"/>
                    <a:pt x="13" y="23"/>
                    <a:pt x="13" y="23"/>
                  </a:cubicBezTo>
                  <a:cubicBezTo>
                    <a:pt x="14" y="24"/>
                    <a:pt x="14" y="25"/>
                    <a:pt x="15" y="26"/>
                  </a:cubicBezTo>
                  <a:cubicBezTo>
                    <a:pt x="14" y="27"/>
                    <a:pt x="13" y="29"/>
                    <a:pt x="12" y="31"/>
                  </a:cubicBezTo>
                  <a:cubicBezTo>
                    <a:pt x="10" y="30"/>
                    <a:pt x="8" y="30"/>
                    <a:pt x="6" y="30"/>
                  </a:cubicBezTo>
                  <a:cubicBezTo>
                    <a:pt x="6" y="30"/>
                    <a:pt x="6" y="30"/>
                    <a:pt x="6" y="30"/>
                  </a:cubicBezTo>
                  <a:cubicBezTo>
                    <a:pt x="5" y="30"/>
                    <a:pt x="5" y="30"/>
                    <a:pt x="4" y="31"/>
                  </a:cubicBezTo>
                  <a:cubicBezTo>
                    <a:pt x="4" y="31"/>
                    <a:pt x="4" y="31"/>
                    <a:pt x="4" y="32"/>
                  </a:cubicBezTo>
                  <a:cubicBezTo>
                    <a:pt x="4" y="33"/>
                    <a:pt x="4" y="33"/>
                    <a:pt x="4" y="33"/>
                  </a:cubicBezTo>
                  <a:cubicBezTo>
                    <a:pt x="2" y="38"/>
                    <a:pt x="0" y="49"/>
                    <a:pt x="0" y="54"/>
                  </a:cubicBezTo>
                  <a:cubicBezTo>
                    <a:pt x="0" y="55"/>
                    <a:pt x="0" y="55"/>
                    <a:pt x="1" y="55"/>
                  </a:cubicBezTo>
                  <a:cubicBezTo>
                    <a:pt x="3" y="56"/>
                    <a:pt x="5" y="56"/>
                    <a:pt x="7" y="57"/>
                  </a:cubicBezTo>
                  <a:cubicBezTo>
                    <a:pt x="7" y="59"/>
                    <a:pt x="8" y="61"/>
                    <a:pt x="8" y="64"/>
                  </a:cubicBezTo>
                  <a:cubicBezTo>
                    <a:pt x="7" y="64"/>
                    <a:pt x="7" y="64"/>
                    <a:pt x="7" y="64"/>
                  </a:cubicBezTo>
                  <a:cubicBezTo>
                    <a:pt x="7" y="65"/>
                    <a:pt x="6" y="65"/>
                    <a:pt x="6" y="65"/>
                  </a:cubicBezTo>
                  <a:cubicBezTo>
                    <a:pt x="6" y="68"/>
                    <a:pt x="5" y="71"/>
                    <a:pt x="4" y="73"/>
                  </a:cubicBezTo>
                  <a:cubicBezTo>
                    <a:pt x="4" y="73"/>
                    <a:pt x="4" y="73"/>
                    <a:pt x="4" y="73"/>
                  </a:cubicBezTo>
                  <a:cubicBezTo>
                    <a:pt x="4" y="74"/>
                    <a:pt x="4" y="74"/>
                    <a:pt x="4" y="74"/>
                  </a:cubicBezTo>
                  <a:cubicBezTo>
                    <a:pt x="4" y="75"/>
                    <a:pt x="4" y="75"/>
                    <a:pt x="5" y="76"/>
                  </a:cubicBezTo>
                  <a:cubicBezTo>
                    <a:pt x="7" y="80"/>
                    <a:pt x="9" y="83"/>
                    <a:pt x="12" y="86"/>
                  </a:cubicBezTo>
                  <a:cubicBezTo>
                    <a:pt x="13" y="87"/>
                    <a:pt x="13" y="87"/>
                    <a:pt x="14" y="87"/>
                  </a:cubicBezTo>
                  <a:cubicBezTo>
                    <a:pt x="14" y="87"/>
                    <a:pt x="14" y="87"/>
                    <a:pt x="14" y="87"/>
                  </a:cubicBezTo>
                  <a:cubicBezTo>
                    <a:pt x="14" y="87"/>
                    <a:pt x="15" y="87"/>
                    <a:pt x="15" y="87"/>
                  </a:cubicBezTo>
                  <a:cubicBezTo>
                    <a:pt x="17" y="86"/>
                    <a:pt x="18" y="85"/>
                    <a:pt x="20" y="84"/>
                  </a:cubicBezTo>
                  <a:cubicBezTo>
                    <a:pt x="23" y="86"/>
                    <a:pt x="26" y="88"/>
                    <a:pt x="30" y="90"/>
                  </a:cubicBezTo>
                  <a:cubicBezTo>
                    <a:pt x="30" y="92"/>
                    <a:pt x="30" y="94"/>
                    <a:pt x="30" y="97"/>
                  </a:cubicBezTo>
                  <a:cubicBezTo>
                    <a:pt x="30" y="98"/>
                    <a:pt x="30" y="98"/>
                    <a:pt x="31" y="98"/>
                  </a:cubicBezTo>
                  <a:cubicBezTo>
                    <a:pt x="36" y="100"/>
                    <a:pt x="41" y="101"/>
                    <a:pt x="46" y="101"/>
                  </a:cubicBezTo>
                  <a:cubicBezTo>
                    <a:pt x="46" y="101"/>
                    <a:pt x="46" y="101"/>
                    <a:pt x="46" y="101"/>
                  </a:cubicBezTo>
                  <a:cubicBezTo>
                    <a:pt x="47" y="101"/>
                    <a:pt x="47" y="100"/>
                    <a:pt x="47" y="100"/>
                  </a:cubicBezTo>
                  <a:cubicBezTo>
                    <a:pt x="48" y="98"/>
                    <a:pt x="49" y="96"/>
                    <a:pt x="49" y="93"/>
                  </a:cubicBezTo>
                  <a:cubicBezTo>
                    <a:pt x="54" y="93"/>
                    <a:pt x="57" y="92"/>
                    <a:pt x="61" y="90"/>
                  </a:cubicBezTo>
                  <a:cubicBezTo>
                    <a:pt x="62" y="92"/>
                    <a:pt x="64" y="94"/>
                    <a:pt x="65" y="96"/>
                  </a:cubicBezTo>
                  <a:cubicBezTo>
                    <a:pt x="65" y="96"/>
                    <a:pt x="65" y="96"/>
                    <a:pt x="66" y="96"/>
                  </a:cubicBezTo>
                  <a:cubicBezTo>
                    <a:pt x="66" y="96"/>
                    <a:pt x="66" y="96"/>
                    <a:pt x="67" y="96"/>
                  </a:cubicBezTo>
                  <a:cubicBezTo>
                    <a:pt x="71" y="94"/>
                    <a:pt x="75" y="91"/>
                    <a:pt x="79" y="87"/>
                  </a:cubicBezTo>
                  <a:cubicBezTo>
                    <a:pt x="79" y="87"/>
                    <a:pt x="79" y="87"/>
                    <a:pt x="79" y="87"/>
                  </a:cubicBezTo>
                  <a:cubicBezTo>
                    <a:pt x="80" y="84"/>
                    <a:pt x="81" y="82"/>
                    <a:pt x="82" y="78"/>
                  </a:cubicBezTo>
                  <a:cubicBezTo>
                    <a:pt x="82" y="78"/>
                    <a:pt x="82" y="78"/>
                    <a:pt x="82" y="78"/>
                  </a:cubicBezTo>
                  <a:cubicBezTo>
                    <a:pt x="82" y="78"/>
                    <a:pt x="82" y="78"/>
                    <a:pt x="82" y="78"/>
                  </a:cubicBezTo>
                  <a:cubicBezTo>
                    <a:pt x="82" y="77"/>
                    <a:pt x="82" y="77"/>
                    <a:pt x="82" y="77"/>
                  </a:cubicBezTo>
                  <a:cubicBezTo>
                    <a:pt x="82" y="77"/>
                    <a:pt x="82" y="77"/>
                    <a:pt x="82" y="77"/>
                  </a:cubicBezTo>
                  <a:cubicBezTo>
                    <a:pt x="81" y="76"/>
                    <a:pt x="80" y="75"/>
                    <a:pt x="80" y="75"/>
                  </a:cubicBezTo>
                  <a:cubicBezTo>
                    <a:pt x="81" y="73"/>
                    <a:pt x="82" y="71"/>
                    <a:pt x="83" y="71"/>
                  </a:cubicBezTo>
                  <a:cubicBezTo>
                    <a:pt x="83" y="70"/>
                    <a:pt x="84" y="70"/>
                    <a:pt x="84" y="70"/>
                  </a:cubicBezTo>
                  <a:cubicBezTo>
                    <a:pt x="84" y="70"/>
                    <a:pt x="84" y="70"/>
                    <a:pt x="85" y="70"/>
                  </a:cubicBezTo>
                  <a:cubicBezTo>
                    <a:pt x="85" y="70"/>
                    <a:pt x="85" y="70"/>
                    <a:pt x="85" y="70"/>
                  </a:cubicBezTo>
                  <a:cubicBezTo>
                    <a:pt x="85" y="70"/>
                    <a:pt x="87" y="70"/>
                    <a:pt x="89" y="70"/>
                  </a:cubicBezTo>
                  <a:cubicBezTo>
                    <a:pt x="89" y="70"/>
                    <a:pt x="89" y="70"/>
                    <a:pt x="89" y="70"/>
                  </a:cubicBezTo>
                  <a:cubicBezTo>
                    <a:pt x="89" y="70"/>
                    <a:pt x="90" y="70"/>
                    <a:pt x="90" y="69"/>
                  </a:cubicBezTo>
                  <a:cubicBezTo>
                    <a:pt x="91" y="67"/>
                    <a:pt x="92" y="64"/>
                    <a:pt x="93" y="61"/>
                  </a:cubicBezTo>
                  <a:cubicBezTo>
                    <a:pt x="94" y="56"/>
                    <a:pt x="95" y="51"/>
                    <a:pt x="95" y="46"/>
                  </a:cubicBezTo>
                  <a:cubicBezTo>
                    <a:pt x="95" y="46"/>
                    <a:pt x="95" y="46"/>
                    <a:pt x="95" y="46"/>
                  </a:cubicBezTo>
                  <a:cubicBezTo>
                    <a:pt x="95" y="46"/>
                    <a:pt x="95" y="46"/>
                    <a:pt x="95" y="46"/>
                  </a:cubicBezTo>
                  <a:cubicBezTo>
                    <a:pt x="95" y="45"/>
                    <a:pt x="95" y="45"/>
                    <a:pt x="94" y="45"/>
                  </a:cubicBezTo>
                  <a:cubicBezTo>
                    <a:pt x="92" y="44"/>
                    <a:pt x="90" y="44"/>
                    <a:pt x="87" y="44"/>
                  </a:cubicBezTo>
                  <a:cubicBezTo>
                    <a:pt x="87" y="41"/>
                    <a:pt x="87" y="39"/>
                    <a:pt x="86" y="36"/>
                  </a:cubicBezTo>
                  <a:cubicBezTo>
                    <a:pt x="87" y="36"/>
                    <a:pt x="87" y="36"/>
                    <a:pt x="88" y="35"/>
                  </a:cubicBezTo>
                  <a:cubicBezTo>
                    <a:pt x="88" y="35"/>
                    <a:pt x="89" y="35"/>
                    <a:pt x="89" y="34"/>
                  </a:cubicBezTo>
                  <a:cubicBezTo>
                    <a:pt x="89" y="32"/>
                    <a:pt x="90" y="30"/>
                    <a:pt x="90" y="28"/>
                  </a:cubicBezTo>
                  <a:cubicBezTo>
                    <a:pt x="90" y="28"/>
                    <a:pt x="90" y="27"/>
                    <a:pt x="90" y="27"/>
                  </a:cubicBezTo>
                  <a:cubicBezTo>
                    <a:pt x="91" y="27"/>
                    <a:pt x="91" y="26"/>
                    <a:pt x="90" y="26"/>
                  </a:cubicBezTo>
                  <a:cubicBezTo>
                    <a:pt x="90" y="25"/>
                    <a:pt x="90" y="25"/>
                    <a:pt x="90" y="25"/>
                  </a:cubicBezTo>
                  <a:cubicBezTo>
                    <a:pt x="90" y="25"/>
                    <a:pt x="90" y="25"/>
                    <a:pt x="90" y="25"/>
                  </a:cubicBezTo>
                  <a:cubicBezTo>
                    <a:pt x="89" y="24"/>
                    <a:pt x="89" y="23"/>
                    <a:pt x="88" y="22"/>
                  </a:cubicBezTo>
                  <a:cubicBezTo>
                    <a:pt x="88" y="22"/>
                    <a:pt x="88" y="21"/>
                    <a:pt x="87" y="20"/>
                  </a:cubicBezTo>
                  <a:cubicBezTo>
                    <a:pt x="86" y="19"/>
                    <a:pt x="85" y="17"/>
                    <a:pt x="84" y="16"/>
                  </a:cubicBezTo>
                  <a:cubicBezTo>
                    <a:pt x="83" y="15"/>
                    <a:pt x="83" y="14"/>
                    <a:pt x="82" y="14"/>
                  </a:cubicBezTo>
                  <a:cubicBezTo>
                    <a:pt x="82" y="13"/>
                    <a:pt x="82" y="13"/>
                    <a:pt x="82" y="13"/>
                  </a:cubicBezTo>
                  <a:cubicBezTo>
                    <a:pt x="81" y="13"/>
                    <a:pt x="81" y="13"/>
                    <a:pt x="81" y="13"/>
                  </a:cubicBezTo>
                  <a:cubicBezTo>
                    <a:pt x="81" y="13"/>
                    <a:pt x="81" y="13"/>
                    <a:pt x="80" y="13"/>
                  </a:cubicBezTo>
                  <a:cubicBezTo>
                    <a:pt x="80" y="13"/>
                    <a:pt x="80" y="13"/>
                    <a:pt x="80" y="13"/>
                  </a:cubicBezTo>
                  <a:cubicBezTo>
                    <a:pt x="80" y="13"/>
                    <a:pt x="80" y="13"/>
                    <a:pt x="80" y="13"/>
                  </a:cubicBezTo>
                  <a:cubicBezTo>
                    <a:pt x="78" y="14"/>
                    <a:pt x="76" y="16"/>
                    <a:pt x="74" y="17"/>
                  </a:cubicBezTo>
                  <a:cubicBezTo>
                    <a:pt x="71" y="14"/>
                    <a:pt x="67" y="12"/>
                    <a:pt x="64" y="10"/>
                  </a:cubicBezTo>
                  <a:cubicBezTo>
                    <a:pt x="64" y="8"/>
                    <a:pt x="64" y="6"/>
                    <a:pt x="65" y="4"/>
                  </a:cubicBezTo>
                  <a:cubicBezTo>
                    <a:pt x="65" y="3"/>
                    <a:pt x="64" y="2"/>
                    <a:pt x="64" y="2"/>
                  </a:cubicBezTo>
                  <a:cubicBezTo>
                    <a:pt x="59" y="0"/>
                    <a:pt x="54" y="0"/>
                    <a:pt x="49" y="0"/>
                  </a:cubicBezTo>
                  <a:cubicBezTo>
                    <a:pt x="49" y="0"/>
                    <a:pt x="49"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745"/>
            <p:cNvSpPr>
              <a:spLocks noEditPoints="1"/>
            </p:cNvSpPr>
            <p:nvPr/>
          </p:nvSpPr>
          <p:spPr bwMode="auto">
            <a:xfrm>
              <a:off x="3300" y="1353"/>
              <a:ext cx="116" cy="118"/>
            </a:xfrm>
            <a:custGeom>
              <a:avLst/>
              <a:gdLst>
                <a:gd name="T0" fmla="*/ 46 w 49"/>
                <a:gd name="T1" fmla="*/ 27 h 50"/>
                <a:gd name="T2" fmla="*/ 46 w 49"/>
                <a:gd name="T3" fmla="*/ 28 h 50"/>
                <a:gd name="T4" fmla="*/ 45 w 49"/>
                <a:gd name="T5" fmla="*/ 25 h 50"/>
                <a:gd name="T6" fmla="*/ 46 w 49"/>
                <a:gd name="T7" fmla="*/ 26 h 50"/>
                <a:gd name="T8" fmla="*/ 45 w 49"/>
                <a:gd name="T9" fmla="*/ 24 h 50"/>
                <a:gd name="T10" fmla="*/ 46 w 49"/>
                <a:gd name="T11" fmla="*/ 23 h 50"/>
                <a:gd name="T12" fmla="*/ 45 w 49"/>
                <a:gd name="T13" fmla="*/ 24 h 50"/>
                <a:gd name="T14" fmla="*/ 43 w 49"/>
                <a:gd name="T15" fmla="*/ 20 h 50"/>
                <a:gd name="T16" fmla="*/ 45 w 49"/>
                <a:gd name="T17" fmla="*/ 22 h 50"/>
                <a:gd name="T18" fmla="*/ 42 w 49"/>
                <a:gd name="T19" fmla="*/ 18 h 50"/>
                <a:gd name="T20" fmla="*/ 42 w 49"/>
                <a:gd name="T21" fmla="*/ 14 h 50"/>
                <a:gd name="T22" fmla="*/ 42 w 49"/>
                <a:gd name="T23" fmla="*/ 18 h 50"/>
                <a:gd name="T24" fmla="*/ 10 w 49"/>
                <a:gd name="T25" fmla="*/ 40 h 50"/>
                <a:gd name="T26" fmla="*/ 4 w 49"/>
                <a:gd name="T27" fmla="*/ 20 h 50"/>
                <a:gd name="T28" fmla="*/ 4 w 49"/>
                <a:gd name="T29" fmla="*/ 20 h 50"/>
                <a:gd name="T30" fmla="*/ 22 w 49"/>
                <a:gd name="T31" fmla="*/ 10 h 50"/>
                <a:gd name="T32" fmla="*/ 37 w 49"/>
                <a:gd name="T33" fmla="*/ 17 h 50"/>
                <a:gd name="T34" fmla="*/ 43 w 49"/>
                <a:gd name="T35" fmla="*/ 36 h 50"/>
                <a:gd name="T36" fmla="*/ 36 w 49"/>
                <a:gd name="T37" fmla="*/ 44 h 50"/>
                <a:gd name="T38" fmla="*/ 25 w 49"/>
                <a:gd name="T39" fmla="*/ 47 h 50"/>
                <a:gd name="T40" fmla="*/ 35 w 49"/>
                <a:gd name="T41" fmla="*/ 11 h 50"/>
                <a:gd name="T42" fmla="*/ 40 w 49"/>
                <a:gd name="T43" fmla="*/ 11 h 50"/>
                <a:gd name="T44" fmla="*/ 39 w 49"/>
                <a:gd name="T45" fmla="*/ 14 h 50"/>
                <a:gd name="T46" fmla="*/ 12 w 49"/>
                <a:gd name="T47" fmla="*/ 7 h 50"/>
                <a:gd name="T48" fmla="*/ 7 w 49"/>
                <a:gd name="T49" fmla="*/ 13 h 50"/>
                <a:gd name="T50" fmla="*/ 30 w 49"/>
                <a:gd name="T51" fmla="*/ 9 h 50"/>
                <a:gd name="T52" fmla="*/ 34 w 49"/>
                <a:gd name="T53" fmla="*/ 6 h 50"/>
                <a:gd name="T54" fmla="*/ 34 w 49"/>
                <a:gd name="T55" fmla="*/ 10 h 50"/>
                <a:gd name="T56" fmla="*/ 18 w 49"/>
                <a:gd name="T57" fmla="*/ 5 h 50"/>
                <a:gd name="T58" fmla="*/ 14 w 49"/>
                <a:gd name="T59" fmla="*/ 8 h 50"/>
                <a:gd name="T60" fmla="*/ 29 w 49"/>
                <a:gd name="T61" fmla="*/ 8 h 50"/>
                <a:gd name="T62" fmla="*/ 28 w 49"/>
                <a:gd name="T63" fmla="*/ 4 h 50"/>
                <a:gd name="T64" fmla="*/ 32 w 49"/>
                <a:gd name="T65" fmla="*/ 5 h 50"/>
                <a:gd name="T66" fmla="*/ 18 w 49"/>
                <a:gd name="T67" fmla="*/ 7 h 50"/>
                <a:gd name="T68" fmla="*/ 24 w 49"/>
                <a:gd name="T69" fmla="*/ 3 h 50"/>
                <a:gd name="T70" fmla="*/ 22 w 49"/>
                <a:gd name="T71" fmla="*/ 7 h 50"/>
                <a:gd name="T72" fmla="*/ 24 w 49"/>
                <a:gd name="T73" fmla="*/ 0 h 50"/>
                <a:gd name="T74" fmla="*/ 12 w 49"/>
                <a:gd name="T75" fmla="*/ 4 h 50"/>
                <a:gd name="T76" fmla="*/ 7 w 49"/>
                <a:gd name="T77" fmla="*/ 42 h 50"/>
                <a:gd name="T78" fmla="*/ 25 w 49"/>
                <a:gd name="T79" fmla="*/ 50 h 50"/>
                <a:gd name="T80" fmla="*/ 36 w 49"/>
                <a:gd name="T81" fmla="*/ 47 h 50"/>
                <a:gd name="T82" fmla="*/ 36 w 49"/>
                <a:gd name="T83" fmla="*/ 47 h 50"/>
                <a:gd name="T84" fmla="*/ 37 w 49"/>
                <a:gd name="T85" fmla="*/ 46 h 50"/>
                <a:gd name="T86" fmla="*/ 39 w 49"/>
                <a:gd name="T87" fmla="*/ 45 h 50"/>
                <a:gd name="T88" fmla="*/ 39 w 49"/>
                <a:gd name="T89" fmla="*/ 45 h 50"/>
                <a:gd name="T90" fmla="*/ 39 w 49"/>
                <a:gd name="T91" fmla="*/ 45 h 50"/>
                <a:gd name="T92" fmla="*/ 39 w 49"/>
                <a:gd name="T93" fmla="*/ 45 h 50"/>
                <a:gd name="T94" fmla="*/ 39 w 49"/>
                <a:gd name="T95" fmla="*/ 45 h 50"/>
                <a:gd name="T96" fmla="*/ 42 w 49"/>
                <a:gd name="T97" fmla="*/ 9 h 50"/>
                <a:gd name="T98" fmla="*/ 24 w 49"/>
                <a:gd name="T9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 h="50">
                  <a:moveTo>
                    <a:pt x="46" y="28"/>
                  </a:moveTo>
                  <a:cubicBezTo>
                    <a:pt x="46" y="27"/>
                    <a:pt x="46" y="27"/>
                    <a:pt x="46" y="27"/>
                  </a:cubicBezTo>
                  <a:cubicBezTo>
                    <a:pt x="46" y="27"/>
                    <a:pt x="46" y="27"/>
                    <a:pt x="46" y="27"/>
                  </a:cubicBezTo>
                  <a:cubicBezTo>
                    <a:pt x="46" y="28"/>
                    <a:pt x="46" y="28"/>
                    <a:pt x="46" y="28"/>
                  </a:cubicBezTo>
                  <a:moveTo>
                    <a:pt x="46" y="26"/>
                  </a:moveTo>
                  <a:cubicBezTo>
                    <a:pt x="45" y="25"/>
                    <a:pt x="45" y="25"/>
                    <a:pt x="45" y="25"/>
                  </a:cubicBezTo>
                  <a:cubicBezTo>
                    <a:pt x="46" y="25"/>
                    <a:pt x="46" y="25"/>
                    <a:pt x="46" y="25"/>
                  </a:cubicBezTo>
                  <a:cubicBezTo>
                    <a:pt x="46" y="26"/>
                    <a:pt x="46" y="26"/>
                    <a:pt x="46" y="26"/>
                  </a:cubicBezTo>
                  <a:cubicBezTo>
                    <a:pt x="46" y="26"/>
                    <a:pt x="46" y="26"/>
                    <a:pt x="46" y="26"/>
                  </a:cubicBezTo>
                  <a:moveTo>
                    <a:pt x="45" y="24"/>
                  </a:moveTo>
                  <a:cubicBezTo>
                    <a:pt x="45" y="24"/>
                    <a:pt x="45" y="24"/>
                    <a:pt x="45" y="24"/>
                  </a:cubicBezTo>
                  <a:cubicBezTo>
                    <a:pt x="46" y="23"/>
                    <a:pt x="46" y="23"/>
                    <a:pt x="46" y="23"/>
                  </a:cubicBezTo>
                  <a:cubicBezTo>
                    <a:pt x="46" y="24"/>
                    <a:pt x="46" y="24"/>
                    <a:pt x="46" y="24"/>
                  </a:cubicBezTo>
                  <a:cubicBezTo>
                    <a:pt x="45" y="24"/>
                    <a:pt x="45" y="24"/>
                    <a:pt x="45" y="24"/>
                  </a:cubicBezTo>
                  <a:moveTo>
                    <a:pt x="44" y="22"/>
                  </a:moveTo>
                  <a:cubicBezTo>
                    <a:pt x="44" y="21"/>
                    <a:pt x="43" y="20"/>
                    <a:pt x="43" y="20"/>
                  </a:cubicBezTo>
                  <a:cubicBezTo>
                    <a:pt x="43" y="19"/>
                    <a:pt x="44" y="19"/>
                    <a:pt x="45" y="19"/>
                  </a:cubicBezTo>
                  <a:cubicBezTo>
                    <a:pt x="45" y="20"/>
                    <a:pt x="45" y="21"/>
                    <a:pt x="45" y="22"/>
                  </a:cubicBezTo>
                  <a:cubicBezTo>
                    <a:pt x="45" y="22"/>
                    <a:pt x="45" y="22"/>
                    <a:pt x="44" y="22"/>
                  </a:cubicBezTo>
                  <a:moveTo>
                    <a:pt x="42" y="18"/>
                  </a:moveTo>
                  <a:cubicBezTo>
                    <a:pt x="41" y="17"/>
                    <a:pt x="40" y="16"/>
                    <a:pt x="40" y="15"/>
                  </a:cubicBezTo>
                  <a:cubicBezTo>
                    <a:pt x="40" y="15"/>
                    <a:pt x="41" y="14"/>
                    <a:pt x="42" y="14"/>
                  </a:cubicBezTo>
                  <a:cubicBezTo>
                    <a:pt x="43" y="15"/>
                    <a:pt x="43" y="16"/>
                    <a:pt x="44" y="17"/>
                  </a:cubicBezTo>
                  <a:cubicBezTo>
                    <a:pt x="43" y="18"/>
                    <a:pt x="43" y="18"/>
                    <a:pt x="42" y="18"/>
                  </a:cubicBezTo>
                  <a:moveTo>
                    <a:pt x="25" y="47"/>
                  </a:moveTo>
                  <a:cubicBezTo>
                    <a:pt x="19" y="47"/>
                    <a:pt x="13" y="44"/>
                    <a:pt x="10" y="40"/>
                  </a:cubicBezTo>
                  <a:cubicBezTo>
                    <a:pt x="6" y="35"/>
                    <a:pt x="3" y="29"/>
                    <a:pt x="3" y="24"/>
                  </a:cubicBezTo>
                  <a:cubicBezTo>
                    <a:pt x="3" y="23"/>
                    <a:pt x="3" y="21"/>
                    <a:pt x="4" y="20"/>
                  </a:cubicBezTo>
                  <a:cubicBezTo>
                    <a:pt x="4" y="20"/>
                    <a:pt x="4" y="20"/>
                    <a:pt x="4" y="20"/>
                  </a:cubicBezTo>
                  <a:cubicBezTo>
                    <a:pt x="4" y="20"/>
                    <a:pt x="4" y="20"/>
                    <a:pt x="4" y="20"/>
                  </a:cubicBezTo>
                  <a:cubicBezTo>
                    <a:pt x="6" y="17"/>
                    <a:pt x="8" y="15"/>
                    <a:pt x="11" y="13"/>
                  </a:cubicBezTo>
                  <a:cubicBezTo>
                    <a:pt x="15" y="11"/>
                    <a:pt x="19" y="10"/>
                    <a:pt x="22" y="10"/>
                  </a:cubicBezTo>
                  <a:cubicBezTo>
                    <a:pt x="22" y="10"/>
                    <a:pt x="22" y="10"/>
                    <a:pt x="22" y="10"/>
                  </a:cubicBezTo>
                  <a:cubicBezTo>
                    <a:pt x="28" y="10"/>
                    <a:pt x="33" y="13"/>
                    <a:pt x="37" y="17"/>
                  </a:cubicBezTo>
                  <a:cubicBezTo>
                    <a:pt x="41" y="21"/>
                    <a:pt x="44" y="27"/>
                    <a:pt x="44" y="33"/>
                  </a:cubicBezTo>
                  <a:cubicBezTo>
                    <a:pt x="44" y="34"/>
                    <a:pt x="44" y="35"/>
                    <a:pt x="43" y="36"/>
                  </a:cubicBezTo>
                  <a:cubicBezTo>
                    <a:pt x="43" y="36"/>
                    <a:pt x="43" y="36"/>
                    <a:pt x="43" y="36"/>
                  </a:cubicBezTo>
                  <a:cubicBezTo>
                    <a:pt x="42" y="39"/>
                    <a:pt x="39" y="41"/>
                    <a:pt x="36" y="44"/>
                  </a:cubicBezTo>
                  <a:cubicBezTo>
                    <a:pt x="36" y="44"/>
                    <a:pt x="36" y="44"/>
                    <a:pt x="36" y="44"/>
                  </a:cubicBezTo>
                  <a:cubicBezTo>
                    <a:pt x="32" y="46"/>
                    <a:pt x="28" y="47"/>
                    <a:pt x="25" y="47"/>
                  </a:cubicBezTo>
                  <a:moveTo>
                    <a:pt x="39" y="14"/>
                  </a:moveTo>
                  <a:cubicBezTo>
                    <a:pt x="37" y="13"/>
                    <a:pt x="36" y="12"/>
                    <a:pt x="35" y="11"/>
                  </a:cubicBezTo>
                  <a:cubicBezTo>
                    <a:pt x="36" y="10"/>
                    <a:pt x="37" y="10"/>
                    <a:pt x="38" y="9"/>
                  </a:cubicBezTo>
                  <a:cubicBezTo>
                    <a:pt x="39" y="10"/>
                    <a:pt x="39" y="10"/>
                    <a:pt x="40" y="11"/>
                  </a:cubicBezTo>
                  <a:cubicBezTo>
                    <a:pt x="40" y="11"/>
                    <a:pt x="41" y="12"/>
                    <a:pt x="41" y="13"/>
                  </a:cubicBezTo>
                  <a:cubicBezTo>
                    <a:pt x="40" y="13"/>
                    <a:pt x="39" y="14"/>
                    <a:pt x="39" y="14"/>
                  </a:cubicBezTo>
                  <a:moveTo>
                    <a:pt x="7" y="13"/>
                  </a:moveTo>
                  <a:cubicBezTo>
                    <a:pt x="8" y="11"/>
                    <a:pt x="10" y="9"/>
                    <a:pt x="12" y="7"/>
                  </a:cubicBezTo>
                  <a:cubicBezTo>
                    <a:pt x="11" y="9"/>
                    <a:pt x="10" y="10"/>
                    <a:pt x="9" y="11"/>
                  </a:cubicBezTo>
                  <a:cubicBezTo>
                    <a:pt x="8" y="12"/>
                    <a:pt x="7" y="12"/>
                    <a:pt x="7" y="13"/>
                  </a:cubicBezTo>
                  <a:moveTo>
                    <a:pt x="34" y="10"/>
                  </a:moveTo>
                  <a:cubicBezTo>
                    <a:pt x="32" y="10"/>
                    <a:pt x="31" y="9"/>
                    <a:pt x="30" y="9"/>
                  </a:cubicBezTo>
                  <a:cubicBezTo>
                    <a:pt x="31" y="8"/>
                    <a:pt x="32" y="7"/>
                    <a:pt x="33" y="7"/>
                  </a:cubicBezTo>
                  <a:cubicBezTo>
                    <a:pt x="33" y="6"/>
                    <a:pt x="33" y="6"/>
                    <a:pt x="34" y="6"/>
                  </a:cubicBezTo>
                  <a:cubicBezTo>
                    <a:pt x="35" y="6"/>
                    <a:pt x="36" y="7"/>
                    <a:pt x="37" y="8"/>
                  </a:cubicBezTo>
                  <a:cubicBezTo>
                    <a:pt x="36" y="9"/>
                    <a:pt x="35" y="10"/>
                    <a:pt x="34" y="10"/>
                  </a:cubicBezTo>
                  <a:moveTo>
                    <a:pt x="13" y="9"/>
                  </a:moveTo>
                  <a:cubicBezTo>
                    <a:pt x="14" y="7"/>
                    <a:pt x="16" y="6"/>
                    <a:pt x="18" y="5"/>
                  </a:cubicBezTo>
                  <a:cubicBezTo>
                    <a:pt x="18" y="4"/>
                    <a:pt x="19" y="4"/>
                    <a:pt x="20" y="4"/>
                  </a:cubicBezTo>
                  <a:cubicBezTo>
                    <a:pt x="18" y="5"/>
                    <a:pt x="16" y="7"/>
                    <a:pt x="14" y="8"/>
                  </a:cubicBezTo>
                  <a:cubicBezTo>
                    <a:pt x="14" y="9"/>
                    <a:pt x="13" y="9"/>
                    <a:pt x="13" y="9"/>
                  </a:cubicBezTo>
                  <a:moveTo>
                    <a:pt x="29" y="8"/>
                  </a:moveTo>
                  <a:cubicBezTo>
                    <a:pt x="27" y="8"/>
                    <a:pt x="26" y="7"/>
                    <a:pt x="24" y="7"/>
                  </a:cubicBezTo>
                  <a:cubicBezTo>
                    <a:pt x="25" y="6"/>
                    <a:pt x="27" y="5"/>
                    <a:pt x="28" y="4"/>
                  </a:cubicBezTo>
                  <a:cubicBezTo>
                    <a:pt x="30" y="4"/>
                    <a:pt x="31" y="4"/>
                    <a:pt x="32" y="5"/>
                  </a:cubicBezTo>
                  <a:cubicBezTo>
                    <a:pt x="32" y="5"/>
                    <a:pt x="32" y="5"/>
                    <a:pt x="32" y="5"/>
                  </a:cubicBezTo>
                  <a:cubicBezTo>
                    <a:pt x="31" y="6"/>
                    <a:pt x="30" y="7"/>
                    <a:pt x="29" y="8"/>
                  </a:cubicBezTo>
                  <a:moveTo>
                    <a:pt x="18" y="7"/>
                  </a:moveTo>
                  <a:cubicBezTo>
                    <a:pt x="19" y="6"/>
                    <a:pt x="21" y="5"/>
                    <a:pt x="23" y="3"/>
                  </a:cubicBezTo>
                  <a:cubicBezTo>
                    <a:pt x="23" y="3"/>
                    <a:pt x="24" y="3"/>
                    <a:pt x="24" y="3"/>
                  </a:cubicBezTo>
                  <a:cubicBezTo>
                    <a:pt x="25" y="3"/>
                    <a:pt x="26" y="3"/>
                    <a:pt x="26" y="3"/>
                  </a:cubicBezTo>
                  <a:cubicBezTo>
                    <a:pt x="25" y="5"/>
                    <a:pt x="23" y="6"/>
                    <a:pt x="22" y="7"/>
                  </a:cubicBezTo>
                  <a:cubicBezTo>
                    <a:pt x="20" y="7"/>
                    <a:pt x="19" y="7"/>
                    <a:pt x="18" y="7"/>
                  </a:cubicBezTo>
                  <a:moveTo>
                    <a:pt x="24" y="0"/>
                  </a:moveTo>
                  <a:cubicBezTo>
                    <a:pt x="20" y="0"/>
                    <a:pt x="16" y="2"/>
                    <a:pt x="12" y="4"/>
                  </a:cubicBezTo>
                  <a:cubicBezTo>
                    <a:pt x="12" y="4"/>
                    <a:pt x="12" y="4"/>
                    <a:pt x="12" y="4"/>
                  </a:cubicBezTo>
                  <a:cubicBezTo>
                    <a:pt x="4" y="9"/>
                    <a:pt x="0" y="16"/>
                    <a:pt x="0" y="24"/>
                  </a:cubicBezTo>
                  <a:cubicBezTo>
                    <a:pt x="0" y="30"/>
                    <a:pt x="3" y="37"/>
                    <a:pt x="7" y="42"/>
                  </a:cubicBezTo>
                  <a:cubicBezTo>
                    <a:pt x="12" y="46"/>
                    <a:pt x="18" y="50"/>
                    <a:pt x="25" y="50"/>
                  </a:cubicBezTo>
                  <a:cubicBezTo>
                    <a:pt x="25" y="50"/>
                    <a:pt x="25" y="50"/>
                    <a:pt x="25" y="50"/>
                  </a:cubicBezTo>
                  <a:cubicBezTo>
                    <a:pt x="28" y="50"/>
                    <a:pt x="32" y="49"/>
                    <a:pt x="35" y="47"/>
                  </a:cubicBezTo>
                  <a:cubicBezTo>
                    <a:pt x="36" y="47"/>
                    <a:pt x="36" y="47"/>
                    <a:pt x="36" y="47"/>
                  </a:cubicBezTo>
                  <a:cubicBezTo>
                    <a:pt x="36" y="47"/>
                    <a:pt x="36" y="47"/>
                    <a:pt x="36" y="47"/>
                  </a:cubicBezTo>
                  <a:cubicBezTo>
                    <a:pt x="36" y="47"/>
                    <a:pt x="36" y="47"/>
                    <a:pt x="36" y="47"/>
                  </a:cubicBezTo>
                  <a:cubicBezTo>
                    <a:pt x="36" y="47"/>
                    <a:pt x="36" y="47"/>
                    <a:pt x="37" y="46"/>
                  </a:cubicBezTo>
                  <a:cubicBezTo>
                    <a:pt x="37" y="46"/>
                    <a:pt x="37" y="46"/>
                    <a:pt x="37" y="46"/>
                  </a:cubicBezTo>
                  <a:cubicBezTo>
                    <a:pt x="38" y="46"/>
                    <a:pt x="38" y="46"/>
                    <a:pt x="38"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46" y="40"/>
                    <a:pt x="49" y="33"/>
                    <a:pt x="49" y="26"/>
                  </a:cubicBezTo>
                  <a:cubicBezTo>
                    <a:pt x="49" y="20"/>
                    <a:pt x="46" y="13"/>
                    <a:pt x="42" y="9"/>
                  </a:cubicBezTo>
                  <a:cubicBezTo>
                    <a:pt x="37" y="4"/>
                    <a:pt x="31" y="0"/>
                    <a:pt x="24" y="0"/>
                  </a:cubicBezTo>
                  <a:cubicBezTo>
                    <a:pt x="24" y="0"/>
                    <a:pt x="24" y="0"/>
                    <a:pt x="2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746"/>
            <p:cNvSpPr>
              <a:spLocks noEditPoints="1"/>
            </p:cNvSpPr>
            <p:nvPr/>
          </p:nvSpPr>
          <p:spPr bwMode="auto">
            <a:xfrm>
              <a:off x="3260" y="1320"/>
              <a:ext cx="189" cy="201"/>
            </a:xfrm>
            <a:custGeom>
              <a:avLst/>
              <a:gdLst>
                <a:gd name="T0" fmla="*/ 34 w 80"/>
                <a:gd name="T1" fmla="*/ 81 h 85"/>
                <a:gd name="T2" fmla="*/ 31 w 80"/>
                <a:gd name="T3" fmla="*/ 81 h 85"/>
                <a:gd name="T4" fmla="*/ 28 w 80"/>
                <a:gd name="T5" fmla="*/ 80 h 85"/>
                <a:gd name="T6" fmla="*/ 27 w 80"/>
                <a:gd name="T7" fmla="*/ 77 h 85"/>
                <a:gd name="T8" fmla="*/ 56 w 80"/>
                <a:gd name="T9" fmla="*/ 75 h 85"/>
                <a:gd name="T10" fmla="*/ 52 w 80"/>
                <a:gd name="T11" fmla="*/ 75 h 85"/>
                <a:gd name="T12" fmla="*/ 44 w 80"/>
                <a:gd name="T13" fmla="*/ 72 h 85"/>
                <a:gd name="T14" fmla="*/ 60 w 80"/>
                <a:gd name="T15" fmla="*/ 75 h 85"/>
                <a:gd name="T16" fmla="*/ 43 w 80"/>
                <a:gd name="T17" fmla="*/ 75 h 85"/>
                <a:gd name="T18" fmla="*/ 47 w 80"/>
                <a:gd name="T19" fmla="*/ 75 h 85"/>
                <a:gd name="T20" fmla="*/ 26 w 80"/>
                <a:gd name="T21" fmla="*/ 72 h 85"/>
                <a:gd name="T22" fmla="*/ 21 w 80"/>
                <a:gd name="T23" fmla="*/ 69 h 85"/>
                <a:gd name="T24" fmla="*/ 19 w 80"/>
                <a:gd name="T25" fmla="*/ 67 h 85"/>
                <a:gd name="T26" fmla="*/ 19 w 80"/>
                <a:gd name="T27" fmla="*/ 67 h 85"/>
                <a:gd name="T28" fmla="*/ 13 w 80"/>
                <a:gd name="T29" fmla="*/ 67 h 85"/>
                <a:gd name="T30" fmla="*/ 10 w 80"/>
                <a:gd name="T31" fmla="*/ 66 h 85"/>
                <a:gd name="T32" fmla="*/ 10 w 80"/>
                <a:gd name="T33" fmla="*/ 61 h 85"/>
                <a:gd name="T34" fmla="*/ 8 w 80"/>
                <a:gd name="T35" fmla="*/ 58 h 85"/>
                <a:gd name="T36" fmla="*/ 73 w 80"/>
                <a:gd name="T37" fmla="*/ 59 h 85"/>
                <a:gd name="T38" fmla="*/ 73 w 80"/>
                <a:gd name="T39" fmla="*/ 55 h 85"/>
                <a:gd name="T40" fmla="*/ 67 w 80"/>
                <a:gd name="T41" fmla="*/ 59 h 85"/>
                <a:gd name="T42" fmla="*/ 10 w 80"/>
                <a:gd name="T43" fmla="*/ 48 h 85"/>
                <a:gd name="T44" fmla="*/ 7 w 80"/>
                <a:gd name="T45" fmla="*/ 42 h 85"/>
                <a:gd name="T46" fmla="*/ 7 w 80"/>
                <a:gd name="T47" fmla="*/ 38 h 85"/>
                <a:gd name="T48" fmla="*/ 4 w 80"/>
                <a:gd name="T49" fmla="*/ 38 h 85"/>
                <a:gd name="T50" fmla="*/ 73 w 80"/>
                <a:gd name="T51" fmla="*/ 30 h 85"/>
                <a:gd name="T52" fmla="*/ 17 w 80"/>
                <a:gd name="T53" fmla="*/ 18 h 85"/>
                <a:gd name="T54" fmla="*/ 53 w 80"/>
                <a:gd name="T55" fmla="*/ 10 h 85"/>
                <a:gd name="T56" fmla="*/ 70 w 80"/>
                <a:gd name="T57" fmla="*/ 16 h 85"/>
                <a:gd name="T58" fmla="*/ 70 w 80"/>
                <a:gd name="T59" fmla="*/ 27 h 85"/>
                <a:gd name="T60" fmla="*/ 71 w 80"/>
                <a:gd name="T61" fmla="*/ 40 h 85"/>
                <a:gd name="T62" fmla="*/ 72 w 80"/>
                <a:gd name="T63" fmla="*/ 52 h 85"/>
                <a:gd name="T64" fmla="*/ 64 w 80"/>
                <a:gd name="T65" fmla="*/ 67 h 85"/>
                <a:gd name="T66" fmla="*/ 42 w 80"/>
                <a:gd name="T67" fmla="*/ 69 h 85"/>
                <a:gd name="T68" fmla="*/ 29 w 80"/>
                <a:gd name="T69" fmla="*/ 73 h 85"/>
                <a:gd name="T70" fmla="*/ 18 w 80"/>
                <a:gd name="T71" fmla="*/ 59 h 85"/>
                <a:gd name="T72" fmla="*/ 12 w 80"/>
                <a:gd name="T73" fmla="*/ 39 h 85"/>
                <a:gd name="T74" fmla="*/ 13 w 80"/>
                <a:gd name="T75" fmla="*/ 27 h 85"/>
                <a:gd name="T76" fmla="*/ 21 w 80"/>
                <a:gd name="T77" fmla="*/ 17 h 85"/>
                <a:gd name="T78" fmla="*/ 31 w 80"/>
                <a:gd name="T79" fmla="*/ 11 h 85"/>
                <a:gd name="T80" fmla="*/ 44 w 80"/>
                <a:gd name="T81" fmla="*/ 0 h 85"/>
                <a:gd name="T82" fmla="*/ 29 w 80"/>
                <a:gd name="T83" fmla="*/ 4 h 85"/>
                <a:gd name="T84" fmla="*/ 16 w 80"/>
                <a:gd name="T85" fmla="*/ 11 h 85"/>
                <a:gd name="T86" fmla="*/ 8 w 80"/>
                <a:gd name="T87" fmla="*/ 23 h 85"/>
                <a:gd name="T88" fmla="*/ 0 w 80"/>
                <a:gd name="T89" fmla="*/ 43 h 85"/>
                <a:gd name="T90" fmla="*/ 6 w 80"/>
                <a:gd name="T91" fmla="*/ 52 h 85"/>
                <a:gd name="T92" fmla="*/ 4 w 80"/>
                <a:gd name="T93" fmla="*/ 61 h 85"/>
                <a:gd name="T94" fmla="*/ 16 w 80"/>
                <a:gd name="T95" fmla="*/ 69 h 85"/>
                <a:gd name="T96" fmla="*/ 36 w 80"/>
                <a:gd name="T97" fmla="*/ 85 h 85"/>
                <a:gd name="T98" fmla="*/ 49 w 80"/>
                <a:gd name="T99" fmla="*/ 77 h 85"/>
                <a:gd name="T100" fmla="*/ 65 w 80"/>
                <a:gd name="T101" fmla="*/ 75 h 85"/>
                <a:gd name="T102" fmla="*/ 67 w 80"/>
                <a:gd name="T103" fmla="*/ 67 h 85"/>
                <a:gd name="T104" fmla="*/ 70 w 80"/>
                <a:gd name="T105" fmla="*/ 61 h 85"/>
                <a:gd name="T106" fmla="*/ 80 w 80"/>
                <a:gd name="T107" fmla="*/ 42 h 85"/>
                <a:gd name="T108" fmla="*/ 75 w 80"/>
                <a:gd name="T109" fmla="*/ 33 h 85"/>
                <a:gd name="T110" fmla="*/ 78 w 80"/>
                <a:gd name="T111" fmla="*/ 24 h 85"/>
                <a:gd name="T112" fmla="*/ 71 w 80"/>
                <a:gd name="T113" fmla="*/ 14 h 85"/>
                <a:gd name="T114" fmla="*/ 65 w 80"/>
                <a:gd name="T115" fmla="*/ 16 h 85"/>
                <a:gd name="T116" fmla="*/ 44 w 80"/>
                <a:gd name="T1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0" h="85">
                  <a:moveTo>
                    <a:pt x="35" y="81"/>
                  </a:moveTo>
                  <a:cubicBezTo>
                    <a:pt x="35" y="81"/>
                    <a:pt x="35" y="81"/>
                    <a:pt x="35" y="81"/>
                  </a:cubicBezTo>
                  <a:cubicBezTo>
                    <a:pt x="35" y="81"/>
                    <a:pt x="35" y="81"/>
                    <a:pt x="35" y="81"/>
                  </a:cubicBezTo>
                  <a:cubicBezTo>
                    <a:pt x="35" y="81"/>
                    <a:pt x="35" y="81"/>
                    <a:pt x="35" y="81"/>
                  </a:cubicBezTo>
                  <a:moveTo>
                    <a:pt x="34" y="81"/>
                  </a:moveTo>
                  <a:cubicBezTo>
                    <a:pt x="33" y="81"/>
                    <a:pt x="33" y="81"/>
                    <a:pt x="33" y="81"/>
                  </a:cubicBezTo>
                  <a:cubicBezTo>
                    <a:pt x="34" y="80"/>
                    <a:pt x="34" y="79"/>
                    <a:pt x="35" y="77"/>
                  </a:cubicBezTo>
                  <a:cubicBezTo>
                    <a:pt x="36" y="78"/>
                    <a:pt x="36" y="78"/>
                    <a:pt x="36" y="78"/>
                  </a:cubicBezTo>
                  <a:cubicBezTo>
                    <a:pt x="36" y="79"/>
                    <a:pt x="35" y="80"/>
                    <a:pt x="34" y="81"/>
                  </a:cubicBezTo>
                  <a:moveTo>
                    <a:pt x="31" y="81"/>
                  </a:moveTo>
                  <a:cubicBezTo>
                    <a:pt x="31" y="81"/>
                    <a:pt x="30" y="81"/>
                    <a:pt x="30" y="80"/>
                  </a:cubicBezTo>
                  <a:cubicBezTo>
                    <a:pt x="31" y="79"/>
                    <a:pt x="32" y="78"/>
                    <a:pt x="32" y="77"/>
                  </a:cubicBezTo>
                  <a:cubicBezTo>
                    <a:pt x="33" y="77"/>
                    <a:pt x="33" y="77"/>
                    <a:pt x="34" y="77"/>
                  </a:cubicBezTo>
                  <a:cubicBezTo>
                    <a:pt x="33" y="78"/>
                    <a:pt x="32" y="80"/>
                    <a:pt x="31" y="81"/>
                  </a:cubicBezTo>
                  <a:moveTo>
                    <a:pt x="28" y="80"/>
                  </a:moveTo>
                  <a:cubicBezTo>
                    <a:pt x="28" y="80"/>
                    <a:pt x="28" y="80"/>
                    <a:pt x="27" y="80"/>
                  </a:cubicBezTo>
                  <a:cubicBezTo>
                    <a:pt x="28" y="78"/>
                    <a:pt x="29" y="77"/>
                    <a:pt x="30" y="76"/>
                  </a:cubicBezTo>
                  <a:cubicBezTo>
                    <a:pt x="31" y="76"/>
                    <a:pt x="31" y="76"/>
                    <a:pt x="31" y="76"/>
                  </a:cubicBezTo>
                  <a:cubicBezTo>
                    <a:pt x="30" y="78"/>
                    <a:pt x="29" y="79"/>
                    <a:pt x="28" y="80"/>
                  </a:cubicBezTo>
                  <a:moveTo>
                    <a:pt x="27" y="77"/>
                  </a:moveTo>
                  <a:cubicBezTo>
                    <a:pt x="28" y="77"/>
                    <a:pt x="28" y="76"/>
                    <a:pt x="28" y="76"/>
                  </a:cubicBezTo>
                  <a:cubicBezTo>
                    <a:pt x="29" y="76"/>
                    <a:pt x="29" y="76"/>
                    <a:pt x="29" y="76"/>
                  </a:cubicBezTo>
                  <a:cubicBezTo>
                    <a:pt x="28" y="76"/>
                    <a:pt x="28" y="77"/>
                    <a:pt x="27" y="77"/>
                  </a:cubicBezTo>
                  <a:moveTo>
                    <a:pt x="55" y="78"/>
                  </a:moveTo>
                  <a:cubicBezTo>
                    <a:pt x="56" y="77"/>
                    <a:pt x="56" y="76"/>
                    <a:pt x="56" y="75"/>
                  </a:cubicBezTo>
                  <a:cubicBezTo>
                    <a:pt x="57" y="75"/>
                    <a:pt x="58" y="74"/>
                    <a:pt x="59" y="74"/>
                  </a:cubicBezTo>
                  <a:cubicBezTo>
                    <a:pt x="58" y="75"/>
                    <a:pt x="58" y="76"/>
                    <a:pt x="57" y="77"/>
                  </a:cubicBezTo>
                  <a:cubicBezTo>
                    <a:pt x="57" y="77"/>
                    <a:pt x="56" y="77"/>
                    <a:pt x="55" y="78"/>
                  </a:cubicBezTo>
                  <a:moveTo>
                    <a:pt x="53" y="77"/>
                  </a:moveTo>
                  <a:cubicBezTo>
                    <a:pt x="52" y="76"/>
                    <a:pt x="52" y="76"/>
                    <a:pt x="52" y="75"/>
                  </a:cubicBezTo>
                  <a:cubicBezTo>
                    <a:pt x="52" y="74"/>
                    <a:pt x="52" y="73"/>
                    <a:pt x="53" y="72"/>
                  </a:cubicBezTo>
                  <a:cubicBezTo>
                    <a:pt x="53" y="72"/>
                    <a:pt x="53" y="73"/>
                    <a:pt x="54" y="74"/>
                  </a:cubicBezTo>
                  <a:cubicBezTo>
                    <a:pt x="53" y="75"/>
                    <a:pt x="53" y="76"/>
                    <a:pt x="53" y="77"/>
                  </a:cubicBezTo>
                  <a:moveTo>
                    <a:pt x="42" y="72"/>
                  </a:moveTo>
                  <a:cubicBezTo>
                    <a:pt x="42" y="72"/>
                    <a:pt x="43" y="72"/>
                    <a:pt x="44" y="72"/>
                  </a:cubicBezTo>
                  <a:cubicBezTo>
                    <a:pt x="43" y="73"/>
                    <a:pt x="42" y="74"/>
                    <a:pt x="41" y="75"/>
                  </a:cubicBezTo>
                  <a:cubicBezTo>
                    <a:pt x="41" y="75"/>
                    <a:pt x="41" y="75"/>
                    <a:pt x="41" y="75"/>
                  </a:cubicBezTo>
                  <a:cubicBezTo>
                    <a:pt x="41" y="74"/>
                    <a:pt x="41" y="73"/>
                    <a:pt x="41" y="72"/>
                  </a:cubicBezTo>
                  <a:cubicBezTo>
                    <a:pt x="42" y="72"/>
                    <a:pt x="42" y="72"/>
                    <a:pt x="42" y="72"/>
                  </a:cubicBezTo>
                  <a:moveTo>
                    <a:pt x="60" y="75"/>
                  </a:moveTo>
                  <a:cubicBezTo>
                    <a:pt x="60" y="74"/>
                    <a:pt x="61" y="73"/>
                    <a:pt x="61" y="73"/>
                  </a:cubicBezTo>
                  <a:cubicBezTo>
                    <a:pt x="62" y="72"/>
                    <a:pt x="63" y="72"/>
                    <a:pt x="63" y="71"/>
                  </a:cubicBezTo>
                  <a:cubicBezTo>
                    <a:pt x="63" y="72"/>
                    <a:pt x="63" y="73"/>
                    <a:pt x="63" y="73"/>
                  </a:cubicBezTo>
                  <a:cubicBezTo>
                    <a:pt x="62" y="74"/>
                    <a:pt x="61" y="74"/>
                    <a:pt x="60" y="75"/>
                  </a:cubicBezTo>
                  <a:moveTo>
                    <a:pt x="43" y="75"/>
                  </a:moveTo>
                  <a:cubicBezTo>
                    <a:pt x="44" y="74"/>
                    <a:pt x="45" y="73"/>
                    <a:pt x="46" y="72"/>
                  </a:cubicBezTo>
                  <a:cubicBezTo>
                    <a:pt x="46" y="71"/>
                    <a:pt x="47" y="71"/>
                    <a:pt x="47" y="71"/>
                  </a:cubicBezTo>
                  <a:cubicBezTo>
                    <a:pt x="46" y="73"/>
                    <a:pt x="45" y="74"/>
                    <a:pt x="45" y="75"/>
                  </a:cubicBezTo>
                  <a:cubicBezTo>
                    <a:pt x="44" y="75"/>
                    <a:pt x="43" y="75"/>
                    <a:pt x="43" y="75"/>
                  </a:cubicBezTo>
                  <a:moveTo>
                    <a:pt x="47" y="75"/>
                  </a:moveTo>
                  <a:cubicBezTo>
                    <a:pt x="48" y="73"/>
                    <a:pt x="48" y="72"/>
                    <a:pt x="49" y="71"/>
                  </a:cubicBezTo>
                  <a:cubicBezTo>
                    <a:pt x="50" y="71"/>
                    <a:pt x="50" y="71"/>
                    <a:pt x="50" y="71"/>
                  </a:cubicBezTo>
                  <a:cubicBezTo>
                    <a:pt x="50" y="72"/>
                    <a:pt x="49" y="73"/>
                    <a:pt x="49" y="74"/>
                  </a:cubicBezTo>
                  <a:cubicBezTo>
                    <a:pt x="48" y="74"/>
                    <a:pt x="47" y="74"/>
                    <a:pt x="47" y="75"/>
                  </a:cubicBezTo>
                  <a:moveTo>
                    <a:pt x="26" y="72"/>
                  </a:moveTo>
                  <a:cubicBezTo>
                    <a:pt x="24" y="72"/>
                    <a:pt x="23" y="71"/>
                    <a:pt x="22" y="70"/>
                  </a:cubicBezTo>
                  <a:cubicBezTo>
                    <a:pt x="23" y="69"/>
                    <a:pt x="25" y="69"/>
                    <a:pt x="26" y="68"/>
                  </a:cubicBezTo>
                  <a:cubicBezTo>
                    <a:pt x="27" y="68"/>
                    <a:pt x="27" y="68"/>
                    <a:pt x="27" y="68"/>
                  </a:cubicBezTo>
                  <a:cubicBezTo>
                    <a:pt x="26" y="70"/>
                    <a:pt x="26" y="71"/>
                    <a:pt x="26" y="72"/>
                  </a:cubicBezTo>
                  <a:moveTo>
                    <a:pt x="21" y="69"/>
                  </a:moveTo>
                  <a:cubicBezTo>
                    <a:pt x="21" y="69"/>
                    <a:pt x="20" y="69"/>
                    <a:pt x="20" y="68"/>
                  </a:cubicBezTo>
                  <a:cubicBezTo>
                    <a:pt x="21" y="67"/>
                    <a:pt x="22" y="67"/>
                    <a:pt x="23" y="66"/>
                  </a:cubicBezTo>
                  <a:cubicBezTo>
                    <a:pt x="23" y="66"/>
                    <a:pt x="24" y="67"/>
                    <a:pt x="24" y="67"/>
                  </a:cubicBezTo>
                  <a:cubicBezTo>
                    <a:pt x="23" y="68"/>
                    <a:pt x="22" y="69"/>
                    <a:pt x="21" y="69"/>
                  </a:cubicBezTo>
                  <a:moveTo>
                    <a:pt x="19" y="67"/>
                  </a:moveTo>
                  <a:cubicBezTo>
                    <a:pt x="18" y="67"/>
                    <a:pt x="18" y="67"/>
                    <a:pt x="18" y="67"/>
                  </a:cubicBezTo>
                  <a:cubicBezTo>
                    <a:pt x="18" y="66"/>
                    <a:pt x="18" y="65"/>
                    <a:pt x="19" y="65"/>
                  </a:cubicBezTo>
                  <a:cubicBezTo>
                    <a:pt x="19" y="64"/>
                    <a:pt x="19" y="64"/>
                    <a:pt x="20" y="64"/>
                  </a:cubicBezTo>
                  <a:cubicBezTo>
                    <a:pt x="20" y="64"/>
                    <a:pt x="21" y="65"/>
                    <a:pt x="22" y="65"/>
                  </a:cubicBezTo>
                  <a:cubicBezTo>
                    <a:pt x="21" y="66"/>
                    <a:pt x="20" y="66"/>
                    <a:pt x="19" y="67"/>
                  </a:cubicBezTo>
                  <a:moveTo>
                    <a:pt x="13" y="67"/>
                  </a:moveTo>
                  <a:cubicBezTo>
                    <a:pt x="13" y="66"/>
                    <a:pt x="14" y="65"/>
                    <a:pt x="14" y="65"/>
                  </a:cubicBezTo>
                  <a:cubicBezTo>
                    <a:pt x="15" y="64"/>
                    <a:pt x="15" y="64"/>
                    <a:pt x="16" y="64"/>
                  </a:cubicBezTo>
                  <a:cubicBezTo>
                    <a:pt x="16" y="64"/>
                    <a:pt x="15" y="65"/>
                    <a:pt x="15" y="66"/>
                  </a:cubicBezTo>
                  <a:cubicBezTo>
                    <a:pt x="14" y="66"/>
                    <a:pt x="14" y="67"/>
                    <a:pt x="13" y="67"/>
                  </a:cubicBezTo>
                  <a:moveTo>
                    <a:pt x="10" y="67"/>
                  </a:moveTo>
                  <a:cubicBezTo>
                    <a:pt x="10" y="66"/>
                    <a:pt x="9" y="65"/>
                    <a:pt x="9" y="64"/>
                  </a:cubicBezTo>
                  <a:cubicBezTo>
                    <a:pt x="9" y="64"/>
                    <a:pt x="10" y="63"/>
                    <a:pt x="10" y="62"/>
                  </a:cubicBezTo>
                  <a:cubicBezTo>
                    <a:pt x="11" y="63"/>
                    <a:pt x="11" y="63"/>
                    <a:pt x="11" y="64"/>
                  </a:cubicBezTo>
                  <a:cubicBezTo>
                    <a:pt x="11" y="64"/>
                    <a:pt x="11" y="65"/>
                    <a:pt x="10" y="66"/>
                  </a:cubicBezTo>
                  <a:cubicBezTo>
                    <a:pt x="10" y="67"/>
                    <a:pt x="10" y="67"/>
                    <a:pt x="10" y="67"/>
                  </a:cubicBezTo>
                  <a:moveTo>
                    <a:pt x="8" y="63"/>
                  </a:moveTo>
                  <a:cubicBezTo>
                    <a:pt x="7" y="62"/>
                    <a:pt x="7" y="62"/>
                    <a:pt x="7" y="61"/>
                  </a:cubicBezTo>
                  <a:cubicBezTo>
                    <a:pt x="7" y="60"/>
                    <a:pt x="8" y="60"/>
                    <a:pt x="8" y="59"/>
                  </a:cubicBezTo>
                  <a:cubicBezTo>
                    <a:pt x="9" y="60"/>
                    <a:pt x="9" y="61"/>
                    <a:pt x="10" y="61"/>
                  </a:cubicBezTo>
                  <a:cubicBezTo>
                    <a:pt x="9" y="62"/>
                    <a:pt x="8" y="62"/>
                    <a:pt x="8" y="63"/>
                  </a:cubicBezTo>
                  <a:moveTo>
                    <a:pt x="6" y="60"/>
                  </a:moveTo>
                  <a:cubicBezTo>
                    <a:pt x="6" y="59"/>
                    <a:pt x="6" y="59"/>
                    <a:pt x="6" y="59"/>
                  </a:cubicBezTo>
                  <a:cubicBezTo>
                    <a:pt x="6" y="59"/>
                    <a:pt x="7" y="58"/>
                    <a:pt x="7" y="57"/>
                  </a:cubicBezTo>
                  <a:cubicBezTo>
                    <a:pt x="7" y="57"/>
                    <a:pt x="7" y="58"/>
                    <a:pt x="8" y="58"/>
                  </a:cubicBezTo>
                  <a:cubicBezTo>
                    <a:pt x="7" y="59"/>
                    <a:pt x="7" y="59"/>
                    <a:pt x="6" y="60"/>
                  </a:cubicBezTo>
                  <a:moveTo>
                    <a:pt x="73" y="59"/>
                  </a:moveTo>
                  <a:cubicBezTo>
                    <a:pt x="72" y="58"/>
                    <a:pt x="72" y="58"/>
                    <a:pt x="72" y="58"/>
                  </a:cubicBezTo>
                  <a:cubicBezTo>
                    <a:pt x="73" y="57"/>
                    <a:pt x="73" y="57"/>
                    <a:pt x="74" y="56"/>
                  </a:cubicBezTo>
                  <a:cubicBezTo>
                    <a:pt x="74" y="57"/>
                    <a:pt x="73" y="58"/>
                    <a:pt x="73" y="59"/>
                  </a:cubicBezTo>
                  <a:moveTo>
                    <a:pt x="67" y="59"/>
                  </a:moveTo>
                  <a:cubicBezTo>
                    <a:pt x="68" y="58"/>
                    <a:pt x="68" y="57"/>
                    <a:pt x="69" y="57"/>
                  </a:cubicBezTo>
                  <a:cubicBezTo>
                    <a:pt x="69" y="56"/>
                    <a:pt x="70" y="55"/>
                    <a:pt x="70" y="55"/>
                  </a:cubicBezTo>
                  <a:cubicBezTo>
                    <a:pt x="71" y="55"/>
                    <a:pt x="71" y="54"/>
                    <a:pt x="72" y="54"/>
                  </a:cubicBezTo>
                  <a:cubicBezTo>
                    <a:pt x="73" y="55"/>
                    <a:pt x="73" y="55"/>
                    <a:pt x="73" y="55"/>
                  </a:cubicBezTo>
                  <a:cubicBezTo>
                    <a:pt x="72" y="56"/>
                    <a:pt x="71" y="57"/>
                    <a:pt x="70" y="58"/>
                  </a:cubicBezTo>
                  <a:cubicBezTo>
                    <a:pt x="70" y="58"/>
                    <a:pt x="70" y="58"/>
                    <a:pt x="70" y="58"/>
                  </a:cubicBezTo>
                  <a:cubicBezTo>
                    <a:pt x="70" y="58"/>
                    <a:pt x="70" y="58"/>
                    <a:pt x="70" y="58"/>
                  </a:cubicBezTo>
                  <a:cubicBezTo>
                    <a:pt x="69" y="58"/>
                    <a:pt x="69" y="58"/>
                    <a:pt x="68" y="58"/>
                  </a:cubicBezTo>
                  <a:cubicBezTo>
                    <a:pt x="68" y="59"/>
                    <a:pt x="67" y="59"/>
                    <a:pt x="67" y="59"/>
                  </a:cubicBezTo>
                  <a:moveTo>
                    <a:pt x="10" y="48"/>
                  </a:moveTo>
                  <a:cubicBezTo>
                    <a:pt x="10" y="48"/>
                    <a:pt x="10" y="47"/>
                    <a:pt x="10" y="47"/>
                  </a:cubicBezTo>
                  <a:cubicBezTo>
                    <a:pt x="10" y="47"/>
                    <a:pt x="10" y="47"/>
                    <a:pt x="10" y="47"/>
                  </a:cubicBezTo>
                  <a:cubicBezTo>
                    <a:pt x="10" y="48"/>
                    <a:pt x="10" y="48"/>
                    <a:pt x="10" y="48"/>
                  </a:cubicBezTo>
                  <a:cubicBezTo>
                    <a:pt x="10" y="48"/>
                    <a:pt x="10" y="48"/>
                    <a:pt x="10" y="48"/>
                  </a:cubicBezTo>
                  <a:moveTo>
                    <a:pt x="7" y="42"/>
                  </a:moveTo>
                  <a:cubicBezTo>
                    <a:pt x="6" y="42"/>
                    <a:pt x="6" y="42"/>
                    <a:pt x="6" y="42"/>
                  </a:cubicBezTo>
                  <a:cubicBezTo>
                    <a:pt x="7" y="42"/>
                    <a:pt x="7" y="41"/>
                    <a:pt x="8" y="40"/>
                  </a:cubicBezTo>
                  <a:cubicBezTo>
                    <a:pt x="8" y="41"/>
                    <a:pt x="7" y="41"/>
                    <a:pt x="7" y="42"/>
                  </a:cubicBezTo>
                  <a:cubicBezTo>
                    <a:pt x="7" y="42"/>
                    <a:pt x="7" y="42"/>
                    <a:pt x="7" y="42"/>
                  </a:cubicBezTo>
                  <a:moveTo>
                    <a:pt x="5" y="42"/>
                  </a:moveTo>
                  <a:cubicBezTo>
                    <a:pt x="4" y="42"/>
                    <a:pt x="4" y="42"/>
                    <a:pt x="4" y="42"/>
                  </a:cubicBezTo>
                  <a:cubicBezTo>
                    <a:pt x="4" y="41"/>
                    <a:pt x="4" y="41"/>
                    <a:pt x="4" y="41"/>
                  </a:cubicBezTo>
                  <a:cubicBezTo>
                    <a:pt x="4" y="40"/>
                    <a:pt x="5" y="39"/>
                    <a:pt x="6" y="38"/>
                  </a:cubicBezTo>
                  <a:cubicBezTo>
                    <a:pt x="6" y="38"/>
                    <a:pt x="7" y="38"/>
                    <a:pt x="7" y="38"/>
                  </a:cubicBezTo>
                  <a:cubicBezTo>
                    <a:pt x="6" y="40"/>
                    <a:pt x="6" y="41"/>
                    <a:pt x="5" y="42"/>
                  </a:cubicBezTo>
                  <a:moveTo>
                    <a:pt x="4" y="38"/>
                  </a:moveTo>
                  <a:cubicBezTo>
                    <a:pt x="4" y="38"/>
                    <a:pt x="4" y="38"/>
                    <a:pt x="4" y="38"/>
                  </a:cubicBezTo>
                  <a:cubicBezTo>
                    <a:pt x="5" y="38"/>
                    <a:pt x="5" y="38"/>
                    <a:pt x="5" y="38"/>
                  </a:cubicBezTo>
                  <a:cubicBezTo>
                    <a:pt x="4" y="38"/>
                    <a:pt x="4" y="38"/>
                    <a:pt x="4" y="38"/>
                  </a:cubicBezTo>
                  <a:moveTo>
                    <a:pt x="73" y="30"/>
                  </a:moveTo>
                  <a:cubicBezTo>
                    <a:pt x="73" y="30"/>
                    <a:pt x="73" y="29"/>
                    <a:pt x="73" y="29"/>
                  </a:cubicBezTo>
                  <a:cubicBezTo>
                    <a:pt x="73" y="29"/>
                    <a:pt x="74" y="29"/>
                    <a:pt x="74" y="28"/>
                  </a:cubicBezTo>
                  <a:cubicBezTo>
                    <a:pt x="74" y="29"/>
                    <a:pt x="74" y="29"/>
                    <a:pt x="73" y="30"/>
                  </a:cubicBezTo>
                  <a:cubicBezTo>
                    <a:pt x="73" y="30"/>
                    <a:pt x="73" y="30"/>
                    <a:pt x="73" y="30"/>
                  </a:cubicBezTo>
                  <a:moveTo>
                    <a:pt x="17" y="18"/>
                  </a:moveTo>
                  <a:cubicBezTo>
                    <a:pt x="17" y="17"/>
                    <a:pt x="17" y="17"/>
                    <a:pt x="17" y="17"/>
                  </a:cubicBezTo>
                  <a:cubicBezTo>
                    <a:pt x="17" y="16"/>
                    <a:pt x="17" y="15"/>
                    <a:pt x="18" y="14"/>
                  </a:cubicBezTo>
                  <a:cubicBezTo>
                    <a:pt x="18" y="15"/>
                    <a:pt x="18" y="15"/>
                    <a:pt x="19" y="16"/>
                  </a:cubicBezTo>
                  <a:cubicBezTo>
                    <a:pt x="18" y="16"/>
                    <a:pt x="17" y="17"/>
                    <a:pt x="17" y="18"/>
                  </a:cubicBezTo>
                  <a:moveTo>
                    <a:pt x="43" y="9"/>
                  </a:moveTo>
                  <a:cubicBezTo>
                    <a:pt x="44" y="9"/>
                    <a:pt x="44" y="9"/>
                    <a:pt x="44" y="8"/>
                  </a:cubicBezTo>
                  <a:cubicBezTo>
                    <a:pt x="45" y="7"/>
                    <a:pt x="45" y="5"/>
                    <a:pt x="46" y="3"/>
                  </a:cubicBezTo>
                  <a:cubicBezTo>
                    <a:pt x="49" y="4"/>
                    <a:pt x="52" y="4"/>
                    <a:pt x="55" y="6"/>
                  </a:cubicBezTo>
                  <a:cubicBezTo>
                    <a:pt x="54" y="7"/>
                    <a:pt x="54" y="9"/>
                    <a:pt x="53" y="10"/>
                  </a:cubicBezTo>
                  <a:cubicBezTo>
                    <a:pt x="53" y="11"/>
                    <a:pt x="54" y="12"/>
                    <a:pt x="54" y="12"/>
                  </a:cubicBezTo>
                  <a:cubicBezTo>
                    <a:pt x="58" y="14"/>
                    <a:pt x="61" y="16"/>
                    <a:pt x="63" y="19"/>
                  </a:cubicBezTo>
                  <a:cubicBezTo>
                    <a:pt x="64" y="19"/>
                    <a:pt x="64" y="19"/>
                    <a:pt x="65" y="19"/>
                  </a:cubicBezTo>
                  <a:cubicBezTo>
                    <a:pt x="65" y="19"/>
                    <a:pt x="65" y="19"/>
                    <a:pt x="65" y="19"/>
                  </a:cubicBezTo>
                  <a:cubicBezTo>
                    <a:pt x="67" y="18"/>
                    <a:pt x="68" y="17"/>
                    <a:pt x="70" y="16"/>
                  </a:cubicBezTo>
                  <a:cubicBezTo>
                    <a:pt x="70" y="17"/>
                    <a:pt x="70" y="17"/>
                    <a:pt x="70" y="17"/>
                  </a:cubicBezTo>
                  <a:cubicBezTo>
                    <a:pt x="71" y="18"/>
                    <a:pt x="72" y="19"/>
                    <a:pt x="72" y="21"/>
                  </a:cubicBezTo>
                  <a:cubicBezTo>
                    <a:pt x="73" y="22"/>
                    <a:pt x="74" y="23"/>
                    <a:pt x="74" y="23"/>
                  </a:cubicBezTo>
                  <a:cubicBezTo>
                    <a:pt x="74" y="23"/>
                    <a:pt x="74" y="24"/>
                    <a:pt x="74" y="25"/>
                  </a:cubicBezTo>
                  <a:cubicBezTo>
                    <a:pt x="73" y="25"/>
                    <a:pt x="72" y="26"/>
                    <a:pt x="70" y="27"/>
                  </a:cubicBezTo>
                  <a:cubicBezTo>
                    <a:pt x="70" y="28"/>
                    <a:pt x="69" y="28"/>
                    <a:pt x="70" y="29"/>
                  </a:cubicBezTo>
                  <a:cubicBezTo>
                    <a:pt x="70" y="30"/>
                    <a:pt x="70" y="31"/>
                    <a:pt x="71" y="33"/>
                  </a:cubicBezTo>
                  <a:cubicBezTo>
                    <a:pt x="71" y="33"/>
                    <a:pt x="71" y="33"/>
                    <a:pt x="71" y="33"/>
                  </a:cubicBezTo>
                  <a:cubicBezTo>
                    <a:pt x="71" y="35"/>
                    <a:pt x="71" y="37"/>
                    <a:pt x="71" y="39"/>
                  </a:cubicBezTo>
                  <a:cubicBezTo>
                    <a:pt x="71" y="39"/>
                    <a:pt x="71" y="40"/>
                    <a:pt x="71" y="40"/>
                  </a:cubicBezTo>
                  <a:cubicBezTo>
                    <a:pt x="71" y="41"/>
                    <a:pt x="72" y="42"/>
                    <a:pt x="72" y="42"/>
                  </a:cubicBezTo>
                  <a:cubicBezTo>
                    <a:pt x="74" y="42"/>
                    <a:pt x="76" y="42"/>
                    <a:pt x="77" y="43"/>
                  </a:cubicBezTo>
                  <a:cubicBezTo>
                    <a:pt x="77" y="46"/>
                    <a:pt x="76" y="49"/>
                    <a:pt x="75" y="52"/>
                  </a:cubicBezTo>
                  <a:cubicBezTo>
                    <a:pt x="74" y="52"/>
                    <a:pt x="73" y="52"/>
                    <a:pt x="72" y="52"/>
                  </a:cubicBezTo>
                  <a:cubicBezTo>
                    <a:pt x="72" y="52"/>
                    <a:pt x="72" y="52"/>
                    <a:pt x="72" y="52"/>
                  </a:cubicBezTo>
                  <a:cubicBezTo>
                    <a:pt x="71" y="52"/>
                    <a:pt x="70" y="52"/>
                    <a:pt x="69" y="53"/>
                  </a:cubicBezTo>
                  <a:cubicBezTo>
                    <a:pt x="67" y="54"/>
                    <a:pt x="66" y="55"/>
                    <a:pt x="65" y="56"/>
                  </a:cubicBezTo>
                  <a:cubicBezTo>
                    <a:pt x="65" y="58"/>
                    <a:pt x="63" y="59"/>
                    <a:pt x="62" y="61"/>
                  </a:cubicBezTo>
                  <a:cubicBezTo>
                    <a:pt x="61" y="61"/>
                    <a:pt x="61" y="62"/>
                    <a:pt x="62" y="63"/>
                  </a:cubicBezTo>
                  <a:cubicBezTo>
                    <a:pt x="62" y="64"/>
                    <a:pt x="63" y="66"/>
                    <a:pt x="64" y="67"/>
                  </a:cubicBezTo>
                  <a:cubicBezTo>
                    <a:pt x="62" y="69"/>
                    <a:pt x="59" y="71"/>
                    <a:pt x="56" y="72"/>
                  </a:cubicBezTo>
                  <a:cubicBezTo>
                    <a:pt x="55" y="71"/>
                    <a:pt x="54" y="69"/>
                    <a:pt x="54" y="68"/>
                  </a:cubicBezTo>
                  <a:cubicBezTo>
                    <a:pt x="53" y="67"/>
                    <a:pt x="53" y="67"/>
                    <a:pt x="52" y="67"/>
                  </a:cubicBezTo>
                  <a:cubicBezTo>
                    <a:pt x="52" y="67"/>
                    <a:pt x="52" y="67"/>
                    <a:pt x="52" y="67"/>
                  </a:cubicBezTo>
                  <a:cubicBezTo>
                    <a:pt x="48" y="68"/>
                    <a:pt x="45" y="69"/>
                    <a:pt x="42" y="69"/>
                  </a:cubicBezTo>
                  <a:cubicBezTo>
                    <a:pt x="41" y="69"/>
                    <a:pt x="41" y="69"/>
                    <a:pt x="40" y="69"/>
                  </a:cubicBezTo>
                  <a:cubicBezTo>
                    <a:pt x="40" y="69"/>
                    <a:pt x="40" y="69"/>
                    <a:pt x="40" y="69"/>
                  </a:cubicBezTo>
                  <a:cubicBezTo>
                    <a:pt x="40" y="69"/>
                    <a:pt x="39" y="69"/>
                    <a:pt x="39" y="70"/>
                  </a:cubicBezTo>
                  <a:cubicBezTo>
                    <a:pt x="38" y="72"/>
                    <a:pt x="38" y="73"/>
                    <a:pt x="38" y="75"/>
                  </a:cubicBezTo>
                  <a:cubicBezTo>
                    <a:pt x="35" y="74"/>
                    <a:pt x="32" y="74"/>
                    <a:pt x="29" y="73"/>
                  </a:cubicBezTo>
                  <a:cubicBezTo>
                    <a:pt x="29" y="71"/>
                    <a:pt x="29" y="69"/>
                    <a:pt x="30" y="68"/>
                  </a:cubicBezTo>
                  <a:cubicBezTo>
                    <a:pt x="30" y="67"/>
                    <a:pt x="30" y="66"/>
                    <a:pt x="29" y="66"/>
                  </a:cubicBezTo>
                  <a:cubicBezTo>
                    <a:pt x="25" y="64"/>
                    <a:pt x="22" y="62"/>
                    <a:pt x="20" y="59"/>
                  </a:cubicBezTo>
                  <a:cubicBezTo>
                    <a:pt x="19" y="59"/>
                    <a:pt x="19" y="59"/>
                    <a:pt x="19" y="59"/>
                  </a:cubicBezTo>
                  <a:cubicBezTo>
                    <a:pt x="18" y="59"/>
                    <a:pt x="18" y="59"/>
                    <a:pt x="18" y="59"/>
                  </a:cubicBezTo>
                  <a:cubicBezTo>
                    <a:pt x="16" y="60"/>
                    <a:pt x="15" y="61"/>
                    <a:pt x="14" y="61"/>
                  </a:cubicBezTo>
                  <a:cubicBezTo>
                    <a:pt x="12" y="59"/>
                    <a:pt x="10" y="56"/>
                    <a:pt x="9" y="53"/>
                  </a:cubicBezTo>
                  <a:cubicBezTo>
                    <a:pt x="10" y="53"/>
                    <a:pt x="12" y="52"/>
                    <a:pt x="13" y="51"/>
                  </a:cubicBezTo>
                  <a:cubicBezTo>
                    <a:pt x="14" y="51"/>
                    <a:pt x="14" y="50"/>
                    <a:pt x="14" y="49"/>
                  </a:cubicBezTo>
                  <a:cubicBezTo>
                    <a:pt x="12" y="46"/>
                    <a:pt x="12" y="43"/>
                    <a:pt x="12" y="39"/>
                  </a:cubicBezTo>
                  <a:cubicBezTo>
                    <a:pt x="12" y="39"/>
                    <a:pt x="12" y="38"/>
                    <a:pt x="12" y="38"/>
                  </a:cubicBezTo>
                  <a:cubicBezTo>
                    <a:pt x="12" y="37"/>
                    <a:pt x="11" y="36"/>
                    <a:pt x="11" y="36"/>
                  </a:cubicBezTo>
                  <a:cubicBezTo>
                    <a:pt x="9" y="36"/>
                    <a:pt x="7" y="35"/>
                    <a:pt x="6" y="35"/>
                  </a:cubicBezTo>
                  <a:cubicBezTo>
                    <a:pt x="6" y="32"/>
                    <a:pt x="7" y="29"/>
                    <a:pt x="8" y="26"/>
                  </a:cubicBezTo>
                  <a:cubicBezTo>
                    <a:pt x="10" y="26"/>
                    <a:pt x="11" y="27"/>
                    <a:pt x="13" y="27"/>
                  </a:cubicBezTo>
                  <a:cubicBezTo>
                    <a:pt x="13" y="27"/>
                    <a:pt x="13" y="27"/>
                    <a:pt x="13" y="27"/>
                  </a:cubicBezTo>
                  <a:cubicBezTo>
                    <a:pt x="14" y="27"/>
                    <a:pt x="14" y="27"/>
                    <a:pt x="15" y="26"/>
                  </a:cubicBezTo>
                  <a:cubicBezTo>
                    <a:pt x="16" y="25"/>
                    <a:pt x="17" y="23"/>
                    <a:pt x="18" y="21"/>
                  </a:cubicBezTo>
                  <a:cubicBezTo>
                    <a:pt x="18" y="21"/>
                    <a:pt x="18" y="21"/>
                    <a:pt x="18" y="21"/>
                  </a:cubicBezTo>
                  <a:cubicBezTo>
                    <a:pt x="19" y="20"/>
                    <a:pt x="20" y="18"/>
                    <a:pt x="21" y="17"/>
                  </a:cubicBezTo>
                  <a:cubicBezTo>
                    <a:pt x="22" y="17"/>
                    <a:pt x="22" y="16"/>
                    <a:pt x="22" y="15"/>
                  </a:cubicBezTo>
                  <a:cubicBezTo>
                    <a:pt x="21" y="14"/>
                    <a:pt x="20" y="12"/>
                    <a:pt x="19" y="11"/>
                  </a:cubicBezTo>
                  <a:cubicBezTo>
                    <a:pt x="22" y="9"/>
                    <a:pt x="24" y="7"/>
                    <a:pt x="27" y="6"/>
                  </a:cubicBezTo>
                  <a:cubicBezTo>
                    <a:pt x="28" y="8"/>
                    <a:pt x="29" y="9"/>
                    <a:pt x="30" y="10"/>
                  </a:cubicBezTo>
                  <a:cubicBezTo>
                    <a:pt x="30" y="11"/>
                    <a:pt x="31" y="11"/>
                    <a:pt x="31" y="11"/>
                  </a:cubicBezTo>
                  <a:cubicBezTo>
                    <a:pt x="31" y="11"/>
                    <a:pt x="31" y="11"/>
                    <a:pt x="32" y="11"/>
                  </a:cubicBezTo>
                  <a:cubicBezTo>
                    <a:pt x="35" y="10"/>
                    <a:pt x="38" y="9"/>
                    <a:pt x="42" y="9"/>
                  </a:cubicBezTo>
                  <a:cubicBezTo>
                    <a:pt x="42" y="9"/>
                    <a:pt x="42" y="9"/>
                    <a:pt x="43" y="9"/>
                  </a:cubicBezTo>
                  <a:cubicBezTo>
                    <a:pt x="43" y="9"/>
                    <a:pt x="43" y="9"/>
                    <a:pt x="43" y="9"/>
                  </a:cubicBezTo>
                  <a:moveTo>
                    <a:pt x="44" y="0"/>
                  </a:moveTo>
                  <a:cubicBezTo>
                    <a:pt x="44" y="0"/>
                    <a:pt x="43" y="1"/>
                    <a:pt x="43" y="1"/>
                  </a:cubicBezTo>
                  <a:cubicBezTo>
                    <a:pt x="43" y="3"/>
                    <a:pt x="42" y="5"/>
                    <a:pt x="42" y="6"/>
                  </a:cubicBezTo>
                  <a:cubicBezTo>
                    <a:pt x="42" y="6"/>
                    <a:pt x="42" y="6"/>
                    <a:pt x="42" y="6"/>
                  </a:cubicBezTo>
                  <a:cubicBezTo>
                    <a:pt x="38" y="6"/>
                    <a:pt x="35" y="7"/>
                    <a:pt x="32" y="8"/>
                  </a:cubicBezTo>
                  <a:cubicBezTo>
                    <a:pt x="31" y="6"/>
                    <a:pt x="30" y="5"/>
                    <a:pt x="29" y="4"/>
                  </a:cubicBezTo>
                  <a:cubicBezTo>
                    <a:pt x="29" y="3"/>
                    <a:pt x="28" y="3"/>
                    <a:pt x="28" y="3"/>
                  </a:cubicBezTo>
                  <a:cubicBezTo>
                    <a:pt x="28" y="3"/>
                    <a:pt x="27" y="3"/>
                    <a:pt x="27" y="3"/>
                  </a:cubicBezTo>
                  <a:cubicBezTo>
                    <a:pt x="23" y="5"/>
                    <a:pt x="20" y="7"/>
                    <a:pt x="16" y="10"/>
                  </a:cubicBezTo>
                  <a:cubicBezTo>
                    <a:pt x="16" y="10"/>
                    <a:pt x="16" y="10"/>
                    <a:pt x="16" y="11"/>
                  </a:cubicBezTo>
                  <a:cubicBezTo>
                    <a:pt x="16" y="11"/>
                    <a:pt x="16" y="11"/>
                    <a:pt x="16" y="11"/>
                  </a:cubicBezTo>
                  <a:cubicBezTo>
                    <a:pt x="15" y="13"/>
                    <a:pt x="15" y="15"/>
                    <a:pt x="14" y="17"/>
                  </a:cubicBezTo>
                  <a:cubicBezTo>
                    <a:pt x="13" y="17"/>
                    <a:pt x="13" y="18"/>
                    <a:pt x="14" y="18"/>
                  </a:cubicBezTo>
                  <a:cubicBezTo>
                    <a:pt x="14" y="19"/>
                    <a:pt x="15" y="19"/>
                    <a:pt x="15" y="20"/>
                  </a:cubicBezTo>
                  <a:cubicBezTo>
                    <a:pt x="14" y="21"/>
                    <a:pt x="13" y="23"/>
                    <a:pt x="13" y="24"/>
                  </a:cubicBezTo>
                  <a:cubicBezTo>
                    <a:pt x="11" y="24"/>
                    <a:pt x="9" y="23"/>
                    <a:pt x="8" y="23"/>
                  </a:cubicBezTo>
                  <a:cubicBezTo>
                    <a:pt x="7" y="23"/>
                    <a:pt x="7" y="23"/>
                    <a:pt x="7" y="23"/>
                  </a:cubicBezTo>
                  <a:cubicBezTo>
                    <a:pt x="7" y="23"/>
                    <a:pt x="6" y="23"/>
                    <a:pt x="6" y="24"/>
                  </a:cubicBezTo>
                  <a:cubicBezTo>
                    <a:pt x="6" y="25"/>
                    <a:pt x="6" y="25"/>
                    <a:pt x="6" y="25"/>
                  </a:cubicBezTo>
                  <a:cubicBezTo>
                    <a:pt x="5" y="25"/>
                    <a:pt x="5" y="25"/>
                    <a:pt x="5" y="25"/>
                  </a:cubicBezTo>
                  <a:cubicBezTo>
                    <a:pt x="3" y="29"/>
                    <a:pt x="1" y="38"/>
                    <a:pt x="0" y="43"/>
                  </a:cubicBezTo>
                  <a:cubicBezTo>
                    <a:pt x="0" y="43"/>
                    <a:pt x="1" y="44"/>
                    <a:pt x="2" y="44"/>
                  </a:cubicBezTo>
                  <a:cubicBezTo>
                    <a:pt x="3" y="45"/>
                    <a:pt x="5" y="45"/>
                    <a:pt x="7" y="45"/>
                  </a:cubicBezTo>
                  <a:cubicBezTo>
                    <a:pt x="7" y="46"/>
                    <a:pt x="7" y="46"/>
                    <a:pt x="7" y="46"/>
                  </a:cubicBezTo>
                  <a:cubicBezTo>
                    <a:pt x="7" y="47"/>
                    <a:pt x="7" y="49"/>
                    <a:pt x="7" y="51"/>
                  </a:cubicBezTo>
                  <a:cubicBezTo>
                    <a:pt x="6" y="52"/>
                    <a:pt x="6" y="52"/>
                    <a:pt x="6" y="52"/>
                  </a:cubicBezTo>
                  <a:cubicBezTo>
                    <a:pt x="6" y="52"/>
                    <a:pt x="5" y="52"/>
                    <a:pt x="5" y="53"/>
                  </a:cubicBezTo>
                  <a:cubicBezTo>
                    <a:pt x="5" y="55"/>
                    <a:pt x="4" y="57"/>
                    <a:pt x="3" y="59"/>
                  </a:cubicBezTo>
                  <a:cubicBezTo>
                    <a:pt x="3" y="59"/>
                    <a:pt x="3" y="59"/>
                    <a:pt x="3" y="59"/>
                  </a:cubicBezTo>
                  <a:cubicBezTo>
                    <a:pt x="3" y="59"/>
                    <a:pt x="3" y="59"/>
                    <a:pt x="3" y="59"/>
                  </a:cubicBezTo>
                  <a:cubicBezTo>
                    <a:pt x="3" y="60"/>
                    <a:pt x="3" y="61"/>
                    <a:pt x="4" y="61"/>
                  </a:cubicBezTo>
                  <a:cubicBezTo>
                    <a:pt x="5" y="64"/>
                    <a:pt x="7" y="68"/>
                    <a:pt x="9" y="70"/>
                  </a:cubicBezTo>
                  <a:cubicBezTo>
                    <a:pt x="9" y="71"/>
                    <a:pt x="10" y="71"/>
                    <a:pt x="10" y="71"/>
                  </a:cubicBezTo>
                  <a:cubicBezTo>
                    <a:pt x="10" y="71"/>
                    <a:pt x="11" y="71"/>
                    <a:pt x="11" y="71"/>
                  </a:cubicBezTo>
                  <a:cubicBezTo>
                    <a:pt x="11" y="71"/>
                    <a:pt x="11" y="71"/>
                    <a:pt x="12" y="71"/>
                  </a:cubicBezTo>
                  <a:cubicBezTo>
                    <a:pt x="13" y="70"/>
                    <a:pt x="14" y="70"/>
                    <a:pt x="16" y="69"/>
                  </a:cubicBezTo>
                  <a:cubicBezTo>
                    <a:pt x="18" y="71"/>
                    <a:pt x="20" y="73"/>
                    <a:pt x="23" y="74"/>
                  </a:cubicBezTo>
                  <a:cubicBezTo>
                    <a:pt x="23" y="76"/>
                    <a:pt x="23" y="78"/>
                    <a:pt x="23" y="80"/>
                  </a:cubicBezTo>
                  <a:cubicBezTo>
                    <a:pt x="23" y="81"/>
                    <a:pt x="23" y="81"/>
                    <a:pt x="24" y="81"/>
                  </a:cubicBezTo>
                  <a:cubicBezTo>
                    <a:pt x="28" y="83"/>
                    <a:pt x="32" y="84"/>
                    <a:pt x="36" y="85"/>
                  </a:cubicBezTo>
                  <a:cubicBezTo>
                    <a:pt x="36" y="85"/>
                    <a:pt x="36" y="85"/>
                    <a:pt x="36" y="85"/>
                  </a:cubicBezTo>
                  <a:cubicBezTo>
                    <a:pt x="37" y="85"/>
                    <a:pt x="38" y="84"/>
                    <a:pt x="38" y="83"/>
                  </a:cubicBezTo>
                  <a:cubicBezTo>
                    <a:pt x="38" y="82"/>
                    <a:pt x="39" y="80"/>
                    <a:pt x="40" y="78"/>
                  </a:cubicBezTo>
                  <a:cubicBezTo>
                    <a:pt x="40" y="78"/>
                    <a:pt x="40" y="78"/>
                    <a:pt x="40" y="78"/>
                  </a:cubicBezTo>
                  <a:cubicBezTo>
                    <a:pt x="41" y="78"/>
                    <a:pt x="41" y="78"/>
                    <a:pt x="41" y="78"/>
                  </a:cubicBezTo>
                  <a:cubicBezTo>
                    <a:pt x="44" y="78"/>
                    <a:pt x="46" y="78"/>
                    <a:pt x="49" y="77"/>
                  </a:cubicBezTo>
                  <a:cubicBezTo>
                    <a:pt x="50" y="78"/>
                    <a:pt x="51" y="80"/>
                    <a:pt x="52" y="81"/>
                  </a:cubicBezTo>
                  <a:cubicBezTo>
                    <a:pt x="52" y="82"/>
                    <a:pt x="53" y="82"/>
                    <a:pt x="53" y="82"/>
                  </a:cubicBezTo>
                  <a:cubicBezTo>
                    <a:pt x="53" y="82"/>
                    <a:pt x="54" y="82"/>
                    <a:pt x="54" y="82"/>
                  </a:cubicBezTo>
                  <a:cubicBezTo>
                    <a:pt x="58" y="80"/>
                    <a:pt x="61" y="78"/>
                    <a:pt x="65" y="75"/>
                  </a:cubicBezTo>
                  <a:cubicBezTo>
                    <a:pt x="65" y="75"/>
                    <a:pt x="65" y="75"/>
                    <a:pt x="65" y="75"/>
                  </a:cubicBezTo>
                  <a:cubicBezTo>
                    <a:pt x="66" y="72"/>
                    <a:pt x="66" y="71"/>
                    <a:pt x="67" y="68"/>
                  </a:cubicBezTo>
                  <a:cubicBezTo>
                    <a:pt x="67" y="68"/>
                    <a:pt x="67" y="68"/>
                    <a:pt x="67" y="68"/>
                  </a:cubicBezTo>
                  <a:cubicBezTo>
                    <a:pt x="68" y="68"/>
                    <a:pt x="68" y="68"/>
                    <a:pt x="68" y="68"/>
                  </a:cubicBezTo>
                  <a:cubicBezTo>
                    <a:pt x="67" y="67"/>
                    <a:pt x="67" y="67"/>
                    <a:pt x="67" y="67"/>
                  </a:cubicBezTo>
                  <a:cubicBezTo>
                    <a:pt x="67" y="67"/>
                    <a:pt x="67" y="67"/>
                    <a:pt x="67" y="67"/>
                  </a:cubicBezTo>
                  <a:cubicBezTo>
                    <a:pt x="67" y="66"/>
                    <a:pt x="66" y="65"/>
                    <a:pt x="66" y="64"/>
                  </a:cubicBezTo>
                  <a:cubicBezTo>
                    <a:pt x="67" y="63"/>
                    <a:pt x="68" y="62"/>
                    <a:pt x="69" y="62"/>
                  </a:cubicBezTo>
                  <a:cubicBezTo>
                    <a:pt x="69" y="61"/>
                    <a:pt x="69" y="61"/>
                    <a:pt x="69" y="61"/>
                  </a:cubicBezTo>
                  <a:cubicBezTo>
                    <a:pt x="70" y="61"/>
                    <a:pt x="70" y="61"/>
                    <a:pt x="70" y="61"/>
                  </a:cubicBezTo>
                  <a:cubicBezTo>
                    <a:pt x="70" y="61"/>
                    <a:pt x="70" y="61"/>
                    <a:pt x="70" y="61"/>
                  </a:cubicBezTo>
                  <a:cubicBezTo>
                    <a:pt x="71" y="61"/>
                    <a:pt x="72" y="61"/>
                    <a:pt x="73" y="62"/>
                  </a:cubicBezTo>
                  <a:cubicBezTo>
                    <a:pt x="73" y="62"/>
                    <a:pt x="74" y="62"/>
                    <a:pt x="74" y="62"/>
                  </a:cubicBezTo>
                  <a:cubicBezTo>
                    <a:pt x="74" y="62"/>
                    <a:pt x="75" y="61"/>
                    <a:pt x="75" y="61"/>
                  </a:cubicBezTo>
                  <a:cubicBezTo>
                    <a:pt x="76" y="59"/>
                    <a:pt x="77" y="57"/>
                    <a:pt x="77" y="54"/>
                  </a:cubicBezTo>
                  <a:cubicBezTo>
                    <a:pt x="79" y="50"/>
                    <a:pt x="80" y="46"/>
                    <a:pt x="80" y="42"/>
                  </a:cubicBezTo>
                  <a:cubicBezTo>
                    <a:pt x="80" y="41"/>
                    <a:pt x="80" y="41"/>
                    <a:pt x="79" y="40"/>
                  </a:cubicBezTo>
                  <a:cubicBezTo>
                    <a:pt x="78" y="40"/>
                    <a:pt x="76" y="40"/>
                    <a:pt x="74" y="39"/>
                  </a:cubicBezTo>
                  <a:cubicBezTo>
                    <a:pt x="74" y="39"/>
                    <a:pt x="74" y="39"/>
                    <a:pt x="74" y="39"/>
                  </a:cubicBezTo>
                  <a:cubicBezTo>
                    <a:pt x="74" y="37"/>
                    <a:pt x="74" y="35"/>
                    <a:pt x="74" y="33"/>
                  </a:cubicBezTo>
                  <a:cubicBezTo>
                    <a:pt x="75" y="33"/>
                    <a:pt x="75" y="33"/>
                    <a:pt x="75" y="33"/>
                  </a:cubicBezTo>
                  <a:cubicBezTo>
                    <a:pt x="75" y="33"/>
                    <a:pt x="76" y="32"/>
                    <a:pt x="76" y="32"/>
                  </a:cubicBezTo>
                  <a:cubicBezTo>
                    <a:pt x="76" y="30"/>
                    <a:pt x="77" y="28"/>
                    <a:pt x="77" y="27"/>
                  </a:cubicBezTo>
                  <a:cubicBezTo>
                    <a:pt x="78" y="26"/>
                    <a:pt x="78" y="26"/>
                    <a:pt x="78" y="26"/>
                  </a:cubicBezTo>
                  <a:cubicBezTo>
                    <a:pt x="78" y="25"/>
                    <a:pt x="78" y="25"/>
                    <a:pt x="78" y="24"/>
                  </a:cubicBezTo>
                  <a:cubicBezTo>
                    <a:pt x="78" y="24"/>
                    <a:pt x="78" y="24"/>
                    <a:pt x="78" y="24"/>
                  </a:cubicBezTo>
                  <a:cubicBezTo>
                    <a:pt x="77" y="24"/>
                    <a:pt x="77" y="24"/>
                    <a:pt x="77" y="24"/>
                  </a:cubicBezTo>
                  <a:cubicBezTo>
                    <a:pt x="77" y="23"/>
                    <a:pt x="77" y="22"/>
                    <a:pt x="76" y="21"/>
                  </a:cubicBezTo>
                  <a:cubicBezTo>
                    <a:pt x="76" y="21"/>
                    <a:pt x="75" y="19"/>
                    <a:pt x="74" y="17"/>
                  </a:cubicBezTo>
                  <a:cubicBezTo>
                    <a:pt x="73" y="16"/>
                    <a:pt x="73" y="16"/>
                    <a:pt x="72" y="15"/>
                  </a:cubicBezTo>
                  <a:cubicBezTo>
                    <a:pt x="71" y="14"/>
                    <a:pt x="71" y="14"/>
                    <a:pt x="71" y="14"/>
                  </a:cubicBezTo>
                  <a:cubicBezTo>
                    <a:pt x="71" y="13"/>
                    <a:pt x="71" y="13"/>
                    <a:pt x="71" y="13"/>
                  </a:cubicBezTo>
                  <a:cubicBezTo>
                    <a:pt x="71" y="13"/>
                    <a:pt x="71" y="13"/>
                    <a:pt x="70" y="13"/>
                  </a:cubicBezTo>
                  <a:cubicBezTo>
                    <a:pt x="69" y="13"/>
                    <a:pt x="69" y="13"/>
                    <a:pt x="69" y="13"/>
                  </a:cubicBezTo>
                  <a:cubicBezTo>
                    <a:pt x="69" y="13"/>
                    <a:pt x="69" y="13"/>
                    <a:pt x="69" y="13"/>
                  </a:cubicBezTo>
                  <a:cubicBezTo>
                    <a:pt x="68" y="14"/>
                    <a:pt x="66" y="15"/>
                    <a:pt x="65" y="16"/>
                  </a:cubicBezTo>
                  <a:cubicBezTo>
                    <a:pt x="62" y="14"/>
                    <a:pt x="60" y="12"/>
                    <a:pt x="57" y="10"/>
                  </a:cubicBezTo>
                  <a:cubicBezTo>
                    <a:pt x="57" y="8"/>
                    <a:pt x="57" y="7"/>
                    <a:pt x="58" y="5"/>
                  </a:cubicBezTo>
                  <a:cubicBezTo>
                    <a:pt x="58" y="4"/>
                    <a:pt x="58" y="4"/>
                    <a:pt x="57" y="3"/>
                  </a:cubicBezTo>
                  <a:cubicBezTo>
                    <a:pt x="53" y="2"/>
                    <a:pt x="49" y="1"/>
                    <a:pt x="44" y="0"/>
                  </a:cubicBezTo>
                  <a:cubicBezTo>
                    <a:pt x="44" y="0"/>
                    <a:pt x="44" y="0"/>
                    <a:pt x="4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747"/>
            <p:cNvSpPr>
              <a:spLocks noEditPoints="1"/>
            </p:cNvSpPr>
            <p:nvPr/>
          </p:nvSpPr>
          <p:spPr bwMode="auto">
            <a:xfrm>
              <a:off x="5024" y="3007"/>
              <a:ext cx="296" cy="284"/>
            </a:xfrm>
            <a:custGeom>
              <a:avLst/>
              <a:gdLst>
                <a:gd name="T0" fmla="*/ 63 w 125"/>
                <a:gd name="T1" fmla="*/ 116 h 120"/>
                <a:gd name="T2" fmla="*/ 5 w 125"/>
                <a:gd name="T3" fmla="*/ 60 h 120"/>
                <a:gd name="T4" fmla="*/ 63 w 125"/>
                <a:gd name="T5" fmla="*/ 4 h 120"/>
                <a:gd name="T6" fmla="*/ 63 w 125"/>
                <a:gd name="T7" fmla="*/ 4 h 120"/>
                <a:gd name="T8" fmla="*/ 103 w 125"/>
                <a:gd name="T9" fmla="*/ 18 h 120"/>
                <a:gd name="T10" fmla="*/ 120 w 125"/>
                <a:gd name="T11" fmla="*/ 60 h 120"/>
                <a:gd name="T12" fmla="*/ 63 w 125"/>
                <a:gd name="T13" fmla="*/ 116 h 120"/>
                <a:gd name="T14" fmla="*/ 63 w 125"/>
                <a:gd name="T15" fmla="*/ 0 h 120"/>
                <a:gd name="T16" fmla="*/ 63 w 125"/>
                <a:gd name="T17" fmla="*/ 0 h 120"/>
                <a:gd name="T18" fmla="*/ 0 w 125"/>
                <a:gd name="T19" fmla="*/ 60 h 120"/>
                <a:gd name="T20" fmla="*/ 63 w 125"/>
                <a:gd name="T21" fmla="*/ 120 h 120"/>
                <a:gd name="T22" fmla="*/ 125 w 125"/>
                <a:gd name="T23" fmla="*/ 60 h 120"/>
                <a:gd name="T24" fmla="*/ 63 w 125"/>
                <a:gd name="T25"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20">
                  <a:moveTo>
                    <a:pt x="63" y="116"/>
                  </a:moveTo>
                  <a:cubicBezTo>
                    <a:pt x="35" y="116"/>
                    <a:pt x="5" y="98"/>
                    <a:pt x="5" y="60"/>
                  </a:cubicBezTo>
                  <a:cubicBezTo>
                    <a:pt x="5" y="22"/>
                    <a:pt x="35" y="4"/>
                    <a:pt x="63" y="4"/>
                  </a:cubicBezTo>
                  <a:cubicBezTo>
                    <a:pt x="63" y="4"/>
                    <a:pt x="63" y="4"/>
                    <a:pt x="63" y="4"/>
                  </a:cubicBezTo>
                  <a:cubicBezTo>
                    <a:pt x="78" y="4"/>
                    <a:pt x="92" y="9"/>
                    <a:pt x="103" y="18"/>
                  </a:cubicBezTo>
                  <a:cubicBezTo>
                    <a:pt x="114" y="28"/>
                    <a:pt x="120" y="43"/>
                    <a:pt x="120" y="60"/>
                  </a:cubicBezTo>
                  <a:cubicBezTo>
                    <a:pt x="120" y="98"/>
                    <a:pt x="90" y="116"/>
                    <a:pt x="63" y="116"/>
                  </a:cubicBezTo>
                  <a:moveTo>
                    <a:pt x="63" y="0"/>
                  </a:moveTo>
                  <a:cubicBezTo>
                    <a:pt x="63" y="0"/>
                    <a:pt x="63" y="0"/>
                    <a:pt x="63" y="0"/>
                  </a:cubicBezTo>
                  <a:cubicBezTo>
                    <a:pt x="32" y="0"/>
                    <a:pt x="0" y="20"/>
                    <a:pt x="0" y="60"/>
                  </a:cubicBezTo>
                  <a:cubicBezTo>
                    <a:pt x="0" y="100"/>
                    <a:pt x="32" y="120"/>
                    <a:pt x="63" y="120"/>
                  </a:cubicBezTo>
                  <a:cubicBezTo>
                    <a:pt x="94" y="120"/>
                    <a:pt x="125" y="100"/>
                    <a:pt x="125" y="60"/>
                  </a:cubicBezTo>
                  <a:cubicBezTo>
                    <a:pt x="125" y="20"/>
                    <a:pt x="9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748"/>
            <p:cNvSpPr>
              <a:spLocks noEditPoints="1"/>
            </p:cNvSpPr>
            <p:nvPr/>
          </p:nvSpPr>
          <p:spPr bwMode="auto">
            <a:xfrm>
              <a:off x="4986" y="2969"/>
              <a:ext cx="372" cy="360"/>
            </a:xfrm>
            <a:custGeom>
              <a:avLst/>
              <a:gdLst>
                <a:gd name="T0" fmla="*/ 79 w 157"/>
                <a:gd name="T1" fmla="*/ 147 h 152"/>
                <a:gd name="T2" fmla="*/ 5 w 157"/>
                <a:gd name="T3" fmla="*/ 76 h 152"/>
                <a:gd name="T4" fmla="*/ 79 w 157"/>
                <a:gd name="T5" fmla="*/ 4 h 152"/>
                <a:gd name="T6" fmla="*/ 153 w 157"/>
                <a:gd name="T7" fmla="*/ 76 h 152"/>
                <a:gd name="T8" fmla="*/ 79 w 157"/>
                <a:gd name="T9" fmla="*/ 147 h 152"/>
                <a:gd name="T10" fmla="*/ 79 w 157"/>
                <a:gd name="T11" fmla="*/ 0 h 152"/>
                <a:gd name="T12" fmla="*/ 25 w 157"/>
                <a:gd name="T13" fmla="*/ 19 h 152"/>
                <a:gd name="T14" fmla="*/ 0 w 157"/>
                <a:gd name="T15" fmla="*/ 76 h 152"/>
                <a:gd name="T16" fmla="*/ 25 w 157"/>
                <a:gd name="T17" fmla="*/ 133 h 152"/>
                <a:gd name="T18" fmla="*/ 79 w 157"/>
                <a:gd name="T19" fmla="*/ 152 h 152"/>
                <a:gd name="T20" fmla="*/ 132 w 157"/>
                <a:gd name="T21" fmla="*/ 133 h 152"/>
                <a:gd name="T22" fmla="*/ 157 w 157"/>
                <a:gd name="T23" fmla="*/ 76 h 152"/>
                <a:gd name="T24" fmla="*/ 132 w 157"/>
                <a:gd name="T25" fmla="*/ 19 h 152"/>
                <a:gd name="T26" fmla="*/ 79 w 157"/>
                <a:gd name="T27"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152">
                  <a:moveTo>
                    <a:pt x="79" y="147"/>
                  </a:moveTo>
                  <a:cubicBezTo>
                    <a:pt x="42" y="147"/>
                    <a:pt x="5" y="124"/>
                    <a:pt x="5" y="76"/>
                  </a:cubicBezTo>
                  <a:cubicBezTo>
                    <a:pt x="5" y="28"/>
                    <a:pt x="42" y="4"/>
                    <a:pt x="79" y="4"/>
                  </a:cubicBezTo>
                  <a:cubicBezTo>
                    <a:pt x="116" y="4"/>
                    <a:pt x="153" y="28"/>
                    <a:pt x="153" y="76"/>
                  </a:cubicBezTo>
                  <a:cubicBezTo>
                    <a:pt x="153" y="124"/>
                    <a:pt x="116" y="147"/>
                    <a:pt x="79" y="147"/>
                  </a:cubicBezTo>
                  <a:moveTo>
                    <a:pt x="79" y="0"/>
                  </a:moveTo>
                  <a:cubicBezTo>
                    <a:pt x="58" y="0"/>
                    <a:pt x="39" y="7"/>
                    <a:pt x="25" y="19"/>
                  </a:cubicBezTo>
                  <a:cubicBezTo>
                    <a:pt x="9" y="33"/>
                    <a:pt x="0" y="53"/>
                    <a:pt x="0" y="76"/>
                  </a:cubicBezTo>
                  <a:cubicBezTo>
                    <a:pt x="0" y="99"/>
                    <a:pt x="9" y="119"/>
                    <a:pt x="25" y="133"/>
                  </a:cubicBezTo>
                  <a:cubicBezTo>
                    <a:pt x="39" y="145"/>
                    <a:pt x="58" y="152"/>
                    <a:pt x="79" y="152"/>
                  </a:cubicBezTo>
                  <a:cubicBezTo>
                    <a:pt x="99" y="152"/>
                    <a:pt x="118" y="145"/>
                    <a:pt x="132" y="133"/>
                  </a:cubicBezTo>
                  <a:cubicBezTo>
                    <a:pt x="148" y="119"/>
                    <a:pt x="157" y="99"/>
                    <a:pt x="157" y="76"/>
                  </a:cubicBezTo>
                  <a:cubicBezTo>
                    <a:pt x="157" y="53"/>
                    <a:pt x="148" y="33"/>
                    <a:pt x="132" y="19"/>
                  </a:cubicBezTo>
                  <a:cubicBezTo>
                    <a:pt x="118" y="7"/>
                    <a:pt x="99" y="0"/>
                    <a:pt x="7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749"/>
            <p:cNvSpPr/>
            <p:nvPr/>
          </p:nvSpPr>
          <p:spPr bwMode="auto">
            <a:xfrm>
              <a:off x="5159" y="3031"/>
              <a:ext cx="16" cy="31"/>
            </a:xfrm>
            <a:custGeom>
              <a:avLst/>
              <a:gdLst>
                <a:gd name="T0" fmla="*/ 4 w 7"/>
                <a:gd name="T1" fmla="*/ 0 h 13"/>
                <a:gd name="T2" fmla="*/ 1 w 7"/>
                <a:gd name="T3" fmla="*/ 1 h 13"/>
                <a:gd name="T4" fmla="*/ 2 w 7"/>
                <a:gd name="T5" fmla="*/ 12 h 13"/>
                <a:gd name="T6" fmla="*/ 3 w 7"/>
                <a:gd name="T7" fmla="*/ 13 h 13"/>
                <a:gd name="T8" fmla="*/ 4 w 7"/>
                <a:gd name="T9" fmla="*/ 13 h 13"/>
                <a:gd name="T10" fmla="*/ 6 w 7"/>
                <a:gd name="T11" fmla="*/ 10 h 13"/>
                <a:gd name="T12" fmla="*/ 6 w 7"/>
                <a:gd name="T13" fmla="*/ 3 h 13"/>
                <a:gd name="T14" fmla="*/ 5 w 7"/>
                <a:gd name="T15" fmla="*/ 0 h 13"/>
                <a:gd name="T16" fmla="*/ 4 w 7"/>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3">
                  <a:moveTo>
                    <a:pt x="4" y="0"/>
                  </a:moveTo>
                  <a:cubicBezTo>
                    <a:pt x="3" y="0"/>
                    <a:pt x="2" y="0"/>
                    <a:pt x="1" y="1"/>
                  </a:cubicBezTo>
                  <a:cubicBezTo>
                    <a:pt x="0" y="2"/>
                    <a:pt x="0" y="9"/>
                    <a:pt x="2" y="12"/>
                  </a:cubicBezTo>
                  <a:cubicBezTo>
                    <a:pt x="2" y="12"/>
                    <a:pt x="2" y="13"/>
                    <a:pt x="3" y="13"/>
                  </a:cubicBezTo>
                  <a:cubicBezTo>
                    <a:pt x="4" y="13"/>
                    <a:pt x="4" y="13"/>
                    <a:pt x="4" y="13"/>
                  </a:cubicBezTo>
                  <a:cubicBezTo>
                    <a:pt x="5" y="13"/>
                    <a:pt x="6" y="12"/>
                    <a:pt x="6" y="10"/>
                  </a:cubicBezTo>
                  <a:cubicBezTo>
                    <a:pt x="7" y="8"/>
                    <a:pt x="7" y="5"/>
                    <a:pt x="6" y="3"/>
                  </a:cubicBezTo>
                  <a:cubicBezTo>
                    <a:pt x="6" y="2"/>
                    <a:pt x="6" y="1"/>
                    <a:pt x="5" y="0"/>
                  </a:cubicBezTo>
                  <a:cubicBezTo>
                    <a:pt x="5"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750"/>
            <p:cNvSpPr/>
            <p:nvPr/>
          </p:nvSpPr>
          <p:spPr bwMode="auto">
            <a:xfrm>
              <a:off x="5159" y="3230"/>
              <a:ext cx="16" cy="40"/>
            </a:xfrm>
            <a:custGeom>
              <a:avLst/>
              <a:gdLst>
                <a:gd name="T0" fmla="*/ 3 w 7"/>
                <a:gd name="T1" fmla="*/ 0 h 17"/>
                <a:gd name="T2" fmla="*/ 1 w 7"/>
                <a:gd name="T3" fmla="*/ 2 h 17"/>
                <a:gd name="T4" fmla="*/ 1 w 7"/>
                <a:gd name="T5" fmla="*/ 14 h 17"/>
                <a:gd name="T6" fmla="*/ 2 w 7"/>
                <a:gd name="T7" fmla="*/ 16 h 17"/>
                <a:gd name="T8" fmla="*/ 4 w 7"/>
                <a:gd name="T9" fmla="*/ 17 h 17"/>
                <a:gd name="T10" fmla="*/ 6 w 7"/>
                <a:gd name="T11" fmla="*/ 16 h 17"/>
                <a:gd name="T12" fmla="*/ 5 w 7"/>
                <a:gd name="T13" fmla="*/ 1 h 17"/>
                <a:gd name="T14" fmla="*/ 4 w 7"/>
                <a:gd name="T15" fmla="*/ 0 h 17"/>
                <a:gd name="T16" fmla="*/ 3 w 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7">
                  <a:moveTo>
                    <a:pt x="3" y="0"/>
                  </a:moveTo>
                  <a:cubicBezTo>
                    <a:pt x="2" y="0"/>
                    <a:pt x="1" y="1"/>
                    <a:pt x="1" y="2"/>
                  </a:cubicBezTo>
                  <a:cubicBezTo>
                    <a:pt x="0" y="5"/>
                    <a:pt x="0" y="11"/>
                    <a:pt x="1" y="14"/>
                  </a:cubicBezTo>
                  <a:cubicBezTo>
                    <a:pt x="1" y="14"/>
                    <a:pt x="1" y="16"/>
                    <a:pt x="2" y="16"/>
                  </a:cubicBezTo>
                  <a:cubicBezTo>
                    <a:pt x="2" y="17"/>
                    <a:pt x="3" y="17"/>
                    <a:pt x="4" y="17"/>
                  </a:cubicBezTo>
                  <a:cubicBezTo>
                    <a:pt x="4" y="17"/>
                    <a:pt x="5" y="17"/>
                    <a:pt x="6" y="16"/>
                  </a:cubicBezTo>
                  <a:cubicBezTo>
                    <a:pt x="7" y="15"/>
                    <a:pt x="7" y="3"/>
                    <a:pt x="5" y="1"/>
                  </a:cubicBezTo>
                  <a:cubicBezTo>
                    <a:pt x="5" y="1"/>
                    <a:pt x="5" y="0"/>
                    <a:pt x="4" y="0"/>
                  </a:cubicBezTo>
                  <a:cubicBezTo>
                    <a:pt x="3" y="0"/>
                    <a:pt x="3" y="0"/>
                    <a:pt x="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751"/>
            <p:cNvSpPr/>
            <p:nvPr/>
          </p:nvSpPr>
          <p:spPr bwMode="auto">
            <a:xfrm>
              <a:off x="5047" y="3142"/>
              <a:ext cx="43" cy="17"/>
            </a:xfrm>
            <a:custGeom>
              <a:avLst/>
              <a:gdLst>
                <a:gd name="T0" fmla="*/ 9 w 18"/>
                <a:gd name="T1" fmla="*/ 0 h 7"/>
                <a:gd name="T2" fmla="*/ 3 w 18"/>
                <a:gd name="T3" fmla="*/ 1 h 7"/>
                <a:gd name="T4" fmla="*/ 1 w 18"/>
                <a:gd name="T5" fmla="*/ 2 h 7"/>
                <a:gd name="T6" fmla="*/ 1 w 18"/>
                <a:gd name="T7" fmla="*/ 6 h 7"/>
                <a:gd name="T8" fmla="*/ 8 w 18"/>
                <a:gd name="T9" fmla="*/ 7 h 7"/>
                <a:gd name="T10" fmla="*/ 16 w 18"/>
                <a:gd name="T11" fmla="*/ 5 h 7"/>
                <a:gd name="T12" fmla="*/ 17 w 18"/>
                <a:gd name="T13" fmla="*/ 4 h 7"/>
                <a:gd name="T14" fmla="*/ 17 w 18"/>
                <a:gd name="T15" fmla="*/ 2 h 7"/>
                <a:gd name="T16" fmla="*/ 15 w 18"/>
                <a:gd name="T17" fmla="*/ 1 h 7"/>
                <a:gd name="T18" fmla="*/ 9 w 18"/>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7">
                  <a:moveTo>
                    <a:pt x="9" y="0"/>
                  </a:moveTo>
                  <a:cubicBezTo>
                    <a:pt x="6" y="0"/>
                    <a:pt x="4" y="0"/>
                    <a:pt x="3" y="1"/>
                  </a:cubicBezTo>
                  <a:cubicBezTo>
                    <a:pt x="3" y="1"/>
                    <a:pt x="1" y="1"/>
                    <a:pt x="1" y="2"/>
                  </a:cubicBezTo>
                  <a:cubicBezTo>
                    <a:pt x="0" y="3"/>
                    <a:pt x="0" y="5"/>
                    <a:pt x="1" y="6"/>
                  </a:cubicBezTo>
                  <a:cubicBezTo>
                    <a:pt x="1" y="6"/>
                    <a:pt x="2" y="7"/>
                    <a:pt x="8" y="7"/>
                  </a:cubicBezTo>
                  <a:cubicBezTo>
                    <a:pt x="10" y="7"/>
                    <a:pt x="15" y="6"/>
                    <a:pt x="16" y="5"/>
                  </a:cubicBezTo>
                  <a:cubicBezTo>
                    <a:pt x="16" y="5"/>
                    <a:pt x="17" y="5"/>
                    <a:pt x="17" y="4"/>
                  </a:cubicBezTo>
                  <a:cubicBezTo>
                    <a:pt x="18" y="3"/>
                    <a:pt x="17" y="3"/>
                    <a:pt x="17" y="2"/>
                  </a:cubicBezTo>
                  <a:cubicBezTo>
                    <a:pt x="17" y="1"/>
                    <a:pt x="15" y="1"/>
                    <a:pt x="15" y="1"/>
                  </a:cubicBezTo>
                  <a:cubicBezTo>
                    <a:pt x="13" y="0"/>
                    <a:pt x="11" y="0"/>
                    <a:pt x="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752"/>
            <p:cNvSpPr/>
            <p:nvPr/>
          </p:nvSpPr>
          <p:spPr bwMode="auto">
            <a:xfrm>
              <a:off x="5246" y="3142"/>
              <a:ext cx="41" cy="17"/>
            </a:xfrm>
            <a:custGeom>
              <a:avLst/>
              <a:gdLst>
                <a:gd name="T0" fmla="*/ 9 w 17"/>
                <a:gd name="T1" fmla="*/ 0 h 7"/>
                <a:gd name="T2" fmla="*/ 1 w 17"/>
                <a:gd name="T3" fmla="*/ 2 h 7"/>
                <a:gd name="T4" fmla="*/ 0 w 17"/>
                <a:gd name="T5" fmla="*/ 3 h 7"/>
                <a:gd name="T6" fmla="*/ 0 w 17"/>
                <a:gd name="T7" fmla="*/ 5 h 7"/>
                <a:gd name="T8" fmla="*/ 2 w 17"/>
                <a:gd name="T9" fmla="*/ 6 h 7"/>
                <a:gd name="T10" fmla="*/ 9 w 17"/>
                <a:gd name="T11" fmla="*/ 7 h 7"/>
                <a:gd name="T12" fmla="*/ 14 w 17"/>
                <a:gd name="T13" fmla="*/ 6 h 7"/>
                <a:gd name="T14" fmla="*/ 17 w 17"/>
                <a:gd name="T15" fmla="*/ 5 h 7"/>
                <a:gd name="T16" fmla="*/ 16 w 17"/>
                <a:gd name="T17" fmla="*/ 1 h 7"/>
                <a:gd name="T18" fmla="*/ 9 w 17"/>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7">
                  <a:moveTo>
                    <a:pt x="9" y="0"/>
                  </a:moveTo>
                  <a:cubicBezTo>
                    <a:pt x="7" y="0"/>
                    <a:pt x="3" y="0"/>
                    <a:pt x="1" y="2"/>
                  </a:cubicBezTo>
                  <a:cubicBezTo>
                    <a:pt x="1" y="2"/>
                    <a:pt x="0" y="2"/>
                    <a:pt x="0" y="3"/>
                  </a:cubicBezTo>
                  <a:cubicBezTo>
                    <a:pt x="0" y="4"/>
                    <a:pt x="0" y="4"/>
                    <a:pt x="0" y="5"/>
                  </a:cubicBezTo>
                  <a:cubicBezTo>
                    <a:pt x="1" y="6"/>
                    <a:pt x="2" y="6"/>
                    <a:pt x="2" y="6"/>
                  </a:cubicBezTo>
                  <a:cubicBezTo>
                    <a:pt x="4" y="6"/>
                    <a:pt x="6" y="7"/>
                    <a:pt x="9" y="7"/>
                  </a:cubicBezTo>
                  <a:cubicBezTo>
                    <a:pt x="11" y="7"/>
                    <a:pt x="13" y="7"/>
                    <a:pt x="14" y="6"/>
                  </a:cubicBezTo>
                  <a:cubicBezTo>
                    <a:pt x="15" y="6"/>
                    <a:pt x="16" y="6"/>
                    <a:pt x="17" y="5"/>
                  </a:cubicBezTo>
                  <a:cubicBezTo>
                    <a:pt x="17" y="4"/>
                    <a:pt x="17" y="2"/>
                    <a:pt x="16" y="1"/>
                  </a:cubicBezTo>
                  <a:cubicBezTo>
                    <a:pt x="16" y="1"/>
                    <a:pt x="15" y="0"/>
                    <a:pt x="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753"/>
            <p:cNvSpPr/>
            <p:nvPr/>
          </p:nvSpPr>
          <p:spPr bwMode="auto">
            <a:xfrm>
              <a:off x="5066" y="3197"/>
              <a:ext cx="22" cy="19"/>
            </a:xfrm>
            <a:custGeom>
              <a:avLst/>
              <a:gdLst>
                <a:gd name="T0" fmla="*/ 7 w 9"/>
                <a:gd name="T1" fmla="*/ 0 h 8"/>
                <a:gd name="T2" fmla="*/ 6 w 9"/>
                <a:gd name="T3" fmla="*/ 1 h 8"/>
                <a:gd name="T4" fmla="*/ 1 w 9"/>
                <a:gd name="T5" fmla="*/ 5 h 8"/>
                <a:gd name="T6" fmla="*/ 1 w 9"/>
                <a:gd name="T7" fmla="*/ 7 h 8"/>
                <a:gd name="T8" fmla="*/ 2 w 9"/>
                <a:gd name="T9" fmla="*/ 8 h 8"/>
                <a:gd name="T10" fmla="*/ 3 w 9"/>
                <a:gd name="T11" fmla="*/ 8 h 8"/>
                <a:gd name="T12" fmla="*/ 9 w 9"/>
                <a:gd name="T13" fmla="*/ 2 h 8"/>
                <a:gd name="T14" fmla="*/ 8 w 9"/>
                <a:gd name="T15" fmla="*/ 0 h 8"/>
                <a:gd name="T16" fmla="*/ 7 w 9"/>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8">
                  <a:moveTo>
                    <a:pt x="7" y="0"/>
                  </a:moveTo>
                  <a:cubicBezTo>
                    <a:pt x="7" y="0"/>
                    <a:pt x="6" y="0"/>
                    <a:pt x="6" y="1"/>
                  </a:cubicBezTo>
                  <a:cubicBezTo>
                    <a:pt x="5" y="2"/>
                    <a:pt x="3" y="4"/>
                    <a:pt x="1" y="5"/>
                  </a:cubicBezTo>
                  <a:cubicBezTo>
                    <a:pt x="1" y="5"/>
                    <a:pt x="0" y="6"/>
                    <a:pt x="1" y="7"/>
                  </a:cubicBezTo>
                  <a:cubicBezTo>
                    <a:pt x="1" y="8"/>
                    <a:pt x="2" y="8"/>
                    <a:pt x="2" y="8"/>
                  </a:cubicBezTo>
                  <a:cubicBezTo>
                    <a:pt x="2" y="8"/>
                    <a:pt x="3" y="8"/>
                    <a:pt x="3" y="8"/>
                  </a:cubicBezTo>
                  <a:cubicBezTo>
                    <a:pt x="5" y="7"/>
                    <a:pt x="7" y="5"/>
                    <a:pt x="9" y="2"/>
                  </a:cubicBezTo>
                  <a:cubicBezTo>
                    <a:pt x="9" y="2"/>
                    <a:pt x="9" y="1"/>
                    <a:pt x="8" y="0"/>
                  </a:cubicBezTo>
                  <a:cubicBezTo>
                    <a:pt x="8"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754"/>
            <p:cNvSpPr/>
            <p:nvPr/>
          </p:nvSpPr>
          <p:spPr bwMode="auto">
            <a:xfrm>
              <a:off x="5111" y="3232"/>
              <a:ext cx="17" cy="19"/>
            </a:xfrm>
            <a:custGeom>
              <a:avLst/>
              <a:gdLst>
                <a:gd name="T0" fmla="*/ 5 w 7"/>
                <a:gd name="T1" fmla="*/ 0 h 8"/>
                <a:gd name="T2" fmla="*/ 4 w 7"/>
                <a:gd name="T3" fmla="*/ 1 h 8"/>
                <a:gd name="T4" fmla="*/ 1 w 7"/>
                <a:gd name="T5" fmla="*/ 6 h 8"/>
                <a:gd name="T6" fmla="*/ 1 w 7"/>
                <a:gd name="T7" fmla="*/ 8 h 8"/>
                <a:gd name="T8" fmla="*/ 2 w 7"/>
                <a:gd name="T9" fmla="*/ 8 h 8"/>
                <a:gd name="T10" fmla="*/ 3 w 7"/>
                <a:gd name="T11" fmla="*/ 8 h 8"/>
                <a:gd name="T12" fmla="*/ 6 w 7"/>
                <a:gd name="T13" fmla="*/ 3 h 8"/>
                <a:gd name="T14" fmla="*/ 6 w 7"/>
                <a:gd name="T15" fmla="*/ 1 h 8"/>
                <a:gd name="T16" fmla="*/ 5 w 7"/>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5" y="0"/>
                  </a:moveTo>
                  <a:cubicBezTo>
                    <a:pt x="5" y="0"/>
                    <a:pt x="4" y="1"/>
                    <a:pt x="4" y="1"/>
                  </a:cubicBezTo>
                  <a:cubicBezTo>
                    <a:pt x="2" y="3"/>
                    <a:pt x="2" y="4"/>
                    <a:pt x="1" y="6"/>
                  </a:cubicBezTo>
                  <a:cubicBezTo>
                    <a:pt x="0" y="7"/>
                    <a:pt x="0" y="8"/>
                    <a:pt x="1" y="8"/>
                  </a:cubicBezTo>
                  <a:cubicBezTo>
                    <a:pt x="1" y="8"/>
                    <a:pt x="2" y="8"/>
                    <a:pt x="2" y="8"/>
                  </a:cubicBezTo>
                  <a:cubicBezTo>
                    <a:pt x="2" y="8"/>
                    <a:pt x="3" y="8"/>
                    <a:pt x="3" y="8"/>
                  </a:cubicBezTo>
                  <a:cubicBezTo>
                    <a:pt x="5" y="6"/>
                    <a:pt x="5" y="5"/>
                    <a:pt x="6" y="3"/>
                  </a:cubicBezTo>
                  <a:cubicBezTo>
                    <a:pt x="7" y="2"/>
                    <a:pt x="7" y="1"/>
                    <a:pt x="6" y="1"/>
                  </a:cubicBezTo>
                  <a:cubicBezTo>
                    <a:pt x="6" y="0"/>
                    <a:pt x="5" y="0"/>
                    <a:pt x="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755"/>
            <p:cNvSpPr/>
            <p:nvPr/>
          </p:nvSpPr>
          <p:spPr bwMode="auto">
            <a:xfrm>
              <a:off x="5211" y="3235"/>
              <a:ext cx="19" cy="14"/>
            </a:xfrm>
            <a:custGeom>
              <a:avLst/>
              <a:gdLst>
                <a:gd name="T0" fmla="*/ 2 w 8"/>
                <a:gd name="T1" fmla="*/ 0 h 6"/>
                <a:gd name="T2" fmla="*/ 1 w 8"/>
                <a:gd name="T3" fmla="*/ 0 h 6"/>
                <a:gd name="T4" fmla="*/ 1 w 8"/>
                <a:gd name="T5" fmla="*/ 2 h 6"/>
                <a:gd name="T6" fmla="*/ 3 w 8"/>
                <a:gd name="T7" fmla="*/ 5 h 6"/>
                <a:gd name="T8" fmla="*/ 5 w 8"/>
                <a:gd name="T9" fmla="*/ 6 h 6"/>
                <a:gd name="T10" fmla="*/ 6 w 8"/>
                <a:gd name="T11" fmla="*/ 6 h 6"/>
                <a:gd name="T12" fmla="*/ 7 w 8"/>
                <a:gd name="T13" fmla="*/ 5 h 6"/>
                <a:gd name="T14" fmla="*/ 7 w 8"/>
                <a:gd name="T15" fmla="*/ 3 h 6"/>
                <a:gd name="T16" fmla="*/ 5 w 8"/>
                <a:gd name="T17" fmla="*/ 2 h 6"/>
                <a:gd name="T18" fmla="*/ 4 w 8"/>
                <a:gd name="T19" fmla="*/ 0 h 6"/>
                <a:gd name="T20" fmla="*/ 2 w 8"/>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6">
                  <a:moveTo>
                    <a:pt x="2" y="0"/>
                  </a:moveTo>
                  <a:cubicBezTo>
                    <a:pt x="2" y="0"/>
                    <a:pt x="2" y="0"/>
                    <a:pt x="1" y="0"/>
                  </a:cubicBezTo>
                  <a:cubicBezTo>
                    <a:pt x="1" y="1"/>
                    <a:pt x="0" y="2"/>
                    <a:pt x="1" y="2"/>
                  </a:cubicBezTo>
                  <a:cubicBezTo>
                    <a:pt x="2" y="3"/>
                    <a:pt x="2" y="4"/>
                    <a:pt x="3" y="5"/>
                  </a:cubicBezTo>
                  <a:cubicBezTo>
                    <a:pt x="3" y="5"/>
                    <a:pt x="4" y="6"/>
                    <a:pt x="5" y="6"/>
                  </a:cubicBezTo>
                  <a:cubicBezTo>
                    <a:pt x="5" y="6"/>
                    <a:pt x="6" y="6"/>
                    <a:pt x="6" y="6"/>
                  </a:cubicBezTo>
                  <a:cubicBezTo>
                    <a:pt x="6" y="6"/>
                    <a:pt x="7" y="6"/>
                    <a:pt x="7" y="5"/>
                  </a:cubicBezTo>
                  <a:cubicBezTo>
                    <a:pt x="8" y="5"/>
                    <a:pt x="7" y="4"/>
                    <a:pt x="7" y="3"/>
                  </a:cubicBezTo>
                  <a:cubicBezTo>
                    <a:pt x="6" y="3"/>
                    <a:pt x="5" y="2"/>
                    <a:pt x="5" y="2"/>
                  </a:cubicBezTo>
                  <a:cubicBezTo>
                    <a:pt x="5" y="2"/>
                    <a:pt x="4" y="1"/>
                    <a:pt x="4"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756"/>
            <p:cNvSpPr/>
            <p:nvPr/>
          </p:nvSpPr>
          <p:spPr bwMode="auto">
            <a:xfrm>
              <a:off x="5251" y="3197"/>
              <a:ext cx="21" cy="14"/>
            </a:xfrm>
            <a:custGeom>
              <a:avLst/>
              <a:gdLst>
                <a:gd name="T0" fmla="*/ 2 w 9"/>
                <a:gd name="T1" fmla="*/ 0 h 6"/>
                <a:gd name="T2" fmla="*/ 1 w 9"/>
                <a:gd name="T3" fmla="*/ 0 h 6"/>
                <a:gd name="T4" fmla="*/ 1 w 9"/>
                <a:gd name="T5" fmla="*/ 3 h 6"/>
                <a:gd name="T6" fmla="*/ 4 w 9"/>
                <a:gd name="T7" fmla="*/ 4 h 6"/>
                <a:gd name="T8" fmla="*/ 7 w 9"/>
                <a:gd name="T9" fmla="*/ 6 h 6"/>
                <a:gd name="T10" fmla="*/ 8 w 9"/>
                <a:gd name="T11" fmla="*/ 6 h 6"/>
                <a:gd name="T12" fmla="*/ 9 w 9"/>
                <a:gd name="T13" fmla="*/ 5 h 6"/>
                <a:gd name="T14" fmla="*/ 8 w 9"/>
                <a:gd name="T15" fmla="*/ 3 h 6"/>
                <a:gd name="T16" fmla="*/ 6 w 9"/>
                <a:gd name="T17" fmla="*/ 2 h 6"/>
                <a:gd name="T18" fmla="*/ 3 w 9"/>
                <a:gd name="T19" fmla="*/ 0 h 6"/>
                <a:gd name="T20" fmla="*/ 2 w 9"/>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6">
                  <a:moveTo>
                    <a:pt x="2" y="0"/>
                  </a:moveTo>
                  <a:cubicBezTo>
                    <a:pt x="2" y="0"/>
                    <a:pt x="1" y="0"/>
                    <a:pt x="1" y="0"/>
                  </a:cubicBezTo>
                  <a:cubicBezTo>
                    <a:pt x="0" y="1"/>
                    <a:pt x="1" y="2"/>
                    <a:pt x="1" y="3"/>
                  </a:cubicBezTo>
                  <a:cubicBezTo>
                    <a:pt x="3" y="3"/>
                    <a:pt x="3" y="4"/>
                    <a:pt x="4" y="4"/>
                  </a:cubicBezTo>
                  <a:cubicBezTo>
                    <a:pt x="4" y="5"/>
                    <a:pt x="5" y="5"/>
                    <a:pt x="7" y="6"/>
                  </a:cubicBezTo>
                  <a:cubicBezTo>
                    <a:pt x="7" y="6"/>
                    <a:pt x="7" y="6"/>
                    <a:pt x="8" y="6"/>
                  </a:cubicBezTo>
                  <a:cubicBezTo>
                    <a:pt x="8" y="6"/>
                    <a:pt x="9" y="6"/>
                    <a:pt x="9" y="5"/>
                  </a:cubicBezTo>
                  <a:cubicBezTo>
                    <a:pt x="9" y="5"/>
                    <a:pt x="9" y="4"/>
                    <a:pt x="8" y="3"/>
                  </a:cubicBezTo>
                  <a:cubicBezTo>
                    <a:pt x="7" y="2"/>
                    <a:pt x="6" y="2"/>
                    <a:pt x="6" y="2"/>
                  </a:cubicBezTo>
                  <a:cubicBezTo>
                    <a:pt x="5" y="1"/>
                    <a:pt x="5"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757"/>
            <p:cNvSpPr/>
            <p:nvPr/>
          </p:nvSpPr>
          <p:spPr bwMode="auto">
            <a:xfrm>
              <a:off x="5059" y="3093"/>
              <a:ext cx="26" cy="16"/>
            </a:xfrm>
            <a:custGeom>
              <a:avLst/>
              <a:gdLst>
                <a:gd name="T0" fmla="*/ 1 w 11"/>
                <a:gd name="T1" fmla="*/ 0 h 7"/>
                <a:gd name="T2" fmla="*/ 0 w 11"/>
                <a:gd name="T3" fmla="*/ 1 h 7"/>
                <a:gd name="T4" fmla="*/ 0 w 11"/>
                <a:gd name="T5" fmla="*/ 3 h 7"/>
                <a:gd name="T6" fmla="*/ 4 w 11"/>
                <a:gd name="T7" fmla="*/ 5 h 7"/>
                <a:gd name="T8" fmla="*/ 8 w 11"/>
                <a:gd name="T9" fmla="*/ 7 h 7"/>
                <a:gd name="T10" fmla="*/ 9 w 11"/>
                <a:gd name="T11" fmla="*/ 7 h 7"/>
                <a:gd name="T12" fmla="*/ 10 w 11"/>
                <a:gd name="T13" fmla="*/ 6 h 7"/>
                <a:gd name="T14" fmla="*/ 10 w 11"/>
                <a:gd name="T15" fmla="*/ 4 h 7"/>
                <a:gd name="T16" fmla="*/ 5 w 11"/>
                <a:gd name="T17" fmla="*/ 2 h 7"/>
                <a:gd name="T18" fmla="*/ 2 w 11"/>
                <a:gd name="T19" fmla="*/ 0 h 7"/>
                <a:gd name="T20" fmla="*/ 1 w 11"/>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7">
                  <a:moveTo>
                    <a:pt x="1" y="0"/>
                  </a:moveTo>
                  <a:cubicBezTo>
                    <a:pt x="1" y="0"/>
                    <a:pt x="0" y="0"/>
                    <a:pt x="0" y="1"/>
                  </a:cubicBezTo>
                  <a:cubicBezTo>
                    <a:pt x="0" y="1"/>
                    <a:pt x="0" y="2"/>
                    <a:pt x="0" y="3"/>
                  </a:cubicBezTo>
                  <a:cubicBezTo>
                    <a:pt x="2" y="4"/>
                    <a:pt x="3" y="4"/>
                    <a:pt x="4" y="5"/>
                  </a:cubicBezTo>
                  <a:cubicBezTo>
                    <a:pt x="5" y="6"/>
                    <a:pt x="7" y="6"/>
                    <a:pt x="8" y="7"/>
                  </a:cubicBezTo>
                  <a:cubicBezTo>
                    <a:pt x="8" y="7"/>
                    <a:pt x="9" y="7"/>
                    <a:pt x="9" y="7"/>
                  </a:cubicBezTo>
                  <a:cubicBezTo>
                    <a:pt x="9" y="7"/>
                    <a:pt x="10" y="7"/>
                    <a:pt x="10" y="6"/>
                  </a:cubicBezTo>
                  <a:cubicBezTo>
                    <a:pt x="11" y="6"/>
                    <a:pt x="11" y="5"/>
                    <a:pt x="10" y="4"/>
                  </a:cubicBezTo>
                  <a:cubicBezTo>
                    <a:pt x="8" y="3"/>
                    <a:pt x="7" y="3"/>
                    <a:pt x="5" y="2"/>
                  </a:cubicBezTo>
                  <a:cubicBezTo>
                    <a:pt x="4" y="1"/>
                    <a:pt x="3" y="1"/>
                    <a:pt x="2" y="0"/>
                  </a:cubicBezTo>
                  <a:cubicBezTo>
                    <a:pt x="2" y="0"/>
                    <a:pt x="2" y="0"/>
                    <a:pt x="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758"/>
            <p:cNvSpPr/>
            <p:nvPr/>
          </p:nvSpPr>
          <p:spPr bwMode="auto">
            <a:xfrm>
              <a:off x="5211" y="3040"/>
              <a:ext cx="19" cy="22"/>
            </a:xfrm>
            <a:custGeom>
              <a:avLst/>
              <a:gdLst>
                <a:gd name="T0" fmla="*/ 6 w 8"/>
                <a:gd name="T1" fmla="*/ 0 h 9"/>
                <a:gd name="T2" fmla="*/ 5 w 8"/>
                <a:gd name="T3" fmla="*/ 1 h 9"/>
                <a:gd name="T4" fmla="*/ 3 w 8"/>
                <a:gd name="T5" fmla="*/ 3 h 9"/>
                <a:gd name="T6" fmla="*/ 0 w 8"/>
                <a:gd name="T7" fmla="*/ 7 h 9"/>
                <a:gd name="T8" fmla="*/ 1 w 8"/>
                <a:gd name="T9" fmla="*/ 9 h 9"/>
                <a:gd name="T10" fmla="*/ 2 w 8"/>
                <a:gd name="T11" fmla="*/ 9 h 9"/>
                <a:gd name="T12" fmla="*/ 3 w 8"/>
                <a:gd name="T13" fmla="*/ 8 h 9"/>
                <a:gd name="T14" fmla="*/ 5 w 8"/>
                <a:gd name="T15" fmla="*/ 6 h 9"/>
                <a:gd name="T16" fmla="*/ 7 w 8"/>
                <a:gd name="T17" fmla="*/ 2 h 9"/>
                <a:gd name="T18" fmla="*/ 7 w 8"/>
                <a:gd name="T19" fmla="*/ 0 h 9"/>
                <a:gd name="T20" fmla="*/ 6 w 8"/>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6" y="0"/>
                  </a:moveTo>
                  <a:cubicBezTo>
                    <a:pt x="5" y="0"/>
                    <a:pt x="5" y="0"/>
                    <a:pt x="5" y="1"/>
                  </a:cubicBezTo>
                  <a:cubicBezTo>
                    <a:pt x="4" y="2"/>
                    <a:pt x="3" y="3"/>
                    <a:pt x="3" y="3"/>
                  </a:cubicBezTo>
                  <a:cubicBezTo>
                    <a:pt x="2" y="4"/>
                    <a:pt x="1" y="5"/>
                    <a:pt x="0" y="7"/>
                  </a:cubicBezTo>
                  <a:cubicBezTo>
                    <a:pt x="0" y="7"/>
                    <a:pt x="0" y="8"/>
                    <a:pt x="1" y="9"/>
                  </a:cubicBezTo>
                  <a:cubicBezTo>
                    <a:pt x="1" y="9"/>
                    <a:pt x="1" y="9"/>
                    <a:pt x="2" y="9"/>
                  </a:cubicBezTo>
                  <a:cubicBezTo>
                    <a:pt x="2" y="9"/>
                    <a:pt x="3" y="9"/>
                    <a:pt x="3" y="8"/>
                  </a:cubicBezTo>
                  <a:cubicBezTo>
                    <a:pt x="4" y="7"/>
                    <a:pt x="4" y="6"/>
                    <a:pt x="5" y="6"/>
                  </a:cubicBezTo>
                  <a:cubicBezTo>
                    <a:pt x="6" y="5"/>
                    <a:pt x="6" y="4"/>
                    <a:pt x="7" y="2"/>
                  </a:cubicBezTo>
                  <a:cubicBezTo>
                    <a:pt x="8" y="2"/>
                    <a:pt x="8" y="1"/>
                    <a:pt x="7" y="0"/>
                  </a:cubicBezTo>
                  <a:cubicBezTo>
                    <a:pt x="7" y="0"/>
                    <a:pt x="6" y="0"/>
                    <a:pt x="6"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759"/>
            <p:cNvSpPr/>
            <p:nvPr/>
          </p:nvSpPr>
          <p:spPr bwMode="auto">
            <a:xfrm>
              <a:off x="5251" y="3071"/>
              <a:ext cx="19" cy="19"/>
            </a:xfrm>
            <a:custGeom>
              <a:avLst/>
              <a:gdLst>
                <a:gd name="T0" fmla="*/ 7 w 8"/>
                <a:gd name="T1" fmla="*/ 0 h 8"/>
                <a:gd name="T2" fmla="*/ 5 w 8"/>
                <a:gd name="T3" fmla="*/ 1 h 8"/>
                <a:gd name="T4" fmla="*/ 2 w 8"/>
                <a:gd name="T5" fmla="*/ 5 h 8"/>
                <a:gd name="T6" fmla="*/ 1 w 8"/>
                <a:gd name="T7" fmla="*/ 7 h 8"/>
                <a:gd name="T8" fmla="*/ 2 w 8"/>
                <a:gd name="T9" fmla="*/ 8 h 8"/>
                <a:gd name="T10" fmla="*/ 3 w 8"/>
                <a:gd name="T11" fmla="*/ 8 h 8"/>
                <a:gd name="T12" fmla="*/ 8 w 8"/>
                <a:gd name="T13" fmla="*/ 3 h 8"/>
                <a:gd name="T14" fmla="*/ 7 w 8"/>
                <a:gd name="T15" fmla="*/ 1 h 8"/>
                <a:gd name="T16" fmla="*/ 7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7" y="0"/>
                  </a:moveTo>
                  <a:cubicBezTo>
                    <a:pt x="6" y="0"/>
                    <a:pt x="5" y="1"/>
                    <a:pt x="5" y="1"/>
                  </a:cubicBezTo>
                  <a:cubicBezTo>
                    <a:pt x="4" y="3"/>
                    <a:pt x="3" y="4"/>
                    <a:pt x="2" y="5"/>
                  </a:cubicBezTo>
                  <a:cubicBezTo>
                    <a:pt x="1" y="5"/>
                    <a:pt x="0" y="6"/>
                    <a:pt x="1" y="7"/>
                  </a:cubicBezTo>
                  <a:cubicBezTo>
                    <a:pt x="1" y="8"/>
                    <a:pt x="2" y="8"/>
                    <a:pt x="2" y="8"/>
                  </a:cubicBezTo>
                  <a:cubicBezTo>
                    <a:pt x="3" y="8"/>
                    <a:pt x="3" y="8"/>
                    <a:pt x="3" y="8"/>
                  </a:cubicBezTo>
                  <a:cubicBezTo>
                    <a:pt x="5" y="6"/>
                    <a:pt x="7" y="5"/>
                    <a:pt x="8" y="3"/>
                  </a:cubicBezTo>
                  <a:cubicBezTo>
                    <a:pt x="8" y="2"/>
                    <a:pt x="8" y="1"/>
                    <a:pt x="7" y="1"/>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760"/>
            <p:cNvSpPr>
              <a:spLocks noEditPoints="1"/>
            </p:cNvSpPr>
            <p:nvPr/>
          </p:nvSpPr>
          <p:spPr bwMode="auto">
            <a:xfrm>
              <a:off x="5100" y="3057"/>
              <a:ext cx="158" cy="116"/>
            </a:xfrm>
            <a:custGeom>
              <a:avLst/>
              <a:gdLst>
                <a:gd name="T0" fmla="*/ 30 w 67"/>
                <a:gd name="T1" fmla="*/ 43 h 49"/>
                <a:gd name="T2" fmla="*/ 27 w 67"/>
                <a:gd name="T3" fmla="*/ 41 h 49"/>
                <a:gd name="T4" fmla="*/ 30 w 67"/>
                <a:gd name="T5" fmla="*/ 37 h 49"/>
                <a:gd name="T6" fmla="*/ 30 w 67"/>
                <a:gd name="T7" fmla="*/ 37 h 49"/>
                <a:gd name="T8" fmla="*/ 33 w 67"/>
                <a:gd name="T9" fmla="*/ 39 h 49"/>
                <a:gd name="T10" fmla="*/ 32 w 67"/>
                <a:gd name="T11" fmla="*/ 42 h 49"/>
                <a:gd name="T12" fmla="*/ 30 w 67"/>
                <a:gd name="T13" fmla="*/ 43 h 49"/>
                <a:gd name="T14" fmla="*/ 4 w 67"/>
                <a:gd name="T15" fmla="*/ 0 h 49"/>
                <a:gd name="T16" fmla="*/ 3 w 67"/>
                <a:gd name="T17" fmla="*/ 0 h 49"/>
                <a:gd name="T18" fmla="*/ 6 w 67"/>
                <a:gd name="T19" fmla="*/ 11 h 49"/>
                <a:gd name="T20" fmla="*/ 28 w 67"/>
                <a:gd name="T21" fmla="*/ 48 h 49"/>
                <a:gd name="T22" fmla="*/ 29 w 67"/>
                <a:gd name="T23" fmla="*/ 49 h 49"/>
                <a:gd name="T24" fmla="*/ 65 w 67"/>
                <a:gd name="T25" fmla="*/ 25 h 49"/>
                <a:gd name="T26" fmla="*/ 60 w 67"/>
                <a:gd name="T27" fmla="*/ 19 h 49"/>
                <a:gd name="T28" fmla="*/ 32 w 67"/>
                <a:gd name="T29" fmla="*/ 34 h 49"/>
                <a:gd name="T30" fmla="*/ 11 w 67"/>
                <a:gd name="T31" fmla="*/ 6 h 49"/>
                <a:gd name="T32" fmla="*/ 4 w 67"/>
                <a:gd name="T33"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49">
                  <a:moveTo>
                    <a:pt x="30" y="43"/>
                  </a:moveTo>
                  <a:cubicBezTo>
                    <a:pt x="29" y="43"/>
                    <a:pt x="28" y="43"/>
                    <a:pt x="27" y="41"/>
                  </a:cubicBezTo>
                  <a:cubicBezTo>
                    <a:pt x="26" y="40"/>
                    <a:pt x="28" y="37"/>
                    <a:pt x="30" y="37"/>
                  </a:cubicBezTo>
                  <a:cubicBezTo>
                    <a:pt x="30" y="37"/>
                    <a:pt x="30" y="37"/>
                    <a:pt x="30" y="37"/>
                  </a:cubicBezTo>
                  <a:cubicBezTo>
                    <a:pt x="31" y="37"/>
                    <a:pt x="33" y="38"/>
                    <a:pt x="33" y="39"/>
                  </a:cubicBezTo>
                  <a:cubicBezTo>
                    <a:pt x="34" y="40"/>
                    <a:pt x="33" y="42"/>
                    <a:pt x="32" y="42"/>
                  </a:cubicBezTo>
                  <a:cubicBezTo>
                    <a:pt x="32" y="43"/>
                    <a:pt x="31" y="43"/>
                    <a:pt x="30" y="43"/>
                  </a:cubicBezTo>
                  <a:moveTo>
                    <a:pt x="4" y="0"/>
                  </a:moveTo>
                  <a:cubicBezTo>
                    <a:pt x="4" y="0"/>
                    <a:pt x="3" y="0"/>
                    <a:pt x="3" y="0"/>
                  </a:cubicBezTo>
                  <a:cubicBezTo>
                    <a:pt x="0" y="2"/>
                    <a:pt x="6" y="11"/>
                    <a:pt x="6" y="11"/>
                  </a:cubicBezTo>
                  <a:cubicBezTo>
                    <a:pt x="13" y="23"/>
                    <a:pt x="24" y="45"/>
                    <a:pt x="28" y="48"/>
                  </a:cubicBezTo>
                  <a:cubicBezTo>
                    <a:pt x="28" y="48"/>
                    <a:pt x="29" y="49"/>
                    <a:pt x="29" y="49"/>
                  </a:cubicBezTo>
                  <a:cubicBezTo>
                    <a:pt x="35" y="49"/>
                    <a:pt x="65" y="25"/>
                    <a:pt x="65" y="25"/>
                  </a:cubicBezTo>
                  <a:cubicBezTo>
                    <a:pt x="67" y="20"/>
                    <a:pt x="62" y="19"/>
                    <a:pt x="60" y="19"/>
                  </a:cubicBezTo>
                  <a:cubicBezTo>
                    <a:pt x="60" y="19"/>
                    <a:pt x="37" y="32"/>
                    <a:pt x="32" y="34"/>
                  </a:cubicBezTo>
                  <a:cubicBezTo>
                    <a:pt x="28" y="32"/>
                    <a:pt x="17" y="14"/>
                    <a:pt x="11" y="6"/>
                  </a:cubicBezTo>
                  <a:cubicBezTo>
                    <a:pt x="11" y="6"/>
                    <a:pt x="6" y="0"/>
                    <a:pt x="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761"/>
            <p:cNvSpPr>
              <a:spLocks noEditPoints="1"/>
            </p:cNvSpPr>
            <p:nvPr/>
          </p:nvSpPr>
          <p:spPr bwMode="auto">
            <a:xfrm>
              <a:off x="4716" y="1367"/>
              <a:ext cx="440" cy="450"/>
            </a:xfrm>
            <a:custGeom>
              <a:avLst/>
              <a:gdLst>
                <a:gd name="T0" fmla="*/ 124 w 186"/>
                <a:gd name="T1" fmla="*/ 174 h 190"/>
                <a:gd name="T2" fmla="*/ 90 w 186"/>
                <a:gd name="T3" fmla="*/ 167 h 190"/>
                <a:gd name="T4" fmla="*/ 102 w 186"/>
                <a:gd name="T5" fmla="*/ 167 h 190"/>
                <a:gd name="T6" fmla="*/ 69 w 186"/>
                <a:gd name="T7" fmla="*/ 184 h 190"/>
                <a:gd name="T8" fmla="*/ 105 w 186"/>
                <a:gd name="T9" fmla="*/ 185 h 190"/>
                <a:gd name="T10" fmla="*/ 120 w 186"/>
                <a:gd name="T11" fmla="*/ 172 h 190"/>
                <a:gd name="T12" fmla="*/ 120 w 186"/>
                <a:gd name="T13" fmla="*/ 173 h 190"/>
                <a:gd name="T14" fmla="*/ 46 w 186"/>
                <a:gd name="T15" fmla="*/ 175 h 190"/>
                <a:gd name="T16" fmla="*/ 141 w 186"/>
                <a:gd name="T17" fmla="*/ 156 h 190"/>
                <a:gd name="T18" fmla="*/ 36 w 186"/>
                <a:gd name="T19" fmla="*/ 169 h 190"/>
                <a:gd name="T20" fmla="*/ 118 w 186"/>
                <a:gd name="T21" fmla="*/ 162 h 190"/>
                <a:gd name="T22" fmla="*/ 123 w 186"/>
                <a:gd name="T23" fmla="*/ 154 h 190"/>
                <a:gd name="T24" fmla="*/ 34 w 186"/>
                <a:gd name="T25" fmla="*/ 149 h 190"/>
                <a:gd name="T26" fmla="*/ 151 w 186"/>
                <a:gd name="T27" fmla="*/ 167 h 190"/>
                <a:gd name="T28" fmla="*/ 18 w 186"/>
                <a:gd name="T29" fmla="*/ 149 h 190"/>
                <a:gd name="T30" fmla="*/ 16 w 186"/>
                <a:gd name="T31" fmla="*/ 145 h 190"/>
                <a:gd name="T32" fmla="*/ 161 w 186"/>
                <a:gd name="T33" fmla="*/ 157 h 190"/>
                <a:gd name="T34" fmla="*/ 10 w 186"/>
                <a:gd name="T35" fmla="*/ 134 h 190"/>
                <a:gd name="T36" fmla="*/ 110 w 186"/>
                <a:gd name="T37" fmla="*/ 128 h 190"/>
                <a:gd name="T38" fmla="*/ 170 w 186"/>
                <a:gd name="T39" fmla="*/ 124 h 190"/>
                <a:gd name="T40" fmla="*/ 102 w 186"/>
                <a:gd name="T41" fmla="*/ 121 h 190"/>
                <a:gd name="T42" fmla="*/ 162 w 186"/>
                <a:gd name="T43" fmla="*/ 115 h 190"/>
                <a:gd name="T44" fmla="*/ 156 w 186"/>
                <a:gd name="T45" fmla="*/ 118 h 190"/>
                <a:gd name="T46" fmla="*/ 6 w 186"/>
                <a:gd name="T47" fmla="*/ 117 h 190"/>
                <a:gd name="T48" fmla="*/ 133 w 186"/>
                <a:gd name="T49" fmla="*/ 109 h 190"/>
                <a:gd name="T50" fmla="*/ 177 w 186"/>
                <a:gd name="T51" fmla="*/ 135 h 190"/>
                <a:gd name="T52" fmla="*/ 99 w 186"/>
                <a:gd name="T53" fmla="*/ 107 h 190"/>
                <a:gd name="T54" fmla="*/ 129 w 186"/>
                <a:gd name="T55" fmla="*/ 157 h 190"/>
                <a:gd name="T56" fmla="*/ 106 w 186"/>
                <a:gd name="T57" fmla="*/ 101 h 190"/>
                <a:gd name="T58" fmla="*/ 168 w 186"/>
                <a:gd name="T59" fmla="*/ 128 h 190"/>
                <a:gd name="T60" fmla="*/ 110 w 186"/>
                <a:gd name="T61" fmla="*/ 98 h 190"/>
                <a:gd name="T62" fmla="*/ 97 w 186"/>
                <a:gd name="T63" fmla="*/ 92 h 190"/>
                <a:gd name="T64" fmla="*/ 103 w 186"/>
                <a:gd name="T65" fmla="*/ 88 h 190"/>
                <a:gd name="T66" fmla="*/ 107 w 186"/>
                <a:gd name="T67" fmla="*/ 86 h 190"/>
                <a:gd name="T68" fmla="*/ 123 w 186"/>
                <a:gd name="T69" fmla="*/ 85 h 190"/>
                <a:gd name="T70" fmla="*/ 151 w 186"/>
                <a:gd name="T71" fmla="*/ 107 h 190"/>
                <a:gd name="T72" fmla="*/ 111 w 186"/>
                <a:gd name="T73" fmla="*/ 93 h 190"/>
                <a:gd name="T74" fmla="*/ 123 w 186"/>
                <a:gd name="T75" fmla="*/ 69 h 190"/>
                <a:gd name="T76" fmla="*/ 138 w 186"/>
                <a:gd name="T77" fmla="*/ 60 h 190"/>
                <a:gd name="T78" fmla="*/ 137 w 186"/>
                <a:gd name="T79" fmla="*/ 72 h 190"/>
                <a:gd name="T80" fmla="*/ 168 w 186"/>
                <a:gd name="T81" fmla="*/ 58 h 190"/>
                <a:gd name="T82" fmla="*/ 160 w 186"/>
                <a:gd name="T83" fmla="*/ 62 h 190"/>
                <a:gd name="T84" fmla="*/ 18 w 186"/>
                <a:gd name="T85" fmla="*/ 48 h 190"/>
                <a:gd name="T86" fmla="*/ 95 w 186"/>
                <a:gd name="T87" fmla="*/ 114 h 190"/>
                <a:gd name="T88" fmla="*/ 110 w 186"/>
                <a:gd name="T89" fmla="*/ 162 h 190"/>
                <a:gd name="T90" fmla="*/ 70 w 186"/>
                <a:gd name="T91" fmla="*/ 160 h 190"/>
                <a:gd name="T92" fmla="*/ 117 w 186"/>
                <a:gd name="T93" fmla="*/ 5 h 190"/>
                <a:gd name="T94" fmla="*/ 99 w 186"/>
                <a:gd name="T95" fmla="*/ 78 h 190"/>
                <a:gd name="T96" fmla="*/ 93 w 186"/>
                <a:gd name="T97" fmla="*/ 91 h 190"/>
                <a:gd name="T98" fmla="*/ 94 w 186"/>
                <a:gd name="T99" fmla="*/ 8 h 190"/>
                <a:gd name="T100" fmla="*/ 92 w 186"/>
                <a:gd name="T101" fmla="*/ 6 h 190"/>
                <a:gd name="T102" fmla="*/ 3 w 186"/>
                <a:gd name="T103" fmla="*/ 126 h 190"/>
                <a:gd name="T104" fmla="*/ 16 w 186"/>
                <a:gd name="T105" fmla="*/ 152 h 190"/>
                <a:gd name="T106" fmla="*/ 48 w 186"/>
                <a:gd name="T107" fmla="*/ 181 h 190"/>
                <a:gd name="T108" fmla="*/ 70 w 186"/>
                <a:gd name="T109" fmla="*/ 190 h 190"/>
                <a:gd name="T110" fmla="*/ 89 w 186"/>
                <a:gd name="T111" fmla="*/ 190 h 190"/>
                <a:gd name="T112" fmla="*/ 116 w 186"/>
                <a:gd name="T113" fmla="*/ 184 h 190"/>
                <a:gd name="T114" fmla="*/ 125 w 186"/>
                <a:gd name="T115" fmla="*/ 184 h 190"/>
                <a:gd name="T116" fmla="*/ 147 w 186"/>
                <a:gd name="T117" fmla="*/ 174 h 190"/>
                <a:gd name="T118" fmla="*/ 173 w 186"/>
                <a:gd name="T119" fmla="*/ 139 h 190"/>
                <a:gd name="T120" fmla="*/ 180 w 186"/>
                <a:gd name="T121" fmla="*/ 62 h 190"/>
                <a:gd name="T122" fmla="*/ 179 w 186"/>
                <a:gd name="T123" fmla="*/ 37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6" h="190">
                  <a:moveTo>
                    <a:pt x="112" y="184"/>
                  </a:moveTo>
                  <a:cubicBezTo>
                    <a:pt x="112" y="183"/>
                    <a:pt x="112" y="183"/>
                    <a:pt x="112" y="182"/>
                  </a:cubicBezTo>
                  <a:cubicBezTo>
                    <a:pt x="112" y="183"/>
                    <a:pt x="112" y="183"/>
                    <a:pt x="112" y="183"/>
                  </a:cubicBezTo>
                  <a:cubicBezTo>
                    <a:pt x="112" y="184"/>
                    <a:pt x="112" y="184"/>
                    <a:pt x="112" y="184"/>
                  </a:cubicBezTo>
                  <a:cubicBezTo>
                    <a:pt x="112" y="184"/>
                    <a:pt x="112" y="184"/>
                    <a:pt x="112" y="184"/>
                  </a:cubicBezTo>
                  <a:moveTo>
                    <a:pt x="124" y="178"/>
                  </a:moveTo>
                  <a:cubicBezTo>
                    <a:pt x="124" y="177"/>
                    <a:pt x="123" y="177"/>
                    <a:pt x="123" y="176"/>
                  </a:cubicBezTo>
                  <a:cubicBezTo>
                    <a:pt x="123" y="175"/>
                    <a:pt x="124" y="175"/>
                    <a:pt x="124" y="174"/>
                  </a:cubicBezTo>
                  <a:cubicBezTo>
                    <a:pt x="124" y="175"/>
                    <a:pt x="124" y="176"/>
                    <a:pt x="124" y="178"/>
                  </a:cubicBezTo>
                  <a:moveTo>
                    <a:pt x="91" y="167"/>
                  </a:moveTo>
                  <a:cubicBezTo>
                    <a:pt x="92" y="167"/>
                    <a:pt x="92" y="167"/>
                    <a:pt x="92" y="167"/>
                  </a:cubicBezTo>
                  <a:cubicBezTo>
                    <a:pt x="94" y="167"/>
                    <a:pt x="96" y="167"/>
                    <a:pt x="98" y="167"/>
                  </a:cubicBezTo>
                  <a:cubicBezTo>
                    <a:pt x="95" y="173"/>
                    <a:pt x="92" y="180"/>
                    <a:pt x="90" y="186"/>
                  </a:cubicBezTo>
                  <a:cubicBezTo>
                    <a:pt x="89" y="186"/>
                    <a:pt x="89" y="186"/>
                    <a:pt x="89" y="186"/>
                  </a:cubicBezTo>
                  <a:cubicBezTo>
                    <a:pt x="87" y="186"/>
                    <a:pt x="85" y="186"/>
                    <a:pt x="83" y="186"/>
                  </a:cubicBezTo>
                  <a:cubicBezTo>
                    <a:pt x="86" y="179"/>
                    <a:pt x="88" y="173"/>
                    <a:pt x="90" y="167"/>
                  </a:cubicBezTo>
                  <a:cubicBezTo>
                    <a:pt x="91" y="167"/>
                    <a:pt x="91" y="167"/>
                    <a:pt x="91" y="167"/>
                  </a:cubicBezTo>
                  <a:moveTo>
                    <a:pt x="79" y="185"/>
                  </a:moveTo>
                  <a:cubicBezTo>
                    <a:pt x="77" y="185"/>
                    <a:pt x="75" y="185"/>
                    <a:pt x="73" y="184"/>
                  </a:cubicBezTo>
                  <a:cubicBezTo>
                    <a:pt x="75" y="178"/>
                    <a:pt x="77" y="172"/>
                    <a:pt x="80" y="167"/>
                  </a:cubicBezTo>
                  <a:cubicBezTo>
                    <a:pt x="82" y="167"/>
                    <a:pt x="84" y="167"/>
                    <a:pt x="86" y="167"/>
                  </a:cubicBezTo>
                  <a:cubicBezTo>
                    <a:pt x="84" y="173"/>
                    <a:pt x="81" y="179"/>
                    <a:pt x="79" y="185"/>
                  </a:cubicBezTo>
                  <a:moveTo>
                    <a:pt x="94" y="186"/>
                  </a:moveTo>
                  <a:cubicBezTo>
                    <a:pt x="97" y="179"/>
                    <a:pt x="100" y="173"/>
                    <a:pt x="102" y="167"/>
                  </a:cubicBezTo>
                  <a:cubicBezTo>
                    <a:pt x="104" y="166"/>
                    <a:pt x="106" y="166"/>
                    <a:pt x="108" y="166"/>
                  </a:cubicBezTo>
                  <a:cubicBezTo>
                    <a:pt x="106" y="172"/>
                    <a:pt x="103" y="179"/>
                    <a:pt x="101" y="185"/>
                  </a:cubicBezTo>
                  <a:cubicBezTo>
                    <a:pt x="98" y="185"/>
                    <a:pt x="96" y="186"/>
                    <a:pt x="94" y="186"/>
                  </a:cubicBezTo>
                  <a:moveTo>
                    <a:pt x="69" y="184"/>
                  </a:moveTo>
                  <a:cubicBezTo>
                    <a:pt x="67" y="183"/>
                    <a:pt x="65" y="183"/>
                    <a:pt x="62" y="182"/>
                  </a:cubicBezTo>
                  <a:cubicBezTo>
                    <a:pt x="65" y="176"/>
                    <a:pt x="67" y="170"/>
                    <a:pt x="70" y="165"/>
                  </a:cubicBezTo>
                  <a:cubicBezTo>
                    <a:pt x="72" y="165"/>
                    <a:pt x="74" y="166"/>
                    <a:pt x="76" y="166"/>
                  </a:cubicBezTo>
                  <a:cubicBezTo>
                    <a:pt x="73" y="172"/>
                    <a:pt x="71" y="178"/>
                    <a:pt x="69" y="184"/>
                  </a:cubicBezTo>
                  <a:moveTo>
                    <a:pt x="105" y="185"/>
                  </a:moveTo>
                  <a:cubicBezTo>
                    <a:pt x="107" y="178"/>
                    <a:pt x="110" y="172"/>
                    <a:pt x="113" y="165"/>
                  </a:cubicBezTo>
                  <a:cubicBezTo>
                    <a:pt x="113" y="165"/>
                    <a:pt x="114" y="165"/>
                    <a:pt x="114" y="165"/>
                  </a:cubicBezTo>
                  <a:cubicBezTo>
                    <a:pt x="114" y="165"/>
                    <a:pt x="114" y="165"/>
                    <a:pt x="114" y="165"/>
                  </a:cubicBezTo>
                  <a:cubicBezTo>
                    <a:pt x="114" y="167"/>
                    <a:pt x="114" y="169"/>
                    <a:pt x="114" y="170"/>
                  </a:cubicBezTo>
                  <a:cubicBezTo>
                    <a:pt x="113" y="171"/>
                    <a:pt x="113" y="171"/>
                    <a:pt x="113" y="171"/>
                  </a:cubicBezTo>
                  <a:cubicBezTo>
                    <a:pt x="111" y="176"/>
                    <a:pt x="109" y="180"/>
                    <a:pt x="107" y="184"/>
                  </a:cubicBezTo>
                  <a:cubicBezTo>
                    <a:pt x="106" y="185"/>
                    <a:pt x="106" y="185"/>
                    <a:pt x="105" y="185"/>
                  </a:cubicBezTo>
                  <a:moveTo>
                    <a:pt x="59" y="181"/>
                  </a:moveTo>
                  <a:cubicBezTo>
                    <a:pt x="55" y="180"/>
                    <a:pt x="52" y="178"/>
                    <a:pt x="50" y="177"/>
                  </a:cubicBezTo>
                  <a:cubicBezTo>
                    <a:pt x="50" y="176"/>
                    <a:pt x="50" y="176"/>
                    <a:pt x="50" y="176"/>
                  </a:cubicBezTo>
                  <a:cubicBezTo>
                    <a:pt x="53" y="171"/>
                    <a:pt x="55" y="166"/>
                    <a:pt x="58" y="161"/>
                  </a:cubicBezTo>
                  <a:cubicBezTo>
                    <a:pt x="61" y="162"/>
                    <a:pt x="64" y="163"/>
                    <a:pt x="66" y="164"/>
                  </a:cubicBezTo>
                  <a:cubicBezTo>
                    <a:pt x="63" y="169"/>
                    <a:pt x="61" y="175"/>
                    <a:pt x="59" y="181"/>
                  </a:cubicBezTo>
                  <a:moveTo>
                    <a:pt x="120" y="173"/>
                  </a:moveTo>
                  <a:cubicBezTo>
                    <a:pt x="120" y="172"/>
                    <a:pt x="120" y="172"/>
                    <a:pt x="120" y="172"/>
                  </a:cubicBezTo>
                  <a:cubicBezTo>
                    <a:pt x="120" y="171"/>
                    <a:pt x="120" y="171"/>
                    <a:pt x="120" y="171"/>
                  </a:cubicBezTo>
                  <a:cubicBezTo>
                    <a:pt x="121" y="168"/>
                    <a:pt x="122" y="165"/>
                    <a:pt x="123" y="162"/>
                  </a:cubicBezTo>
                  <a:cubicBezTo>
                    <a:pt x="124" y="161"/>
                    <a:pt x="125" y="160"/>
                    <a:pt x="126" y="159"/>
                  </a:cubicBezTo>
                  <a:cubicBezTo>
                    <a:pt x="126" y="159"/>
                    <a:pt x="126" y="159"/>
                    <a:pt x="126" y="159"/>
                  </a:cubicBezTo>
                  <a:cubicBezTo>
                    <a:pt x="126" y="159"/>
                    <a:pt x="126" y="159"/>
                    <a:pt x="126" y="159"/>
                  </a:cubicBezTo>
                  <a:cubicBezTo>
                    <a:pt x="126" y="160"/>
                    <a:pt x="125" y="162"/>
                    <a:pt x="125" y="165"/>
                  </a:cubicBezTo>
                  <a:cubicBezTo>
                    <a:pt x="125" y="165"/>
                    <a:pt x="124" y="165"/>
                    <a:pt x="124" y="166"/>
                  </a:cubicBezTo>
                  <a:cubicBezTo>
                    <a:pt x="123" y="168"/>
                    <a:pt x="122" y="170"/>
                    <a:pt x="120" y="173"/>
                  </a:cubicBezTo>
                  <a:moveTo>
                    <a:pt x="128" y="179"/>
                  </a:moveTo>
                  <a:cubicBezTo>
                    <a:pt x="128" y="177"/>
                    <a:pt x="128" y="174"/>
                    <a:pt x="129" y="171"/>
                  </a:cubicBezTo>
                  <a:cubicBezTo>
                    <a:pt x="129" y="167"/>
                    <a:pt x="129" y="164"/>
                    <a:pt x="129" y="161"/>
                  </a:cubicBezTo>
                  <a:cubicBezTo>
                    <a:pt x="132" y="160"/>
                    <a:pt x="134" y="160"/>
                    <a:pt x="136" y="159"/>
                  </a:cubicBezTo>
                  <a:cubicBezTo>
                    <a:pt x="134" y="165"/>
                    <a:pt x="132" y="172"/>
                    <a:pt x="130" y="178"/>
                  </a:cubicBezTo>
                  <a:cubicBezTo>
                    <a:pt x="130" y="179"/>
                    <a:pt x="130" y="179"/>
                    <a:pt x="130" y="179"/>
                  </a:cubicBezTo>
                  <a:cubicBezTo>
                    <a:pt x="129" y="179"/>
                    <a:pt x="128" y="179"/>
                    <a:pt x="128" y="179"/>
                  </a:cubicBezTo>
                  <a:moveTo>
                    <a:pt x="46" y="175"/>
                  </a:moveTo>
                  <a:cubicBezTo>
                    <a:pt x="44" y="174"/>
                    <a:pt x="42" y="172"/>
                    <a:pt x="40" y="171"/>
                  </a:cubicBezTo>
                  <a:cubicBezTo>
                    <a:pt x="42" y="166"/>
                    <a:pt x="44" y="161"/>
                    <a:pt x="47" y="157"/>
                  </a:cubicBezTo>
                  <a:cubicBezTo>
                    <a:pt x="50" y="158"/>
                    <a:pt x="52" y="159"/>
                    <a:pt x="54" y="160"/>
                  </a:cubicBezTo>
                  <a:cubicBezTo>
                    <a:pt x="52" y="165"/>
                    <a:pt x="49" y="170"/>
                    <a:pt x="47" y="174"/>
                  </a:cubicBezTo>
                  <a:cubicBezTo>
                    <a:pt x="46" y="175"/>
                    <a:pt x="46" y="175"/>
                    <a:pt x="46" y="175"/>
                  </a:cubicBezTo>
                  <a:moveTo>
                    <a:pt x="134" y="177"/>
                  </a:moveTo>
                  <a:cubicBezTo>
                    <a:pt x="136" y="170"/>
                    <a:pt x="138" y="163"/>
                    <a:pt x="141" y="157"/>
                  </a:cubicBezTo>
                  <a:cubicBezTo>
                    <a:pt x="141" y="156"/>
                    <a:pt x="141" y="156"/>
                    <a:pt x="141" y="156"/>
                  </a:cubicBezTo>
                  <a:cubicBezTo>
                    <a:pt x="141" y="156"/>
                    <a:pt x="142" y="156"/>
                    <a:pt x="143" y="155"/>
                  </a:cubicBezTo>
                  <a:cubicBezTo>
                    <a:pt x="141" y="162"/>
                    <a:pt x="139" y="169"/>
                    <a:pt x="137" y="175"/>
                  </a:cubicBezTo>
                  <a:cubicBezTo>
                    <a:pt x="136" y="176"/>
                    <a:pt x="135" y="176"/>
                    <a:pt x="134" y="177"/>
                  </a:cubicBezTo>
                  <a:moveTo>
                    <a:pt x="36" y="169"/>
                  </a:moveTo>
                  <a:cubicBezTo>
                    <a:pt x="35" y="167"/>
                    <a:pt x="33" y="166"/>
                    <a:pt x="31" y="164"/>
                  </a:cubicBezTo>
                  <a:cubicBezTo>
                    <a:pt x="33" y="160"/>
                    <a:pt x="35" y="156"/>
                    <a:pt x="38" y="152"/>
                  </a:cubicBezTo>
                  <a:cubicBezTo>
                    <a:pt x="40" y="153"/>
                    <a:pt x="42" y="154"/>
                    <a:pt x="44" y="155"/>
                  </a:cubicBezTo>
                  <a:cubicBezTo>
                    <a:pt x="41" y="159"/>
                    <a:pt x="38" y="164"/>
                    <a:pt x="36" y="169"/>
                  </a:cubicBezTo>
                  <a:moveTo>
                    <a:pt x="142" y="173"/>
                  </a:moveTo>
                  <a:cubicBezTo>
                    <a:pt x="144" y="166"/>
                    <a:pt x="146" y="159"/>
                    <a:pt x="148" y="153"/>
                  </a:cubicBezTo>
                  <a:cubicBezTo>
                    <a:pt x="148" y="152"/>
                    <a:pt x="148" y="152"/>
                    <a:pt x="148" y="152"/>
                  </a:cubicBezTo>
                  <a:cubicBezTo>
                    <a:pt x="149" y="152"/>
                    <a:pt x="150" y="151"/>
                    <a:pt x="152" y="150"/>
                  </a:cubicBezTo>
                  <a:cubicBezTo>
                    <a:pt x="150" y="157"/>
                    <a:pt x="148" y="164"/>
                    <a:pt x="145" y="171"/>
                  </a:cubicBezTo>
                  <a:cubicBezTo>
                    <a:pt x="144" y="171"/>
                    <a:pt x="143" y="172"/>
                    <a:pt x="142" y="173"/>
                  </a:cubicBezTo>
                  <a:moveTo>
                    <a:pt x="118" y="165"/>
                  </a:moveTo>
                  <a:cubicBezTo>
                    <a:pt x="118" y="164"/>
                    <a:pt x="118" y="163"/>
                    <a:pt x="118" y="162"/>
                  </a:cubicBezTo>
                  <a:cubicBezTo>
                    <a:pt x="118" y="161"/>
                    <a:pt x="117" y="160"/>
                    <a:pt x="116" y="160"/>
                  </a:cubicBezTo>
                  <a:cubicBezTo>
                    <a:pt x="116" y="160"/>
                    <a:pt x="116" y="160"/>
                    <a:pt x="116" y="160"/>
                  </a:cubicBezTo>
                  <a:cubicBezTo>
                    <a:pt x="116" y="160"/>
                    <a:pt x="116" y="160"/>
                    <a:pt x="116" y="160"/>
                  </a:cubicBezTo>
                  <a:cubicBezTo>
                    <a:pt x="118" y="156"/>
                    <a:pt x="119" y="153"/>
                    <a:pt x="121" y="150"/>
                  </a:cubicBezTo>
                  <a:cubicBezTo>
                    <a:pt x="122" y="150"/>
                    <a:pt x="122" y="150"/>
                    <a:pt x="122" y="150"/>
                  </a:cubicBezTo>
                  <a:cubicBezTo>
                    <a:pt x="122" y="151"/>
                    <a:pt x="123" y="152"/>
                    <a:pt x="123" y="153"/>
                  </a:cubicBezTo>
                  <a:cubicBezTo>
                    <a:pt x="123" y="154"/>
                    <a:pt x="123" y="154"/>
                    <a:pt x="123" y="154"/>
                  </a:cubicBezTo>
                  <a:cubicBezTo>
                    <a:pt x="123" y="154"/>
                    <a:pt x="123" y="154"/>
                    <a:pt x="123" y="154"/>
                  </a:cubicBezTo>
                  <a:cubicBezTo>
                    <a:pt x="123" y="155"/>
                    <a:pt x="123" y="156"/>
                    <a:pt x="122" y="157"/>
                  </a:cubicBezTo>
                  <a:cubicBezTo>
                    <a:pt x="122" y="158"/>
                    <a:pt x="121" y="159"/>
                    <a:pt x="120" y="160"/>
                  </a:cubicBezTo>
                  <a:cubicBezTo>
                    <a:pt x="119" y="162"/>
                    <a:pt x="118" y="163"/>
                    <a:pt x="118" y="165"/>
                  </a:cubicBezTo>
                  <a:moveTo>
                    <a:pt x="28" y="161"/>
                  </a:moveTo>
                  <a:cubicBezTo>
                    <a:pt x="28" y="161"/>
                    <a:pt x="27" y="161"/>
                    <a:pt x="27" y="160"/>
                  </a:cubicBezTo>
                  <a:cubicBezTo>
                    <a:pt x="26" y="159"/>
                    <a:pt x="26" y="159"/>
                    <a:pt x="25" y="158"/>
                  </a:cubicBezTo>
                  <a:cubicBezTo>
                    <a:pt x="27" y="154"/>
                    <a:pt x="28" y="150"/>
                    <a:pt x="30" y="146"/>
                  </a:cubicBezTo>
                  <a:cubicBezTo>
                    <a:pt x="31" y="147"/>
                    <a:pt x="33" y="148"/>
                    <a:pt x="34" y="149"/>
                  </a:cubicBezTo>
                  <a:cubicBezTo>
                    <a:pt x="32" y="153"/>
                    <a:pt x="30" y="157"/>
                    <a:pt x="28" y="161"/>
                  </a:cubicBezTo>
                  <a:moveTo>
                    <a:pt x="151" y="167"/>
                  </a:moveTo>
                  <a:cubicBezTo>
                    <a:pt x="153" y="160"/>
                    <a:pt x="155" y="154"/>
                    <a:pt x="156" y="147"/>
                  </a:cubicBezTo>
                  <a:cubicBezTo>
                    <a:pt x="157" y="147"/>
                    <a:pt x="157" y="147"/>
                    <a:pt x="157" y="147"/>
                  </a:cubicBezTo>
                  <a:cubicBezTo>
                    <a:pt x="158" y="146"/>
                    <a:pt x="159" y="145"/>
                    <a:pt x="160" y="144"/>
                  </a:cubicBezTo>
                  <a:cubicBezTo>
                    <a:pt x="159" y="150"/>
                    <a:pt x="157" y="157"/>
                    <a:pt x="154" y="163"/>
                  </a:cubicBezTo>
                  <a:cubicBezTo>
                    <a:pt x="154" y="163"/>
                    <a:pt x="154" y="163"/>
                    <a:pt x="154" y="163"/>
                  </a:cubicBezTo>
                  <a:cubicBezTo>
                    <a:pt x="153" y="165"/>
                    <a:pt x="152" y="166"/>
                    <a:pt x="151" y="167"/>
                  </a:cubicBezTo>
                  <a:moveTo>
                    <a:pt x="114" y="155"/>
                  </a:moveTo>
                  <a:cubicBezTo>
                    <a:pt x="114" y="153"/>
                    <a:pt x="113" y="152"/>
                    <a:pt x="112" y="150"/>
                  </a:cubicBezTo>
                  <a:cubicBezTo>
                    <a:pt x="113" y="150"/>
                    <a:pt x="113" y="150"/>
                    <a:pt x="113" y="150"/>
                  </a:cubicBezTo>
                  <a:cubicBezTo>
                    <a:pt x="114" y="147"/>
                    <a:pt x="115" y="144"/>
                    <a:pt x="117" y="142"/>
                  </a:cubicBezTo>
                  <a:cubicBezTo>
                    <a:pt x="118" y="143"/>
                    <a:pt x="118" y="144"/>
                    <a:pt x="119" y="146"/>
                  </a:cubicBezTo>
                  <a:cubicBezTo>
                    <a:pt x="117" y="149"/>
                    <a:pt x="116" y="152"/>
                    <a:pt x="114" y="155"/>
                  </a:cubicBezTo>
                  <a:moveTo>
                    <a:pt x="22" y="154"/>
                  </a:moveTo>
                  <a:cubicBezTo>
                    <a:pt x="21" y="153"/>
                    <a:pt x="20" y="151"/>
                    <a:pt x="18" y="149"/>
                  </a:cubicBezTo>
                  <a:cubicBezTo>
                    <a:pt x="20" y="146"/>
                    <a:pt x="21" y="144"/>
                    <a:pt x="23" y="141"/>
                  </a:cubicBezTo>
                  <a:cubicBezTo>
                    <a:pt x="24" y="142"/>
                    <a:pt x="25" y="143"/>
                    <a:pt x="27" y="144"/>
                  </a:cubicBezTo>
                  <a:cubicBezTo>
                    <a:pt x="25" y="148"/>
                    <a:pt x="24" y="151"/>
                    <a:pt x="22" y="154"/>
                  </a:cubicBezTo>
                  <a:moveTo>
                    <a:pt x="16" y="145"/>
                  </a:moveTo>
                  <a:cubicBezTo>
                    <a:pt x="15" y="145"/>
                    <a:pt x="15" y="144"/>
                    <a:pt x="14" y="143"/>
                  </a:cubicBezTo>
                  <a:cubicBezTo>
                    <a:pt x="16" y="140"/>
                    <a:pt x="17" y="138"/>
                    <a:pt x="18" y="136"/>
                  </a:cubicBezTo>
                  <a:cubicBezTo>
                    <a:pt x="19" y="136"/>
                    <a:pt x="19" y="137"/>
                    <a:pt x="20" y="138"/>
                  </a:cubicBezTo>
                  <a:cubicBezTo>
                    <a:pt x="18" y="140"/>
                    <a:pt x="17" y="143"/>
                    <a:pt x="16" y="145"/>
                  </a:cubicBezTo>
                  <a:moveTo>
                    <a:pt x="161" y="157"/>
                  </a:moveTo>
                  <a:cubicBezTo>
                    <a:pt x="163" y="151"/>
                    <a:pt x="164" y="145"/>
                    <a:pt x="165" y="139"/>
                  </a:cubicBezTo>
                  <a:cubicBezTo>
                    <a:pt x="167" y="138"/>
                    <a:pt x="168" y="136"/>
                    <a:pt x="169" y="135"/>
                  </a:cubicBezTo>
                  <a:cubicBezTo>
                    <a:pt x="169" y="137"/>
                    <a:pt x="169" y="138"/>
                    <a:pt x="168" y="140"/>
                  </a:cubicBezTo>
                  <a:cubicBezTo>
                    <a:pt x="168" y="142"/>
                    <a:pt x="168" y="144"/>
                    <a:pt x="168" y="145"/>
                  </a:cubicBezTo>
                  <a:cubicBezTo>
                    <a:pt x="168" y="146"/>
                    <a:pt x="168" y="146"/>
                    <a:pt x="168" y="146"/>
                  </a:cubicBezTo>
                  <a:cubicBezTo>
                    <a:pt x="168" y="146"/>
                    <a:pt x="168" y="146"/>
                    <a:pt x="168" y="146"/>
                  </a:cubicBezTo>
                  <a:cubicBezTo>
                    <a:pt x="166" y="150"/>
                    <a:pt x="164" y="153"/>
                    <a:pt x="161" y="157"/>
                  </a:cubicBezTo>
                  <a:moveTo>
                    <a:pt x="111" y="145"/>
                  </a:moveTo>
                  <a:cubicBezTo>
                    <a:pt x="110" y="143"/>
                    <a:pt x="109" y="142"/>
                    <a:pt x="109" y="140"/>
                  </a:cubicBezTo>
                  <a:cubicBezTo>
                    <a:pt x="110" y="137"/>
                    <a:pt x="111" y="135"/>
                    <a:pt x="112" y="132"/>
                  </a:cubicBezTo>
                  <a:cubicBezTo>
                    <a:pt x="112" y="132"/>
                    <a:pt x="112" y="132"/>
                    <a:pt x="112" y="132"/>
                  </a:cubicBezTo>
                  <a:cubicBezTo>
                    <a:pt x="113" y="134"/>
                    <a:pt x="114" y="136"/>
                    <a:pt x="115" y="138"/>
                  </a:cubicBezTo>
                  <a:cubicBezTo>
                    <a:pt x="113" y="140"/>
                    <a:pt x="112" y="142"/>
                    <a:pt x="111" y="145"/>
                  </a:cubicBezTo>
                  <a:moveTo>
                    <a:pt x="12" y="139"/>
                  </a:moveTo>
                  <a:cubicBezTo>
                    <a:pt x="11" y="137"/>
                    <a:pt x="11" y="135"/>
                    <a:pt x="10" y="134"/>
                  </a:cubicBezTo>
                  <a:cubicBezTo>
                    <a:pt x="11" y="132"/>
                    <a:pt x="12" y="131"/>
                    <a:pt x="13" y="129"/>
                  </a:cubicBezTo>
                  <a:cubicBezTo>
                    <a:pt x="14" y="130"/>
                    <a:pt x="15" y="131"/>
                    <a:pt x="15" y="132"/>
                  </a:cubicBezTo>
                  <a:cubicBezTo>
                    <a:pt x="14" y="134"/>
                    <a:pt x="13" y="136"/>
                    <a:pt x="12" y="139"/>
                  </a:cubicBezTo>
                  <a:moveTo>
                    <a:pt x="107" y="134"/>
                  </a:moveTo>
                  <a:cubicBezTo>
                    <a:pt x="106" y="133"/>
                    <a:pt x="106" y="131"/>
                    <a:pt x="105" y="130"/>
                  </a:cubicBezTo>
                  <a:cubicBezTo>
                    <a:pt x="105" y="130"/>
                    <a:pt x="105" y="130"/>
                    <a:pt x="105" y="130"/>
                  </a:cubicBezTo>
                  <a:cubicBezTo>
                    <a:pt x="106" y="128"/>
                    <a:pt x="107" y="126"/>
                    <a:pt x="108" y="124"/>
                  </a:cubicBezTo>
                  <a:cubicBezTo>
                    <a:pt x="108" y="126"/>
                    <a:pt x="109" y="127"/>
                    <a:pt x="110" y="128"/>
                  </a:cubicBezTo>
                  <a:cubicBezTo>
                    <a:pt x="109" y="130"/>
                    <a:pt x="108" y="132"/>
                    <a:pt x="107" y="134"/>
                  </a:cubicBezTo>
                  <a:moveTo>
                    <a:pt x="8" y="129"/>
                  </a:moveTo>
                  <a:cubicBezTo>
                    <a:pt x="8" y="127"/>
                    <a:pt x="7" y="125"/>
                    <a:pt x="7" y="123"/>
                  </a:cubicBezTo>
                  <a:cubicBezTo>
                    <a:pt x="7" y="122"/>
                    <a:pt x="8" y="121"/>
                    <a:pt x="8" y="120"/>
                  </a:cubicBezTo>
                  <a:cubicBezTo>
                    <a:pt x="9" y="122"/>
                    <a:pt x="10" y="123"/>
                    <a:pt x="11" y="125"/>
                  </a:cubicBezTo>
                  <a:cubicBezTo>
                    <a:pt x="11" y="125"/>
                    <a:pt x="11" y="125"/>
                    <a:pt x="11" y="125"/>
                  </a:cubicBezTo>
                  <a:cubicBezTo>
                    <a:pt x="10" y="126"/>
                    <a:pt x="9" y="128"/>
                    <a:pt x="8" y="129"/>
                  </a:cubicBezTo>
                  <a:moveTo>
                    <a:pt x="170" y="124"/>
                  </a:moveTo>
                  <a:cubicBezTo>
                    <a:pt x="169" y="124"/>
                    <a:pt x="169" y="124"/>
                    <a:pt x="168" y="123"/>
                  </a:cubicBezTo>
                  <a:cubicBezTo>
                    <a:pt x="169" y="121"/>
                    <a:pt x="170" y="120"/>
                    <a:pt x="171" y="118"/>
                  </a:cubicBezTo>
                  <a:cubicBezTo>
                    <a:pt x="172" y="119"/>
                    <a:pt x="173" y="119"/>
                    <a:pt x="174" y="119"/>
                  </a:cubicBezTo>
                  <a:cubicBezTo>
                    <a:pt x="174" y="120"/>
                    <a:pt x="174" y="120"/>
                    <a:pt x="174" y="120"/>
                  </a:cubicBezTo>
                  <a:cubicBezTo>
                    <a:pt x="174" y="120"/>
                    <a:pt x="174" y="120"/>
                    <a:pt x="174" y="120"/>
                  </a:cubicBezTo>
                  <a:cubicBezTo>
                    <a:pt x="172" y="122"/>
                    <a:pt x="171" y="123"/>
                    <a:pt x="170" y="124"/>
                  </a:cubicBezTo>
                  <a:moveTo>
                    <a:pt x="103" y="125"/>
                  </a:moveTo>
                  <a:cubicBezTo>
                    <a:pt x="103" y="123"/>
                    <a:pt x="103" y="122"/>
                    <a:pt x="102" y="121"/>
                  </a:cubicBezTo>
                  <a:cubicBezTo>
                    <a:pt x="103" y="121"/>
                    <a:pt x="103" y="121"/>
                    <a:pt x="103" y="121"/>
                  </a:cubicBezTo>
                  <a:cubicBezTo>
                    <a:pt x="103" y="120"/>
                    <a:pt x="104" y="119"/>
                    <a:pt x="104" y="118"/>
                  </a:cubicBezTo>
                  <a:cubicBezTo>
                    <a:pt x="105" y="119"/>
                    <a:pt x="105" y="119"/>
                    <a:pt x="106" y="120"/>
                  </a:cubicBezTo>
                  <a:cubicBezTo>
                    <a:pt x="105" y="122"/>
                    <a:pt x="104" y="123"/>
                    <a:pt x="103" y="125"/>
                  </a:cubicBezTo>
                  <a:moveTo>
                    <a:pt x="164" y="122"/>
                  </a:moveTo>
                  <a:cubicBezTo>
                    <a:pt x="163" y="121"/>
                    <a:pt x="161" y="121"/>
                    <a:pt x="159" y="120"/>
                  </a:cubicBezTo>
                  <a:cubicBezTo>
                    <a:pt x="160" y="118"/>
                    <a:pt x="161" y="117"/>
                    <a:pt x="162" y="115"/>
                  </a:cubicBezTo>
                  <a:cubicBezTo>
                    <a:pt x="162" y="115"/>
                    <a:pt x="162" y="115"/>
                    <a:pt x="162" y="115"/>
                  </a:cubicBezTo>
                  <a:cubicBezTo>
                    <a:pt x="164" y="116"/>
                    <a:pt x="166" y="116"/>
                    <a:pt x="167" y="117"/>
                  </a:cubicBezTo>
                  <a:cubicBezTo>
                    <a:pt x="166" y="118"/>
                    <a:pt x="165" y="120"/>
                    <a:pt x="164" y="122"/>
                  </a:cubicBezTo>
                  <a:moveTo>
                    <a:pt x="101" y="116"/>
                  </a:moveTo>
                  <a:cubicBezTo>
                    <a:pt x="100" y="115"/>
                    <a:pt x="100" y="115"/>
                    <a:pt x="100" y="114"/>
                  </a:cubicBezTo>
                  <a:cubicBezTo>
                    <a:pt x="100" y="113"/>
                    <a:pt x="101" y="112"/>
                    <a:pt x="101" y="112"/>
                  </a:cubicBezTo>
                  <a:cubicBezTo>
                    <a:pt x="102" y="113"/>
                    <a:pt x="102" y="113"/>
                    <a:pt x="102" y="113"/>
                  </a:cubicBezTo>
                  <a:cubicBezTo>
                    <a:pt x="101" y="114"/>
                    <a:pt x="101" y="115"/>
                    <a:pt x="101" y="116"/>
                  </a:cubicBezTo>
                  <a:moveTo>
                    <a:pt x="156" y="118"/>
                  </a:moveTo>
                  <a:cubicBezTo>
                    <a:pt x="154" y="117"/>
                    <a:pt x="151" y="116"/>
                    <a:pt x="149" y="115"/>
                  </a:cubicBezTo>
                  <a:cubicBezTo>
                    <a:pt x="150" y="114"/>
                    <a:pt x="150" y="113"/>
                    <a:pt x="151" y="111"/>
                  </a:cubicBezTo>
                  <a:cubicBezTo>
                    <a:pt x="154" y="112"/>
                    <a:pt x="156" y="113"/>
                    <a:pt x="158" y="114"/>
                  </a:cubicBezTo>
                  <a:cubicBezTo>
                    <a:pt x="157" y="115"/>
                    <a:pt x="156" y="117"/>
                    <a:pt x="156" y="118"/>
                  </a:cubicBezTo>
                  <a:moveTo>
                    <a:pt x="6" y="117"/>
                  </a:moveTo>
                  <a:cubicBezTo>
                    <a:pt x="5" y="115"/>
                    <a:pt x="5" y="112"/>
                    <a:pt x="5" y="110"/>
                  </a:cubicBezTo>
                  <a:cubicBezTo>
                    <a:pt x="5" y="112"/>
                    <a:pt x="6" y="114"/>
                    <a:pt x="6" y="115"/>
                  </a:cubicBezTo>
                  <a:cubicBezTo>
                    <a:pt x="6" y="116"/>
                    <a:pt x="6" y="117"/>
                    <a:pt x="6" y="117"/>
                  </a:cubicBezTo>
                  <a:moveTo>
                    <a:pt x="145" y="114"/>
                  </a:moveTo>
                  <a:cubicBezTo>
                    <a:pt x="144" y="113"/>
                    <a:pt x="144" y="113"/>
                    <a:pt x="143" y="113"/>
                  </a:cubicBezTo>
                  <a:cubicBezTo>
                    <a:pt x="143" y="112"/>
                    <a:pt x="144" y="110"/>
                    <a:pt x="144" y="109"/>
                  </a:cubicBezTo>
                  <a:cubicBezTo>
                    <a:pt x="145" y="109"/>
                    <a:pt x="146" y="110"/>
                    <a:pt x="147" y="110"/>
                  </a:cubicBezTo>
                  <a:cubicBezTo>
                    <a:pt x="147" y="111"/>
                    <a:pt x="146" y="113"/>
                    <a:pt x="145" y="114"/>
                  </a:cubicBezTo>
                  <a:moveTo>
                    <a:pt x="139" y="111"/>
                  </a:moveTo>
                  <a:cubicBezTo>
                    <a:pt x="137" y="110"/>
                    <a:pt x="135" y="110"/>
                    <a:pt x="133" y="109"/>
                  </a:cubicBezTo>
                  <a:cubicBezTo>
                    <a:pt x="133" y="109"/>
                    <a:pt x="133" y="109"/>
                    <a:pt x="133" y="109"/>
                  </a:cubicBezTo>
                  <a:cubicBezTo>
                    <a:pt x="133" y="108"/>
                    <a:pt x="134" y="107"/>
                    <a:pt x="134" y="106"/>
                  </a:cubicBezTo>
                  <a:cubicBezTo>
                    <a:pt x="136" y="106"/>
                    <a:pt x="139" y="107"/>
                    <a:pt x="141" y="108"/>
                  </a:cubicBezTo>
                  <a:cubicBezTo>
                    <a:pt x="140" y="109"/>
                    <a:pt x="140" y="110"/>
                    <a:pt x="139" y="111"/>
                  </a:cubicBezTo>
                  <a:moveTo>
                    <a:pt x="177" y="135"/>
                  </a:moveTo>
                  <a:cubicBezTo>
                    <a:pt x="177" y="130"/>
                    <a:pt x="178" y="125"/>
                    <a:pt x="178" y="119"/>
                  </a:cubicBezTo>
                  <a:cubicBezTo>
                    <a:pt x="179" y="119"/>
                    <a:pt x="179" y="119"/>
                    <a:pt x="179" y="119"/>
                  </a:cubicBezTo>
                  <a:cubicBezTo>
                    <a:pt x="180" y="114"/>
                    <a:pt x="181" y="109"/>
                    <a:pt x="182" y="103"/>
                  </a:cubicBezTo>
                  <a:cubicBezTo>
                    <a:pt x="182" y="114"/>
                    <a:pt x="181" y="125"/>
                    <a:pt x="177" y="135"/>
                  </a:cubicBezTo>
                  <a:moveTo>
                    <a:pt x="129" y="107"/>
                  </a:moveTo>
                  <a:cubicBezTo>
                    <a:pt x="128" y="106"/>
                    <a:pt x="126" y="106"/>
                    <a:pt x="125" y="105"/>
                  </a:cubicBezTo>
                  <a:cubicBezTo>
                    <a:pt x="126" y="104"/>
                    <a:pt x="126" y="104"/>
                    <a:pt x="126" y="103"/>
                  </a:cubicBezTo>
                  <a:cubicBezTo>
                    <a:pt x="128" y="103"/>
                    <a:pt x="129" y="104"/>
                    <a:pt x="131" y="104"/>
                  </a:cubicBezTo>
                  <a:cubicBezTo>
                    <a:pt x="130" y="105"/>
                    <a:pt x="130" y="106"/>
                    <a:pt x="129" y="107"/>
                  </a:cubicBezTo>
                  <a:moveTo>
                    <a:pt x="98" y="109"/>
                  </a:moveTo>
                  <a:cubicBezTo>
                    <a:pt x="97" y="106"/>
                    <a:pt x="97" y="104"/>
                    <a:pt x="96" y="102"/>
                  </a:cubicBezTo>
                  <a:cubicBezTo>
                    <a:pt x="97" y="104"/>
                    <a:pt x="98" y="106"/>
                    <a:pt x="99" y="107"/>
                  </a:cubicBezTo>
                  <a:cubicBezTo>
                    <a:pt x="99" y="108"/>
                    <a:pt x="99" y="108"/>
                    <a:pt x="99" y="108"/>
                  </a:cubicBezTo>
                  <a:cubicBezTo>
                    <a:pt x="98" y="108"/>
                    <a:pt x="98" y="108"/>
                    <a:pt x="98" y="109"/>
                  </a:cubicBezTo>
                  <a:moveTo>
                    <a:pt x="121" y="104"/>
                  </a:moveTo>
                  <a:cubicBezTo>
                    <a:pt x="120" y="103"/>
                    <a:pt x="118" y="102"/>
                    <a:pt x="117" y="102"/>
                  </a:cubicBezTo>
                  <a:cubicBezTo>
                    <a:pt x="117" y="101"/>
                    <a:pt x="117" y="100"/>
                    <a:pt x="117" y="100"/>
                  </a:cubicBezTo>
                  <a:cubicBezTo>
                    <a:pt x="119" y="100"/>
                    <a:pt x="121" y="101"/>
                    <a:pt x="123" y="102"/>
                  </a:cubicBezTo>
                  <a:cubicBezTo>
                    <a:pt x="122" y="102"/>
                    <a:pt x="122" y="103"/>
                    <a:pt x="121" y="104"/>
                  </a:cubicBezTo>
                  <a:moveTo>
                    <a:pt x="129" y="157"/>
                  </a:moveTo>
                  <a:cubicBezTo>
                    <a:pt x="129" y="156"/>
                    <a:pt x="129" y="156"/>
                    <a:pt x="129" y="156"/>
                  </a:cubicBezTo>
                  <a:cubicBezTo>
                    <a:pt x="128" y="154"/>
                    <a:pt x="126" y="150"/>
                    <a:pt x="124" y="146"/>
                  </a:cubicBezTo>
                  <a:cubicBezTo>
                    <a:pt x="123" y="145"/>
                    <a:pt x="123" y="145"/>
                    <a:pt x="123" y="145"/>
                  </a:cubicBezTo>
                  <a:cubicBezTo>
                    <a:pt x="123" y="144"/>
                    <a:pt x="123" y="144"/>
                    <a:pt x="123" y="144"/>
                  </a:cubicBezTo>
                  <a:cubicBezTo>
                    <a:pt x="118" y="135"/>
                    <a:pt x="111" y="123"/>
                    <a:pt x="105" y="112"/>
                  </a:cubicBezTo>
                  <a:cubicBezTo>
                    <a:pt x="105" y="111"/>
                    <a:pt x="105" y="111"/>
                    <a:pt x="105" y="111"/>
                  </a:cubicBezTo>
                  <a:cubicBezTo>
                    <a:pt x="103" y="106"/>
                    <a:pt x="100" y="102"/>
                    <a:pt x="98" y="98"/>
                  </a:cubicBezTo>
                  <a:cubicBezTo>
                    <a:pt x="101" y="99"/>
                    <a:pt x="103" y="100"/>
                    <a:pt x="106" y="101"/>
                  </a:cubicBezTo>
                  <a:cubicBezTo>
                    <a:pt x="115" y="105"/>
                    <a:pt x="127" y="110"/>
                    <a:pt x="138" y="115"/>
                  </a:cubicBezTo>
                  <a:cubicBezTo>
                    <a:pt x="138" y="115"/>
                    <a:pt x="139" y="116"/>
                    <a:pt x="139" y="116"/>
                  </a:cubicBezTo>
                  <a:cubicBezTo>
                    <a:pt x="139" y="116"/>
                    <a:pt x="140" y="116"/>
                    <a:pt x="140" y="116"/>
                  </a:cubicBezTo>
                  <a:cubicBezTo>
                    <a:pt x="140" y="116"/>
                    <a:pt x="140" y="116"/>
                    <a:pt x="140" y="116"/>
                  </a:cubicBezTo>
                  <a:cubicBezTo>
                    <a:pt x="149" y="120"/>
                    <a:pt x="158" y="123"/>
                    <a:pt x="164" y="126"/>
                  </a:cubicBezTo>
                  <a:cubicBezTo>
                    <a:pt x="164" y="126"/>
                    <a:pt x="164" y="126"/>
                    <a:pt x="165" y="127"/>
                  </a:cubicBezTo>
                  <a:cubicBezTo>
                    <a:pt x="165" y="127"/>
                    <a:pt x="165" y="127"/>
                    <a:pt x="165" y="127"/>
                  </a:cubicBezTo>
                  <a:cubicBezTo>
                    <a:pt x="166" y="127"/>
                    <a:pt x="167" y="127"/>
                    <a:pt x="168" y="128"/>
                  </a:cubicBezTo>
                  <a:cubicBezTo>
                    <a:pt x="168" y="128"/>
                    <a:pt x="168" y="128"/>
                    <a:pt x="168" y="128"/>
                  </a:cubicBezTo>
                  <a:cubicBezTo>
                    <a:pt x="168" y="129"/>
                    <a:pt x="168" y="130"/>
                    <a:pt x="168" y="130"/>
                  </a:cubicBezTo>
                  <a:cubicBezTo>
                    <a:pt x="167" y="132"/>
                    <a:pt x="165" y="134"/>
                    <a:pt x="163" y="136"/>
                  </a:cubicBezTo>
                  <a:cubicBezTo>
                    <a:pt x="162" y="137"/>
                    <a:pt x="162" y="137"/>
                    <a:pt x="162" y="137"/>
                  </a:cubicBezTo>
                  <a:cubicBezTo>
                    <a:pt x="155" y="144"/>
                    <a:pt x="144" y="152"/>
                    <a:pt x="129" y="157"/>
                  </a:cubicBezTo>
                  <a:moveTo>
                    <a:pt x="113" y="100"/>
                  </a:moveTo>
                  <a:cubicBezTo>
                    <a:pt x="112" y="100"/>
                    <a:pt x="111" y="99"/>
                    <a:pt x="110" y="99"/>
                  </a:cubicBezTo>
                  <a:cubicBezTo>
                    <a:pt x="110" y="98"/>
                    <a:pt x="110" y="98"/>
                    <a:pt x="110" y="98"/>
                  </a:cubicBezTo>
                  <a:cubicBezTo>
                    <a:pt x="110" y="98"/>
                    <a:pt x="110" y="98"/>
                    <a:pt x="110" y="97"/>
                  </a:cubicBezTo>
                  <a:cubicBezTo>
                    <a:pt x="111" y="97"/>
                    <a:pt x="111" y="97"/>
                    <a:pt x="111" y="97"/>
                  </a:cubicBezTo>
                  <a:cubicBezTo>
                    <a:pt x="112" y="98"/>
                    <a:pt x="113" y="98"/>
                    <a:pt x="114" y="98"/>
                  </a:cubicBezTo>
                  <a:cubicBezTo>
                    <a:pt x="113" y="99"/>
                    <a:pt x="113" y="100"/>
                    <a:pt x="113" y="100"/>
                  </a:cubicBezTo>
                  <a:moveTo>
                    <a:pt x="106" y="97"/>
                  </a:moveTo>
                  <a:cubicBezTo>
                    <a:pt x="103" y="96"/>
                    <a:pt x="100" y="94"/>
                    <a:pt x="97" y="93"/>
                  </a:cubicBezTo>
                  <a:cubicBezTo>
                    <a:pt x="97" y="92"/>
                    <a:pt x="97" y="92"/>
                    <a:pt x="97" y="92"/>
                  </a:cubicBezTo>
                  <a:cubicBezTo>
                    <a:pt x="97" y="92"/>
                    <a:pt x="97" y="92"/>
                    <a:pt x="97" y="92"/>
                  </a:cubicBezTo>
                  <a:cubicBezTo>
                    <a:pt x="98" y="92"/>
                    <a:pt x="98" y="92"/>
                    <a:pt x="98" y="92"/>
                  </a:cubicBezTo>
                  <a:cubicBezTo>
                    <a:pt x="99" y="93"/>
                    <a:pt x="102" y="94"/>
                    <a:pt x="107" y="96"/>
                  </a:cubicBezTo>
                  <a:cubicBezTo>
                    <a:pt x="106" y="96"/>
                    <a:pt x="106" y="97"/>
                    <a:pt x="106" y="97"/>
                  </a:cubicBezTo>
                  <a:moveTo>
                    <a:pt x="98" y="89"/>
                  </a:moveTo>
                  <a:cubicBezTo>
                    <a:pt x="98" y="87"/>
                    <a:pt x="98" y="85"/>
                    <a:pt x="98" y="83"/>
                  </a:cubicBezTo>
                  <a:cubicBezTo>
                    <a:pt x="99" y="83"/>
                    <a:pt x="99" y="83"/>
                    <a:pt x="99" y="83"/>
                  </a:cubicBezTo>
                  <a:cubicBezTo>
                    <a:pt x="100" y="82"/>
                    <a:pt x="102" y="81"/>
                    <a:pt x="106" y="79"/>
                  </a:cubicBezTo>
                  <a:cubicBezTo>
                    <a:pt x="104" y="82"/>
                    <a:pt x="103" y="85"/>
                    <a:pt x="103" y="88"/>
                  </a:cubicBezTo>
                  <a:cubicBezTo>
                    <a:pt x="101" y="88"/>
                    <a:pt x="99" y="89"/>
                    <a:pt x="99" y="89"/>
                  </a:cubicBezTo>
                  <a:cubicBezTo>
                    <a:pt x="99" y="89"/>
                    <a:pt x="99" y="89"/>
                    <a:pt x="99" y="89"/>
                  </a:cubicBezTo>
                  <a:cubicBezTo>
                    <a:pt x="99" y="89"/>
                    <a:pt x="99" y="89"/>
                    <a:pt x="99" y="89"/>
                  </a:cubicBezTo>
                  <a:cubicBezTo>
                    <a:pt x="99" y="89"/>
                    <a:pt x="99" y="89"/>
                    <a:pt x="99" y="89"/>
                  </a:cubicBezTo>
                  <a:cubicBezTo>
                    <a:pt x="98" y="89"/>
                    <a:pt x="98" y="89"/>
                    <a:pt x="98" y="89"/>
                  </a:cubicBezTo>
                  <a:cubicBezTo>
                    <a:pt x="98" y="89"/>
                    <a:pt x="98" y="89"/>
                    <a:pt x="98" y="89"/>
                  </a:cubicBezTo>
                  <a:cubicBezTo>
                    <a:pt x="98" y="89"/>
                    <a:pt x="98" y="89"/>
                    <a:pt x="98" y="89"/>
                  </a:cubicBezTo>
                  <a:moveTo>
                    <a:pt x="107" y="86"/>
                  </a:moveTo>
                  <a:cubicBezTo>
                    <a:pt x="108" y="83"/>
                    <a:pt x="109" y="80"/>
                    <a:pt x="111" y="76"/>
                  </a:cubicBezTo>
                  <a:cubicBezTo>
                    <a:pt x="111" y="75"/>
                    <a:pt x="111" y="75"/>
                    <a:pt x="111" y="75"/>
                  </a:cubicBezTo>
                  <a:cubicBezTo>
                    <a:pt x="113" y="74"/>
                    <a:pt x="116" y="73"/>
                    <a:pt x="118" y="71"/>
                  </a:cubicBezTo>
                  <a:cubicBezTo>
                    <a:pt x="117" y="75"/>
                    <a:pt x="115" y="79"/>
                    <a:pt x="114" y="83"/>
                  </a:cubicBezTo>
                  <a:cubicBezTo>
                    <a:pt x="113" y="84"/>
                    <a:pt x="112" y="84"/>
                    <a:pt x="111" y="84"/>
                  </a:cubicBezTo>
                  <a:cubicBezTo>
                    <a:pt x="110" y="85"/>
                    <a:pt x="110" y="85"/>
                    <a:pt x="110" y="85"/>
                  </a:cubicBezTo>
                  <a:cubicBezTo>
                    <a:pt x="109" y="86"/>
                    <a:pt x="108" y="86"/>
                    <a:pt x="107" y="86"/>
                  </a:cubicBezTo>
                  <a:moveTo>
                    <a:pt x="123" y="85"/>
                  </a:moveTo>
                  <a:cubicBezTo>
                    <a:pt x="124" y="85"/>
                    <a:pt x="124" y="85"/>
                    <a:pt x="124" y="84"/>
                  </a:cubicBezTo>
                  <a:cubicBezTo>
                    <a:pt x="129" y="83"/>
                    <a:pt x="134" y="81"/>
                    <a:pt x="140" y="79"/>
                  </a:cubicBezTo>
                  <a:cubicBezTo>
                    <a:pt x="153" y="73"/>
                    <a:pt x="167" y="68"/>
                    <a:pt x="178" y="66"/>
                  </a:cubicBezTo>
                  <a:cubicBezTo>
                    <a:pt x="179" y="72"/>
                    <a:pt x="180" y="79"/>
                    <a:pt x="180" y="86"/>
                  </a:cubicBezTo>
                  <a:cubicBezTo>
                    <a:pt x="180" y="96"/>
                    <a:pt x="178" y="106"/>
                    <a:pt x="176" y="115"/>
                  </a:cubicBezTo>
                  <a:cubicBezTo>
                    <a:pt x="175" y="115"/>
                    <a:pt x="175" y="115"/>
                    <a:pt x="175" y="115"/>
                  </a:cubicBezTo>
                  <a:cubicBezTo>
                    <a:pt x="169" y="113"/>
                    <a:pt x="161" y="110"/>
                    <a:pt x="151" y="107"/>
                  </a:cubicBezTo>
                  <a:cubicBezTo>
                    <a:pt x="151" y="107"/>
                    <a:pt x="151" y="107"/>
                    <a:pt x="151" y="107"/>
                  </a:cubicBezTo>
                  <a:cubicBezTo>
                    <a:pt x="150" y="107"/>
                    <a:pt x="150" y="107"/>
                    <a:pt x="150" y="107"/>
                  </a:cubicBezTo>
                  <a:cubicBezTo>
                    <a:pt x="145" y="105"/>
                    <a:pt x="139" y="103"/>
                    <a:pt x="134" y="101"/>
                  </a:cubicBezTo>
                  <a:cubicBezTo>
                    <a:pt x="128" y="99"/>
                    <a:pt x="123" y="97"/>
                    <a:pt x="118" y="96"/>
                  </a:cubicBezTo>
                  <a:cubicBezTo>
                    <a:pt x="118" y="95"/>
                    <a:pt x="117" y="95"/>
                    <a:pt x="117" y="95"/>
                  </a:cubicBezTo>
                  <a:cubicBezTo>
                    <a:pt x="116" y="95"/>
                    <a:pt x="116" y="95"/>
                    <a:pt x="116" y="95"/>
                  </a:cubicBezTo>
                  <a:cubicBezTo>
                    <a:pt x="116" y="95"/>
                    <a:pt x="116" y="95"/>
                    <a:pt x="115" y="95"/>
                  </a:cubicBezTo>
                  <a:cubicBezTo>
                    <a:pt x="114" y="94"/>
                    <a:pt x="113" y="94"/>
                    <a:pt x="112" y="94"/>
                  </a:cubicBezTo>
                  <a:cubicBezTo>
                    <a:pt x="111" y="93"/>
                    <a:pt x="111" y="93"/>
                    <a:pt x="111" y="93"/>
                  </a:cubicBezTo>
                  <a:cubicBezTo>
                    <a:pt x="111" y="93"/>
                    <a:pt x="111" y="93"/>
                    <a:pt x="111" y="93"/>
                  </a:cubicBezTo>
                  <a:cubicBezTo>
                    <a:pt x="111" y="92"/>
                    <a:pt x="110" y="92"/>
                    <a:pt x="110" y="92"/>
                  </a:cubicBezTo>
                  <a:cubicBezTo>
                    <a:pt x="109" y="92"/>
                    <a:pt x="109" y="92"/>
                    <a:pt x="109" y="92"/>
                  </a:cubicBezTo>
                  <a:cubicBezTo>
                    <a:pt x="108" y="92"/>
                    <a:pt x="106" y="92"/>
                    <a:pt x="105" y="91"/>
                  </a:cubicBezTo>
                  <a:cubicBezTo>
                    <a:pt x="110" y="90"/>
                    <a:pt x="116" y="88"/>
                    <a:pt x="123" y="85"/>
                  </a:cubicBezTo>
                  <a:cubicBezTo>
                    <a:pt x="123" y="85"/>
                    <a:pt x="123" y="85"/>
                    <a:pt x="123" y="85"/>
                  </a:cubicBezTo>
                  <a:moveTo>
                    <a:pt x="119" y="81"/>
                  </a:moveTo>
                  <a:cubicBezTo>
                    <a:pt x="120" y="77"/>
                    <a:pt x="122" y="73"/>
                    <a:pt x="123" y="69"/>
                  </a:cubicBezTo>
                  <a:cubicBezTo>
                    <a:pt x="123" y="68"/>
                    <a:pt x="123" y="68"/>
                    <a:pt x="123" y="68"/>
                  </a:cubicBezTo>
                  <a:cubicBezTo>
                    <a:pt x="125" y="67"/>
                    <a:pt x="126" y="66"/>
                    <a:pt x="128" y="65"/>
                  </a:cubicBezTo>
                  <a:cubicBezTo>
                    <a:pt x="126" y="70"/>
                    <a:pt x="124" y="75"/>
                    <a:pt x="122" y="79"/>
                  </a:cubicBezTo>
                  <a:cubicBezTo>
                    <a:pt x="121" y="80"/>
                    <a:pt x="120" y="80"/>
                    <a:pt x="119" y="81"/>
                  </a:cubicBezTo>
                  <a:moveTo>
                    <a:pt x="127" y="77"/>
                  </a:moveTo>
                  <a:cubicBezTo>
                    <a:pt x="129" y="73"/>
                    <a:pt x="131" y="69"/>
                    <a:pt x="133" y="65"/>
                  </a:cubicBezTo>
                  <a:cubicBezTo>
                    <a:pt x="133" y="64"/>
                    <a:pt x="133" y="63"/>
                    <a:pt x="132" y="63"/>
                  </a:cubicBezTo>
                  <a:cubicBezTo>
                    <a:pt x="134" y="62"/>
                    <a:pt x="136" y="61"/>
                    <a:pt x="138" y="60"/>
                  </a:cubicBezTo>
                  <a:cubicBezTo>
                    <a:pt x="136" y="65"/>
                    <a:pt x="134" y="70"/>
                    <a:pt x="132" y="75"/>
                  </a:cubicBezTo>
                  <a:cubicBezTo>
                    <a:pt x="130" y="76"/>
                    <a:pt x="129" y="76"/>
                    <a:pt x="127" y="77"/>
                  </a:cubicBezTo>
                  <a:moveTo>
                    <a:pt x="137" y="72"/>
                  </a:moveTo>
                  <a:cubicBezTo>
                    <a:pt x="139" y="67"/>
                    <a:pt x="141" y="62"/>
                    <a:pt x="143" y="57"/>
                  </a:cubicBezTo>
                  <a:cubicBezTo>
                    <a:pt x="143" y="57"/>
                    <a:pt x="143" y="57"/>
                    <a:pt x="143" y="57"/>
                  </a:cubicBezTo>
                  <a:cubicBezTo>
                    <a:pt x="146" y="55"/>
                    <a:pt x="148" y="54"/>
                    <a:pt x="150" y="53"/>
                  </a:cubicBezTo>
                  <a:cubicBezTo>
                    <a:pt x="149" y="58"/>
                    <a:pt x="147" y="63"/>
                    <a:pt x="146" y="68"/>
                  </a:cubicBezTo>
                  <a:cubicBezTo>
                    <a:pt x="143" y="70"/>
                    <a:pt x="140" y="71"/>
                    <a:pt x="137" y="72"/>
                  </a:cubicBezTo>
                  <a:moveTo>
                    <a:pt x="151" y="66"/>
                  </a:moveTo>
                  <a:cubicBezTo>
                    <a:pt x="152" y="61"/>
                    <a:pt x="154" y="55"/>
                    <a:pt x="155" y="50"/>
                  </a:cubicBezTo>
                  <a:cubicBezTo>
                    <a:pt x="157" y="49"/>
                    <a:pt x="159" y="48"/>
                    <a:pt x="161" y="47"/>
                  </a:cubicBezTo>
                  <a:cubicBezTo>
                    <a:pt x="159" y="52"/>
                    <a:pt x="157" y="57"/>
                    <a:pt x="155" y="63"/>
                  </a:cubicBezTo>
                  <a:cubicBezTo>
                    <a:pt x="155" y="63"/>
                    <a:pt x="155" y="63"/>
                    <a:pt x="155" y="63"/>
                  </a:cubicBezTo>
                  <a:cubicBezTo>
                    <a:pt x="155" y="64"/>
                    <a:pt x="155" y="64"/>
                    <a:pt x="155" y="64"/>
                  </a:cubicBezTo>
                  <a:cubicBezTo>
                    <a:pt x="154" y="65"/>
                    <a:pt x="152" y="65"/>
                    <a:pt x="151" y="66"/>
                  </a:cubicBezTo>
                  <a:moveTo>
                    <a:pt x="168" y="58"/>
                  </a:moveTo>
                  <a:cubicBezTo>
                    <a:pt x="170" y="53"/>
                    <a:pt x="172" y="48"/>
                    <a:pt x="174" y="43"/>
                  </a:cubicBezTo>
                  <a:cubicBezTo>
                    <a:pt x="172" y="47"/>
                    <a:pt x="171" y="52"/>
                    <a:pt x="171" y="57"/>
                  </a:cubicBezTo>
                  <a:cubicBezTo>
                    <a:pt x="170" y="57"/>
                    <a:pt x="169" y="57"/>
                    <a:pt x="168" y="58"/>
                  </a:cubicBezTo>
                  <a:moveTo>
                    <a:pt x="160" y="62"/>
                  </a:moveTo>
                  <a:cubicBezTo>
                    <a:pt x="162" y="56"/>
                    <a:pt x="164" y="50"/>
                    <a:pt x="166" y="44"/>
                  </a:cubicBezTo>
                  <a:cubicBezTo>
                    <a:pt x="167" y="44"/>
                    <a:pt x="168" y="43"/>
                    <a:pt x="169" y="43"/>
                  </a:cubicBezTo>
                  <a:cubicBezTo>
                    <a:pt x="168" y="49"/>
                    <a:pt x="166" y="54"/>
                    <a:pt x="163" y="60"/>
                  </a:cubicBezTo>
                  <a:cubicBezTo>
                    <a:pt x="162" y="61"/>
                    <a:pt x="161" y="61"/>
                    <a:pt x="160" y="62"/>
                  </a:cubicBezTo>
                  <a:moveTo>
                    <a:pt x="46" y="152"/>
                  </a:moveTo>
                  <a:cubicBezTo>
                    <a:pt x="41" y="149"/>
                    <a:pt x="35" y="145"/>
                    <a:pt x="29" y="141"/>
                  </a:cubicBezTo>
                  <a:cubicBezTo>
                    <a:pt x="21" y="135"/>
                    <a:pt x="15" y="126"/>
                    <a:pt x="11" y="116"/>
                  </a:cubicBezTo>
                  <a:cubicBezTo>
                    <a:pt x="11" y="115"/>
                    <a:pt x="11" y="114"/>
                    <a:pt x="10" y="114"/>
                  </a:cubicBezTo>
                  <a:cubicBezTo>
                    <a:pt x="7" y="106"/>
                    <a:pt x="6" y="98"/>
                    <a:pt x="6" y="90"/>
                  </a:cubicBezTo>
                  <a:cubicBezTo>
                    <a:pt x="6" y="90"/>
                    <a:pt x="6" y="89"/>
                    <a:pt x="6" y="89"/>
                  </a:cubicBezTo>
                  <a:cubicBezTo>
                    <a:pt x="6" y="88"/>
                    <a:pt x="6" y="88"/>
                    <a:pt x="6" y="87"/>
                  </a:cubicBezTo>
                  <a:cubicBezTo>
                    <a:pt x="6" y="73"/>
                    <a:pt x="10" y="59"/>
                    <a:pt x="18" y="48"/>
                  </a:cubicBezTo>
                  <a:cubicBezTo>
                    <a:pt x="33" y="26"/>
                    <a:pt x="60" y="13"/>
                    <a:pt x="90" y="11"/>
                  </a:cubicBezTo>
                  <a:cubicBezTo>
                    <a:pt x="89" y="12"/>
                    <a:pt x="89" y="15"/>
                    <a:pt x="89" y="17"/>
                  </a:cubicBezTo>
                  <a:cubicBezTo>
                    <a:pt x="89" y="31"/>
                    <a:pt x="89" y="54"/>
                    <a:pt x="89" y="71"/>
                  </a:cubicBezTo>
                  <a:cubicBezTo>
                    <a:pt x="89" y="81"/>
                    <a:pt x="89" y="88"/>
                    <a:pt x="89" y="91"/>
                  </a:cubicBezTo>
                  <a:cubicBezTo>
                    <a:pt x="89" y="92"/>
                    <a:pt x="89" y="92"/>
                    <a:pt x="89" y="92"/>
                  </a:cubicBezTo>
                  <a:cubicBezTo>
                    <a:pt x="89" y="93"/>
                    <a:pt x="89" y="93"/>
                    <a:pt x="89" y="93"/>
                  </a:cubicBezTo>
                  <a:cubicBezTo>
                    <a:pt x="90" y="95"/>
                    <a:pt x="92" y="104"/>
                    <a:pt x="96" y="114"/>
                  </a:cubicBezTo>
                  <a:cubicBezTo>
                    <a:pt x="95" y="114"/>
                    <a:pt x="95" y="114"/>
                    <a:pt x="95" y="114"/>
                  </a:cubicBezTo>
                  <a:cubicBezTo>
                    <a:pt x="95" y="115"/>
                    <a:pt x="95" y="117"/>
                    <a:pt x="96" y="117"/>
                  </a:cubicBezTo>
                  <a:cubicBezTo>
                    <a:pt x="97" y="117"/>
                    <a:pt x="97" y="117"/>
                    <a:pt x="97" y="117"/>
                  </a:cubicBezTo>
                  <a:cubicBezTo>
                    <a:pt x="99" y="124"/>
                    <a:pt x="102" y="132"/>
                    <a:pt x="105" y="140"/>
                  </a:cubicBezTo>
                  <a:cubicBezTo>
                    <a:pt x="104" y="140"/>
                    <a:pt x="105" y="141"/>
                    <a:pt x="105" y="141"/>
                  </a:cubicBezTo>
                  <a:cubicBezTo>
                    <a:pt x="108" y="149"/>
                    <a:pt x="110" y="156"/>
                    <a:pt x="113" y="161"/>
                  </a:cubicBezTo>
                  <a:cubicBezTo>
                    <a:pt x="112" y="161"/>
                    <a:pt x="112" y="161"/>
                    <a:pt x="112" y="161"/>
                  </a:cubicBezTo>
                  <a:cubicBezTo>
                    <a:pt x="112" y="161"/>
                    <a:pt x="112" y="161"/>
                    <a:pt x="111" y="161"/>
                  </a:cubicBezTo>
                  <a:cubicBezTo>
                    <a:pt x="111" y="161"/>
                    <a:pt x="111" y="161"/>
                    <a:pt x="110" y="162"/>
                  </a:cubicBezTo>
                  <a:cubicBezTo>
                    <a:pt x="104" y="163"/>
                    <a:pt x="98" y="163"/>
                    <a:pt x="92" y="163"/>
                  </a:cubicBezTo>
                  <a:cubicBezTo>
                    <a:pt x="91" y="163"/>
                    <a:pt x="91" y="163"/>
                    <a:pt x="91" y="163"/>
                  </a:cubicBezTo>
                  <a:cubicBezTo>
                    <a:pt x="91" y="163"/>
                    <a:pt x="90" y="163"/>
                    <a:pt x="90" y="162"/>
                  </a:cubicBezTo>
                  <a:cubicBezTo>
                    <a:pt x="90" y="162"/>
                    <a:pt x="89" y="162"/>
                    <a:pt x="89" y="162"/>
                  </a:cubicBezTo>
                  <a:cubicBezTo>
                    <a:pt x="89" y="162"/>
                    <a:pt x="88" y="163"/>
                    <a:pt x="88" y="163"/>
                  </a:cubicBezTo>
                  <a:cubicBezTo>
                    <a:pt x="82" y="163"/>
                    <a:pt x="77" y="162"/>
                    <a:pt x="71" y="161"/>
                  </a:cubicBezTo>
                  <a:cubicBezTo>
                    <a:pt x="71" y="161"/>
                    <a:pt x="71" y="160"/>
                    <a:pt x="71" y="160"/>
                  </a:cubicBezTo>
                  <a:cubicBezTo>
                    <a:pt x="70" y="160"/>
                    <a:pt x="70" y="160"/>
                    <a:pt x="70" y="160"/>
                  </a:cubicBezTo>
                  <a:cubicBezTo>
                    <a:pt x="69" y="160"/>
                    <a:pt x="69" y="160"/>
                    <a:pt x="68" y="160"/>
                  </a:cubicBezTo>
                  <a:cubicBezTo>
                    <a:pt x="62" y="159"/>
                    <a:pt x="55" y="156"/>
                    <a:pt x="49" y="153"/>
                  </a:cubicBezTo>
                  <a:cubicBezTo>
                    <a:pt x="49" y="153"/>
                    <a:pt x="48" y="153"/>
                    <a:pt x="48" y="152"/>
                  </a:cubicBezTo>
                  <a:cubicBezTo>
                    <a:pt x="48" y="152"/>
                    <a:pt x="47" y="152"/>
                    <a:pt x="47" y="152"/>
                  </a:cubicBezTo>
                  <a:cubicBezTo>
                    <a:pt x="47" y="152"/>
                    <a:pt x="47" y="152"/>
                    <a:pt x="46" y="152"/>
                  </a:cubicBezTo>
                  <a:moveTo>
                    <a:pt x="99" y="78"/>
                  </a:moveTo>
                  <a:cubicBezTo>
                    <a:pt x="101" y="51"/>
                    <a:pt x="104" y="32"/>
                    <a:pt x="108" y="4"/>
                  </a:cubicBezTo>
                  <a:cubicBezTo>
                    <a:pt x="111" y="4"/>
                    <a:pt x="114" y="4"/>
                    <a:pt x="117" y="5"/>
                  </a:cubicBezTo>
                  <a:cubicBezTo>
                    <a:pt x="138" y="7"/>
                    <a:pt x="158" y="15"/>
                    <a:pt x="170" y="29"/>
                  </a:cubicBezTo>
                  <a:cubicBezTo>
                    <a:pt x="172" y="32"/>
                    <a:pt x="173" y="34"/>
                    <a:pt x="174" y="36"/>
                  </a:cubicBezTo>
                  <a:cubicBezTo>
                    <a:pt x="172" y="37"/>
                    <a:pt x="168" y="39"/>
                    <a:pt x="165" y="40"/>
                  </a:cubicBezTo>
                  <a:cubicBezTo>
                    <a:pt x="165" y="40"/>
                    <a:pt x="165" y="40"/>
                    <a:pt x="165" y="40"/>
                  </a:cubicBezTo>
                  <a:cubicBezTo>
                    <a:pt x="164" y="40"/>
                    <a:pt x="164" y="41"/>
                    <a:pt x="163" y="41"/>
                  </a:cubicBezTo>
                  <a:cubicBezTo>
                    <a:pt x="151" y="47"/>
                    <a:pt x="138" y="55"/>
                    <a:pt x="126" y="62"/>
                  </a:cubicBezTo>
                  <a:cubicBezTo>
                    <a:pt x="117" y="67"/>
                    <a:pt x="110" y="72"/>
                    <a:pt x="105" y="75"/>
                  </a:cubicBezTo>
                  <a:cubicBezTo>
                    <a:pt x="102" y="76"/>
                    <a:pt x="100" y="77"/>
                    <a:pt x="99" y="78"/>
                  </a:cubicBezTo>
                  <a:moveTo>
                    <a:pt x="107" y="0"/>
                  </a:moveTo>
                  <a:cubicBezTo>
                    <a:pt x="106" y="0"/>
                    <a:pt x="106" y="0"/>
                    <a:pt x="105" y="1"/>
                  </a:cubicBezTo>
                  <a:cubicBezTo>
                    <a:pt x="105" y="1"/>
                    <a:pt x="104" y="2"/>
                    <a:pt x="104" y="3"/>
                  </a:cubicBezTo>
                  <a:cubicBezTo>
                    <a:pt x="101" y="32"/>
                    <a:pt x="97" y="50"/>
                    <a:pt x="95" y="79"/>
                  </a:cubicBezTo>
                  <a:cubicBezTo>
                    <a:pt x="95" y="79"/>
                    <a:pt x="94" y="80"/>
                    <a:pt x="94" y="80"/>
                  </a:cubicBezTo>
                  <a:cubicBezTo>
                    <a:pt x="94" y="83"/>
                    <a:pt x="94" y="88"/>
                    <a:pt x="94" y="91"/>
                  </a:cubicBezTo>
                  <a:cubicBezTo>
                    <a:pt x="93" y="91"/>
                    <a:pt x="93" y="91"/>
                    <a:pt x="93" y="91"/>
                  </a:cubicBezTo>
                  <a:cubicBezTo>
                    <a:pt x="93" y="91"/>
                    <a:pt x="93" y="91"/>
                    <a:pt x="93" y="91"/>
                  </a:cubicBezTo>
                  <a:cubicBezTo>
                    <a:pt x="93" y="88"/>
                    <a:pt x="92" y="81"/>
                    <a:pt x="92" y="71"/>
                  </a:cubicBezTo>
                  <a:cubicBezTo>
                    <a:pt x="92" y="60"/>
                    <a:pt x="93" y="46"/>
                    <a:pt x="93" y="33"/>
                  </a:cubicBezTo>
                  <a:cubicBezTo>
                    <a:pt x="93" y="27"/>
                    <a:pt x="93" y="22"/>
                    <a:pt x="93" y="18"/>
                  </a:cubicBezTo>
                  <a:cubicBezTo>
                    <a:pt x="93" y="13"/>
                    <a:pt x="94" y="10"/>
                    <a:pt x="94" y="9"/>
                  </a:cubicBezTo>
                  <a:cubicBezTo>
                    <a:pt x="94" y="9"/>
                    <a:pt x="94" y="9"/>
                    <a:pt x="94" y="9"/>
                  </a:cubicBezTo>
                  <a:cubicBezTo>
                    <a:pt x="94" y="8"/>
                    <a:pt x="94" y="8"/>
                    <a:pt x="94" y="8"/>
                  </a:cubicBezTo>
                  <a:cubicBezTo>
                    <a:pt x="94" y="8"/>
                    <a:pt x="94" y="8"/>
                    <a:pt x="94" y="8"/>
                  </a:cubicBezTo>
                  <a:cubicBezTo>
                    <a:pt x="94" y="8"/>
                    <a:pt x="94" y="8"/>
                    <a:pt x="94" y="8"/>
                  </a:cubicBezTo>
                  <a:cubicBezTo>
                    <a:pt x="93" y="7"/>
                    <a:pt x="93" y="7"/>
                    <a:pt x="93" y="7"/>
                  </a:cubicBezTo>
                  <a:cubicBezTo>
                    <a:pt x="93" y="7"/>
                    <a:pt x="93" y="7"/>
                    <a:pt x="93" y="7"/>
                  </a:cubicBezTo>
                  <a:cubicBezTo>
                    <a:pt x="93" y="7"/>
                    <a:pt x="93" y="7"/>
                    <a:pt x="93" y="7"/>
                  </a:cubicBezTo>
                  <a:cubicBezTo>
                    <a:pt x="93" y="7"/>
                    <a:pt x="93" y="7"/>
                    <a:pt x="93" y="7"/>
                  </a:cubicBezTo>
                  <a:cubicBezTo>
                    <a:pt x="92" y="7"/>
                    <a:pt x="92" y="7"/>
                    <a:pt x="92" y="7"/>
                  </a:cubicBezTo>
                  <a:cubicBezTo>
                    <a:pt x="92" y="6"/>
                    <a:pt x="92" y="6"/>
                    <a:pt x="92" y="6"/>
                  </a:cubicBezTo>
                  <a:cubicBezTo>
                    <a:pt x="92" y="6"/>
                    <a:pt x="92" y="6"/>
                    <a:pt x="92" y="6"/>
                  </a:cubicBezTo>
                  <a:cubicBezTo>
                    <a:pt x="92" y="6"/>
                    <a:pt x="92" y="6"/>
                    <a:pt x="92" y="6"/>
                  </a:cubicBezTo>
                  <a:cubicBezTo>
                    <a:pt x="61" y="9"/>
                    <a:pt x="31" y="22"/>
                    <a:pt x="14" y="46"/>
                  </a:cubicBezTo>
                  <a:cubicBezTo>
                    <a:pt x="6" y="58"/>
                    <a:pt x="2" y="74"/>
                    <a:pt x="2" y="89"/>
                  </a:cubicBezTo>
                  <a:cubicBezTo>
                    <a:pt x="2" y="90"/>
                    <a:pt x="2" y="90"/>
                    <a:pt x="2" y="90"/>
                  </a:cubicBezTo>
                  <a:cubicBezTo>
                    <a:pt x="1" y="95"/>
                    <a:pt x="0" y="99"/>
                    <a:pt x="0" y="104"/>
                  </a:cubicBezTo>
                  <a:cubicBezTo>
                    <a:pt x="0" y="111"/>
                    <a:pt x="1" y="117"/>
                    <a:pt x="3" y="123"/>
                  </a:cubicBezTo>
                  <a:cubicBezTo>
                    <a:pt x="2" y="123"/>
                    <a:pt x="2" y="123"/>
                    <a:pt x="2" y="123"/>
                  </a:cubicBezTo>
                  <a:cubicBezTo>
                    <a:pt x="2" y="124"/>
                    <a:pt x="2" y="125"/>
                    <a:pt x="3" y="126"/>
                  </a:cubicBezTo>
                  <a:cubicBezTo>
                    <a:pt x="3" y="126"/>
                    <a:pt x="3" y="126"/>
                    <a:pt x="3" y="126"/>
                  </a:cubicBezTo>
                  <a:cubicBezTo>
                    <a:pt x="4" y="129"/>
                    <a:pt x="5" y="131"/>
                    <a:pt x="6" y="134"/>
                  </a:cubicBezTo>
                  <a:cubicBezTo>
                    <a:pt x="6" y="134"/>
                    <a:pt x="6" y="135"/>
                    <a:pt x="6" y="135"/>
                  </a:cubicBezTo>
                  <a:cubicBezTo>
                    <a:pt x="8" y="138"/>
                    <a:pt x="9" y="140"/>
                    <a:pt x="10" y="143"/>
                  </a:cubicBezTo>
                  <a:cubicBezTo>
                    <a:pt x="10" y="144"/>
                    <a:pt x="10" y="145"/>
                    <a:pt x="11" y="145"/>
                  </a:cubicBezTo>
                  <a:cubicBezTo>
                    <a:pt x="11" y="146"/>
                    <a:pt x="11" y="146"/>
                    <a:pt x="11" y="146"/>
                  </a:cubicBezTo>
                  <a:cubicBezTo>
                    <a:pt x="12" y="147"/>
                    <a:pt x="13" y="149"/>
                    <a:pt x="14" y="150"/>
                  </a:cubicBezTo>
                  <a:cubicBezTo>
                    <a:pt x="14" y="151"/>
                    <a:pt x="14" y="151"/>
                    <a:pt x="14" y="151"/>
                  </a:cubicBezTo>
                  <a:cubicBezTo>
                    <a:pt x="14" y="151"/>
                    <a:pt x="15" y="152"/>
                    <a:pt x="16" y="152"/>
                  </a:cubicBezTo>
                  <a:cubicBezTo>
                    <a:pt x="17" y="154"/>
                    <a:pt x="19" y="156"/>
                    <a:pt x="20" y="158"/>
                  </a:cubicBezTo>
                  <a:cubicBezTo>
                    <a:pt x="20" y="159"/>
                    <a:pt x="21" y="160"/>
                    <a:pt x="21" y="161"/>
                  </a:cubicBezTo>
                  <a:cubicBezTo>
                    <a:pt x="22" y="161"/>
                    <a:pt x="22" y="161"/>
                    <a:pt x="22" y="161"/>
                  </a:cubicBezTo>
                  <a:cubicBezTo>
                    <a:pt x="23" y="161"/>
                    <a:pt x="24" y="162"/>
                    <a:pt x="24" y="163"/>
                  </a:cubicBezTo>
                  <a:cubicBezTo>
                    <a:pt x="29" y="168"/>
                    <a:pt x="36" y="174"/>
                    <a:pt x="46" y="179"/>
                  </a:cubicBezTo>
                  <a:cubicBezTo>
                    <a:pt x="46" y="180"/>
                    <a:pt x="46" y="180"/>
                    <a:pt x="46" y="180"/>
                  </a:cubicBezTo>
                  <a:cubicBezTo>
                    <a:pt x="46" y="181"/>
                    <a:pt x="47" y="181"/>
                    <a:pt x="48" y="181"/>
                  </a:cubicBezTo>
                  <a:cubicBezTo>
                    <a:pt x="48" y="181"/>
                    <a:pt x="48" y="181"/>
                    <a:pt x="48" y="181"/>
                  </a:cubicBezTo>
                  <a:cubicBezTo>
                    <a:pt x="48" y="181"/>
                    <a:pt x="48" y="181"/>
                    <a:pt x="48" y="181"/>
                  </a:cubicBezTo>
                  <a:cubicBezTo>
                    <a:pt x="51" y="182"/>
                    <a:pt x="54" y="183"/>
                    <a:pt x="57" y="184"/>
                  </a:cubicBezTo>
                  <a:cubicBezTo>
                    <a:pt x="57" y="185"/>
                    <a:pt x="58" y="186"/>
                    <a:pt x="59" y="186"/>
                  </a:cubicBezTo>
                  <a:cubicBezTo>
                    <a:pt x="59" y="186"/>
                    <a:pt x="59" y="186"/>
                    <a:pt x="59" y="186"/>
                  </a:cubicBezTo>
                  <a:cubicBezTo>
                    <a:pt x="60" y="186"/>
                    <a:pt x="61" y="186"/>
                    <a:pt x="61" y="186"/>
                  </a:cubicBezTo>
                  <a:cubicBezTo>
                    <a:pt x="63" y="186"/>
                    <a:pt x="65" y="187"/>
                    <a:pt x="68" y="187"/>
                  </a:cubicBezTo>
                  <a:cubicBezTo>
                    <a:pt x="68" y="188"/>
                    <a:pt x="68" y="189"/>
                    <a:pt x="69" y="190"/>
                  </a:cubicBezTo>
                  <a:cubicBezTo>
                    <a:pt x="69" y="190"/>
                    <a:pt x="70" y="190"/>
                    <a:pt x="70" y="190"/>
                  </a:cubicBezTo>
                  <a:cubicBezTo>
                    <a:pt x="71" y="190"/>
                    <a:pt x="71" y="189"/>
                    <a:pt x="72" y="188"/>
                  </a:cubicBezTo>
                  <a:cubicBezTo>
                    <a:pt x="72" y="188"/>
                    <a:pt x="72" y="188"/>
                    <a:pt x="72" y="188"/>
                  </a:cubicBezTo>
                  <a:cubicBezTo>
                    <a:pt x="74" y="189"/>
                    <a:pt x="76" y="189"/>
                    <a:pt x="78" y="189"/>
                  </a:cubicBezTo>
                  <a:cubicBezTo>
                    <a:pt x="79" y="189"/>
                    <a:pt x="79" y="190"/>
                    <a:pt x="79" y="190"/>
                  </a:cubicBezTo>
                  <a:cubicBezTo>
                    <a:pt x="80" y="190"/>
                    <a:pt x="80" y="190"/>
                    <a:pt x="80" y="190"/>
                  </a:cubicBezTo>
                  <a:cubicBezTo>
                    <a:pt x="81" y="190"/>
                    <a:pt x="81" y="190"/>
                    <a:pt x="82" y="189"/>
                  </a:cubicBezTo>
                  <a:cubicBezTo>
                    <a:pt x="84" y="190"/>
                    <a:pt x="87" y="190"/>
                    <a:pt x="89" y="190"/>
                  </a:cubicBezTo>
                  <a:cubicBezTo>
                    <a:pt x="89" y="190"/>
                    <a:pt x="89" y="190"/>
                    <a:pt x="89" y="190"/>
                  </a:cubicBezTo>
                  <a:cubicBezTo>
                    <a:pt x="93" y="190"/>
                    <a:pt x="97" y="189"/>
                    <a:pt x="100" y="189"/>
                  </a:cubicBezTo>
                  <a:cubicBezTo>
                    <a:pt x="100" y="190"/>
                    <a:pt x="101" y="190"/>
                    <a:pt x="102" y="190"/>
                  </a:cubicBezTo>
                  <a:cubicBezTo>
                    <a:pt x="102" y="190"/>
                    <a:pt x="102" y="190"/>
                    <a:pt x="102" y="190"/>
                  </a:cubicBezTo>
                  <a:cubicBezTo>
                    <a:pt x="103" y="190"/>
                    <a:pt x="103" y="190"/>
                    <a:pt x="104" y="189"/>
                  </a:cubicBezTo>
                  <a:cubicBezTo>
                    <a:pt x="104" y="189"/>
                    <a:pt x="104" y="189"/>
                    <a:pt x="104" y="189"/>
                  </a:cubicBezTo>
                  <a:cubicBezTo>
                    <a:pt x="108" y="188"/>
                    <a:pt x="111" y="188"/>
                    <a:pt x="115" y="187"/>
                  </a:cubicBezTo>
                  <a:cubicBezTo>
                    <a:pt x="116" y="187"/>
                    <a:pt x="117" y="186"/>
                    <a:pt x="117" y="185"/>
                  </a:cubicBezTo>
                  <a:cubicBezTo>
                    <a:pt x="117" y="184"/>
                    <a:pt x="117" y="184"/>
                    <a:pt x="116" y="184"/>
                  </a:cubicBezTo>
                  <a:cubicBezTo>
                    <a:pt x="117" y="181"/>
                    <a:pt x="117" y="178"/>
                    <a:pt x="117" y="175"/>
                  </a:cubicBezTo>
                  <a:cubicBezTo>
                    <a:pt x="118" y="176"/>
                    <a:pt x="118" y="177"/>
                    <a:pt x="119" y="178"/>
                  </a:cubicBezTo>
                  <a:cubicBezTo>
                    <a:pt x="121" y="180"/>
                    <a:pt x="122" y="182"/>
                    <a:pt x="124" y="184"/>
                  </a:cubicBezTo>
                  <a:cubicBezTo>
                    <a:pt x="124" y="184"/>
                    <a:pt x="124" y="184"/>
                    <a:pt x="124" y="184"/>
                  </a:cubicBezTo>
                  <a:cubicBezTo>
                    <a:pt x="124" y="184"/>
                    <a:pt x="124" y="184"/>
                    <a:pt x="124" y="184"/>
                  </a:cubicBezTo>
                  <a:cubicBezTo>
                    <a:pt x="124" y="184"/>
                    <a:pt x="124" y="184"/>
                    <a:pt x="124" y="184"/>
                  </a:cubicBezTo>
                  <a:cubicBezTo>
                    <a:pt x="125" y="184"/>
                    <a:pt x="125" y="184"/>
                    <a:pt x="125" y="184"/>
                  </a:cubicBezTo>
                  <a:cubicBezTo>
                    <a:pt x="125" y="184"/>
                    <a:pt x="125" y="184"/>
                    <a:pt x="125" y="184"/>
                  </a:cubicBezTo>
                  <a:cubicBezTo>
                    <a:pt x="126" y="184"/>
                    <a:pt x="126" y="184"/>
                    <a:pt x="126" y="184"/>
                  </a:cubicBezTo>
                  <a:cubicBezTo>
                    <a:pt x="126" y="184"/>
                    <a:pt x="126" y="184"/>
                    <a:pt x="126" y="184"/>
                  </a:cubicBezTo>
                  <a:cubicBezTo>
                    <a:pt x="126" y="184"/>
                    <a:pt x="126" y="184"/>
                    <a:pt x="126" y="184"/>
                  </a:cubicBezTo>
                  <a:cubicBezTo>
                    <a:pt x="126" y="184"/>
                    <a:pt x="126" y="184"/>
                    <a:pt x="126" y="184"/>
                  </a:cubicBezTo>
                  <a:cubicBezTo>
                    <a:pt x="131" y="183"/>
                    <a:pt x="135" y="181"/>
                    <a:pt x="139" y="179"/>
                  </a:cubicBezTo>
                  <a:cubicBezTo>
                    <a:pt x="139" y="179"/>
                    <a:pt x="139" y="179"/>
                    <a:pt x="140" y="178"/>
                  </a:cubicBezTo>
                  <a:cubicBezTo>
                    <a:pt x="142" y="177"/>
                    <a:pt x="144" y="176"/>
                    <a:pt x="147" y="174"/>
                  </a:cubicBezTo>
                  <a:cubicBezTo>
                    <a:pt x="147" y="174"/>
                    <a:pt x="147" y="174"/>
                    <a:pt x="147" y="174"/>
                  </a:cubicBezTo>
                  <a:cubicBezTo>
                    <a:pt x="148" y="174"/>
                    <a:pt x="148" y="174"/>
                    <a:pt x="149" y="173"/>
                  </a:cubicBezTo>
                  <a:cubicBezTo>
                    <a:pt x="149" y="173"/>
                    <a:pt x="149" y="173"/>
                    <a:pt x="149" y="173"/>
                  </a:cubicBezTo>
                  <a:cubicBezTo>
                    <a:pt x="158" y="166"/>
                    <a:pt x="166" y="159"/>
                    <a:pt x="170" y="149"/>
                  </a:cubicBezTo>
                  <a:cubicBezTo>
                    <a:pt x="171" y="149"/>
                    <a:pt x="171" y="149"/>
                    <a:pt x="171" y="149"/>
                  </a:cubicBezTo>
                  <a:cubicBezTo>
                    <a:pt x="171" y="148"/>
                    <a:pt x="171" y="148"/>
                    <a:pt x="171" y="148"/>
                  </a:cubicBezTo>
                  <a:cubicBezTo>
                    <a:pt x="171" y="148"/>
                    <a:pt x="171" y="148"/>
                    <a:pt x="172" y="147"/>
                  </a:cubicBezTo>
                  <a:cubicBezTo>
                    <a:pt x="172" y="145"/>
                    <a:pt x="172" y="142"/>
                    <a:pt x="173" y="139"/>
                  </a:cubicBezTo>
                  <a:cubicBezTo>
                    <a:pt x="173" y="139"/>
                    <a:pt x="173" y="139"/>
                    <a:pt x="173" y="139"/>
                  </a:cubicBezTo>
                  <a:cubicBezTo>
                    <a:pt x="173" y="140"/>
                    <a:pt x="173" y="141"/>
                    <a:pt x="174" y="141"/>
                  </a:cubicBezTo>
                  <a:cubicBezTo>
                    <a:pt x="175" y="142"/>
                    <a:pt x="175" y="142"/>
                    <a:pt x="176" y="142"/>
                  </a:cubicBezTo>
                  <a:cubicBezTo>
                    <a:pt x="176" y="142"/>
                    <a:pt x="177" y="142"/>
                    <a:pt x="177" y="142"/>
                  </a:cubicBezTo>
                  <a:cubicBezTo>
                    <a:pt x="178" y="142"/>
                    <a:pt x="178" y="141"/>
                    <a:pt x="179" y="141"/>
                  </a:cubicBezTo>
                  <a:cubicBezTo>
                    <a:pt x="184" y="129"/>
                    <a:pt x="186" y="116"/>
                    <a:pt x="186" y="103"/>
                  </a:cubicBezTo>
                  <a:cubicBezTo>
                    <a:pt x="186" y="103"/>
                    <a:pt x="186" y="102"/>
                    <a:pt x="186" y="102"/>
                  </a:cubicBezTo>
                  <a:cubicBezTo>
                    <a:pt x="186" y="89"/>
                    <a:pt x="184" y="76"/>
                    <a:pt x="182" y="63"/>
                  </a:cubicBezTo>
                  <a:cubicBezTo>
                    <a:pt x="182" y="62"/>
                    <a:pt x="181" y="62"/>
                    <a:pt x="180" y="62"/>
                  </a:cubicBezTo>
                  <a:cubicBezTo>
                    <a:pt x="180" y="61"/>
                    <a:pt x="180" y="61"/>
                    <a:pt x="179" y="61"/>
                  </a:cubicBezTo>
                  <a:cubicBezTo>
                    <a:pt x="179" y="61"/>
                    <a:pt x="179" y="61"/>
                    <a:pt x="179" y="61"/>
                  </a:cubicBezTo>
                  <a:cubicBezTo>
                    <a:pt x="179" y="61"/>
                    <a:pt x="179" y="61"/>
                    <a:pt x="179" y="61"/>
                  </a:cubicBezTo>
                  <a:cubicBezTo>
                    <a:pt x="171" y="63"/>
                    <a:pt x="162" y="66"/>
                    <a:pt x="152" y="70"/>
                  </a:cubicBezTo>
                  <a:cubicBezTo>
                    <a:pt x="160" y="66"/>
                    <a:pt x="167" y="63"/>
                    <a:pt x="173" y="60"/>
                  </a:cubicBezTo>
                  <a:cubicBezTo>
                    <a:pt x="174" y="60"/>
                    <a:pt x="174" y="59"/>
                    <a:pt x="174" y="58"/>
                  </a:cubicBezTo>
                  <a:cubicBezTo>
                    <a:pt x="175" y="52"/>
                    <a:pt x="177" y="46"/>
                    <a:pt x="178" y="39"/>
                  </a:cubicBezTo>
                  <a:cubicBezTo>
                    <a:pt x="179" y="39"/>
                    <a:pt x="180" y="38"/>
                    <a:pt x="179" y="37"/>
                  </a:cubicBezTo>
                  <a:cubicBezTo>
                    <a:pt x="177" y="33"/>
                    <a:pt x="175" y="30"/>
                    <a:pt x="173" y="27"/>
                  </a:cubicBezTo>
                  <a:cubicBezTo>
                    <a:pt x="160" y="11"/>
                    <a:pt x="139" y="3"/>
                    <a:pt x="118" y="1"/>
                  </a:cubicBezTo>
                  <a:cubicBezTo>
                    <a:pt x="114" y="0"/>
                    <a:pt x="111" y="0"/>
                    <a:pt x="107" y="0"/>
                  </a:cubicBezTo>
                  <a:cubicBezTo>
                    <a:pt x="107" y="0"/>
                    <a:pt x="107" y="0"/>
                    <a:pt x="10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762"/>
            <p:cNvSpPr>
              <a:spLocks noEditPoints="1"/>
            </p:cNvSpPr>
            <p:nvPr/>
          </p:nvSpPr>
          <p:spPr bwMode="auto">
            <a:xfrm>
              <a:off x="4730" y="1107"/>
              <a:ext cx="50" cy="64"/>
            </a:xfrm>
            <a:custGeom>
              <a:avLst/>
              <a:gdLst>
                <a:gd name="T0" fmla="*/ 9 w 21"/>
                <a:gd name="T1" fmla="*/ 24 h 27"/>
                <a:gd name="T2" fmla="*/ 9 w 21"/>
                <a:gd name="T3" fmla="*/ 24 h 27"/>
                <a:gd name="T4" fmla="*/ 6 w 21"/>
                <a:gd name="T5" fmla="*/ 23 h 27"/>
                <a:gd name="T6" fmla="*/ 4 w 21"/>
                <a:gd name="T7" fmla="*/ 21 h 27"/>
                <a:gd name="T8" fmla="*/ 4 w 21"/>
                <a:gd name="T9" fmla="*/ 20 h 27"/>
                <a:gd name="T10" fmla="*/ 5 w 21"/>
                <a:gd name="T11" fmla="*/ 20 h 27"/>
                <a:gd name="T12" fmla="*/ 10 w 21"/>
                <a:gd name="T13" fmla="*/ 12 h 27"/>
                <a:gd name="T14" fmla="*/ 13 w 21"/>
                <a:gd name="T15" fmla="*/ 12 h 27"/>
                <a:gd name="T16" fmla="*/ 13 w 21"/>
                <a:gd name="T17" fmla="*/ 12 h 27"/>
                <a:gd name="T18" fmla="*/ 13 w 21"/>
                <a:gd name="T19" fmla="*/ 12 h 27"/>
                <a:gd name="T20" fmla="*/ 15 w 21"/>
                <a:gd name="T21" fmla="*/ 12 h 27"/>
                <a:gd name="T22" fmla="*/ 16 w 21"/>
                <a:gd name="T23" fmla="*/ 13 h 27"/>
                <a:gd name="T24" fmla="*/ 17 w 21"/>
                <a:gd name="T25" fmla="*/ 15 h 27"/>
                <a:gd name="T26" fmla="*/ 15 w 21"/>
                <a:gd name="T27" fmla="*/ 20 h 27"/>
                <a:gd name="T28" fmla="*/ 9 w 21"/>
                <a:gd name="T29" fmla="*/ 24 h 27"/>
                <a:gd name="T30" fmla="*/ 5 w 21"/>
                <a:gd name="T31" fmla="*/ 12 h 27"/>
                <a:gd name="T32" fmla="*/ 5 w 21"/>
                <a:gd name="T33" fmla="*/ 12 h 27"/>
                <a:gd name="T34" fmla="*/ 6 w 21"/>
                <a:gd name="T35" fmla="*/ 9 h 27"/>
                <a:gd name="T36" fmla="*/ 6 w 21"/>
                <a:gd name="T37" fmla="*/ 11 h 27"/>
                <a:gd name="T38" fmla="*/ 5 w 21"/>
                <a:gd name="T39" fmla="*/ 12 h 27"/>
                <a:gd name="T40" fmla="*/ 17 w 21"/>
                <a:gd name="T41" fmla="*/ 9 h 27"/>
                <a:gd name="T42" fmla="*/ 17 w 21"/>
                <a:gd name="T43" fmla="*/ 9 h 27"/>
                <a:gd name="T44" fmla="*/ 17 w 21"/>
                <a:gd name="T45" fmla="*/ 7 h 27"/>
                <a:gd name="T46" fmla="*/ 17 w 21"/>
                <a:gd name="T47" fmla="*/ 8 h 27"/>
                <a:gd name="T48" fmla="*/ 17 w 21"/>
                <a:gd name="T49" fmla="*/ 9 h 27"/>
                <a:gd name="T50" fmla="*/ 17 w 21"/>
                <a:gd name="T51" fmla="*/ 9 h 27"/>
                <a:gd name="T52" fmla="*/ 9 w 21"/>
                <a:gd name="T53" fmla="*/ 9 h 27"/>
                <a:gd name="T54" fmla="*/ 10 w 21"/>
                <a:gd name="T55" fmla="*/ 4 h 27"/>
                <a:gd name="T56" fmla="*/ 11 w 21"/>
                <a:gd name="T57" fmla="*/ 4 h 27"/>
                <a:gd name="T58" fmla="*/ 10 w 21"/>
                <a:gd name="T59" fmla="*/ 9 h 27"/>
                <a:gd name="T60" fmla="*/ 9 w 21"/>
                <a:gd name="T61" fmla="*/ 9 h 27"/>
                <a:gd name="T62" fmla="*/ 14 w 21"/>
                <a:gd name="T63" fmla="*/ 8 h 27"/>
                <a:gd name="T64" fmla="*/ 13 w 21"/>
                <a:gd name="T65" fmla="*/ 8 h 27"/>
                <a:gd name="T66" fmla="*/ 14 w 21"/>
                <a:gd name="T67" fmla="*/ 3 h 27"/>
                <a:gd name="T68" fmla="*/ 15 w 21"/>
                <a:gd name="T69" fmla="*/ 4 h 27"/>
                <a:gd name="T70" fmla="*/ 16 w 21"/>
                <a:gd name="T71" fmla="*/ 4 h 27"/>
                <a:gd name="T72" fmla="*/ 14 w 21"/>
                <a:gd name="T73" fmla="*/ 8 h 27"/>
                <a:gd name="T74" fmla="*/ 13 w 21"/>
                <a:gd name="T75" fmla="*/ 0 h 27"/>
                <a:gd name="T76" fmla="*/ 8 w 21"/>
                <a:gd name="T77" fmla="*/ 1 h 27"/>
                <a:gd name="T78" fmla="*/ 2 w 21"/>
                <a:gd name="T79" fmla="*/ 11 h 27"/>
                <a:gd name="T80" fmla="*/ 0 w 21"/>
                <a:gd name="T81" fmla="*/ 18 h 27"/>
                <a:gd name="T82" fmla="*/ 1 w 21"/>
                <a:gd name="T83" fmla="*/ 22 h 27"/>
                <a:gd name="T84" fmla="*/ 4 w 21"/>
                <a:gd name="T85" fmla="*/ 26 h 27"/>
                <a:gd name="T86" fmla="*/ 9 w 21"/>
                <a:gd name="T87" fmla="*/ 27 h 27"/>
                <a:gd name="T88" fmla="*/ 9 w 21"/>
                <a:gd name="T89" fmla="*/ 27 h 27"/>
                <a:gd name="T90" fmla="*/ 18 w 21"/>
                <a:gd name="T91" fmla="*/ 22 h 27"/>
                <a:gd name="T92" fmla="*/ 21 w 21"/>
                <a:gd name="T93" fmla="*/ 9 h 27"/>
                <a:gd name="T94" fmla="*/ 19 w 21"/>
                <a:gd name="T95" fmla="*/ 9 h 27"/>
                <a:gd name="T96" fmla="*/ 21 w 21"/>
                <a:gd name="T97" fmla="*/ 9 h 27"/>
                <a:gd name="T98" fmla="*/ 21 w 21"/>
                <a:gd name="T99" fmla="*/ 8 h 27"/>
                <a:gd name="T100" fmla="*/ 20 w 21"/>
                <a:gd name="T101" fmla="*/ 4 h 27"/>
                <a:gd name="T102" fmla="*/ 17 w 21"/>
                <a:gd name="T103" fmla="*/ 1 h 27"/>
                <a:gd name="T104" fmla="*/ 13 w 21"/>
                <a:gd name="T10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 h="27">
                  <a:moveTo>
                    <a:pt x="9" y="24"/>
                  </a:moveTo>
                  <a:cubicBezTo>
                    <a:pt x="9" y="24"/>
                    <a:pt x="9" y="24"/>
                    <a:pt x="9" y="24"/>
                  </a:cubicBezTo>
                  <a:cubicBezTo>
                    <a:pt x="8" y="24"/>
                    <a:pt x="7" y="24"/>
                    <a:pt x="6" y="23"/>
                  </a:cubicBezTo>
                  <a:cubicBezTo>
                    <a:pt x="5" y="23"/>
                    <a:pt x="5" y="22"/>
                    <a:pt x="4" y="21"/>
                  </a:cubicBezTo>
                  <a:cubicBezTo>
                    <a:pt x="4" y="20"/>
                    <a:pt x="4" y="20"/>
                    <a:pt x="4" y="20"/>
                  </a:cubicBezTo>
                  <a:cubicBezTo>
                    <a:pt x="5" y="20"/>
                    <a:pt x="5" y="20"/>
                    <a:pt x="5" y="20"/>
                  </a:cubicBezTo>
                  <a:cubicBezTo>
                    <a:pt x="6" y="17"/>
                    <a:pt x="7" y="14"/>
                    <a:pt x="10" y="12"/>
                  </a:cubicBezTo>
                  <a:cubicBezTo>
                    <a:pt x="10" y="12"/>
                    <a:pt x="12" y="12"/>
                    <a:pt x="13" y="12"/>
                  </a:cubicBezTo>
                  <a:cubicBezTo>
                    <a:pt x="13" y="12"/>
                    <a:pt x="13" y="12"/>
                    <a:pt x="13" y="12"/>
                  </a:cubicBezTo>
                  <a:cubicBezTo>
                    <a:pt x="13" y="12"/>
                    <a:pt x="13" y="12"/>
                    <a:pt x="13" y="12"/>
                  </a:cubicBezTo>
                  <a:cubicBezTo>
                    <a:pt x="13" y="12"/>
                    <a:pt x="14" y="12"/>
                    <a:pt x="15" y="12"/>
                  </a:cubicBezTo>
                  <a:cubicBezTo>
                    <a:pt x="16" y="12"/>
                    <a:pt x="16" y="13"/>
                    <a:pt x="16" y="13"/>
                  </a:cubicBezTo>
                  <a:cubicBezTo>
                    <a:pt x="17" y="14"/>
                    <a:pt x="17" y="15"/>
                    <a:pt x="17" y="15"/>
                  </a:cubicBezTo>
                  <a:cubicBezTo>
                    <a:pt x="16" y="17"/>
                    <a:pt x="16" y="19"/>
                    <a:pt x="15" y="20"/>
                  </a:cubicBezTo>
                  <a:cubicBezTo>
                    <a:pt x="14" y="22"/>
                    <a:pt x="11" y="24"/>
                    <a:pt x="9" y="24"/>
                  </a:cubicBezTo>
                  <a:moveTo>
                    <a:pt x="5" y="12"/>
                  </a:moveTo>
                  <a:cubicBezTo>
                    <a:pt x="5" y="12"/>
                    <a:pt x="5" y="12"/>
                    <a:pt x="5" y="12"/>
                  </a:cubicBezTo>
                  <a:cubicBezTo>
                    <a:pt x="5" y="11"/>
                    <a:pt x="6" y="10"/>
                    <a:pt x="6" y="9"/>
                  </a:cubicBezTo>
                  <a:cubicBezTo>
                    <a:pt x="6" y="9"/>
                    <a:pt x="6" y="10"/>
                    <a:pt x="6" y="11"/>
                  </a:cubicBezTo>
                  <a:cubicBezTo>
                    <a:pt x="5" y="12"/>
                    <a:pt x="5" y="12"/>
                    <a:pt x="5" y="12"/>
                  </a:cubicBezTo>
                  <a:moveTo>
                    <a:pt x="17" y="9"/>
                  </a:moveTo>
                  <a:cubicBezTo>
                    <a:pt x="17" y="9"/>
                    <a:pt x="17" y="9"/>
                    <a:pt x="17" y="9"/>
                  </a:cubicBezTo>
                  <a:cubicBezTo>
                    <a:pt x="17" y="9"/>
                    <a:pt x="17" y="8"/>
                    <a:pt x="17" y="7"/>
                  </a:cubicBezTo>
                  <a:cubicBezTo>
                    <a:pt x="17" y="8"/>
                    <a:pt x="17" y="8"/>
                    <a:pt x="17" y="8"/>
                  </a:cubicBezTo>
                  <a:cubicBezTo>
                    <a:pt x="17" y="9"/>
                    <a:pt x="17" y="9"/>
                    <a:pt x="17" y="9"/>
                  </a:cubicBezTo>
                  <a:cubicBezTo>
                    <a:pt x="17" y="9"/>
                    <a:pt x="17" y="9"/>
                    <a:pt x="17" y="9"/>
                  </a:cubicBezTo>
                  <a:moveTo>
                    <a:pt x="9" y="9"/>
                  </a:moveTo>
                  <a:cubicBezTo>
                    <a:pt x="9" y="7"/>
                    <a:pt x="10" y="6"/>
                    <a:pt x="10" y="4"/>
                  </a:cubicBezTo>
                  <a:cubicBezTo>
                    <a:pt x="11" y="4"/>
                    <a:pt x="11" y="4"/>
                    <a:pt x="11" y="4"/>
                  </a:cubicBezTo>
                  <a:cubicBezTo>
                    <a:pt x="11" y="5"/>
                    <a:pt x="10" y="7"/>
                    <a:pt x="10" y="9"/>
                  </a:cubicBezTo>
                  <a:cubicBezTo>
                    <a:pt x="9" y="9"/>
                    <a:pt x="9" y="9"/>
                    <a:pt x="9" y="9"/>
                  </a:cubicBezTo>
                  <a:moveTo>
                    <a:pt x="14" y="8"/>
                  </a:moveTo>
                  <a:cubicBezTo>
                    <a:pt x="14" y="8"/>
                    <a:pt x="13" y="8"/>
                    <a:pt x="13" y="8"/>
                  </a:cubicBezTo>
                  <a:cubicBezTo>
                    <a:pt x="13" y="6"/>
                    <a:pt x="14" y="5"/>
                    <a:pt x="14" y="3"/>
                  </a:cubicBezTo>
                  <a:cubicBezTo>
                    <a:pt x="15" y="4"/>
                    <a:pt x="15" y="4"/>
                    <a:pt x="15" y="4"/>
                  </a:cubicBezTo>
                  <a:cubicBezTo>
                    <a:pt x="16" y="4"/>
                    <a:pt x="16" y="4"/>
                    <a:pt x="16" y="4"/>
                  </a:cubicBezTo>
                  <a:cubicBezTo>
                    <a:pt x="15" y="5"/>
                    <a:pt x="15" y="7"/>
                    <a:pt x="14" y="8"/>
                  </a:cubicBezTo>
                  <a:moveTo>
                    <a:pt x="13" y="0"/>
                  </a:moveTo>
                  <a:cubicBezTo>
                    <a:pt x="11" y="0"/>
                    <a:pt x="10" y="0"/>
                    <a:pt x="8" y="1"/>
                  </a:cubicBezTo>
                  <a:cubicBezTo>
                    <a:pt x="5" y="3"/>
                    <a:pt x="3" y="7"/>
                    <a:pt x="2" y="11"/>
                  </a:cubicBezTo>
                  <a:cubicBezTo>
                    <a:pt x="1" y="13"/>
                    <a:pt x="0" y="15"/>
                    <a:pt x="0" y="18"/>
                  </a:cubicBezTo>
                  <a:cubicBezTo>
                    <a:pt x="0" y="19"/>
                    <a:pt x="1" y="21"/>
                    <a:pt x="1" y="22"/>
                  </a:cubicBezTo>
                  <a:cubicBezTo>
                    <a:pt x="2" y="24"/>
                    <a:pt x="3" y="25"/>
                    <a:pt x="4" y="26"/>
                  </a:cubicBezTo>
                  <a:cubicBezTo>
                    <a:pt x="6" y="27"/>
                    <a:pt x="7" y="27"/>
                    <a:pt x="9" y="27"/>
                  </a:cubicBezTo>
                  <a:cubicBezTo>
                    <a:pt x="9" y="27"/>
                    <a:pt x="9" y="27"/>
                    <a:pt x="9" y="27"/>
                  </a:cubicBezTo>
                  <a:cubicBezTo>
                    <a:pt x="12" y="27"/>
                    <a:pt x="16" y="25"/>
                    <a:pt x="18" y="22"/>
                  </a:cubicBezTo>
                  <a:cubicBezTo>
                    <a:pt x="20" y="18"/>
                    <a:pt x="21" y="13"/>
                    <a:pt x="21" y="9"/>
                  </a:cubicBezTo>
                  <a:cubicBezTo>
                    <a:pt x="19" y="9"/>
                    <a:pt x="19" y="9"/>
                    <a:pt x="19" y="9"/>
                  </a:cubicBezTo>
                  <a:cubicBezTo>
                    <a:pt x="21" y="9"/>
                    <a:pt x="21" y="9"/>
                    <a:pt x="21" y="9"/>
                  </a:cubicBezTo>
                  <a:cubicBezTo>
                    <a:pt x="21" y="8"/>
                    <a:pt x="21" y="8"/>
                    <a:pt x="21" y="8"/>
                  </a:cubicBezTo>
                  <a:cubicBezTo>
                    <a:pt x="21" y="7"/>
                    <a:pt x="21" y="5"/>
                    <a:pt x="20" y="4"/>
                  </a:cubicBezTo>
                  <a:cubicBezTo>
                    <a:pt x="19" y="2"/>
                    <a:pt x="18" y="1"/>
                    <a:pt x="17" y="1"/>
                  </a:cubicBezTo>
                  <a:cubicBezTo>
                    <a:pt x="16"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763"/>
            <p:cNvSpPr>
              <a:spLocks noEditPoints="1"/>
            </p:cNvSpPr>
            <p:nvPr/>
          </p:nvSpPr>
          <p:spPr bwMode="auto">
            <a:xfrm>
              <a:off x="4702" y="1079"/>
              <a:ext cx="104" cy="142"/>
            </a:xfrm>
            <a:custGeom>
              <a:avLst/>
              <a:gdLst>
                <a:gd name="T0" fmla="*/ 16 w 44"/>
                <a:gd name="T1" fmla="*/ 56 h 60"/>
                <a:gd name="T2" fmla="*/ 21 w 44"/>
                <a:gd name="T3" fmla="*/ 51 h 60"/>
                <a:gd name="T4" fmla="*/ 20 w 44"/>
                <a:gd name="T5" fmla="*/ 56 h 60"/>
                <a:gd name="T6" fmla="*/ 23 w 44"/>
                <a:gd name="T7" fmla="*/ 56 h 60"/>
                <a:gd name="T8" fmla="*/ 25 w 44"/>
                <a:gd name="T9" fmla="*/ 51 h 60"/>
                <a:gd name="T10" fmla="*/ 28 w 44"/>
                <a:gd name="T11" fmla="*/ 50 h 60"/>
                <a:gd name="T12" fmla="*/ 26 w 44"/>
                <a:gd name="T13" fmla="*/ 55 h 60"/>
                <a:gd name="T14" fmla="*/ 23 w 44"/>
                <a:gd name="T15" fmla="*/ 56 h 60"/>
                <a:gd name="T16" fmla="*/ 12 w 44"/>
                <a:gd name="T17" fmla="*/ 54 h 60"/>
                <a:gd name="T18" fmla="*/ 13 w 44"/>
                <a:gd name="T19" fmla="*/ 50 h 60"/>
                <a:gd name="T20" fmla="*/ 13 w 44"/>
                <a:gd name="T21" fmla="*/ 55 h 60"/>
                <a:gd name="T22" fmla="*/ 8 w 44"/>
                <a:gd name="T23" fmla="*/ 51 h 60"/>
                <a:gd name="T24" fmla="*/ 11 w 44"/>
                <a:gd name="T25" fmla="*/ 48 h 60"/>
                <a:gd name="T26" fmla="*/ 29 w 44"/>
                <a:gd name="T27" fmla="*/ 53 h 60"/>
                <a:gd name="T28" fmla="*/ 33 w 44"/>
                <a:gd name="T29" fmla="*/ 47 h 60"/>
                <a:gd name="T30" fmla="*/ 32 w 44"/>
                <a:gd name="T31" fmla="*/ 51 h 60"/>
                <a:gd name="T32" fmla="*/ 6 w 44"/>
                <a:gd name="T33" fmla="*/ 49 h 60"/>
                <a:gd name="T34" fmla="*/ 6 w 44"/>
                <a:gd name="T35" fmla="*/ 44 h 60"/>
                <a:gd name="T36" fmla="*/ 6 w 44"/>
                <a:gd name="T37" fmla="*/ 49 h 60"/>
                <a:gd name="T38" fmla="*/ 37 w 44"/>
                <a:gd name="T39" fmla="*/ 43 h 60"/>
                <a:gd name="T40" fmla="*/ 38 w 44"/>
                <a:gd name="T41" fmla="*/ 43 h 60"/>
                <a:gd name="T42" fmla="*/ 4 w 44"/>
                <a:gd name="T43" fmla="*/ 41 h 60"/>
                <a:gd name="T44" fmla="*/ 4 w 44"/>
                <a:gd name="T45" fmla="*/ 41 h 60"/>
                <a:gd name="T46" fmla="*/ 21 w 44"/>
                <a:gd name="T47" fmla="*/ 47 h 60"/>
                <a:gd name="T48" fmla="*/ 5 w 44"/>
                <a:gd name="T49" fmla="*/ 30 h 60"/>
                <a:gd name="T50" fmla="*/ 17 w 44"/>
                <a:gd name="T51" fmla="*/ 5 h 60"/>
                <a:gd name="T52" fmla="*/ 25 w 44"/>
                <a:gd name="T53" fmla="*/ 3 h 60"/>
                <a:gd name="T54" fmla="*/ 37 w 44"/>
                <a:gd name="T55" fmla="*/ 11 h 60"/>
                <a:gd name="T56" fmla="*/ 40 w 44"/>
                <a:gd name="T57" fmla="*/ 24 h 60"/>
                <a:gd name="T58" fmla="*/ 26 w 44"/>
                <a:gd name="T59" fmla="*/ 47 h 60"/>
                <a:gd name="T60" fmla="*/ 21 w 44"/>
                <a:gd name="T61" fmla="*/ 47 h 60"/>
                <a:gd name="T62" fmla="*/ 16 w 44"/>
                <a:gd name="T63" fmla="*/ 2 h 60"/>
                <a:gd name="T64" fmla="*/ 1 w 44"/>
                <a:gd name="T65" fmla="*/ 28 h 60"/>
                <a:gd name="T66" fmla="*/ 0 w 44"/>
                <a:gd name="T67" fmla="*/ 40 h 60"/>
                <a:gd name="T68" fmla="*/ 20 w 44"/>
                <a:gd name="T69" fmla="*/ 60 h 60"/>
                <a:gd name="T70" fmla="*/ 21 w 44"/>
                <a:gd name="T71" fmla="*/ 59 h 60"/>
                <a:gd name="T72" fmla="*/ 27 w 44"/>
                <a:gd name="T73" fmla="*/ 58 h 60"/>
                <a:gd name="T74" fmla="*/ 44 w 44"/>
                <a:gd name="T75" fmla="*/ 23 h 60"/>
                <a:gd name="T76" fmla="*/ 40 w 44"/>
                <a:gd name="T77" fmla="*/ 9 h 60"/>
                <a:gd name="T78" fmla="*/ 25 w 44"/>
                <a:gd name="T7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 h="60">
                  <a:moveTo>
                    <a:pt x="20" y="56"/>
                  </a:moveTo>
                  <a:cubicBezTo>
                    <a:pt x="18" y="56"/>
                    <a:pt x="17" y="56"/>
                    <a:pt x="16" y="56"/>
                  </a:cubicBezTo>
                  <a:cubicBezTo>
                    <a:pt x="17" y="54"/>
                    <a:pt x="17" y="52"/>
                    <a:pt x="18" y="51"/>
                  </a:cubicBezTo>
                  <a:cubicBezTo>
                    <a:pt x="19" y="51"/>
                    <a:pt x="20" y="51"/>
                    <a:pt x="21" y="51"/>
                  </a:cubicBezTo>
                  <a:cubicBezTo>
                    <a:pt x="22" y="51"/>
                    <a:pt x="22" y="51"/>
                    <a:pt x="22" y="51"/>
                  </a:cubicBezTo>
                  <a:cubicBezTo>
                    <a:pt x="21" y="53"/>
                    <a:pt x="21" y="54"/>
                    <a:pt x="20" y="56"/>
                  </a:cubicBezTo>
                  <a:cubicBezTo>
                    <a:pt x="20" y="56"/>
                    <a:pt x="20" y="56"/>
                    <a:pt x="20" y="56"/>
                  </a:cubicBezTo>
                  <a:moveTo>
                    <a:pt x="23" y="56"/>
                  </a:moveTo>
                  <a:cubicBezTo>
                    <a:pt x="24" y="54"/>
                    <a:pt x="24" y="53"/>
                    <a:pt x="25" y="51"/>
                  </a:cubicBezTo>
                  <a:cubicBezTo>
                    <a:pt x="25" y="51"/>
                    <a:pt x="25" y="51"/>
                    <a:pt x="25" y="51"/>
                  </a:cubicBezTo>
                  <a:cubicBezTo>
                    <a:pt x="26" y="50"/>
                    <a:pt x="26" y="50"/>
                    <a:pt x="27" y="50"/>
                  </a:cubicBezTo>
                  <a:cubicBezTo>
                    <a:pt x="28" y="50"/>
                    <a:pt x="28" y="50"/>
                    <a:pt x="28" y="50"/>
                  </a:cubicBezTo>
                  <a:cubicBezTo>
                    <a:pt x="27" y="51"/>
                    <a:pt x="27" y="53"/>
                    <a:pt x="26" y="54"/>
                  </a:cubicBezTo>
                  <a:cubicBezTo>
                    <a:pt x="26" y="55"/>
                    <a:pt x="26" y="55"/>
                    <a:pt x="26" y="55"/>
                  </a:cubicBezTo>
                  <a:cubicBezTo>
                    <a:pt x="26" y="55"/>
                    <a:pt x="26" y="55"/>
                    <a:pt x="26" y="55"/>
                  </a:cubicBezTo>
                  <a:cubicBezTo>
                    <a:pt x="25" y="55"/>
                    <a:pt x="24" y="55"/>
                    <a:pt x="23" y="56"/>
                  </a:cubicBezTo>
                  <a:moveTo>
                    <a:pt x="13" y="55"/>
                  </a:moveTo>
                  <a:cubicBezTo>
                    <a:pt x="13" y="55"/>
                    <a:pt x="12" y="54"/>
                    <a:pt x="12" y="54"/>
                  </a:cubicBezTo>
                  <a:cubicBezTo>
                    <a:pt x="12" y="54"/>
                    <a:pt x="12" y="54"/>
                    <a:pt x="12" y="54"/>
                  </a:cubicBezTo>
                  <a:cubicBezTo>
                    <a:pt x="12" y="52"/>
                    <a:pt x="13" y="51"/>
                    <a:pt x="13" y="50"/>
                  </a:cubicBezTo>
                  <a:cubicBezTo>
                    <a:pt x="14" y="50"/>
                    <a:pt x="15" y="50"/>
                    <a:pt x="15" y="50"/>
                  </a:cubicBezTo>
                  <a:cubicBezTo>
                    <a:pt x="15" y="52"/>
                    <a:pt x="14" y="53"/>
                    <a:pt x="13" y="55"/>
                  </a:cubicBezTo>
                  <a:moveTo>
                    <a:pt x="9" y="53"/>
                  </a:moveTo>
                  <a:cubicBezTo>
                    <a:pt x="9" y="52"/>
                    <a:pt x="8" y="52"/>
                    <a:pt x="8" y="51"/>
                  </a:cubicBezTo>
                  <a:cubicBezTo>
                    <a:pt x="8" y="50"/>
                    <a:pt x="9" y="48"/>
                    <a:pt x="9" y="47"/>
                  </a:cubicBezTo>
                  <a:cubicBezTo>
                    <a:pt x="10" y="47"/>
                    <a:pt x="10" y="48"/>
                    <a:pt x="11" y="48"/>
                  </a:cubicBezTo>
                  <a:cubicBezTo>
                    <a:pt x="11" y="50"/>
                    <a:pt x="10" y="51"/>
                    <a:pt x="9" y="53"/>
                  </a:cubicBezTo>
                  <a:moveTo>
                    <a:pt x="29" y="53"/>
                  </a:moveTo>
                  <a:cubicBezTo>
                    <a:pt x="30" y="51"/>
                    <a:pt x="31" y="50"/>
                    <a:pt x="31" y="48"/>
                  </a:cubicBezTo>
                  <a:cubicBezTo>
                    <a:pt x="32" y="47"/>
                    <a:pt x="33" y="47"/>
                    <a:pt x="33" y="47"/>
                  </a:cubicBezTo>
                  <a:cubicBezTo>
                    <a:pt x="33" y="48"/>
                    <a:pt x="33" y="49"/>
                    <a:pt x="32" y="50"/>
                  </a:cubicBezTo>
                  <a:cubicBezTo>
                    <a:pt x="32" y="51"/>
                    <a:pt x="32" y="51"/>
                    <a:pt x="32" y="51"/>
                  </a:cubicBezTo>
                  <a:cubicBezTo>
                    <a:pt x="32" y="52"/>
                    <a:pt x="31" y="53"/>
                    <a:pt x="29" y="53"/>
                  </a:cubicBezTo>
                  <a:moveTo>
                    <a:pt x="6" y="49"/>
                  </a:moveTo>
                  <a:cubicBezTo>
                    <a:pt x="6" y="48"/>
                    <a:pt x="5" y="48"/>
                    <a:pt x="5" y="47"/>
                  </a:cubicBezTo>
                  <a:cubicBezTo>
                    <a:pt x="6" y="46"/>
                    <a:pt x="6" y="45"/>
                    <a:pt x="6" y="44"/>
                  </a:cubicBezTo>
                  <a:cubicBezTo>
                    <a:pt x="7" y="45"/>
                    <a:pt x="7" y="45"/>
                    <a:pt x="7" y="45"/>
                  </a:cubicBezTo>
                  <a:cubicBezTo>
                    <a:pt x="7" y="46"/>
                    <a:pt x="6" y="47"/>
                    <a:pt x="6" y="49"/>
                  </a:cubicBezTo>
                  <a:moveTo>
                    <a:pt x="36" y="46"/>
                  </a:moveTo>
                  <a:cubicBezTo>
                    <a:pt x="37" y="45"/>
                    <a:pt x="37" y="44"/>
                    <a:pt x="37" y="43"/>
                  </a:cubicBezTo>
                  <a:cubicBezTo>
                    <a:pt x="38" y="42"/>
                    <a:pt x="38" y="42"/>
                    <a:pt x="38" y="41"/>
                  </a:cubicBezTo>
                  <a:cubicBezTo>
                    <a:pt x="38" y="42"/>
                    <a:pt x="38" y="42"/>
                    <a:pt x="38" y="43"/>
                  </a:cubicBezTo>
                  <a:cubicBezTo>
                    <a:pt x="37" y="44"/>
                    <a:pt x="37" y="45"/>
                    <a:pt x="36" y="46"/>
                  </a:cubicBezTo>
                  <a:moveTo>
                    <a:pt x="4" y="41"/>
                  </a:moveTo>
                  <a:cubicBezTo>
                    <a:pt x="4" y="41"/>
                    <a:pt x="4" y="41"/>
                    <a:pt x="4" y="41"/>
                  </a:cubicBezTo>
                  <a:cubicBezTo>
                    <a:pt x="4" y="41"/>
                    <a:pt x="4" y="41"/>
                    <a:pt x="4" y="41"/>
                  </a:cubicBezTo>
                  <a:cubicBezTo>
                    <a:pt x="4" y="41"/>
                    <a:pt x="4" y="41"/>
                    <a:pt x="4" y="41"/>
                  </a:cubicBezTo>
                  <a:moveTo>
                    <a:pt x="21" y="47"/>
                  </a:moveTo>
                  <a:cubicBezTo>
                    <a:pt x="17" y="47"/>
                    <a:pt x="13" y="46"/>
                    <a:pt x="10" y="43"/>
                  </a:cubicBezTo>
                  <a:cubicBezTo>
                    <a:pt x="6" y="39"/>
                    <a:pt x="5" y="35"/>
                    <a:pt x="5" y="30"/>
                  </a:cubicBezTo>
                  <a:cubicBezTo>
                    <a:pt x="5" y="26"/>
                    <a:pt x="6" y="23"/>
                    <a:pt x="7" y="20"/>
                  </a:cubicBezTo>
                  <a:cubicBezTo>
                    <a:pt x="9" y="14"/>
                    <a:pt x="12" y="8"/>
                    <a:pt x="17" y="5"/>
                  </a:cubicBezTo>
                  <a:cubicBezTo>
                    <a:pt x="20" y="4"/>
                    <a:pt x="23" y="3"/>
                    <a:pt x="25" y="3"/>
                  </a:cubicBezTo>
                  <a:cubicBezTo>
                    <a:pt x="25" y="3"/>
                    <a:pt x="25" y="3"/>
                    <a:pt x="25" y="3"/>
                  </a:cubicBezTo>
                  <a:cubicBezTo>
                    <a:pt x="29" y="3"/>
                    <a:pt x="32" y="4"/>
                    <a:pt x="34" y="7"/>
                  </a:cubicBezTo>
                  <a:cubicBezTo>
                    <a:pt x="35" y="8"/>
                    <a:pt x="36" y="9"/>
                    <a:pt x="37" y="11"/>
                  </a:cubicBezTo>
                  <a:cubicBezTo>
                    <a:pt x="37" y="11"/>
                    <a:pt x="37" y="11"/>
                    <a:pt x="37" y="11"/>
                  </a:cubicBezTo>
                  <a:cubicBezTo>
                    <a:pt x="39" y="15"/>
                    <a:pt x="40" y="19"/>
                    <a:pt x="40" y="24"/>
                  </a:cubicBezTo>
                  <a:cubicBezTo>
                    <a:pt x="40" y="27"/>
                    <a:pt x="39" y="31"/>
                    <a:pt x="38" y="34"/>
                  </a:cubicBezTo>
                  <a:cubicBezTo>
                    <a:pt x="36" y="40"/>
                    <a:pt x="31" y="45"/>
                    <a:pt x="26" y="47"/>
                  </a:cubicBezTo>
                  <a:cubicBezTo>
                    <a:pt x="24" y="47"/>
                    <a:pt x="23" y="47"/>
                    <a:pt x="21" y="47"/>
                  </a:cubicBezTo>
                  <a:cubicBezTo>
                    <a:pt x="21" y="47"/>
                    <a:pt x="21" y="47"/>
                    <a:pt x="21" y="47"/>
                  </a:cubicBezTo>
                  <a:moveTo>
                    <a:pt x="25" y="0"/>
                  </a:moveTo>
                  <a:cubicBezTo>
                    <a:pt x="22" y="0"/>
                    <a:pt x="19" y="1"/>
                    <a:pt x="16" y="2"/>
                  </a:cubicBezTo>
                  <a:cubicBezTo>
                    <a:pt x="9" y="6"/>
                    <a:pt x="5" y="12"/>
                    <a:pt x="3" y="19"/>
                  </a:cubicBezTo>
                  <a:cubicBezTo>
                    <a:pt x="2" y="22"/>
                    <a:pt x="2" y="25"/>
                    <a:pt x="1" y="28"/>
                  </a:cubicBezTo>
                  <a:cubicBezTo>
                    <a:pt x="1" y="29"/>
                    <a:pt x="1" y="29"/>
                    <a:pt x="1" y="29"/>
                  </a:cubicBezTo>
                  <a:cubicBezTo>
                    <a:pt x="1" y="33"/>
                    <a:pt x="0" y="36"/>
                    <a:pt x="0" y="40"/>
                  </a:cubicBezTo>
                  <a:cubicBezTo>
                    <a:pt x="0" y="44"/>
                    <a:pt x="1" y="49"/>
                    <a:pt x="4" y="52"/>
                  </a:cubicBezTo>
                  <a:cubicBezTo>
                    <a:pt x="8" y="58"/>
                    <a:pt x="14" y="60"/>
                    <a:pt x="20" y="60"/>
                  </a:cubicBezTo>
                  <a:cubicBezTo>
                    <a:pt x="20" y="60"/>
                    <a:pt x="20" y="60"/>
                    <a:pt x="20" y="60"/>
                  </a:cubicBezTo>
                  <a:cubicBezTo>
                    <a:pt x="20" y="60"/>
                    <a:pt x="20" y="59"/>
                    <a:pt x="21" y="59"/>
                  </a:cubicBezTo>
                  <a:cubicBezTo>
                    <a:pt x="21" y="59"/>
                    <a:pt x="21" y="59"/>
                    <a:pt x="21" y="59"/>
                  </a:cubicBezTo>
                  <a:cubicBezTo>
                    <a:pt x="23" y="59"/>
                    <a:pt x="25" y="59"/>
                    <a:pt x="27" y="58"/>
                  </a:cubicBezTo>
                  <a:cubicBezTo>
                    <a:pt x="34" y="56"/>
                    <a:pt x="39" y="50"/>
                    <a:pt x="41" y="44"/>
                  </a:cubicBezTo>
                  <a:cubicBezTo>
                    <a:pt x="43" y="39"/>
                    <a:pt x="44" y="31"/>
                    <a:pt x="44" y="23"/>
                  </a:cubicBezTo>
                  <a:cubicBezTo>
                    <a:pt x="44" y="23"/>
                    <a:pt x="44" y="22"/>
                    <a:pt x="43" y="22"/>
                  </a:cubicBezTo>
                  <a:cubicBezTo>
                    <a:pt x="43" y="17"/>
                    <a:pt x="42" y="13"/>
                    <a:pt x="40" y="9"/>
                  </a:cubicBezTo>
                  <a:cubicBezTo>
                    <a:pt x="39" y="7"/>
                    <a:pt x="38" y="6"/>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764"/>
            <p:cNvSpPr>
              <a:spLocks noEditPoints="1"/>
            </p:cNvSpPr>
            <p:nvPr/>
          </p:nvSpPr>
          <p:spPr bwMode="auto">
            <a:xfrm>
              <a:off x="4884" y="1244"/>
              <a:ext cx="47" cy="64"/>
            </a:xfrm>
            <a:custGeom>
              <a:avLst/>
              <a:gdLst>
                <a:gd name="T0" fmla="*/ 8 w 20"/>
                <a:gd name="T1" fmla="*/ 24 h 27"/>
                <a:gd name="T2" fmla="*/ 8 w 20"/>
                <a:gd name="T3" fmla="*/ 24 h 27"/>
                <a:gd name="T4" fmla="*/ 6 w 20"/>
                <a:gd name="T5" fmla="*/ 23 h 27"/>
                <a:gd name="T6" fmla="*/ 4 w 20"/>
                <a:gd name="T7" fmla="*/ 21 h 27"/>
                <a:gd name="T8" fmla="*/ 4 w 20"/>
                <a:gd name="T9" fmla="*/ 20 h 27"/>
                <a:gd name="T10" fmla="*/ 4 w 20"/>
                <a:gd name="T11" fmla="*/ 20 h 27"/>
                <a:gd name="T12" fmla="*/ 9 w 20"/>
                <a:gd name="T13" fmla="*/ 12 h 27"/>
                <a:gd name="T14" fmla="*/ 12 w 20"/>
                <a:gd name="T15" fmla="*/ 11 h 27"/>
                <a:gd name="T16" fmla="*/ 12 w 20"/>
                <a:gd name="T17" fmla="*/ 11 h 27"/>
                <a:gd name="T18" fmla="*/ 14 w 20"/>
                <a:gd name="T19" fmla="*/ 12 h 27"/>
                <a:gd name="T20" fmla="*/ 16 w 20"/>
                <a:gd name="T21" fmla="*/ 13 h 27"/>
                <a:gd name="T22" fmla="*/ 16 w 20"/>
                <a:gd name="T23" fmla="*/ 15 h 27"/>
                <a:gd name="T24" fmla="*/ 14 w 20"/>
                <a:gd name="T25" fmla="*/ 20 h 27"/>
                <a:gd name="T26" fmla="*/ 8 w 20"/>
                <a:gd name="T27" fmla="*/ 24 h 27"/>
                <a:gd name="T28" fmla="*/ 4 w 20"/>
                <a:gd name="T29" fmla="*/ 12 h 27"/>
                <a:gd name="T30" fmla="*/ 5 w 20"/>
                <a:gd name="T31" fmla="*/ 12 h 27"/>
                <a:gd name="T32" fmla="*/ 6 w 20"/>
                <a:gd name="T33" fmla="*/ 8 h 27"/>
                <a:gd name="T34" fmla="*/ 5 w 20"/>
                <a:gd name="T35" fmla="*/ 11 h 27"/>
                <a:gd name="T36" fmla="*/ 4 w 20"/>
                <a:gd name="T37" fmla="*/ 12 h 27"/>
                <a:gd name="T38" fmla="*/ 17 w 20"/>
                <a:gd name="T39" fmla="*/ 9 h 27"/>
                <a:gd name="T40" fmla="*/ 16 w 20"/>
                <a:gd name="T41" fmla="*/ 9 h 27"/>
                <a:gd name="T42" fmla="*/ 17 w 20"/>
                <a:gd name="T43" fmla="*/ 7 h 27"/>
                <a:gd name="T44" fmla="*/ 17 w 20"/>
                <a:gd name="T45" fmla="*/ 8 h 27"/>
                <a:gd name="T46" fmla="*/ 17 w 20"/>
                <a:gd name="T47" fmla="*/ 9 h 27"/>
                <a:gd name="T48" fmla="*/ 17 w 20"/>
                <a:gd name="T49" fmla="*/ 9 h 27"/>
                <a:gd name="T50" fmla="*/ 9 w 20"/>
                <a:gd name="T51" fmla="*/ 9 h 27"/>
                <a:gd name="T52" fmla="*/ 10 w 20"/>
                <a:gd name="T53" fmla="*/ 4 h 27"/>
                <a:gd name="T54" fmla="*/ 11 w 20"/>
                <a:gd name="T55" fmla="*/ 3 h 27"/>
                <a:gd name="T56" fmla="*/ 9 w 20"/>
                <a:gd name="T57" fmla="*/ 8 h 27"/>
                <a:gd name="T58" fmla="*/ 9 w 20"/>
                <a:gd name="T59" fmla="*/ 9 h 27"/>
                <a:gd name="T60" fmla="*/ 14 w 20"/>
                <a:gd name="T61" fmla="*/ 8 h 27"/>
                <a:gd name="T62" fmla="*/ 12 w 20"/>
                <a:gd name="T63" fmla="*/ 8 h 27"/>
                <a:gd name="T64" fmla="*/ 14 w 20"/>
                <a:gd name="T65" fmla="*/ 3 h 27"/>
                <a:gd name="T66" fmla="*/ 15 w 20"/>
                <a:gd name="T67" fmla="*/ 4 h 27"/>
                <a:gd name="T68" fmla="*/ 15 w 20"/>
                <a:gd name="T69" fmla="*/ 4 h 27"/>
                <a:gd name="T70" fmla="*/ 14 w 20"/>
                <a:gd name="T71" fmla="*/ 8 h 27"/>
                <a:gd name="T72" fmla="*/ 13 w 20"/>
                <a:gd name="T73" fmla="*/ 0 h 27"/>
                <a:gd name="T74" fmla="*/ 8 w 20"/>
                <a:gd name="T75" fmla="*/ 1 h 27"/>
                <a:gd name="T76" fmla="*/ 1 w 20"/>
                <a:gd name="T77" fmla="*/ 10 h 27"/>
                <a:gd name="T78" fmla="*/ 0 w 20"/>
                <a:gd name="T79" fmla="*/ 18 h 27"/>
                <a:gd name="T80" fmla="*/ 1 w 20"/>
                <a:gd name="T81" fmla="*/ 22 h 27"/>
                <a:gd name="T82" fmla="*/ 4 w 20"/>
                <a:gd name="T83" fmla="*/ 26 h 27"/>
                <a:gd name="T84" fmla="*/ 8 w 20"/>
                <a:gd name="T85" fmla="*/ 27 h 27"/>
                <a:gd name="T86" fmla="*/ 8 w 20"/>
                <a:gd name="T87" fmla="*/ 27 h 27"/>
                <a:gd name="T88" fmla="*/ 17 w 20"/>
                <a:gd name="T89" fmla="*/ 22 h 27"/>
                <a:gd name="T90" fmla="*/ 20 w 20"/>
                <a:gd name="T91" fmla="*/ 9 h 27"/>
                <a:gd name="T92" fmla="*/ 19 w 20"/>
                <a:gd name="T93" fmla="*/ 9 h 27"/>
                <a:gd name="T94" fmla="*/ 20 w 20"/>
                <a:gd name="T95" fmla="*/ 9 h 27"/>
                <a:gd name="T96" fmla="*/ 20 w 20"/>
                <a:gd name="T97" fmla="*/ 8 h 27"/>
                <a:gd name="T98" fmla="*/ 19 w 20"/>
                <a:gd name="T99" fmla="*/ 3 h 27"/>
                <a:gd name="T100" fmla="*/ 16 w 20"/>
                <a:gd name="T101" fmla="*/ 0 h 27"/>
                <a:gd name="T102" fmla="*/ 13 w 20"/>
                <a:gd name="T10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 h="27">
                  <a:moveTo>
                    <a:pt x="8" y="24"/>
                  </a:moveTo>
                  <a:cubicBezTo>
                    <a:pt x="8" y="24"/>
                    <a:pt x="8" y="24"/>
                    <a:pt x="8" y="24"/>
                  </a:cubicBezTo>
                  <a:cubicBezTo>
                    <a:pt x="7" y="24"/>
                    <a:pt x="7" y="24"/>
                    <a:pt x="6" y="23"/>
                  </a:cubicBezTo>
                  <a:cubicBezTo>
                    <a:pt x="5" y="23"/>
                    <a:pt x="4" y="22"/>
                    <a:pt x="4" y="21"/>
                  </a:cubicBezTo>
                  <a:cubicBezTo>
                    <a:pt x="4" y="20"/>
                    <a:pt x="4" y="20"/>
                    <a:pt x="4" y="20"/>
                  </a:cubicBezTo>
                  <a:cubicBezTo>
                    <a:pt x="4" y="20"/>
                    <a:pt x="4" y="20"/>
                    <a:pt x="4" y="20"/>
                  </a:cubicBezTo>
                  <a:cubicBezTo>
                    <a:pt x="5" y="17"/>
                    <a:pt x="7" y="14"/>
                    <a:pt x="9" y="12"/>
                  </a:cubicBezTo>
                  <a:cubicBezTo>
                    <a:pt x="10" y="12"/>
                    <a:pt x="11" y="11"/>
                    <a:pt x="12" y="11"/>
                  </a:cubicBezTo>
                  <a:cubicBezTo>
                    <a:pt x="12" y="11"/>
                    <a:pt x="12" y="11"/>
                    <a:pt x="12" y="11"/>
                  </a:cubicBezTo>
                  <a:cubicBezTo>
                    <a:pt x="13" y="11"/>
                    <a:pt x="14" y="12"/>
                    <a:pt x="14" y="12"/>
                  </a:cubicBezTo>
                  <a:cubicBezTo>
                    <a:pt x="15" y="12"/>
                    <a:pt x="15" y="13"/>
                    <a:pt x="16" y="13"/>
                  </a:cubicBezTo>
                  <a:cubicBezTo>
                    <a:pt x="16" y="14"/>
                    <a:pt x="16" y="14"/>
                    <a:pt x="16" y="15"/>
                  </a:cubicBezTo>
                  <a:cubicBezTo>
                    <a:pt x="16" y="17"/>
                    <a:pt x="15" y="19"/>
                    <a:pt x="14" y="20"/>
                  </a:cubicBezTo>
                  <a:cubicBezTo>
                    <a:pt x="13" y="22"/>
                    <a:pt x="10" y="24"/>
                    <a:pt x="8" y="24"/>
                  </a:cubicBezTo>
                  <a:moveTo>
                    <a:pt x="4" y="12"/>
                  </a:moveTo>
                  <a:cubicBezTo>
                    <a:pt x="5" y="12"/>
                    <a:pt x="5" y="12"/>
                    <a:pt x="5" y="12"/>
                  </a:cubicBezTo>
                  <a:cubicBezTo>
                    <a:pt x="5" y="10"/>
                    <a:pt x="5" y="9"/>
                    <a:pt x="6" y="8"/>
                  </a:cubicBezTo>
                  <a:cubicBezTo>
                    <a:pt x="6" y="9"/>
                    <a:pt x="6" y="10"/>
                    <a:pt x="5" y="11"/>
                  </a:cubicBezTo>
                  <a:cubicBezTo>
                    <a:pt x="4" y="12"/>
                    <a:pt x="4" y="12"/>
                    <a:pt x="4" y="12"/>
                  </a:cubicBezTo>
                  <a:moveTo>
                    <a:pt x="17" y="9"/>
                  </a:moveTo>
                  <a:cubicBezTo>
                    <a:pt x="16" y="9"/>
                    <a:pt x="16" y="9"/>
                    <a:pt x="16" y="9"/>
                  </a:cubicBezTo>
                  <a:cubicBezTo>
                    <a:pt x="16" y="8"/>
                    <a:pt x="17" y="8"/>
                    <a:pt x="17" y="7"/>
                  </a:cubicBezTo>
                  <a:cubicBezTo>
                    <a:pt x="17" y="8"/>
                    <a:pt x="17" y="8"/>
                    <a:pt x="17" y="8"/>
                  </a:cubicBezTo>
                  <a:cubicBezTo>
                    <a:pt x="17" y="9"/>
                    <a:pt x="17" y="9"/>
                    <a:pt x="17" y="9"/>
                  </a:cubicBezTo>
                  <a:cubicBezTo>
                    <a:pt x="17" y="9"/>
                    <a:pt x="17" y="9"/>
                    <a:pt x="17" y="9"/>
                  </a:cubicBezTo>
                  <a:moveTo>
                    <a:pt x="9" y="9"/>
                  </a:moveTo>
                  <a:cubicBezTo>
                    <a:pt x="9" y="7"/>
                    <a:pt x="9" y="5"/>
                    <a:pt x="10" y="4"/>
                  </a:cubicBezTo>
                  <a:cubicBezTo>
                    <a:pt x="11" y="3"/>
                    <a:pt x="11" y="3"/>
                    <a:pt x="11" y="3"/>
                  </a:cubicBezTo>
                  <a:cubicBezTo>
                    <a:pt x="10" y="5"/>
                    <a:pt x="10" y="7"/>
                    <a:pt x="9" y="8"/>
                  </a:cubicBezTo>
                  <a:cubicBezTo>
                    <a:pt x="9" y="9"/>
                    <a:pt x="9" y="9"/>
                    <a:pt x="9" y="9"/>
                  </a:cubicBezTo>
                  <a:moveTo>
                    <a:pt x="14" y="8"/>
                  </a:moveTo>
                  <a:cubicBezTo>
                    <a:pt x="13" y="8"/>
                    <a:pt x="13" y="8"/>
                    <a:pt x="12" y="8"/>
                  </a:cubicBezTo>
                  <a:cubicBezTo>
                    <a:pt x="13" y="6"/>
                    <a:pt x="13" y="5"/>
                    <a:pt x="14" y="3"/>
                  </a:cubicBezTo>
                  <a:cubicBezTo>
                    <a:pt x="14" y="3"/>
                    <a:pt x="15" y="3"/>
                    <a:pt x="15" y="4"/>
                  </a:cubicBezTo>
                  <a:cubicBezTo>
                    <a:pt x="15" y="4"/>
                    <a:pt x="15" y="4"/>
                    <a:pt x="15" y="4"/>
                  </a:cubicBezTo>
                  <a:cubicBezTo>
                    <a:pt x="15" y="5"/>
                    <a:pt x="14" y="7"/>
                    <a:pt x="14" y="8"/>
                  </a:cubicBezTo>
                  <a:moveTo>
                    <a:pt x="13" y="0"/>
                  </a:moveTo>
                  <a:cubicBezTo>
                    <a:pt x="11" y="0"/>
                    <a:pt x="9" y="0"/>
                    <a:pt x="8" y="1"/>
                  </a:cubicBezTo>
                  <a:cubicBezTo>
                    <a:pt x="4" y="3"/>
                    <a:pt x="2" y="7"/>
                    <a:pt x="1" y="10"/>
                  </a:cubicBezTo>
                  <a:cubicBezTo>
                    <a:pt x="0" y="13"/>
                    <a:pt x="0" y="15"/>
                    <a:pt x="0" y="18"/>
                  </a:cubicBezTo>
                  <a:cubicBezTo>
                    <a:pt x="0" y="19"/>
                    <a:pt x="0" y="21"/>
                    <a:pt x="1" y="22"/>
                  </a:cubicBezTo>
                  <a:cubicBezTo>
                    <a:pt x="1" y="24"/>
                    <a:pt x="2" y="25"/>
                    <a:pt x="4" y="26"/>
                  </a:cubicBezTo>
                  <a:cubicBezTo>
                    <a:pt x="5" y="27"/>
                    <a:pt x="7" y="27"/>
                    <a:pt x="8" y="27"/>
                  </a:cubicBezTo>
                  <a:cubicBezTo>
                    <a:pt x="8" y="27"/>
                    <a:pt x="8" y="27"/>
                    <a:pt x="8" y="27"/>
                  </a:cubicBezTo>
                  <a:cubicBezTo>
                    <a:pt x="12" y="27"/>
                    <a:pt x="15" y="25"/>
                    <a:pt x="17" y="22"/>
                  </a:cubicBezTo>
                  <a:cubicBezTo>
                    <a:pt x="20" y="18"/>
                    <a:pt x="20" y="13"/>
                    <a:pt x="20" y="9"/>
                  </a:cubicBezTo>
                  <a:cubicBezTo>
                    <a:pt x="19" y="9"/>
                    <a:pt x="19" y="9"/>
                    <a:pt x="19" y="9"/>
                  </a:cubicBezTo>
                  <a:cubicBezTo>
                    <a:pt x="20" y="9"/>
                    <a:pt x="20" y="9"/>
                    <a:pt x="20" y="9"/>
                  </a:cubicBezTo>
                  <a:cubicBezTo>
                    <a:pt x="20" y="8"/>
                    <a:pt x="20" y="8"/>
                    <a:pt x="20" y="8"/>
                  </a:cubicBezTo>
                  <a:cubicBezTo>
                    <a:pt x="20" y="7"/>
                    <a:pt x="20" y="5"/>
                    <a:pt x="19" y="3"/>
                  </a:cubicBezTo>
                  <a:cubicBezTo>
                    <a:pt x="19" y="2"/>
                    <a:pt x="18" y="1"/>
                    <a:pt x="16" y="0"/>
                  </a:cubicBezTo>
                  <a:cubicBezTo>
                    <a:pt x="15"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765"/>
            <p:cNvSpPr>
              <a:spLocks noEditPoints="1"/>
            </p:cNvSpPr>
            <p:nvPr/>
          </p:nvSpPr>
          <p:spPr bwMode="auto">
            <a:xfrm>
              <a:off x="4856" y="1216"/>
              <a:ext cx="101" cy="139"/>
            </a:xfrm>
            <a:custGeom>
              <a:avLst/>
              <a:gdLst>
                <a:gd name="T0" fmla="*/ 16 w 43"/>
                <a:gd name="T1" fmla="*/ 56 h 59"/>
                <a:gd name="T2" fmla="*/ 21 w 43"/>
                <a:gd name="T3" fmla="*/ 51 h 59"/>
                <a:gd name="T4" fmla="*/ 20 w 43"/>
                <a:gd name="T5" fmla="*/ 56 h 59"/>
                <a:gd name="T6" fmla="*/ 23 w 43"/>
                <a:gd name="T7" fmla="*/ 55 h 59"/>
                <a:gd name="T8" fmla="*/ 25 w 43"/>
                <a:gd name="T9" fmla="*/ 50 h 59"/>
                <a:gd name="T10" fmla="*/ 27 w 43"/>
                <a:gd name="T11" fmla="*/ 50 h 59"/>
                <a:gd name="T12" fmla="*/ 26 w 43"/>
                <a:gd name="T13" fmla="*/ 55 h 59"/>
                <a:gd name="T14" fmla="*/ 23 w 43"/>
                <a:gd name="T15" fmla="*/ 55 h 59"/>
                <a:gd name="T16" fmla="*/ 11 w 43"/>
                <a:gd name="T17" fmla="*/ 54 h 59"/>
                <a:gd name="T18" fmla="*/ 13 w 43"/>
                <a:gd name="T19" fmla="*/ 49 h 59"/>
                <a:gd name="T20" fmla="*/ 13 w 43"/>
                <a:gd name="T21" fmla="*/ 55 h 59"/>
                <a:gd name="T22" fmla="*/ 7 w 43"/>
                <a:gd name="T23" fmla="*/ 51 h 59"/>
                <a:gd name="T24" fmla="*/ 11 w 43"/>
                <a:gd name="T25" fmla="*/ 48 h 59"/>
                <a:gd name="T26" fmla="*/ 29 w 43"/>
                <a:gd name="T27" fmla="*/ 53 h 59"/>
                <a:gd name="T28" fmla="*/ 33 w 43"/>
                <a:gd name="T29" fmla="*/ 46 h 59"/>
                <a:gd name="T30" fmla="*/ 32 w 43"/>
                <a:gd name="T31" fmla="*/ 51 h 59"/>
                <a:gd name="T32" fmla="*/ 5 w 43"/>
                <a:gd name="T33" fmla="*/ 48 h 59"/>
                <a:gd name="T34" fmla="*/ 6 w 43"/>
                <a:gd name="T35" fmla="*/ 44 h 59"/>
                <a:gd name="T36" fmla="*/ 5 w 43"/>
                <a:gd name="T37" fmla="*/ 48 h 59"/>
                <a:gd name="T38" fmla="*/ 37 w 43"/>
                <a:gd name="T39" fmla="*/ 43 h 59"/>
                <a:gd name="T40" fmla="*/ 37 w 43"/>
                <a:gd name="T41" fmla="*/ 43 h 59"/>
                <a:gd name="T42" fmla="*/ 3 w 43"/>
                <a:gd name="T43" fmla="*/ 41 h 59"/>
                <a:gd name="T44" fmla="*/ 3 w 43"/>
                <a:gd name="T45" fmla="*/ 41 h 59"/>
                <a:gd name="T46" fmla="*/ 21 w 43"/>
                <a:gd name="T47" fmla="*/ 47 h 59"/>
                <a:gd name="T48" fmla="*/ 4 w 43"/>
                <a:gd name="T49" fmla="*/ 29 h 59"/>
                <a:gd name="T50" fmla="*/ 17 w 43"/>
                <a:gd name="T51" fmla="*/ 5 h 59"/>
                <a:gd name="T52" fmla="*/ 25 w 43"/>
                <a:gd name="T53" fmla="*/ 3 h 59"/>
                <a:gd name="T54" fmla="*/ 36 w 43"/>
                <a:gd name="T55" fmla="*/ 11 h 59"/>
                <a:gd name="T56" fmla="*/ 36 w 43"/>
                <a:gd name="T57" fmla="*/ 11 h 59"/>
                <a:gd name="T58" fmla="*/ 37 w 43"/>
                <a:gd name="T59" fmla="*/ 34 h 59"/>
                <a:gd name="T60" fmla="*/ 21 w 43"/>
                <a:gd name="T61" fmla="*/ 47 h 59"/>
                <a:gd name="T62" fmla="*/ 25 w 43"/>
                <a:gd name="T63" fmla="*/ 0 h 59"/>
                <a:gd name="T64" fmla="*/ 3 w 43"/>
                <a:gd name="T65" fmla="*/ 18 h 59"/>
                <a:gd name="T66" fmla="*/ 1 w 43"/>
                <a:gd name="T67" fmla="*/ 29 h 59"/>
                <a:gd name="T68" fmla="*/ 3 w 43"/>
                <a:gd name="T69" fmla="*/ 52 h 59"/>
                <a:gd name="T70" fmla="*/ 19 w 43"/>
                <a:gd name="T71" fmla="*/ 59 h 59"/>
                <a:gd name="T72" fmla="*/ 21 w 43"/>
                <a:gd name="T73" fmla="*/ 59 h 59"/>
                <a:gd name="T74" fmla="*/ 41 w 43"/>
                <a:gd name="T75" fmla="*/ 44 h 59"/>
                <a:gd name="T76" fmla="*/ 43 w 43"/>
                <a:gd name="T77" fmla="*/ 22 h 59"/>
                <a:gd name="T78" fmla="*/ 36 w 43"/>
                <a:gd name="T79" fmla="*/ 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 h="59">
                  <a:moveTo>
                    <a:pt x="19" y="56"/>
                  </a:moveTo>
                  <a:cubicBezTo>
                    <a:pt x="18" y="56"/>
                    <a:pt x="17" y="56"/>
                    <a:pt x="16" y="56"/>
                  </a:cubicBezTo>
                  <a:cubicBezTo>
                    <a:pt x="16" y="54"/>
                    <a:pt x="17" y="52"/>
                    <a:pt x="18" y="51"/>
                  </a:cubicBezTo>
                  <a:cubicBezTo>
                    <a:pt x="19" y="51"/>
                    <a:pt x="20" y="51"/>
                    <a:pt x="21" y="51"/>
                  </a:cubicBezTo>
                  <a:cubicBezTo>
                    <a:pt x="22" y="51"/>
                    <a:pt x="22" y="51"/>
                    <a:pt x="22" y="51"/>
                  </a:cubicBezTo>
                  <a:cubicBezTo>
                    <a:pt x="21" y="52"/>
                    <a:pt x="20" y="54"/>
                    <a:pt x="20" y="56"/>
                  </a:cubicBezTo>
                  <a:cubicBezTo>
                    <a:pt x="19" y="56"/>
                    <a:pt x="19" y="56"/>
                    <a:pt x="19" y="56"/>
                  </a:cubicBezTo>
                  <a:moveTo>
                    <a:pt x="23" y="55"/>
                  </a:moveTo>
                  <a:cubicBezTo>
                    <a:pt x="23" y="54"/>
                    <a:pt x="24" y="53"/>
                    <a:pt x="24" y="51"/>
                  </a:cubicBezTo>
                  <a:cubicBezTo>
                    <a:pt x="25" y="50"/>
                    <a:pt x="25" y="50"/>
                    <a:pt x="25" y="50"/>
                  </a:cubicBezTo>
                  <a:cubicBezTo>
                    <a:pt x="25" y="50"/>
                    <a:pt x="26" y="50"/>
                    <a:pt x="26" y="50"/>
                  </a:cubicBezTo>
                  <a:cubicBezTo>
                    <a:pt x="27" y="50"/>
                    <a:pt x="27" y="50"/>
                    <a:pt x="27" y="50"/>
                  </a:cubicBezTo>
                  <a:cubicBezTo>
                    <a:pt x="27" y="51"/>
                    <a:pt x="26" y="53"/>
                    <a:pt x="26" y="54"/>
                  </a:cubicBezTo>
                  <a:cubicBezTo>
                    <a:pt x="26" y="55"/>
                    <a:pt x="26" y="55"/>
                    <a:pt x="26" y="55"/>
                  </a:cubicBezTo>
                  <a:cubicBezTo>
                    <a:pt x="25" y="55"/>
                    <a:pt x="25" y="55"/>
                    <a:pt x="25" y="55"/>
                  </a:cubicBezTo>
                  <a:cubicBezTo>
                    <a:pt x="25" y="55"/>
                    <a:pt x="24" y="55"/>
                    <a:pt x="23" y="55"/>
                  </a:cubicBezTo>
                  <a:moveTo>
                    <a:pt x="13" y="55"/>
                  </a:moveTo>
                  <a:cubicBezTo>
                    <a:pt x="12" y="55"/>
                    <a:pt x="12" y="54"/>
                    <a:pt x="11" y="54"/>
                  </a:cubicBezTo>
                  <a:cubicBezTo>
                    <a:pt x="11" y="53"/>
                    <a:pt x="11" y="53"/>
                    <a:pt x="11" y="53"/>
                  </a:cubicBezTo>
                  <a:cubicBezTo>
                    <a:pt x="12" y="52"/>
                    <a:pt x="12" y="51"/>
                    <a:pt x="13" y="49"/>
                  </a:cubicBezTo>
                  <a:cubicBezTo>
                    <a:pt x="14" y="50"/>
                    <a:pt x="14" y="50"/>
                    <a:pt x="15" y="50"/>
                  </a:cubicBezTo>
                  <a:cubicBezTo>
                    <a:pt x="14" y="52"/>
                    <a:pt x="13" y="53"/>
                    <a:pt x="13" y="55"/>
                  </a:cubicBezTo>
                  <a:moveTo>
                    <a:pt x="9" y="53"/>
                  </a:moveTo>
                  <a:cubicBezTo>
                    <a:pt x="8" y="52"/>
                    <a:pt x="8" y="52"/>
                    <a:pt x="7" y="51"/>
                  </a:cubicBezTo>
                  <a:cubicBezTo>
                    <a:pt x="8" y="50"/>
                    <a:pt x="8" y="48"/>
                    <a:pt x="9" y="47"/>
                  </a:cubicBezTo>
                  <a:cubicBezTo>
                    <a:pt x="9" y="47"/>
                    <a:pt x="10" y="48"/>
                    <a:pt x="11" y="48"/>
                  </a:cubicBezTo>
                  <a:cubicBezTo>
                    <a:pt x="10" y="50"/>
                    <a:pt x="9" y="51"/>
                    <a:pt x="9" y="53"/>
                  </a:cubicBezTo>
                  <a:moveTo>
                    <a:pt x="29" y="53"/>
                  </a:moveTo>
                  <a:cubicBezTo>
                    <a:pt x="30" y="51"/>
                    <a:pt x="30" y="50"/>
                    <a:pt x="31" y="48"/>
                  </a:cubicBezTo>
                  <a:cubicBezTo>
                    <a:pt x="32" y="47"/>
                    <a:pt x="32" y="47"/>
                    <a:pt x="33" y="46"/>
                  </a:cubicBezTo>
                  <a:cubicBezTo>
                    <a:pt x="33" y="48"/>
                    <a:pt x="32" y="49"/>
                    <a:pt x="32" y="50"/>
                  </a:cubicBezTo>
                  <a:cubicBezTo>
                    <a:pt x="32" y="51"/>
                    <a:pt x="32" y="51"/>
                    <a:pt x="32" y="51"/>
                  </a:cubicBezTo>
                  <a:cubicBezTo>
                    <a:pt x="31" y="52"/>
                    <a:pt x="30" y="52"/>
                    <a:pt x="29" y="53"/>
                  </a:cubicBezTo>
                  <a:moveTo>
                    <a:pt x="5" y="48"/>
                  </a:moveTo>
                  <a:cubicBezTo>
                    <a:pt x="5" y="48"/>
                    <a:pt x="5" y="48"/>
                    <a:pt x="5" y="47"/>
                  </a:cubicBezTo>
                  <a:cubicBezTo>
                    <a:pt x="5" y="46"/>
                    <a:pt x="5" y="45"/>
                    <a:pt x="6" y="44"/>
                  </a:cubicBezTo>
                  <a:cubicBezTo>
                    <a:pt x="6" y="45"/>
                    <a:pt x="6" y="45"/>
                    <a:pt x="6" y="45"/>
                  </a:cubicBezTo>
                  <a:cubicBezTo>
                    <a:pt x="6" y="46"/>
                    <a:pt x="6" y="47"/>
                    <a:pt x="5" y="48"/>
                  </a:cubicBezTo>
                  <a:moveTo>
                    <a:pt x="36" y="46"/>
                  </a:moveTo>
                  <a:cubicBezTo>
                    <a:pt x="36" y="45"/>
                    <a:pt x="36" y="44"/>
                    <a:pt x="37" y="43"/>
                  </a:cubicBezTo>
                  <a:cubicBezTo>
                    <a:pt x="37" y="42"/>
                    <a:pt x="37" y="41"/>
                    <a:pt x="38" y="41"/>
                  </a:cubicBezTo>
                  <a:cubicBezTo>
                    <a:pt x="38" y="41"/>
                    <a:pt x="38" y="42"/>
                    <a:pt x="37" y="43"/>
                  </a:cubicBezTo>
                  <a:cubicBezTo>
                    <a:pt x="37" y="44"/>
                    <a:pt x="36" y="45"/>
                    <a:pt x="36" y="46"/>
                  </a:cubicBezTo>
                  <a:moveTo>
                    <a:pt x="3" y="41"/>
                  </a:moveTo>
                  <a:cubicBezTo>
                    <a:pt x="3" y="41"/>
                    <a:pt x="3" y="41"/>
                    <a:pt x="3" y="41"/>
                  </a:cubicBezTo>
                  <a:cubicBezTo>
                    <a:pt x="3" y="41"/>
                    <a:pt x="3" y="41"/>
                    <a:pt x="3" y="41"/>
                  </a:cubicBezTo>
                  <a:cubicBezTo>
                    <a:pt x="3" y="41"/>
                    <a:pt x="3" y="41"/>
                    <a:pt x="3" y="41"/>
                  </a:cubicBezTo>
                  <a:moveTo>
                    <a:pt x="21" y="47"/>
                  </a:moveTo>
                  <a:cubicBezTo>
                    <a:pt x="16" y="47"/>
                    <a:pt x="12" y="46"/>
                    <a:pt x="9" y="43"/>
                  </a:cubicBezTo>
                  <a:cubicBezTo>
                    <a:pt x="6" y="39"/>
                    <a:pt x="4" y="35"/>
                    <a:pt x="4" y="29"/>
                  </a:cubicBezTo>
                  <a:cubicBezTo>
                    <a:pt x="4" y="26"/>
                    <a:pt x="5" y="23"/>
                    <a:pt x="6" y="20"/>
                  </a:cubicBezTo>
                  <a:cubicBezTo>
                    <a:pt x="8" y="14"/>
                    <a:pt x="12" y="8"/>
                    <a:pt x="17" y="5"/>
                  </a:cubicBezTo>
                  <a:cubicBezTo>
                    <a:pt x="19" y="4"/>
                    <a:pt x="22" y="3"/>
                    <a:pt x="25" y="3"/>
                  </a:cubicBezTo>
                  <a:cubicBezTo>
                    <a:pt x="25" y="3"/>
                    <a:pt x="25" y="3"/>
                    <a:pt x="25" y="3"/>
                  </a:cubicBezTo>
                  <a:cubicBezTo>
                    <a:pt x="28" y="3"/>
                    <a:pt x="31" y="4"/>
                    <a:pt x="33" y="6"/>
                  </a:cubicBezTo>
                  <a:cubicBezTo>
                    <a:pt x="35" y="8"/>
                    <a:pt x="36" y="9"/>
                    <a:pt x="36" y="11"/>
                  </a:cubicBezTo>
                  <a:cubicBezTo>
                    <a:pt x="38" y="10"/>
                    <a:pt x="38" y="10"/>
                    <a:pt x="38" y="10"/>
                  </a:cubicBezTo>
                  <a:cubicBezTo>
                    <a:pt x="36" y="11"/>
                    <a:pt x="36" y="11"/>
                    <a:pt x="36" y="11"/>
                  </a:cubicBezTo>
                  <a:cubicBezTo>
                    <a:pt x="38" y="15"/>
                    <a:pt x="39" y="19"/>
                    <a:pt x="39" y="24"/>
                  </a:cubicBezTo>
                  <a:cubicBezTo>
                    <a:pt x="39" y="27"/>
                    <a:pt x="39" y="31"/>
                    <a:pt x="37" y="34"/>
                  </a:cubicBezTo>
                  <a:cubicBezTo>
                    <a:pt x="35" y="40"/>
                    <a:pt x="31" y="45"/>
                    <a:pt x="25" y="47"/>
                  </a:cubicBezTo>
                  <a:cubicBezTo>
                    <a:pt x="24" y="47"/>
                    <a:pt x="22" y="47"/>
                    <a:pt x="21" y="47"/>
                  </a:cubicBezTo>
                  <a:cubicBezTo>
                    <a:pt x="21" y="47"/>
                    <a:pt x="21" y="47"/>
                    <a:pt x="21" y="47"/>
                  </a:cubicBezTo>
                  <a:moveTo>
                    <a:pt x="25" y="0"/>
                  </a:moveTo>
                  <a:cubicBezTo>
                    <a:pt x="21" y="0"/>
                    <a:pt x="18" y="0"/>
                    <a:pt x="15" y="2"/>
                  </a:cubicBezTo>
                  <a:cubicBezTo>
                    <a:pt x="9" y="6"/>
                    <a:pt x="5" y="12"/>
                    <a:pt x="3" y="18"/>
                  </a:cubicBezTo>
                  <a:cubicBezTo>
                    <a:pt x="2" y="22"/>
                    <a:pt x="1" y="25"/>
                    <a:pt x="1" y="28"/>
                  </a:cubicBezTo>
                  <a:cubicBezTo>
                    <a:pt x="1" y="29"/>
                    <a:pt x="1" y="29"/>
                    <a:pt x="1" y="29"/>
                  </a:cubicBezTo>
                  <a:cubicBezTo>
                    <a:pt x="0" y="32"/>
                    <a:pt x="0" y="36"/>
                    <a:pt x="0" y="40"/>
                  </a:cubicBezTo>
                  <a:cubicBezTo>
                    <a:pt x="0" y="44"/>
                    <a:pt x="1" y="49"/>
                    <a:pt x="3" y="52"/>
                  </a:cubicBezTo>
                  <a:cubicBezTo>
                    <a:pt x="8" y="58"/>
                    <a:pt x="14" y="59"/>
                    <a:pt x="19" y="59"/>
                  </a:cubicBezTo>
                  <a:cubicBezTo>
                    <a:pt x="19" y="59"/>
                    <a:pt x="19" y="59"/>
                    <a:pt x="19" y="59"/>
                  </a:cubicBezTo>
                  <a:cubicBezTo>
                    <a:pt x="20" y="59"/>
                    <a:pt x="20" y="59"/>
                    <a:pt x="20" y="59"/>
                  </a:cubicBezTo>
                  <a:cubicBezTo>
                    <a:pt x="21" y="59"/>
                    <a:pt x="21" y="59"/>
                    <a:pt x="21" y="59"/>
                  </a:cubicBezTo>
                  <a:cubicBezTo>
                    <a:pt x="23" y="59"/>
                    <a:pt x="25" y="59"/>
                    <a:pt x="26" y="58"/>
                  </a:cubicBezTo>
                  <a:cubicBezTo>
                    <a:pt x="33" y="56"/>
                    <a:pt x="38" y="50"/>
                    <a:pt x="41" y="44"/>
                  </a:cubicBezTo>
                  <a:cubicBezTo>
                    <a:pt x="43" y="39"/>
                    <a:pt x="43" y="31"/>
                    <a:pt x="43" y="23"/>
                  </a:cubicBezTo>
                  <a:cubicBezTo>
                    <a:pt x="43" y="22"/>
                    <a:pt x="43" y="22"/>
                    <a:pt x="43" y="22"/>
                  </a:cubicBezTo>
                  <a:cubicBezTo>
                    <a:pt x="43" y="17"/>
                    <a:pt x="42" y="13"/>
                    <a:pt x="40" y="9"/>
                  </a:cubicBezTo>
                  <a:cubicBezTo>
                    <a:pt x="39" y="7"/>
                    <a:pt x="38" y="5"/>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766"/>
            <p:cNvSpPr>
              <a:spLocks noEditPoints="1"/>
            </p:cNvSpPr>
            <p:nvPr/>
          </p:nvSpPr>
          <p:spPr bwMode="auto">
            <a:xfrm>
              <a:off x="4740" y="1079"/>
              <a:ext cx="177" cy="276"/>
            </a:xfrm>
            <a:custGeom>
              <a:avLst/>
              <a:gdLst>
                <a:gd name="T0" fmla="*/ 13 w 75"/>
                <a:gd name="T1" fmla="*/ 109 h 117"/>
                <a:gd name="T2" fmla="*/ 13 w 75"/>
                <a:gd name="T3" fmla="*/ 108 h 117"/>
                <a:gd name="T4" fmla="*/ 14 w 75"/>
                <a:gd name="T5" fmla="*/ 111 h 117"/>
                <a:gd name="T6" fmla="*/ 8 w 75"/>
                <a:gd name="T7" fmla="*/ 106 h 117"/>
                <a:gd name="T8" fmla="*/ 13 w 75"/>
                <a:gd name="T9" fmla="*/ 100 h 117"/>
                <a:gd name="T10" fmla="*/ 6 w 75"/>
                <a:gd name="T11" fmla="*/ 104 h 117"/>
                <a:gd name="T12" fmla="*/ 5 w 75"/>
                <a:gd name="T13" fmla="*/ 103 h 117"/>
                <a:gd name="T14" fmla="*/ 9 w 75"/>
                <a:gd name="T15" fmla="*/ 97 h 117"/>
                <a:gd name="T16" fmla="*/ 4 w 75"/>
                <a:gd name="T17" fmla="*/ 97 h 117"/>
                <a:gd name="T18" fmla="*/ 4 w 75"/>
                <a:gd name="T19" fmla="*/ 93 h 117"/>
                <a:gd name="T20" fmla="*/ 4 w 75"/>
                <a:gd name="T21" fmla="*/ 97 h 117"/>
                <a:gd name="T22" fmla="*/ 18 w 75"/>
                <a:gd name="T23" fmla="*/ 102 h 117"/>
                <a:gd name="T24" fmla="*/ 71 w 75"/>
                <a:gd name="T25" fmla="*/ 21 h 117"/>
                <a:gd name="T26" fmla="*/ 18 w 75"/>
                <a:gd name="T27" fmla="*/ 110 h 117"/>
                <a:gd name="T28" fmla="*/ 5 w 75"/>
                <a:gd name="T29" fmla="*/ 89 h 117"/>
                <a:gd name="T30" fmla="*/ 61 w 75"/>
                <a:gd name="T31" fmla="*/ 4 h 117"/>
                <a:gd name="T32" fmla="*/ 71 w 75"/>
                <a:gd name="T33" fmla="*/ 10 h 117"/>
                <a:gd name="T34" fmla="*/ 60 w 75"/>
                <a:gd name="T35" fmla="*/ 0 h 117"/>
                <a:gd name="T36" fmla="*/ 30 w 75"/>
                <a:gd name="T37" fmla="*/ 46 h 117"/>
                <a:gd name="T38" fmla="*/ 1 w 75"/>
                <a:gd name="T39" fmla="*/ 88 h 117"/>
                <a:gd name="T40" fmla="*/ 1 w 75"/>
                <a:gd name="T41" fmla="*/ 88 h 117"/>
                <a:gd name="T42" fmla="*/ 0 w 75"/>
                <a:gd name="T43" fmla="*/ 89 h 117"/>
                <a:gd name="T44" fmla="*/ 1 w 75"/>
                <a:gd name="T45" fmla="*/ 95 h 117"/>
                <a:gd name="T46" fmla="*/ 1 w 75"/>
                <a:gd name="T47" fmla="*/ 104 h 117"/>
                <a:gd name="T48" fmla="*/ 2 w 75"/>
                <a:gd name="T49" fmla="*/ 106 h 117"/>
                <a:gd name="T50" fmla="*/ 15 w 75"/>
                <a:gd name="T51" fmla="*/ 117 h 117"/>
                <a:gd name="T52" fmla="*/ 16 w 75"/>
                <a:gd name="T53" fmla="*/ 117 h 117"/>
                <a:gd name="T54" fmla="*/ 16 w 75"/>
                <a:gd name="T55" fmla="*/ 117 h 117"/>
                <a:gd name="T56" fmla="*/ 17 w 75"/>
                <a:gd name="T57" fmla="*/ 117 h 117"/>
                <a:gd name="T58" fmla="*/ 18 w 75"/>
                <a:gd name="T59" fmla="*/ 117 h 117"/>
                <a:gd name="T60" fmla="*/ 18 w 75"/>
                <a:gd name="T61" fmla="*/ 117 h 117"/>
                <a:gd name="T62" fmla="*/ 75 w 75"/>
                <a:gd name="T63" fmla="*/ 25 h 117"/>
                <a:gd name="T64" fmla="*/ 75 w 75"/>
                <a:gd name="T65" fmla="*/ 21 h 117"/>
                <a:gd name="T66" fmla="*/ 75 w 75"/>
                <a:gd name="T67" fmla="*/ 10 h 117"/>
                <a:gd name="T68" fmla="*/ 75 w 75"/>
                <a:gd name="T69" fmla="*/ 9 h 117"/>
                <a:gd name="T70" fmla="*/ 74 w 75"/>
                <a:gd name="T71" fmla="*/ 9 h 117"/>
                <a:gd name="T72" fmla="*/ 74 w 75"/>
                <a:gd name="T73" fmla="*/ 8 h 117"/>
                <a:gd name="T74" fmla="*/ 60 w 75"/>
                <a:gd name="T7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 h="117">
                  <a:moveTo>
                    <a:pt x="14" y="111"/>
                  </a:moveTo>
                  <a:cubicBezTo>
                    <a:pt x="14" y="111"/>
                    <a:pt x="13" y="110"/>
                    <a:pt x="13" y="109"/>
                  </a:cubicBezTo>
                  <a:cubicBezTo>
                    <a:pt x="13" y="109"/>
                    <a:pt x="13" y="109"/>
                    <a:pt x="13" y="109"/>
                  </a:cubicBezTo>
                  <a:cubicBezTo>
                    <a:pt x="13" y="109"/>
                    <a:pt x="13" y="109"/>
                    <a:pt x="13" y="108"/>
                  </a:cubicBezTo>
                  <a:cubicBezTo>
                    <a:pt x="13" y="107"/>
                    <a:pt x="14" y="105"/>
                    <a:pt x="15" y="103"/>
                  </a:cubicBezTo>
                  <a:cubicBezTo>
                    <a:pt x="15" y="106"/>
                    <a:pt x="14" y="108"/>
                    <a:pt x="14" y="111"/>
                  </a:cubicBezTo>
                  <a:moveTo>
                    <a:pt x="10" y="107"/>
                  </a:moveTo>
                  <a:cubicBezTo>
                    <a:pt x="10" y="107"/>
                    <a:pt x="9" y="106"/>
                    <a:pt x="8" y="106"/>
                  </a:cubicBezTo>
                  <a:cubicBezTo>
                    <a:pt x="9" y="103"/>
                    <a:pt x="10" y="101"/>
                    <a:pt x="11" y="99"/>
                  </a:cubicBezTo>
                  <a:cubicBezTo>
                    <a:pt x="12" y="99"/>
                    <a:pt x="12" y="100"/>
                    <a:pt x="13" y="100"/>
                  </a:cubicBezTo>
                  <a:cubicBezTo>
                    <a:pt x="12" y="103"/>
                    <a:pt x="11" y="105"/>
                    <a:pt x="10" y="107"/>
                  </a:cubicBezTo>
                  <a:moveTo>
                    <a:pt x="6" y="104"/>
                  </a:moveTo>
                  <a:cubicBezTo>
                    <a:pt x="5" y="104"/>
                    <a:pt x="5" y="103"/>
                    <a:pt x="5" y="103"/>
                  </a:cubicBezTo>
                  <a:cubicBezTo>
                    <a:pt x="5" y="103"/>
                    <a:pt x="5" y="103"/>
                    <a:pt x="5" y="103"/>
                  </a:cubicBezTo>
                  <a:cubicBezTo>
                    <a:pt x="6" y="100"/>
                    <a:pt x="7" y="98"/>
                    <a:pt x="8" y="96"/>
                  </a:cubicBezTo>
                  <a:cubicBezTo>
                    <a:pt x="8" y="96"/>
                    <a:pt x="9" y="97"/>
                    <a:pt x="9" y="97"/>
                  </a:cubicBezTo>
                  <a:cubicBezTo>
                    <a:pt x="8" y="99"/>
                    <a:pt x="7" y="102"/>
                    <a:pt x="6" y="104"/>
                  </a:cubicBezTo>
                  <a:moveTo>
                    <a:pt x="4" y="97"/>
                  </a:moveTo>
                  <a:cubicBezTo>
                    <a:pt x="4" y="96"/>
                    <a:pt x="4" y="96"/>
                    <a:pt x="4" y="95"/>
                  </a:cubicBezTo>
                  <a:cubicBezTo>
                    <a:pt x="4" y="94"/>
                    <a:pt x="4" y="94"/>
                    <a:pt x="4" y="93"/>
                  </a:cubicBezTo>
                  <a:cubicBezTo>
                    <a:pt x="5" y="93"/>
                    <a:pt x="5" y="94"/>
                    <a:pt x="6" y="94"/>
                  </a:cubicBezTo>
                  <a:cubicBezTo>
                    <a:pt x="5" y="95"/>
                    <a:pt x="5" y="96"/>
                    <a:pt x="4" y="97"/>
                  </a:cubicBezTo>
                  <a:moveTo>
                    <a:pt x="18" y="110"/>
                  </a:moveTo>
                  <a:cubicBezTo>
                    <a:pt x="18" y="107"/>
                    <a:pt x="18" y="104"/>
                    <a:pt x="18" y="102"/>
                  </a:cubicBezTo>
                  <a:cubicBezTo>
                    <a:pt x="36" y="75"/>
                    <a:pt x="55" y="44"/>
                    <a:pt x="71" y="16"/>
                  </a:cubicBezTo>
                  <a:cubicBezTo>
                    <a:pt x="71" y="18"/>
                    <a:pt x="71" y="19"/>
                    <a:pt x="71" y="21"/>
                  </a:cubicBezTo>
                  <a:cubicBezTo>
                    <a:pt x="71" y="22"/>
                    <a:pt x="71" y="23"/>
                    <a:pt x="71" y="24"/>
                  </a:cubicBezTo>
                  <a:cubicBezTo>
                    <a:pt x="55" y="51"/>
                    <a:pt x="36" y="82"/>
                    <a:pt x="18" y="110"/>
                  </a:cubicBezTo>
                  <a:moveTo>
                    <a:pt x="16" y="98"/>
                  </a:moveTo>
                  <a:cubicBezTo>
                    <a:pt x="13" y="95"/>
                    <a:pt x="9" y="92"/>
                    <a:pt x="5" y="89"/>
                  </a:cubicBezTo>
                  <a:cubicBezTo>
                    <a:pt x="16" y="76"/>
                    <a:pt x="25" y="62"/>
                    <a:pt x="33" y="48"/>
                  </a:cubicBezTo>
                  <a:cubicBezTo>
                    <a:pt x="42" y="34"/>
                    <a:pt x="52" y="19"/>
                    <a:pt x="61" y="4"/>
                  </a:cubicBezTo>
                  <a:cubicBezTo>
                    <a:pt x="63" y="5"/>
                    <a:pt x="64" y="5"/>
                    <a:pt x="65" y="6"/>
                  </a:cubicBezTo>
                  <a:cubicBezTo>
                    <a:pt x="67" y="7"/>
                    <a:pt x="68" y="9"/>
                    <a:pt x="71" y="10"/>
                  </a:cubicBezTo>
                  <a:cubicBezTo>
                    <a:pt x="54" y="39"/>
                    <a:pt x="34" y="71"/>
                    <a:pt x="16" y="98"/>
                  </a:cubicBezTo>
                  <a:moveTo>
                    <a:pt x="60" y="0"/>
                  </a:moveTo>
                  <a:cubicBezTo>
                    <a:pt x="59" y="0"/>
                    <a:pt x="59" y="1"/>
                    <a:pt x="58" y="1"/>
                  </a:cubicBezTo>
                  <a:cubicBezTo>
                    <a:pt x="49" y="16"/>
                    <a:pt x="40" y="31"/>
                    <a:pt x="30" y="46"/>
                  </a:cubicBezTo>
                  <a:cubicBezTo>
                    <a:pt x="21" y="61"/>
                    <a:pt x="12" y="75"/>
                    <a:pt x="1" y="87"/>
                  </a:cubicBezTo>
                  <a:cubicBezTo>
                    <a:pt x="1" y="88"/>
                    <a:pt x="1" y="88"/>
                    <a:pt x="1" y="88"/>
                  </a:cubicBezTo>
                  <a:cubicBezTo>
                    <a:pt x="1" y="88"/>
                    <a:pt x="1" y="88"/>
                    <a:pt x="1" y="88"/>
                  </a:cubicBezTo>
                  <a:cubicBezTo>
                    <a:pt x="1" y="88"/>
                    <a:pt x="1" y="88"/>
                    <a:pt x="1" y="88"/>
                  </a:cubicBezTo>
                  <a:cubicBezTo>
                    <a:pt x="1" y="88"/>
                    <a:pt x="1" y="88"/>
                    <a:pt x="1" y="88"/>
                  </a:cubicBezTo>
                  <a:cubicBezTo>
                    <a:pt x="0" y="89"/>
                    <a:pt x="0" y="89"/>
                    <a:pt x="0" y="89"/>
                  </a:cubicBezTo>
                  <a:cubicBezTo>
                    <a:pt x="0" y="89"/>
                    <a:pt x="0" y="89"/>
                    <a:pt x="0" y="89"/>
                  </a:cubicBezTo>
                  <a:cubicBezTo>
                    <a:pt x="1" y="91"/>
                    <a:pt x="1" y="93"/>
                    <a:pt x="1" y="95"/>
                  </a:cubicBezTo>
                  <a:cubicBezTo>
                    <a:pt x="1" y="97"/>
                    <a:pt x="1" y="99"/>
                    <a:pt x="0" y="103"/>
                  </a:cubicBezTo>
                  <a:cubicBezTo>
                    <a:pt x="0" y="104"/>
                    <a:pt x="1" y="104"/>
                    <a:pt x="1" y="104"/>
                  </a:cubicBezTo>
                  <a:cubicBezTo>
                    <a:pt x="1" y="105"/>
                    <a:pt x="1" y="105"/>
                    <a:pt x="1" y="106"/>
                  </a:cubicBezTo>
                  <a:cubicBezTo>
                    <a:pt x="2" y="106"/>
                    <a:pt x="2" y="106"/>
                    <a:pt x="2" y="106"/>
                  </a:cubicBezTo>
                  <a:cubicBezTo>
                    <a:pt x="7" y="109"/>
                    <a:pt x="11" y="113"/>
                    <a:pt x="15" y="117"/>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6" y="117"/>
                    <a:pt x="16" y="117"/>
                    <a:pt x="16" y="117"/>
                  </a:cubicBezTo>
                  <a:cubicBezTo>
                    <a:pt x="17" y="117"/>
                    <a:pt x="17" y="117"/>
                    <a:pt x="17" y="117"/>
                  </a:cubicBezTo>
                  <a:cubicBezTo>
                    <a:pt x="17" y="117"/>
                    <a:pt x="17" y="117"/>
                    <a:pt x="17" y="117"/>
                  </a:cubicBezTo>
                  <a:cubicBezTo>
                    <a:pt x="17" y="117"/>
                    <a:pt x="17" y="117"/>
                    <a:pt x="17" y="117"/>
                  </a:cubicBezTo>
                  <a:cubicBezTo>
                    <a:pt x="18" y="117"/>
                    <a:pt x="18" y="117"/>
                    <a:pt x="18" y="117"/>
                  </a:cubicBezTo>
                  <a:cubicBezTo>
                    <a:pt x="18" y="117"/>
                    <a:pt x="18" y="117"/>
                    <a:pt x="18" y="117"/>
                  </a:cubicBezTo>
                  <a:cubicBezTo>
                    <a:pt x="18" y="117"/>
                    <a:pt x="18" y="117"/>
                    <a:pt x="18" y="117"/>
                  </a:cubicBezTo>
                  <a:cubicBezTo>
                    <a:pt x="18" y="116"/>
                    <a:pt x="18" y="116"/>
                    <a:pt x="18" y="116"/>
                  </a:cubicBezTo>
                  <a:cubicBezTo>
                    <a:pt x="36" y="88"/>
                    <a:pt x="58" y="55"/>
                    <a:pt x="75" y="25"/>
                  </a:cubicBezTo>
                  <a:cubicBezTo>
                    <a:pt x="75" y="25"/>
                    <a:pt x="75" y="24"/>
                    <a:pt x="75" y="24"/>
                  </a:cubicBezTo>
                  <a:cubicBezTo>
                    <a:pt x="75" y="23"/>
                    <a:pt x="75" y="22"/>
                    <a:pt x="75" y="21"/>
                  </a:cubicBezTo>
                  <a:cubicBezTo>
                    <a:pt x="75" y="19"/>
                    <a:pt x="75" y="17"/>
                    <a:pt x="75" y="13"/>
                  </a:cubicBezTo>
                  <a:cubicBezTo>
                    <a:pt x="75" y="12"/>
                    <a:pt x="75" y="11"/>
                    <a:pt x="75" y="10"/>
                  </a:cubicBezTo>
                  <a:cubicBezTo>
                    <a:pt x="75" y="9"/>
                    <a:pt x="75" y="9"/>
                    <a:pt x="75" y="9"/>
                  </a:cubicBezTo>
                  <a:cubicBezTo>
                    <a:pt x="75" y="9"/>
                    <a:pt x="75" y="9"/>
                    <a:pt x="75" y="9"/>
                  </a:cubicBezTo>
                  <a:cubicBezTo>
                    <a:pt x="75" y="9"/>
                    <a:pt x="75" y="9"/>
                    <a:pt x="75" y="9"/>
                  </a:cubicBezTo>
                  <a:cubicBezTo>
                    <a:pt x="74" y="9"/>
                    <a:pt x="74" y="9"/>
                    <a:pt x="74" y="9"/>
                  </a:cubicBezTo>
                  <a:cubicBezTo>
                    <a:pt x="74" y="8"/>
                    <a:pt x="74" y="8"/>
                    <a:pt x="74" y="8"/>
                  </a:cubicBezTo>
                  <a:cubicBezTo>
                    <a:pt x="74" y="8"/>
                    <a:pt x="74" y="8"/>
                    <a:pt x="74" y="8"/>
                  </a:cubicBezTo>
                  <a:cubicBezTo>
                    <a:pt x="71" y="6"/>
                    <a:pt x="69" y="5"/>
                    <a:pt x="67" y="4"/>
                  </a:cubicBezTo>
                  <a:cubicBezTo>
                    <a:pt x="65" y="2"/>
                    <a:pt x="63" y="1"/>
                    <a:pt x="60" y="0"/>
                  </a:cubicBezTo>
                  <a:cubicBezTo>
                    <a:pt x="60" y="0"/>
                    <a:pt x="60"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767"/>
            <p:cNvSpPr>
              <a:spLocks noEditPoints="1"/>
            </p:cNvSpPr>
            <p:nvPr/>
          </p:nvSpPr>
          <p:spPr bwMode="auto">
            <a:xfrm>
              <a:off x="5213" y="3119"/>
              <a:ext cx="339" cy="440"/>
            </a:xfrm>
            <a:custGeom>
              <a:avLst/>
              <a:gdLst>
                <a:gd name="T0" fmla="*/ 68 w 143"/>
                <a:gd name="T1" fmla="*/ 164 h 186"/>
                <a:gd name="T2" fmla="*/ 55 w 143"/>
                <a:gd name="T3" fmla="*/ 181 h 186"/>
                <a:gd name="T4" fmla="*/ 66 w 143"/>
                <a:gd name="T5" fmla="*/ 179 h 186"/>
                <a:gd name="T6" fmla="*/ 33 w 143"/>
                <a:gd name="T7" fmla="*/ 182 h 186"/>
                <a:gd name="T8" fmla="*/ 38 w 143"/>
                <a:gd name="T9" fmla="*/ 181 h 186"/>
                <a:gd name="T10" fmla="*/ 70 w 143"/>
                <a:gd name="T11" fmla="*/ 180 h 186"/>
                <a:gd name="T12" fmla="*/ 77 w 143"/>
                <a:gd name="T13" fmla="*/ 178 h 186"/>
                <a:gd name="T14" fmla="*/ 21 w 143"/>
                <a:gd name="T15" fmla="*/ 181 h 186"/>
                <a:gd name="T16" fmla="*/ 47 w 143"/>
                <a:gd name="T17" fmla="*/ 162 h 186"/>
                <a:gd name="T18" fmla="*/ 109 w 143"/>
                <a:gd name="T19" fmla="*/ 160 h 186"/>
                <a:gd name="T20" fmla="*/ 99 w 143"/>
                <a:gd name="T21" fmla="*/ 160 h 186"/>
                <a:gd name="T22" fmla="*/ 88 w 143"/>
                <a:gd name="T23" fmla="*/ 177 h 186"/>
                <a:gd name="T24" fmla="*/ 5 w 143"/>
                <a:gd name="T25" fmla="*/ 179 h 186"/>
                <a:gd name="T26" fmla="*/ 21 w 143"/>
                <a:gd name="T27" fmla="*/ 156 h 186"/>
                <a:gd name="T28" fmla="*/ 10 w 143"/>
                <a:gd name="T29" fmla="*/ 180 h 186"/>
                <a:gd name="T30" fmla="*/ 24 w 143"/>
                <a:gd name="T31" fmla="*/ 139 h 186"/>
                <a:gd name="T32" fmla="*/ 20 w 143"/>
                <a:gd name="T33" fmla="*/ 151 h 186"/>
                <a:gd name="T34" fmla="*/ 16 w 143"/>
                <a:gd name="T35" fmla="*/ 155 h 186"/>
                <a:gd name="T36" fmla="*/ 30 w 143"/>
                <a:gd name="T37" fmla="*/ 133 h 186"/>
                <a:gd name="T38" fmla="*/ 31 w 143"/>
                <a:gd name="T39" fmla="*/ 124 h 186"/>
                <a:gd name="T40" fmla="*/ 35 w 143"/>
                <a:gd name="T41" fmla="*/ 123 h 186"/>
                <a:gd name="T42" fmla="*/ 68 w 143"/>
                <a:gd name="T43" fmla="*/ 113 h 186"/>
                <a:gd name="T44" fmla="*/ 73 w 143"/>
                <a:gd name="T45" fmla="*/ 112 h 186"/>
                <a:gd name="T46" fmla="*/ 35 w 143"/>
                <a:gd name="T47" fmla="*/ 114 h 186"/>
                <a:gd name="T48" fmla="*/ 76 w 143"/>
                <a:gd name="T49" fmla="*/ 104 h 186"/>
                <a:gd name="T50" fmla="*/ 76 w 143"/>
                <a:gd name="T51" fmla="*/ 104 h 186"/>
                <a:gd name="T52" fmla="*/ 92 w 143"/>
                <a:gd name="T53" fmla="*/ 89 h 186"/>
                <a:gd name="T54" fmla="*/ 95 w 143"/>
                <a:gd name="T55" fmla="*/ 74 h 186"/>
                <a:gd name="T56" fmla="*/ 93 w 143"/>
                <a:gd name="T57" fmla="*/ 79 h 186"/>
                <a:gd name="T58" fmla="*/ 106 w 143"/>
                <a:gd name="T59" fmla="*/ 61 h 186"/>
                <a:gd name="T60" fmla="*/ 103 w 143"/>
                <a:gd name="T61" fmla="*/ 53 h 186"/>
                <a:gd name="T62" fmla="*/ 106 w 143"/>
                <a:gd name="T63" fmla="*/ 58 h 186"/>
                <a:gd name="T64" fmla="*/ 110 w 143"/>
                <a:gd name="T65" fmla="*/ 40 h 186"/>
                <a:gd name="T66" fmla="*/ 105 w 143"/>
                <a:gd name="T67" fmla="*/ 33 h 186"/>
                <a:gd name="T68" fmla="*/ 105 w 143"/>
                <a:gd name="T69" fmla="*/ 30 h 186"/>
                <a:gd name="T70" fmla="*/ 105 w 143"/>
                <a:gd name="T71" fmla="*/ 30 h 186"/>
                <a:gd name="T72" fmla="*/ 110 w 143"/>
                <a:gd name="T73" fmla="*/ 21 h 186"/>
                <a:gd name="T74" fmla="*/ 104 w 143"/>
                <a:gd name="T75" fmla="*/ 17 h 186"/>
                <a:gd name="T76" fmla="*/ 110 w 143"/>
                <a:gd name="T77" fmla="*/ 15 h 186"/>
                <a:gd name="T78" fmla="*/ 114 w 143"/>
                <a:gd name="T79" fmla="*/ 29 h 186"/>
                <a:gd name="T80" fmla="*/ 139 w 143"/>
                <a:gd name="T81" fmla="*/ 53 h 186"/>
                <a:gd name="T82" fmla="*/ 112 w 143"/>
                <a:gd name="T83" fmla="*/ 151 h 186"/>
                <a:gd name="T84" fmla="*/ 37 w 143"/>
                <a:gd name="T85" fmla="*/ 127 h 186"/>
                <a:gd name="T86" fmla="*/ 63 w 143"/>
                <a:gd name="T87" fmla="*/ 115 h 186"/>
                <a:gd name="T88" fmla="*/ 66 w 143"/>
                <a:gd name="T89" fmla="*/ 116 h 186"/>
                <a:gd name="T90" fmla="*/ 109 w 143"/>
                <a:gd name="T91" fmla="*/ 0 h 186"/>
                <a:gd name="T92" fmla="*/ 103 w 143"/>
                <a:gd name="T93" fmla="*/ 7 h 186"/>
                <a:gd name="T94" fmla="*/ 99 w 143"/>
                <a:gd name="T95" fmla="*/ 12 h 186"/>
                <a:gd name="T96" fmla="*/ 101 w 143"/>
                <a:gd name="T97" fmla="*/ 25 h 186"/>
                <a:gd name="T98" fmla="*/ 64 w 143"/>
                <a:gd name="T99" fmla="*/ 110 h 186"/>
                <a:gd name="T100" fmla="*/ 45 w 143"/>
                <a:gd name="T101" fmla="*/ 96 h 186"/>
                <a:gd name="T102" fmla="*/ 43 w 143"/>
                <a:gd name="T103" fmla="*/ 97 h 186"/>
                <a:gd name="T104" fmla="*/ 14 w 143"/>
                <a:gd name="T105" fmla="*/ 150 h 186"/>
                <a:gd name="T106" fmla="*/ 3 w 143"/>
                <a:gd name="T107" fmla="*/ 172 h 186"/>
                <a:gd name="T108" fmla="*/ 1 w 143"/>
                <a:gd name="T109" fmla="*/ 178 h 186"/>
                <a:gd name="T110" fmla="*/ 1 w 143"/>
                <a:gd name="T111" fmla="*/ 181 h 186"/>
                <a:gd name="T112" fmla="*/ 23 w 143"/>
                <a:gd name="T113" fmla="*/ 185 h 186"/>
                <a:gd name="T114" fmla="*/ 35 w 143"/>
                <a:gd name="T115" fmla="*/ 186 h 186"/>
                <a:gd name="T116" fmla="*/ 100 w 143"/>
                <a:gd name="T117" fmla="*/ 177 h 186"/>
                <a:gd name="T118" fmla="*/ 117 w 143"/>
                <a:gd name="T119" fmla="*/ 149 h 186"/>
                <a:gd name="T120" fmla="*/ 134 w 143"/>
                <a:gd name="T121" fmla="*/ 5 h 186"/>
                <a:gd name="T122" fmla="*/ 111 w 143"/>
                <a:gd name="T1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 h="186">
                  <a:moveTo>
                    <a:pt x="42" y="182"/>
                  </a:moveTo>
                  <a:cubicBezTo>
                    <a:pt x="48" y="176"/>
                    <a:pt x="53" y="170"/>
                    <a:pt x="59" y="165"/>
                  </a:cubicBezTo>
                  <a:cubicBezTo>
                    <a:pt x="60" y="164"/>
                    <a:pt x="60" y="164"/>
                    <a:pt x="60" y="163"/>
                  </a:cubicBezTo>
                  <a:cubicBezTo>
                    <a:pt x="63" y="164"/>
                    <a:pt x="65" y="164"/>
                    <a:pt x="68" y="164"/>
                  </a:cubicBezTo>
                  <a:cubicBezTo>
                    <a:pt x="63" y="169"/>
                    <a:pt x="58" y="174"/>
                    <a:pt x="52" y="179"/>
                  </a:cubicBezTo>
                  <a:cubicBezTo>
                    <a:pt x="52" y="180"/>
                    <a:pt x="52" y="180"/>
                    <a:pt x="52" y="181"/>
                  </a:cubicBezTo>
                  <a:cubicBezTo>
                    <a:pt x="49" y="181"/>
                    <a:pt x="45" y="181"/>
                    <a:pt x="42" y="182"/>
                  </a:cubicBezTo>
                  <a:moveTo>
                    <a:pt x="55" y="181"/>
                  </a:moveTo>
                  <a:cubicBezTo>
                    <a:pt x="60" y="175"/>
                    <a:pt x="66" y="170"/>
                    <a:pt x="72" y="165"/>
                  </a:cubicBezTo>
                  <a:cubicBezTo>
                    <a:pt x="72" y="164"/>
                    <a:pt x="72" y="164"/>
                    <a:pt x="72" y="164"/>
                  </a:cubicBezTo>
                  <a:cubicBezTo>
                    <a:pt x="75" y="164"/>
                    <a:pt x="78" y="164"/>
                    <a:pt x="81" y="163"/>
                  </a:cubicBezTo>
                  <a:cubicBezTo>
                    <a:pt x="76" y="169"/>
                    <a:pt x="71" y="174"/>
                    <a:pt x="66" y="179"/>
                  </a:cubicBezTo>
                  <a:cubicBezTo>
                    <a:pt x="65" y="180"/>
                    <a:pt x="65" y="180"/>
                    <a:pt x="65" y="180"/>
                  </a:cubicBezTo>
                  <a:cubicBezTo>
                    <a:pt x="62" y="180"/>
                    <a:pt x="58" y="181"/>
                    <a:pt x="55" y="181"/>
                  </a:cubicBezTo>
                  <a:moveTo>
                    <a:pt x="33" y="182"/>
                  </a:moveTo>
                  <a:cubicBezTo>
                    <a:pt x="33" y="182"/>
                    <a:pt x="33" y="182"/>
                    <a:pt x="33" y="182"/>
                  </a:cubicBezTo>
                  <a:cubicBezTo>
                    <a:pt x="31" y="182"/>
                    <a:pt x="30" y="182"/>
                    <a:pt x="29" y="182"/>
                  </a:cubicBezTo>
                  <a:cubicBezTo>
                    <a:pt x="36" y="175"/>
                    <a:pt x="44" y="169"/>
                    <a:pt x="51" y="163"/>
                  </a:cubicBezTo>
                  <a:cubicBezTo>
                    <a:pt x="53" y="163"/>
                    <a:pt x="55" y="163"/>
                    <a:pt x="57" y="163"/>
                  </a:cubicBezTo>
                  <a:cubicBezTo>
                    <a:pt x="50" y="169"/>
                    <a:pt x="44" y="175"/>
                    <a:pt x="38" y="181"/>
                  </a:cubicBezTo>
                  <a:cubicBezTo>
                    <a:pt x="38" y="181"/>
                    <a:pt x="38" y="181"/>
                    <a:pt x="37" y="181"/>
                  </a:cubicBezTo>
                  <a:cubicBezTo>
                    <a:pt x="37" y="181"/>
                    <a:pt x="37" y="181"/>
                    <a:pt x="36" y="182"/>
                  </a:cubicBezTo>
                  <a:cubicBezTo>
                    <a:pt x="35" y="182"/>
                    <a:pt x="34" y="182"/>
                    <a:pt x="33" y="182"/>
                  </a:cubicBezTo>
                  <a:moveTo>
                    <a:pt x="70" y="180"/>
                  </a:moveTo>
                  <a:cubicBezTo>
                    <a:pt x="75" y="174"/>
                    <a:pt x="80" y="169"/>
                    <a:pt x="86" y="163"/>
                  </a:cubicBezTo>
                  <a:cubicBezTo>
                    <a:pt x="86" y="163"/>
                    <a:pt x="86" y="163"/>
                    <a:pt x="86" y="163"/>
                  </a:cubicBezTo>
                  <a:cubicBezTo>
                    <a:pt x="89" y="162"/>
                    <a:pt x="91" y="162"/>
                    <a:pt x="94" y="161"/>
                  </a:cubicBezTo>
                  <a:cubicBezTo>
                    <a:pt x="88" y="167"/>
                    <a:pt x="83" y="173"/>
                    <a:pt x="77" y="178"/>
                  </a:cubicBezTo>
                  <a:cubicBezTo>
                    <a:pt x="77" y="179"/>
                    <a:pt x="77" y="179"/>
                    <a:pt x="77" y="179"/>
                  </a:cubicBezTo>
                  <a:cubicBezTo>
                    <a:pt x="74" y="179"/>
                    <a:pt x="72" y="179"/>
                    <a:pt x="70" y="180"/>
                  </a:cubicBezTo>
                  <a:moveTo>
                    <a:pt x="24" y="181"/>
                  </a:moveTo>
                  <a:cubicBezTo>
                    <a:pt x="23" y="181"/>
                    <a:pt x="22" y="181"/>
                    <a:pt x="21" y="181"/>
                  </a:cubicBezTo>
                  <a:cubicBezTo>
                    <a:pt x="19" y="181"/>
                    <a:pt x="16" y="181"/>
                    <a:pt x="14" y="181"/>
                  </a:cubicBezTo>
                  <a:cubicBezTo>
                    <a:pt x="19" y="176"/>
                    <a:pt x="32" y="166"/>
                    <a:pt x="38" y="161"/>
                  </a:cubicBezTo>
                  <a:cubicBezTo>
                    <a:pt x="39" y="160"/>
                    <a:pt x="39" y="160"/>
                    <a:pt x="39" y="160"/>
                  </a:cubicBezTo>
                  <a:cubicBezTo>
                    <a:pt x="42" y="161"/>
                    <a:pt x="45" y="162"/>
                    <a:pt x="47" y="162"/>
                  </a:cubicBezTo>
                  <a:cubicBezTo>
                    <a:pt x="40" y="169"/>
                    <a:pt x="32" y="175"/>
                    <a:pt x="24" y="181"/>
                  </a:cubicBezTo>
                  <a:moveTo>
                    <a:pt x="92" y="176"/>
                  </a:moveTo>
                  <a:cubicBezTo>
                    <a:pt x="97" y="171"/>
                    <a:pt x="102" y="166"/>
                    <a:pt x="108" y="161"/>
                  </a:cubicBezTo>
                  <a:cubicBezTo>
                    <a:pt x="108" y="160"/>
                    <a:pt x="108" y="160"/>
                    <a:pt x="109" y="160"/>
                  </a:cubicBezTo>
                  <a:cubicBezTo>
                    <a:pt x="105" y="164"/>
                    <a:pt x="102" y="169"/>
                    <a:pt x="99" y="174"/>
                  </a:cubicBezTo>
                  <a:cubicBezTo>
                    <a:pt x="97" y="174"/>
                    <a:pt x="94" y="175"/>
                    <a:pt x="92" y="176"/>
                  </a:cubicBezTo>
                  <a:moveTo>
                    <a:pt x="82" y="178"/>
                  </a:moveTo>
                  <a:cubicBezTo>
                    <a:pt x="88" y="172"/>
                    <a:pt x="94" y="166"/>
                    <a:pt x="99" y="160"/>
                  </a:cubicBezTo>
                  <a:cubicBezTo>
                    <a:pt x="102" y="159"/>
                    <a:pt x="105" y="158"/>
                    <a:pt x="107" y="157"/>
                  </a:cubicBezTo>
                  <a:cubicBezTo>
                    <a:pt x="107" y="158"/>
                    <a:pt x="106" y="158"/>
                    <a:pt x="106" y="159"/>
                  </a:cubicBezTo>
                  <a:cubicBezTo>
                    <a:pt x="100" y="164"/>
                    <a:pt x="94" y="170"/>
                    <a:pt x="88" y="175"/>
                  </a:cubicBezTo>
                  <a:cubicBezTo>
                    <a:pt x="88" y="176"/>
                    <a:pt x="88" y="176"/>
                    <a:pt x="88" y="177"/>
                  </a:cubicBezTo>
                  <a:cubicBezTo>
                    <a:pt x="86" y="177"/>
                    <a:pt x="84" y="177"/>
                    <a:pt x="82" y="178"/>
                  </a:cubicBezTo>
                  <a:moveTo>
                    <a:pt x="10" y="180"/>
                  </a:moveTo>
                  <a:cubicBezTo>
                    <a:pt x="8" y="180"/>
                    <a:pt x="7" y="179"/>
                    <a:pt x="5" y="179"/>
                  </a:cubicBezTo>
                  <a:cubicBezTo>
                    <a:pt x="5" y="179"/>
                    <a:pt x="5" y="179"/>
                    <a:pt x="5" y="179"/>
                  </a:cubicBezTo>
                  <a:cubicBezTo>
                    <a:pt x="8" y="175"/>
                    <a:pt x="10" y="172"/>
                    <a:pt x="13" y="168"/>
                  </a:cubicBezTo>
                  <a:cubicBezTo>
                    <a:pt x="15" y="163"/>
                    <a:pt x="18" y="159"/>
                    <a:pt x="20" y="156"/>
                  </a:cubicBezTo>
                  <a:cubicBezTo>
                    <a:pt x="21" y="156"/>
                    <a:pt x="21" y="156"/>
                    <a:pt x="21" y="156"/>
                  </a:cubicBezTo>
                  <a:cubicBezTo>
                    <a:pt x="21" y="156"/>
                    <a:pt x="21" y="156"/>
                    <a:pt x="21" y="156"/>
                  </a:cubicBezTo>
                  <a:cubicBezTo>
                    <a:pt x="25" y="157"/>
                    <a:pt x="30" y="159"/>
                    <a:pt x="35" y="160"/>
                  </a:cubicBezTo>
                  <a:cubicBezTo>
                    <a:pt x="31" y="163"/>
                    <a:pt x="25" y="168"/>
                    <a:pt x="20" y="172"/>
                  </a:cubicBezTo>
                  <a:cubicBezTo>
                    <a:pt x="17" y="174"/>
                    <a:pt x="14" y="176"/>
                    <a:pt x="12" y="178"/>
                  </a:cubicBezTo>
                  <a:cubicBezTo>
                    <a:pt x="12" y="179"/>
                    <a:pt x="11" y="179"/>
                    <a:pt x="10" y="180"/>
                  </a:cubicBezTo>
                  <a:cubicBezTo>
                    <a:pt x="10" y="180"/>
                    <a:pt x="10" y="180"/>
                    <a:pt x="10" y="180"/>
                  </a:cubicBezTo>
                  <a:moveTo>
                    <a:pt x="16" y="155"/>
                  </a:moveTo>
                  <a:cubicBezTo>
                    <a:pt x="18" y="151"/>
                    <a:pt x="20" y="146"/>
                    <a:pt x="23" y="141"/>
                  </a:cubicBezTo>
                  <a:cubicBezTo>
                    <a:pt x="23" y="140"/>
                    <a:pt x="24" y="139"/>
                    <a:pt x="24" y="139"/>
                  </a:cubicBezTo>
                  <a:cubicBezTo>
                    <a:pt x="25" y="138"/>
                    <a:pt x="26" y="137"/>
                    <a:pt x="28" y="136"/>
                  </a:cubicBezTo>
                  <a:cubicBezTo>
                    <a:pt x="27" y="137"/>
                    <a:pt x="27" y="138"/>
                    <a:pt x="27" y="138"/>
                  </a:cubicBezTo>
                  <a:cubicBezTo>
                    <a:pt x="25" y="142"/>
                    <a:pt x="23" y="145"/>
                    <a:pt x="21" y="148"/>
                  </a:cubicBezTo>
                  <a:cubicBezTo>
                    <a:pt x="21" y="149"/>
                    <a:pt x="20" y="150"/>
                    <a:pt x="20" y="151"/>
                  </a:cubicBezTo>
                  <a:cubicBezTo>
                    <a:pt x="19" y="152"/>
                    <a:pt x="19" y="152"/>
                    <a:pt x="19" y="152"/>
                  </a:cubicBezTo>
                  <a:cubicBezTo>
                    <a:pt x="19" y="152"/>
                    <a:pt x="19" y="152"/>
                    <a:pt x="19" y="152"/>
                  </a:cubicBezTo>
                  <a:cubicBezTo>
                    <a:pt x="19" y="152"/>
                    <a:pt x="18" y="152"/>
                    <a:pt x="18" y="153"/>
                  </a:cubicBezTo>
                  <a:cubicBezTo>
                    <a:pt x="17" y="153"/>
                    <a:pt x="17" y="154"/>
                    <a:pt x="16" y="155"/>
                  </a:cubicBezTo>
                  <a:moveTo>
                    <a:pt x="26" y="134"/>
                  </a:moveTo>
                  <a:cubicBezTo>
                    <a:pt x="27" y="132"/>
                    <a:pt x="28" y="131"/>
                    <a:pt x="29" y="129"/>
                  </a:cubicBezTo>
                  <a:cubicBezTo>
                    <a:pt x="30" y="128"/>
                    <a:pt x="31" y="127"/>
                    <a:pt x="33" y="127"/>
                  </a:cubicBezTo>
                  <a:cubicBezTo>
                    <a:pt x="32" y="129"/>
                    <a:pt x="31" y="131"/>
                    <a:pt x="30" y="133"/>
                  </a:cubicBezTo>
                  <a:cubicBezTo>
                    <a:pt x="29" y="133"/>
                    <a:pt x="29" y="133"/>
                    <a:pt x="29" y="133"/>
                  </a:cubicBezTo>
                  <a:cubicBezTo>
                    <a:pt x="29" y="133"/>
                    <a:pt x="28" y="133"/>
                    <a:pt x="28" y="133"/>
                  </a:cubicBezTo>
                  <a:cubicBezTo>
                    <a:pt x="28" y="133"/>
                    <a:pt x="27" y="133"/>
                    <a:pt x="26" y="134"/>
                  </a:cubicBezTo>
                  <a:moveTo>
                    <a:pt x="31" y="124"/>
                  </a:moveTo>
                  <a:cubicBezTo>
                    <a:pt x="31" y="124"/>
                    <a:pt x="31" y="124"/>
                    <a:pt x="31" y="124"/>
                  </a:cubicBezTo>
                  <a:cubicBezTo>
                    <a:pt x="32" y="122"/>
                    <a:pt x="33" y="120"/>
                    <a:pt x="33" y="118"/>
                  </a:cubicBezTo>
                  <a:cubicBezTo>
                    <a:pt x="35" y="118"/>
                    <a:pt x="36" y="117"/>
                    <a:pt x="38" y="116"/>
                  </a:cubicBezTo>
                  <a:cubicBezTo>
                    <a:pt x="37" y="118"/>
                    <a:pt x="36" y="120"/>
                    <a:pt x="35" y="123"/>
                  </a:cubicBezTo>
                  <a:cubicBezTo>
                    <a:pt x="35" y="122"/>
                    <a:pt x="34" y="122"/>
                    <a:pt x="34" y="122"/>
                  </a:cubicBezTo>
                  <a:cubicBezTo>
                    <a:pt x="34" y="122"/>
                    <a:pt x="33" y="123"/>
                    <a:pt x="33" y="123"/>
                  </a:cubicBezTo>
                  <a:cubicBezTo>
                    <a:pt x="32" y="123"/>
                    <a:pt x="32" y="124"/>
                    <a:pt x="31" y="124"/>
                  </a:cubicBezTo>
                  <a:moveTo>
                    <a:pt x="68" y="113"/>
                  </a:moveTo>
                  <a:cubicBezTo>
                    <a:pt x="69" y="111"/>
                    <a:pt x="70" y="110"/>
                    <a:pt x="71" y="109"/>
                  </a:cubicBezTo>
                  <a:cubicBezTo>
                    <a:pt x="72" y="109"/>
                    <a:pt x="72" y="109"/>
                    <a:pt x="72" y="109"/>
                  </a:cubicBezTo>
                  <a:cubicBezTo>
                    <a:pt x="74" y="108"/>
                    <a:pt x="76" y="107"/>
                    <a:pt x="78" y="107"/>
                  </a:cubicBezTo>
                  <a:cubicBezTo>
                    <a:pt x="77" y="108"/>
                    <a:pt x="75" y="110"/>
                    <a:pt x="73" y="112"/>
                  </a:cubicBezTo>
                  <a:cubicBezTo>
                    <a:pt x="73" y="112"/>
                    <a:pt x="73" y="112"/>
                    <a:pt x="73" y="112"/>
                  </a:cubicBezTo>
                  <a:cubicBezTo>
                    <a:pt x="73" y="112"/>
                    <a:pt x="73" y="112"/>
                    <a:pt x="73" y="112"/>
                  </a:cubicBezTo>
                  <a:cubicBezTo>
                    <a:pt x="71" y="112"/>
                    <a:pt x="69" y="112"/>
                    <a:pt x="68" y="113"/>
                  </a:cubicBezTo>
                  <a:moveTo>
                    <a:pt x="35" y="114"/>
                  </a:moveTo>
                  <a:cubicBezTo>
                    <a:pt x="37" y="111"/>
                    <a:pt x="40" y="108"/>
                    <a:pt x="42" y="105"/>
                  </a:cubicBezTo>
                  <a:cubicBezTo>
                    <a:pt x="41" y="107"/>
                    <a:pt x="40" y="109"/>
                    <a:pt x="40" y="112"/>
                  </a:cubicBezTo>
                  <a:cubicBezTo>
                    <a:pt x="38" y="112"/>
                    <a:pt x="37" y="113"/>
                    <a:pt x="35" y="114"/>
                  </a:cubicBezTo>
                  <a:moveTo>
                    <a:pt x="76" y="104"/>
                  </a:moveTo>
                  <a:cubicBezTo>
                    <a:pt x="78" y="102"/>
                    <a:pt x="80" y="99"/>
                    <a:pt x="82" y="96"/>
                  </a:cubicBezTo>
                  <a:cubicBezTo>
                    <a:pt x="84" y="95"/>
                    <a:pt x="87" y="95"/>
                    <a:pt x="89" y="94"/>
                  </a:cubicBezTo>
                  <a:cubicBezTo>
                    <a:pt x="87" y="96"/>
                    <a:pt x="85" y="99"/>
                    <a:pt x="83" y="101"/>
                  </a:cubicBezTo>
                  <a:cubicBezTo>
                    <a:pt x="80" y="102"/>
                    <a:pt x="78" y="103"/>
                    <a:pt x="76" y="104"/>
                  </a:cubicBezTo>
                  <a:moveTo>
                    <a:pt x="85" y="92"/>
                  </a:moveTo>
                  <a:cubicBezTo>
                    <a:pt x="87" y="89"/>
                    <a:pt x="89" y="86"/>
                    <a:pt x="91" y="83"/>
                  </a:cubicBezTo>
                  <a:cubicBezTo>
                    <a:pt x="93" y="82"/>
                    <a:pt x="95" y="82"/>
                    <a:pt x="97" y="81"/>
                  </a:cubicBezTo>
                  <a:cubicBezTo>
                    <a:pt x="96" y="84"/>
                    <a:pt x="94" y="86"/>
                    <a:pt x="92" y="89"/>
                  </a:cubicBezTo>
                  <a:cubicBezTo>
                    <a:pt x="92" y="89"/>
                    <a:pt x="92" y="89"/>
                    <a:pt x="92" y="89"/>
                  </a:cubicBezTo>
                  <a:cubicBezTo>
                    <a:pt x="90" y="90"/>
                    <a:pt x="88" y="91"/>
                    <a:pt x="85" y="92"/>
                  </a:cubicBezTo>
                  <a:moveTo>
                    <a:pt x="93" y="79"/>
                  </a:moveTo>
                  <a:cubicBezTo>
                    <a:pt x="94" y="77"/>
                    <a:pt x="95" y="76"/>
                    <a:pt x="95" y="74"/>
                  </a:cubicBezTo>
                  <a:cubicBezTo>
                    <a:pt x="97" y="73"/>
                    <a:pt x="99" y="73"/>
                    <a:pt x="101" y="72"/>
                  </a:cubicBezTo>
                  <a:cubicBezTo>
                    <a:pt x="101" y="74"/>
                    <a:pt x="100" y="76"/>
                    <a:pt x="99" y="77"/>
                  </a:cubicBezTo>
                  <a:cubicBezTo>
                    <a:pt x="98" y="77"/>
                    <a:pt x="98" y="77"/>
                    <a:pt x="98" y="77"/>
                  </a:cubicBezTo>
                  <a:cubicBezTo>
                    <a:pt x="97" y="78"/>
                    <a:pt x="95" y="79"/>
                    <a:pt x="93" y="79"/>
                  </a:cubicBezTo>
                  <a:moveTo>
                    <a:pt x="97" y="71"/>
                  </a:moveTo>
                  <a:cubicBezTo>
                    <a:pt x="98" y="68"/>
                    <a:pt x="99" y="66"/>
                    <a:pt x="100" y="63"/>
                  </a:cubicBezTo>
                  <a:cubicBezTo>
                    <a:pt x="100" y="63"/>
                    <a:pt x="100" y="63"/>
                    <a:pt x="100" y="63"/>
                  </a:cubicBezTo>
                  <a:cubicBezTo>
                    <a:pt x="102" y="62"/>
                    <a:pt x="104" y="61"/>
                    <a:pt x="106" y="61"/>
                  </a:cubicBezTo>
                  <a:cubicBezTo>
                    <a:pt x="105" y="63"/>
                    <a:pt x="104" y="66"/>
                    <a:pt x="103" y="69"/>
                  </a:cubicBezTo>
                  <a:cubicBezTo>
                    <a:pt x="101" y="69"/>
                    <a:pt x="99" y="70"/>
                    <a:pt x="97" y="71"/>
                  </a:cubicBezTo>
                  <a:moveTo>
                    <a:pt x="101" y="59"/>
                  </a:moveTo>
                  <a:cubicBezTo>
                    <a:pt x="102" y="57"/>
                    <a:pt x="102" y="55"/>
                    <a:pt x="103" y="53"/>
                  </a:cubicBezTo>
                  <a:cubicBezTo>
                    <a:pt x="103" y="52"/>
                    <a:pt x="103" y="52"/>
                    <a:pt x="103" y="52"/>
                  </a:cubicBezTo>
                  <a:cubicBezTo>
                    <a:pt x="105" y="52"/>
                    <a:pt x="107" y="51"/>
                    <a:pt x="108" y="51"/>
                  </a:cubicBezTo>
                  <a:cubicBezTo>
                    <a:pt x="108" y="53"/>
                    <a:pt x="107" y="55"/>
                    <a:pt x="107" y="58"/>
                  </a:cubicBezTo>
                  <a:cubicBezTo>
                    <a:pt x="106" y="58"/>
                    <a:pt x="106" y="58"/>
                    <a:pt x="106" y="58"/>
                  </a:cubicBezTo>
                  <a:cubicBezTo>
                    <a:pt x="105" y="58"/>
                    <a:pt x="103" y="58"/>
                    <a:pt x="101" y="59"/>
                  </a:cubicBezTo>
                  <a:moveTo>
                    <a:pt x="103" y="49"/>
                  </a:moveTo>
                  <a:cubicBezTo>
                    <a:pt x="104" y="47"/>
                    <a:pt x="104" y="44"/>
                    <a:pt x="104" y="42"/>
                  </a:cubicBezTo>
                  <a:cubicBezTo>
                    <a:pt x="106" y="42"/>
                    <a:pt x="108" y="41"/>
                    <a:pt x="110" y="40"/>
                  </a:cubicBezTo>
                  <a:cubicBezTo>
                    <a:pt x="110" y="43"/>
                    <a:pt x="109" y="45"/>
                    <a:pt x="109" y="47"/>
                  </a:cubicBezTo>
                  <a:cubicBezTo>
                    <a:pt x="107" y="48"/>
                    <a:pt x="105" y="48"/>
                    <a:pt x="103" y="49"/>
                  </a:cubicBezTo>
                  <a:moveTo>
                    <a:pt x="105" y="39"/>
                  </a:moveTo>
                  <a:cubicBezTo>
                    <a:pt x="105" y="37"/>
                    <a:pt x="105" y="35"/>
                    <a:pt x="105" y="33"/>
                  </a:cubicBezTo>
                  <a:cubicBezTo>
                    <a:pt x="107" y="32"/>
                    <a:pt x="109" y="32"/>
                    <a:pt x="111" y="31"/>
                  </a:cubicBezTo>
                  <a:cubicBezTo>
                    <a:pt x="110" y="33"/>
                    <a:pt x="110" y="35"/>
                    <a:pt x="110" y="37"/>
                  </a:cubicBezTo>
                  <a:cubicBezTo>
                    <a:pt x="108" y="38"/>
                    <a:pt x="106" y="38"/>
                    <a:pt x="105" y="39"/>
                  </a:cubicBezTo>
                  <a:moveTo>
                    <a:pt x="105" y="30"/>
                  </a:moveTo>
                  <a:cubicBezTo>
                    <a:pt x="105" y="29"/>
                    <a:pt x="105" y="28"/>
                    <a:pt x="105" y="27"/>
                  </a:cubicBezTo>
                  <a:cubicBezTo>
                    <a:pt x="107" y="26"/>
                    <a:pt x="109" y="25"/>
                    <a:pt x="110" y="24"/>
                  </a:cubicBezTo>
                  <a:cubicBezTo>
                    <a:pt x="110" y="25"/>
                    <a:pt x="111" y="27"/>
                    <a:pt x="111" y="28"/>
                  </a:cubicBezTo>
                  <a:cubicBezTo>
                    <a:pt x="109" y="29"/>
                    <a:pt x="107" y="29"/>
                    <a:pt x="105" y="30"/>
                  </a:cubicBezTo>
                  <a:moveTo>
                    <a:pt x="105" y="24"/>
                  </a:moveTo>
                  <a:cubicBezTo>
                    <a:pt x="105" y="22"/>
                    <a:pt x="104" y="21"/>
                    <a:pt x="104" y="20"/>
                  </a:cubicBezTo>
                  <a:cubicBezTo>
                    <a:pt x="106" y="19"/>
                    <a:pt x="108" y="19"/>
                    <a:pt x="110" y="18"/>
                  </a:cubicBezTo>
                  <a:cubicBezTo>
                    <a:pt x="110" y="19"/>
                    <a:pt x="110" y="20"/>
                    <a:pt x="110" y="21"/>
                  </a:cubicBezTo>
                  <a:cubicBezTo>
                    <a:pt x="110" y="21"/>
                    <a:pt x="110" y="21"/>
                    <a:pt x="110" y="21"/>
                  </a:cubicBezTo>
                  <a:cubicBezTo>
                    <a:pt x="110" y="21"/>
                    <a:pt x="109" y="21"/>
                    <a:pt x="109" y="21"/>
                  </a:cubicBezTo>
                  <a:cubicBezTo>
                    <a:pt x="108" y="22"/>
                    <a:pt x="106" y="23"/>
                    <a:pt x="105" y="24"/>
                  </a:cubicBezTo>
                  <a:moveTo>
                    <a:pt x="104" y="17"/>
                  </a:moveTo>
                  <a:cubicBezTo>
                    <a:pt x="104" y="16"/>
                    <a:pt x="103" y="14"/>
                    <a:pt x="103" y="13"/>
                  </a:cubicBezTo>
                  <a:cubicBezTo>
                    <a:pt x="104" y="12"/>
                    <a:pt x="105" y="11"/>
                    <a:pt x="106" y="9"/>
                  </a:cubicBezTo>
                  <a:cubicBezTo>
                    <a:pt x="107" y="8"/>
                    <a:pt x="107" y="7"/>
                    <a:pt x="108" y="6"/>
                  </a:cubicBezTo>
                  <a:cubicBezTo>
                    <a:pt x="109" y="9"/>
                    <a:pt x="109" y="12"/>
                    <a:pt x="110" y="15"/>
                  </a:cubicBezTo>
                  <a:cubicBezTo>
                    <a:pt x="108" y="16"/>
                    <a:pt x="106" y="16"/>
                    <a:pt x="104" y="17"/>
                  </a:cubicBezTo>
                  <a:moveTo>
                    <a:pt x="70" y="119"/>
                  </a:moveTo>
                  <a:cubicBezTo>
                    <a:pt x="71" y="119"/>
                    <a:pt x="71" y="119"/>
                    <a:pt x="72" y="119"/>
                  </a:cubicBezTo>
                  <a:cubicBezTo>
                    <a:pt x="107" y="87"/>
                    <a:pt x="115" y="53"/>
                    <a:pt x="114" y="29"/>
                  </a:cubicBezTo>
                  <a:cubicBezTo>
                    <a:pt x="114" y="19"/>
                    <a:pt x="113" y="11"/>
                    <a:pt x="112" y="5"/>
                  </a:cubicBezTo>
                  <a:cubicBezTo>
                    <a:pt x="113" y="5"/>
                    <a:pt x="113" y="5"/>
                    <a:pt x="113" y="5"/>
                  </a:cubicBezTo>
                  <a:cubicBezTo>
                    <a:pt x="118" y="7"/>
                    <a:pt x="126" y="7"/>
                    <a:pt x="131" y="7"/>
                  </a:cubicBezTo>
                  <a:cubicBezTo>
                    <a:pt x="133" y="14"/>
                    <a:pt x="139" y="32"/>
                    <a:pt x="139" y="53"/>
                  </a:cubicBezTo>
                  <a:cubicBezTo>
                    <a:pt x="139" y="80"/>
                    <a:pt x="130" y="113"/>
                    <a:pt x="98" y="140"/>
                  </a:cubicBezTo>
                  <a:cubicBezTo>
                    <a:pt x="98" y="140"/>
                    <a:pt x="97" y="141"/>
                    <a:pt x="97" y="141"/>
                  </a:cubicBezTo>
                  <a:cubicBezTo>
                    <a:pt x="97" y="142"/>
                    <a:pt x="98" y="142"/>
                    <a:pt x="98" y="143"/>
                  </a:cubicBezTo>
                  <a:cubicBezTo>
                    <a:pt x="103" y="145"/>
                    <a:pt x="107" y="148"/>
                    <a:pt x="112" y="151"/>
                  </a:cubicBezTo>
                  <a:cubicBezTo>
                    <a:pt x="100" y="157"/>
                    <a:pt x="86" y="160"/>
                    <a:pt x="70" y="160"/>
                  </a:cubicBezTo>
                  <a:cubicBezTo>
                    <a:pt x="56" y="160"/>
                    <a:pt x="40" y="158"/>
                    <a:pt x="23" y="153"/>
                  </a:cubicBezTo>
                  <a:cubicBezTo>
                    <a:pt x="23" y="152"/>
                    <a:pt x="24" y="152"/>
                    <a:pt x="24" y="151"/>
                  </a:cubicBezTo>
                  <a:cubicBezTo>
                    <a:pt x="26" y="147"/>
                    <a:pt x="32" y="137"/>
                    <a:pt x="37" y="127"/>
                  </a:cubicBezTo>
                  <a:cubicBezTo>
                    <a:pt x="40" y="122"/>
                    <a:pt x="42" y="117"/>
                    <a:pt x="44" y="112"/>
                  </a:cubicBezTo>
                  <a:cubicBezTo>
                    <a:pt x="45" y="108"/>
                    <a:pt x="46" y="105"/>
                    <a:pt x="47" y="102"/>
                  </a:cubicBezTo>
                  <a:cubicBezTo>
                    <a:pt x="51" y="105"/>
                    <a:pt x="57" y="110"/>
                    <a:pt x="62" y="114"/>
                  </a:cubicBezTo>
                  <a:cubicBezTo>
                    <a:pt x="62" y="114"/>
                    <a:pt x="62" y="114"/>
                    <a:pt x="63" y="115"/>
                  </a:cubicBezTo>
                  <a:cubicBezTo>
                    <a:pt x="63" y="115"/>
                    <a:pt x="64" y="115"/>
                    <a:pt x="64" y="115"/>
                  </a:cubicBezTo>
                  <a:cubicBezTo>
                    <a:pt x="64" y="115"/>
                    <a:pt x="64" y="115"/>
                    <a:pt x="64" y="115"/>
                  </a:cubicBezTo>
                  <a:cubicBezTo>
                    <a:pt x="65" y="115"/>
                    <a:pt x="65" y="116"/>
                    <a:pt x="66" y="116"/>
                  </a:cubicBezTo>
                  <a:cubicBezTo>
                    <a:pt x="66" y="116"/>
                    <a:pt x="66" y="116"/>
                    <a:pt x="66" y="116"/>
                  </a:cubicBezTo>
                  <a:cubicBezTo>
                    <a:pt x="67" y="117"/>
                    <a:pt x="68" y="118"/>
                    <a:pt x="69" y="119"/>
                  </a:cubicBezTo>
                  <a:cubicBezTo>
                    <a:pt x="70" y="119"/>
                    <a:pt x="70" y="119"/>
                    <a:pt x="70" y="119"/>
                  </a:cubicBezTo>
                  <a:moveTo>
                    <a:pt x="110" y="0"/>
                  </a:moveTo>
                  <a:cubicBezTo>
                    <a:pt x="109" y="0"/>
                    <a:pt x="109" y="0"/>
                    <a:pt x="109" y="0"/>
                  </a:cubicBezTo>
                  <a:cubicBezTo>
                    <a:pt x="109" y="0"/>
                    <a:pt x="109" y="0"/>
                    <a:pt x="109" y="0"/>
                  </a:cubicBezTo>
                  <a:cubicBezTo>
                    <a:pt x="108" y="0"/>
                    <a:pt x="108" y="0"/>
                    <a:pt x="108" y="0"/>
                  </a:cubicBezTo>
                  <a:cubicBezTo>
                    <a:pt x="108" y="1"/>
                    <a:pt x="108" y="1"/>
                    <a:pt x="108" y="1"/>
                  </a:cubicBezTo>
                  <a:cubicBezTo>
                    <a:pt x="106" y="3"/>
                    <a:pt x="104" y="5"/>
                    <a:pt x="103" y="7"/>
                  </a:cubicBezTo>
                  <a:cubicBezTo>
                    <a:pt x="101" y="9"/>
                    <a:pt x="100" y="11"/>
                    <a:pt x="100" y="11"/>
                  </a:cubicBezTo>
                  <a:cubicBezTo>
                    <a:pt x="100" y="12"/>
                    <a:pt x="100" y="12"/>
                    <a:pt x="100" y="12"/>
                  </a:cubicBezTo>
                  <a:cubicBezTo>
                    <a:pt x="99" y="12"/>
                    <a:pt x="99" y="12"/>
                    <a:pt x="99" y="12"/>
                  </a:cubicBezTo>
                  <a:cubicBezTo>
                    <a:pt x="99" y="12"/>
                    <a:pt x="99" y="12"/>
                    <a:pt x="99" y="12"/>
                  </a:cubicBezTo>
                  <a:cubicBezTo>
                    <a:pt x="99" y="13"/>
                    <a:pt x="99" y="13"/>
                    <a:pt x="99" y="13"/>
                  </a:cubicBezTo>
                  <a:cubicBezTo>
                    <a:pt x="99" y="13"/>
                    <a:pt x="99" y="13"/>
                    <a:pt x="99" y="13"/>
                  </a:cubicBezTo>
                  <a:cubicBezTo>
                    <a:pt x="99" y="13"/>
                    <a:pt x="99" y="13"/>
                    <a:pt x="99" y="13"/>
                  </a:cubicBezTo>
                  <a:cubicBezTo>
                    <a:pt x="100" y="15"/>
                    <a:pt x="101" y="19"/>
                    <a:pt x="101" y="25"/>
                  </a:cubicBezTo>
                  <a:cubicBezTo>
                    <a:pt x="101" y="25"/>
                    <a:pt x="100" y="26"/>
                    <a:pt x="101" y="26"/>
                  </a:cubicBezTo>
                  <a:cubicBezTo>
                    <a:pt x="101" y="27"/>
                    <a:pt x="101" y="27"/>
                    <a:pt x="101" y="27"/>
                  </a:cubicBezTo>
                  <a:cubicBezTo>
                    <a:pt x="101" y="28"/>
                    <a:pt x="101" y="29"/>
                    <a:pt x="101" y="31"/>
                  </a:cubicBezTo>
                  <a:cubicBezTo>
                    <a:pt x="101" y="50"/>
                    <a:pt x="95" y="81"/>
                    <a:pt x="64" y="110"/>
                  </a:cubicBezTo>
                  <a:cubicBezTo>
                    <a:pt x="58" y="105"/>
                    <a:pt x="51" y="100"/>
                    <a:pt x="46" y="96"/>
                  </a:cubicBezTo>
                  <a:cubicBezTo>
                    <a:pt x="46" y="96"/>
                    <a:pt x="46" y="96"/>
                    <a:pt x="46" y="96"/>
                  </a:cubicBezTo>
                  <a:cubicBezTo>
                    <a:pt x="45" y="96"/>
                    <a:pt x="45" y="96"/>
                    <a:pt x="45" y="96"/>
                  </a:cubicBezTo>
                  <a:cubicBezTo>
                    <a:pt x="45" y="96"/>
                    <a:pt x="45" y="96"/>
                    <a:pt x="45" y="96"/>
                  </a:cubicBezTo>
                  <a:cubicBezTo>
                    <a:pt x="44" y="96"/>
                    <a:pt x="44" y="96"/>
                    <a:pt x="44" y="96"/>
                  </a:cubicBezTo>
                  <a:cubicBezTo>
                    <a:pt x="44" y="96"/>
                    <a:pt x="44" y="96"/>
                    <a:pt x="44" y="96"/>
                  </a:cubicBezTo>
                  <a:cubicBezTo>
                    <a:pt x="44" y="96"/>
                    <a:pt x="44" y="96"/>
                    <a:pt x="44" y="96"/>
                  </a:cubicBezTo>
                  <a:cubicBezTo>
                    <a:pt x="43" y="97"/>
                    <a:pt x="43" y="97"/>
                    <a:pt x="43" y="97"/>
                  </a:cubicBezTo>
                  <a:cubicBezTo>
                    <a:pt x="37" y="104"/>
                    <a:pt x="32" y="112"/>
                    <a:pt x="27" y="120"/>
                  </a:cubicBezTo>
                  <a:cubicBezTo>
                    <a:pt x="26" y="121"/>
                    <a:pt x="26" y="122"/>
                    <a:pt x="27" y="122"/>
                  </a:cubicBezTo>
                  <a:cubicBezTo>
                    <a:pt x="27" y="122"/>
                    <a:pt x="27" y="122"/>
                    <a:pt x="27" y="122"/>
                  </a:cubicBezTo>
                  <a:cubicBezTo>
                    <a:pt x="24" y="130"/>
                    <a:pt x="19" y="140"/>
                    <a:pt x="14" y="150"/>
                  </a:cubicBezTo>
                  <a:cubicBezTo>
                    <a:pt x="11" y="157"/>
                    <a:pt x="7" y="164"/>
                    <a:pt x="5" y="169"/>
                  </a:cubicBezTo>
                  <a:cubicBezTo>
                    <a:pt x="5" y="170"/>
                    <a:pt x="4" y="170"/>
                    <a:pt x="4" y="171"/>
                  </a:cubicBezTo>
                  <a:cubicBezTo>
                    <a:pt x="4" y="171"/>
                    <a:pt x="4" y="171"/>
                    <a:pt x="4" y="171"/>
                  </a:cubicBezTo>
                  <a:cubicBezTo>
                    <a:pt x="3" y="172"/>
                    <a:pt x="3" y="172"/>
                    <a:pt x="3" y="172"/>
                  </a:cubicBezTo>
                  <a:cubicBezTo>
                    <a:pt x="3" y="172"/>
                    <a:pt x="3" y="173"/>
                    <a:pt x="3" y="173"/>
                  </a:cubicBezTo>
                  <a:cubicBezTo>
                    <a:pt x="2" y="174"/>
                    <a:pt x="2" y="176"/>
                    <a:pt x="1" y="177"/>
                  </a:cubicBezTo>
                  <a:cubicBezTo>
                    <a:pt x="1" y="177"/>
                    <a:pt x="1" y="177"/>
                    <a:pt x="1" y="178"/>
                  </a:cubicBezTo>
                  <a:cubicBezTo>
                    <a:pt x="1" y="178"/>
                    <a:pt x="1" y="178"/>
                    <a:pt x="1" y="178"/>
                  </a:cubicBezTo>
                  <a:cubicBezTo>
                    <a:pt x="1" y="179"/>
                    <a:pt x="1" y="179"/>
                    <a:pt x="1" y="179"/>
                  </a:cubicBezTo>
                  <a:cubicBezTo>
                    <a:pt x="1" y="179"/>
                    <a:pt x="0" y="179"/>
                    <a:pt x="0" y="179"/>
                  </a:cubicBezTo>
                  <a:cubicBezTo>
                    <a:pt x="1" y="180"/>
                    <a:pt x="1" y="180"/>
                    <a:pt x="1" y="180"/>
                  </a:cubicBezTo>
                  <a:cubicBezTo>
                    <a:pt x="1" y="180"/>
                    <a:pt x="1" y="181"/>
                    <a:pt x="1" y="181"/>
                  </a:cubicBezTo>
                  <a:cubicBezTo>
                    <a:pt x="1" y="182"/>
                    <a:pt x="2" y="182"/>
                    <a:pt x="2" y="182"/>
                  </a:cubicBezTo>
                  <a:cubicBezTo>
                    <a:pt x="3" y="183"/>
                    <a:pt x="3" y="183"/>
                    <a:pt x="4" y="183"/>
                  </a:cubicBezTo>
                  <a:cubicBezTo>
                    <a:pt x="9" y="184"/>
                    <a:pt x="15" y="185"/>
                    <a:pt x="21" y="185"/>
                  </a:cubicBezTo>
                  <a:cubicBezTo>
                    <a:pt x="22" y="185"/>
                    <a:pt x="23" y="185"/>
                    <a:pt x="23" y="185"/>
                  </a:cubicBezTo>
                  <a:cubicBezTo>
                    <a:pt x="24" y="185"/>
                    <a:pt x="24" y="185"/>
                    <a:pt x="24" y="185"/>
                  </a:cubicBezTo>
                  <a:cubicBezTo>
                    <a:pt x="27" y="186"/>
                    <a:pt x="30" y="186"/>
                    <a:pt x="33" y="186"/>
                  </a:cubicBezTo>
                  <a:cubicBezTo>
                    <a:pt x="33" y="186"/>
                    <a:pt x="34" y="186"/>
                    <a:pt x="35" y="186"/>
                  </a:cubicBezTo>
                  <a:cubicBezTo>
                    <a:pt x="35" y="186"/>
                    <a:pt x="35" y="186"/>
                    <a:pt x="35" y="186"/>
                  </a:cubicBezTo>
                  <a:cubicBezTo>
                    <a:pt x="35" y="186"/>
                    <a:pt x="36" y="186"/>
                    <a:pt x="36" y="186"/>
                  </a:cubicBezTo>
                  <a:cubicBezTo>
                    <a:pt x="36" y="186"/>
                    <a:pt x="37" y="186"/>
                    <a:pt x="37" y="186"/>
                  </a:cubicBezTo>
                  <a:cubicBezTo>
                    <a:pt x="37" y="186"/>
                    <a:pt x="37" y="186"/>
                    <a:pt x="37" y="186"/>
                  </a:cubicBezTo>
                  <a:cubicBezTo>
                    <a:pt x="58" y="185"/>
                    <a:pt x="84" y="183"/>
                    <a:pt x="100" y="177"/>
                  </a:cubicBezTo>
                  <a:cubicBezTo>
                    <a:pt x="101" y="177"/>
                    <a:pt x="101" y="177"/>
                    <a:pt x="101" y="177"/>
                  </a:cubicBezTo>
                  <a:cubicBezTo>
                    <a:pt x="107" y="169"/>
                    <a:pt x="113" y="160"/>
                    <a:pt x="119" y="152"/>
                  </a:cubicBezTo>
                  <a:cubicBezTo>
                    <a:pt x="119" y="151"/>
                    <a:pt x="119" y="150"/>
                    <a:pt x="118" y="149"/>
                  </a:cubicBezTo>
                  <a:cubicBezTo>
                    <a:pt x="118" y="149"/>
                    <a:pt x="117" y="149"/>
                    <a:pt x="117" y="149"/>
                  </a:cubicBezTo>
                  <a:cubicBezTo>
                    <a:pt x="117" y="149"/>
                    <a:pt x="117" y="149"/>
                    <a:pt x="117" y="149"/>
                  </a:cubicBezTo>
                  <a:cubicBezTo>
                    <a:pt x="112" y="146"/>
                    <a:pt x="107" y="143"/>
                    <a:pt x="103" y="141"/>
                  </a:cubicBezTo>
                  <a:cubicBezTo>
                    <a:pt x="134" y="113"/>
                    <a:pt x="143" y="80"/>
                    <a:pt x="143" y="53"/>
                  </a:cubicBezTo>
                  <a:cubicBezTo>
                    <a:pt x="143" y="30"/>
                    <a:pt x="137" y="11"/>
                    <a:pt x="134" y="5"/>
                  </a:cubicBezTo>
                  <a:cubicBezTo>
                    <a:pt x="134" y="4"/>
                    <a:pt x="133" y="4"/>
                    <a:pt x="132" y="4"/>
                  </a:cubicBezTo>
                  <a:cubicBezTo>
                    <a:pt x="130" y="3"/>
                    <a:pt x="125" y="3"/>
                    <a:pt x="120" y="3"/>
                  </a:cubicBezTo>
                  <a:cubicBezTo>
                    <a:pt x="118" y="2"/>
                    <a:pt x="116" y="2"/>
                    <a:pt x="114" y="2"/>
                  </a:cubicBezTo>
                  <a:cubicBezTo>
                    <a:pt x="112" y="1"/>
                    <a:pt x="111" y="1"/>
                    <a:pt x="111" y="0"/>
                  </a:cubicBezTo>
                  <a:cubicBezTo>
                    <a:pt x="111" y="0"/>
                    <a:pt x="111" y="0"/>
                    <a:pt x="111" y="0"/>
                  </a:cubicBezTo>
                  <a:cubicBezTo>
                    <a:pt x="110" y="0"/>
                    <a:pt x="110" y="0"/>
                    <a:pt x="110" y="0"/>
                  </a:cubicBezTo>
                  <a:cubicBezTo>
                    <a:pt x="110" y="0"/>
                    <a:pt x="110" y="0"/>
                    <a:pt x="11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768"/>
            <p:cNvSpPr>
              <a:spLocks noEditPoints="1"/>
            </p:cNvSpPr>
            <p:nvPr/>
          </p:nvSpPr>
          <p:spPr bwMode="auto">
            <a:xfrm>
              <a:off x="3625" y="937"/>
              <a:ext cx="336" cy="326"/>
            </a:xfrm>
            <a:custGeom>
              <a:avLst/>
              <a:gdLst>
                <a:gd name="T0" fmla="*/ 80 w 142"/>
                <a:gd name="T1" fmla="*/ 133 h 138"/>
                <a:gd name="T2" fmla="*/ 80 w 142"/>
                <a:gd name="T3" fmla="*/ 133 h 138"/>
                <a:gd name="T4" fmla="*/ 78 w 142"/>
                <a:gd name="T5" fmla="*/ 133 h 138"/>
                <a:gd name="T6" fmla="*/ 83 w 142"/>
                <a:gd name="T7" fmla="*/ 95 h 138"/>
                <a:gd name="T8" fmla="*/ 77 w 142"/>
                <a:gd name="T9" fmla="*/ 92 h 138"/>
                <a:gd name="T10" fmla="*/ 53 w 142"/>
                <a:gd name="T11" fmla="*/ 74 h 138"/>
                <a:gd name="T12" fmla="*/ 65 w 142"/>
                <a:gd name="T13" fmla="*/ 91 h 138"/>
                <a:gd name="T14" fmla="*/ 52 w 142"/>
                <a:gd name="T15" fmla="*/ 83 h 138"/>
                <a:gd name="T16" fmla="*/ 49 w 142"/>
                <a:gd name="T17" fmla="*/ 74 h 138"/>
                <a:gd name="T18" fmla="*/ 137 w 142"/>
                <a:gd name="T19" fmla="*/ 82 h 138"/>
                <a:gd name="T20" fmla="*/ 124 w 142"/>
                <a:gd name="T21" fmla="*/ 83 h 138"/>
                <a:gd name="T22" fmla="*/ 132 w 142"/>
                <a:gd name="T23" fmla="*/ 56 h 138"/>
                <a:gd name="T24" fmla="*/ 125 w 142"/>
                <a:gd name="T25" fmla="*/ 83 h 138"/>
                <a:gd name="T26" fmla="*/ 124 w 142"/>
                <a:gd name="T27" fmla="*/ 59 h 138"/>
                <a:gd name="T28" fmla="*/ 120 w 142"/>
                <a:gd name="T29" fmla="*/ 76 h 138"/>
                <a:gd name="T30" fmla="*/ 84 w 142"/>
                <a:gd name="T31" fmla="*/ 49 h 138"/>
                <a:gd name="T32" fmla="*/ 56 w 142"/>
                <a:gd name="T33" fmla="*/ 35 h 138"/>
                <a:gd name="T34" fmla="*/ 126 w 142"/>
                <a:gd name="T35" fmla="*/ 33 h 138"/>
                <a:gd name="T36" fmla="*/ 29 w 142"/>
                <a:gd name="T37" fmla="*/ 64 h 138"/>
                <a:gd name="T38" fmla="*/ 75 w 142"/>
                <a:gd name="T39" fmla="*/ 31 h 138"/>
                <a:gd name="T40" fmla="*/ 111 w 142"/>
                <a:gd name="T41" fmla="*/ 30 h 138"/>
                <a:gd name="T42" fmla="*/ 50 w 142"/>
                <a:gd name="T43" fmla="*/ 66 h 138"/>
                <a:gd name="T44" fmla="*/ 54 w 142"/>
                <a:gd name="T45" fmla="*/ 65 h 138"/>
                <a:gd name="T46" fmla="*/ 25 w 142"/>
                <a:gd name="T47" fmla="*/ 47 h 138"/>
                <a:gd name="T48" fmla="*/ 121 w 142"/>
                <a:gd name="T49" fmla="*/ 40 h 138"/>
                <a:gd name="T50" fmla="*/ 55 w 142"/>
                <a:gd name="T51" fmla="*/ 22 h 138"/>
                <a:gd name="T52" fmla="*/ 28 w 142"/>
                <a:gd name="T53" fmla="*/ 61 h 138"/>
                <a:gd name="T54" fmla="*/ 115 w 142"/>
                <a:gd name="T55" fmla="*/ 19 h 138"/>
                <a:gd name="T56" fmla="*/ 65 w 142"/>
                <a:gd name="T57" fmla="*/ 12 h 138"/>
                <a:gd name="T58" fmla="*/ 84 w 142"/>
                <a:gd name="T59" fmla="*/ 16 h 138"/>
                <a:gd name="T60" fmla="*/ 97 w 142"/>
                <a:gd name="T61" fmla="*/ 24 h 138"/>
                <a:gd name="T62" fmla="*/ 110 w 142"/>
                <a:gd name="T63" fmla="*/ 19 h 138"/>
                <a:gd name="T64" fmla="*/ 111 w 142"/>
                <a:gd name="T65" fmla="*/ 31 h 138"/>
                <a:gd name="T66" fmla="*/ 124 w 142"/>
                <a:gd name="T67" fmla="*/ 46 h 138"/>
                <a:gd name="T68" fmla="*/ 134 w 142"/>
                <a:gd name="T69" fmla="*/ 52 h 138"/>
                <a:gd name="T70" fmla="*/ 127 w 142"/>
                <a:gd name="T71" fmla="*/ 52 h 138"/>
                <a:gd name="T72" fmla="*/ 119 w 142"/>
                <a:gd name="T73" fmla="*/ 86 h 138"/>
                <a:gd name="T74" fmla="*/ 129 w 142"/>
                <a:gd name="T75" fmla="*/ 86 h 138"/>
                <a:gd name="T76" fmla="*/ 128 w 142"/>
                <a:gd name="T77" fmla="*/ 104 h 138"/>
                <a:gd name="T78" fmla="*/ 100 w 142"/>
                <a:gd name="T79" fmla="*/ 98 h 138"/>
                <a:gd name="T80" fmla="*/ 63 w 142"/>
                <a:gd name="T81" fmla="*/ 83 h 138"/>
                <a:gd name="T82" fmla="*/ 75 w 142"/>
                <a:gd name="T83" fmla="*/ 52 h 138"/>
                <a:gd name="T84" fmla="*/ 92 w 142"/>
                <a:gd name="T85" fmla="*/ 41 h 138"/>
                <a:gd name="T86" fmla="*/ 71 w 142"/>
                <a:gd name="T87" fmla="*/ 25 h 138"/>
                <a:gd name="T88" fmla="*/ 57 w 142"/>
                <a:gd name="T89" fmla="*/ 17 h 138"/>
                <a:gd name="T90" fmla="*/ 21 w 142"/>
                <a:gd name="T91" fmla="*/ 48 h 138"/>
                <a:gd name="T92" fmla="*/ 25 w 142"/>
                <a:gd name="T93" fmla="*/ 70 h 138"/>
                <a:gd name="T94" fmla="*/ 51 w 142"/>
                <a:gd name="T95" fmla="*/ 88 h 138"/>
                <a:gd name="T96" fmla="*/ 55 w 142"/>
                <a:gd name="T97" fmla="*/ 114 h 138"/>
                <a:gd name="T98" fmla="*/ 61 w 142"/>
                <a:gd name="T99" fmla="*/ 119 h 138"/>
                <a:gd name="T100" fmla="*/ 60 w 142"/>
                <a:gd name="T101" fmla="*/ 132 h 138"/>
                <a:gd name="T102" fmla="*/ 97 w 142"/>
                <a:gd name="T103" fmla="*/ 18 h 138"/>
                <a:gd name="T104" fmla="*/ 38 w 142"/>
                <a:gd name="T105" fmla="*/ 15 h 138"/>
                <a:gd name="T106" fmla="*/ 38 w 142"/>
                <a:gd name="T107" fmla="*/ 15 h 138"/>
                <a:gd name="T108" fmla="*/ 91 w 142"/>
                <a:gd name="T109" fmla="*/ 15 h 138"/>
                <a:gd name="T110" fmla="*/ 75 w 142"/>
                <a:gd name="T111" fmla="*/ 8 h 138"/>
                <a:gd name="T112" fmla="*/ 62 w 142"/>
                <a:gd name="T113" fmla="*/ 6 h 138"/>
                <a:gd name="T114" fmla="*/ 71 w 142"/>
                <a:gd name="T115" fmla="*/ 0 h 138"/>
                <a:gd name="T116" fmla="*/ 23 w 142"/>
                <a:gd name="T117" fmla="*/ 18 h 138"/>
                <a:gd name="T118" fmla="*/ 141 w 142"/>
                <a:gd name="T119" fmla="*/ 82 h 138"/>
                <a:gd name="T120" fmla="*/ 117 w 142"/>
                <a:gd name="T12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2" h="138">
                  <a:moveTo>
                    <a:pt x="90" y="131"/>
                  </a:moveTo>
                  <a:cubicBezTo>
                    <a:pt x="90" y="131"/>
                    <a:pt x="90" y="131"/>
                    <a:pt x="90" y="131"/>
                  </a:cubicBezTo>
                  <a:cubicBezTo>
                    <a:pt x="94" y="121"/>
                    <a:pt x="99" y="112"/>
                    <a:pt x="103" y="103"/>
                  </a:cubicBezTo>
                  <a:cubicBezTo>
                    <a:pt x="114" y="112"/>
                    <a:pt x="97" y="126"/>
                    <a:pt x="91" y="131"/>
                  </a:cubicBezTo>
                  <a:cubicBezTo>
                    <a:pt x="90" y="131"/>
                    <a:pt x="90" y="131"/>
                    <a:pt x="90" y="131"/>
                  </a:cubicBezTo>
                  <a:cubicBezTo>
                    <a:pt x="90" y="131"/>
                    <a:pt x="90" y="131"/>
                    <a:pt x="90" y="131"/>
                  </a:cubicBezTo>
                  <a:moveTo>
                    <a:pt x="80" y="133"/>
                  </a:moveTo>
                  <a:cubicBezTo>
                    <a:pt x="84" y="123"/>
                    <a:pt x="89" y="112"/>
                    <a:pt x="93" y="102"/>
                  </a:cubicBezTo>
                  <a:cubicBezTo>
                    <a:pt x="95" y="102"/>
                    <a:pt x="98" y="103"/>
                    <a:pt x="100" y="103"/>
                  </a:cubicBezTo>
                  <a:cubicBezTo>
                    <a:pt x="100" y="103"/>
                    <a:pt x="100" y="103"/>
                    <a:pt x="100" y="103"/>
                  </a:cubicBezTo>
                  <a:cubicBezTo>
                    <a:pt x="96" y="112"/>
                    <a:pt x="92" y="121"/>
                    <a:pt x="88" y="130"/>
                  </a:cubicBezTo>
                  <a:cubicBezTo>
                    <a:pt x="88" y="130"/>
                    <a:pt x="88" y="130"/>
                    <a:pt x="88" y="130"/>
                  </a:cubicBezTo>
                  <a:cubicBezTo>
                    <a:pt x="88" y="131"/>
                    <a:pt x="87" y="131"/>
                    <a:pt x="87" y="132"/>
                  </a:cubicBezTo>
                  <a:cubicBezTo>
                    <a:pt x="85" y="132"/>
                    <a:pt x="83" y="133"/>
                    <a:pt x="80" y="133"/>
                  </a:cubicBezTo>
                  <a:moveTo>
                    <a:pt x="71" y="133"/>
                  </a:moveTo>
                  <a:cubicBezTo>
                    <a:pt x="70" y="133"/>
                    <a:pt x="69" y="133"/>
                    <a:pt x="68" y="133"/>
                  </a:cubicBezTo>
                  <a:cubicBezTo>
                    <a:pt x="74" y="121"/>
                    <a:pt x="79" y="109"/>
                    <a:pt x="85" y="97"/>
                  </a:cubicBezTo>
                  <a:cubicBezTo>
                    <a:pt x="86" y="99"/>
                    <a:pt x="87" y="100"/>
                    <a:pt x="85" y="101"/>
                  </a:cubicBezTo>
                  <a:cubicBezTo>
                    <a:pt x="85" y="101"/>
                    <a:pt x="86" y="101"/>
                    <a:pt x="87" y="101"/>
                  </a:cubicBezTo>
                  <a:cubicBezTo>
                    <a:pt x="88" y="101"/>
                    <a:pt x="89" y="101"/>
                    <a:pt x="91" y="102"/>
                  </a:cubicBezTo>
                  <a:cubicBezTo>
                    <a:pt x="86" y="112"/>
                    <a:pt x="82" y="123"/>
                    <a:pt x="78" y="133"/>
                  </a:cubicBezTo>
                  <a:cubicBezTo>
                    <a:pt x="76" y="133"/>
                    <a:pt x="73" y="133"/>
                    <a:pt x="71" y="133"/>
                  </a:cubicBezTo>
                  <a:moveTo>
                    <a:pt x="66" y="133"/>
                  </a:moveTo>
                  <a:cubicBezTo>
                    <a:pt x="65" y="133"/>
                    <a:pt x="65" y="133"/>
                    <a:pt x="64" y="133"/>
                  </a:cubicBezTo>
                  <a:cubicBezTo>
                    <a:pt x="66" y="126"/>
                    <a:pt x="69" y="120"/>
                    <a:pt x="65" y="116"/>
                  </a:cubicBezTo>
                  <a:cubicBezTo>
                    <a:pt x="68" y="110"/>
                    <a:pt x="71" y="104"/>
                    <a:pt x="75" y="98"/>
                  </a:cubicBezTo>
                  <a:cubicBezTo>
                    <a:pt x="76" y="96"/>
                    <a:pt x="78" y="94"/>
                    <a:pt x="79" y="93"/>
                  </a:cubicBezTo>
                  <a:cubicBezTo>
                    <a:pt x="81" y="94"/>
                    <a:pt x="82" y="95"/>
                    <a:pt x="83" y="95"/>
                  </a:cubicBezTo>
                  <a:cubicBezTo>
                    <a:pt x="77" y="108"/>
                    <a:pt x="72" y="121"/>
                    <a:pt x="66" y="133"/>
                  </a:cubicBezTo>
                  <a:moveTo>
                    <a:pt x="63" y="115"/>
                  </a:moveTo>
                  <a:cubicBezTo>
                    <a:pt x="61" y="114"/>
                    <a:pt x="60" y="112"/>
                    <a:pt x="59" y="111"/>
                  </a:cubicBezTo>
                  <a:cubicBezTo>
                    <a:pt x="62" y="104"/>
                    <a:pt x="65" y="97"/>
                    <a:pt x="68" y="90"/>
                  </a:cubicBezTo>
                  <a:cubicBezTo>
                    <a:pt x="68" y="90"/>
                    <a:pt x="68" y="90"/>
                    <a:pt x="68" y="90"/>
                  </a:cubicBezTo>
                  <a:cubicBezTo>
                    <a:pt x="68" y="90"/>
                    <a:pt x="68" y="90"/>
                    <a:pt x="68" y="90"/>
                  </a:cubicBezTo>
                  <a:cubicBezTo>
                    <a:pt x="71" y="90"/>
                    <a:pt x="74" y="91"/>
                    <a:pt x="77" y="92"/>
                  </a:cubicBezTo>
                  <a:cubicBezTo>
                    <a:pt x="75" y="93"/>
                    <a:pt x="74" y="95"/>
                    <a:pt x="73" y="97"/>
                  </a:cubicBezTo>
                  <a:cubicBezTo>
                    <a:pt x="69" y="103"/>
                    <a:pt x="66" y="109"/>
                    <a:pt x="63" y="115"/>
                  </a:cubicBezTo>
                  <a:moveTo>
                    <a:pt x="50" y="75"/>
                  </a:moveTo>
                  <a:cubicBezTo>
                    <a:pt x="51" y="75"/>
                    <a:pt x="51" y="74"/>
                    <a:pt x="52" y="74"/>
                  </a:cubicBezTo>
                  <a:cubicBezTo>
                    <a:pt x="52" y="74"/>
                    <a:pt x="52" y="74"/>
                    <a:pt x="53" y="74"/>
                  </a:cubicBezTo>
                  <a:cubicBezTo>
                    <a:pt x="53" y="74"/>
                    <a:pt x="53" y="74"/>
                    <a:pt x="53" y="74"/>
                  </a:cubicBezTo>
                  <a:cubicBezTo>
                    <a:pt x="53" y="74"/>
                    <a:pt x="53" y="74"/>
                    <a:pt x="53" y="74"/>
                  </a:cubicBezTo>
                  <a:cubicBezTo>
                    <a:pt x="53" y="74"/>
                    <a:pt x="53" y="74"/>
                    <a:pt x="53" y="74"/>
                  </a:cubicBezTo>
                  <a:cubicBezTo>
                    <a:pt x="56" y="76"/>
                    <a:pt x="57" y="80"/>
                    <a:pt x="56" y="82"/>
                  </a:cubicBezTo>
                  <a:cubicBezTo>
                    <a:pt x="56" y="82"/>
                    <a:pt x="60" y="85"/>
                    <a:pt x="60" y="87"/>
                  </a:cubicBezTo>
                  <a:cubicBezTo>
                    <a:pt x="61" y="87"/>
                    <a:pt x="62" y="87"/>
                    <a:pt x="63" y="87"/>
                  </a:cubicBezTo>
                  <a:cubicBezTo>
                    <a:pt x="63" y="88"/>
                    <a:pt x="63" y="89"/>
                    <a:pt x="63" y="90"/>
                  </a:cubicBezTo>
                  <a:cubicBezTo>
                    <a:pt x="63" y="90"/>
                    <a:pt x="64" y="91"/>
                    <a:pt x="64" y="91"/>
                  </a:cubicBezTo>
                  <a:cubicBezTo>
                    <a:pt x="65" y="91"/>
                    <a:pt x="65" y="91"/>
                    <a:pt x="65" y="91"/>
                  </a:cubicBezTo>
                  <a:cubicBezTo>
                    <a:pt x="62" y="97"/>
                    <a:pt x="60" y="102"/>
                    <a:pt x="58" y="108"/>
                  </a:cubicBezTo>
                  <a:cubicBezTo>
                    <a:pt x="57" y="105"/>
                    <a:pt x="57" y="102"/>
                    <a:pt x="58" y="99"/>
                  </a:cubicBezTo>
                  <a:cubicBezTo>
                    <a:pt x="58" y="96"/>
                    <a:pt x="58" y="93"/>
                    <a:pt x="61" y="91"/>
                  </a:cubicBezTo>
                  <a:cubicBezTo>
                    <a:pt x="60" y="91"/>
                    <a:pt x="59" y="90"/>
                    <a:pt x="58" y="89"/>
                  </a:cubicBezTo>
                  <a:cubicBezTo>
                    <a:pt x="58" y="89"/>
                    <a:pt x="57" y="89"/>
                    <a:pt x="57" y="89"/>
                  </a:cubicBezTo>
                  <a:cubicBezTo>
                    <a:pt x="56" y="88"/>
                    <a:pt x="57" y="87"/>
                    <a:pt x="57" y="87"/>
                  </a:cubicBezTo>
                  <a:cubicBezTo>
                    <a:pt x="55" y="87"/>
                    <a:pt x="54" y="84"/>
                    <a:pt x="52" y="83"/>
                  </a:cubicBezTo>
                  <a:cubicBezTo>
                    <a:pt x="53" y="81"/>
                    <a:pt x="54" y="80"/>
                    <a:pt x="55" y="78"/>
                  </a:cubicBezTo>
                  <a:cubicBezTo>
                    <a:pt x="55" y="77"/>
                    <a:pt x="55" y="77"/>
                    <a:pt x="54" y="76"/>
                  </a:cubicBezTo>
                  <a:cubicBezTo>
                    <a:pt x="54" y="76"/>
                    <a:pt x="54" y="76"/>
                    <a:pt x="54" y="76"/>
                  </a:cubicBezTo>
                  <a:cubicBezTo>
                    <a:pt x="53" y="76"/>
                    <a:pt x="53" y="77"/>
                    <a:pt x="53" y="77"/>
                  </a:cubicBezTo>
                  <a:cubicBezTo>
                    <a:pt x="52" y="79"/>
                    <a:pt x="51" y="81"/>
                    <a:pt x="50" y="82"/>
                  </a:cubicBezTo>
                  <a:cubicBezTo>
                    <a:pt x="49" y="82"/>
                    <a:pt x="48" y="81"/>
                    <a:pt x="46" y="81"/>
                  </a:cubicBezTo>
                  <a:cubicBezTo>
                    <a:pt x="48" y="79"/>
                    <a:pt x="48" y="77"/>
                    <a:pt x="49" y="74"/>
                  </a:cubicBezTo>
                  <a:cubicBezTo>
                    <a:pt x="50" y="75"/>
                    <a:pt x="50" y="75"/>
                    <a:pt x="50" y="75"/>
                  </a:cubicBezTo>
                  <a:moveTo>
                    <a:pt x="128" y="82"/>
                  </a:moveTo>
                  <a:cubicBezTo>
                    <a:pt x="128" y="82"/>
                    <a:pt x="128" y="82"/>
                    <a:pt x="128" y="82"/>
                  </a:cubicBezTo>
                  <a:cubicBezTo>
                    <a:pt x="128" y="82"/>
                    <a:pt x="128" y="82"/>
                    <a:pt x="128" y="82"/>
                  </a:cubicBezTo>
                  <a:cubicBezTo>
                    <a:pt x="130" y="75"/>
                    <a:pt x="133" y="68"/>
                    <a:pt x="136" y="62"/>
                  </a:cubicBezTo>
                  <a:cubicBezTo>
                    <a:pt x="137" y="64"/>
                    <a:pt x="138" y="67"/>
                    <a:pt x="138" y="70"/>
                  </a:cubicBezTo>
                  <a:cubicBezTo>
                    <a:pt x="138" y="74"/>
                    <a:pt x="137" y="78"/>
                    <a:pt x="137" y="82"/>
                  </a:cubicBezTo>
                  <a:cubicBezTo>
                    <a:pt x="136" y="83"/>
                    <a:pt x="136" y="85"/>
                    <a:pt x="136" y="86"/>
                  </a:cubicBezTo>
                  <a:cubicBezTo>
                    <a:pt x="135" y="86"/>
                    <a:pt x="135" y="86"/>
                    <a:pt x="135" y="86"/>
                  </a:cubicBezTo>
                  <a:cubicBezTo>
                    <a:pt x="135" y="85"/>
                    <a:pt x="134" y="83"/>
                    <a:pt x="133" y="83"/>
                  </a:cubicBezTo>
                  <a:cubicBezTo>
                    <a:pt x="132" y="82"/>
                    <a:pt x="131" y="82"/>
                    <a:pt x="129" y="82"/>
                  </a:cubicBezTo>
                  <a:cubicBezTo>
                    <a:pt x="129" y="82"/>
                    <a:pt x="129" y="82"/>
                    <a:pt x="129" y="82"/>
                  </a:cubicBezTo>
                  <a:cubicBezTo>
                    <a:pt x="129" y="82"/>
                    <a:pt x="128" y="82"/>
                    <a:pt x="128" y="82"/>
                  </a:cubicBezTo>
                  <a:moveTo>
                    <a:pt x="124" y="83"/>
                  </a:moveTo>
                  <a:cubicBezTo>
                    <a:pt x="123" y="83"/>
                    <a:pt x="122" y="83"/>
                    <a:pt x="122" y="83"/>
                  </a:cubicBezTo>
                  <a:cubicBezTo>
                    <a:pt x="122" y="82"/>
                    <a:pt x="121" y="82"/>
                    <a:pt x="121" y="81"/>
                  </a:cubicBezTo>
                  <a:cubicBezTo>
                    <a:pt x="121" y="81"/>
                    <a:pt x="121" y="81"/>
                    <a:pt x="121" y="81"/>
                  </a:cubicBezTo>
                  <a:cubicBezTo>
                    <a:pt x="121" y="80"/>
                    <a:pt x="121" y="80"/>
                    <a:pt x="121" y="80"/>
                  </a:cubicBezTo>
                  <a:cubicBezTo>
                    <a:pt x="123" y="72"/>
                    <a:pt x="126" y="65"/>
                    <a:pt x="130" y="57"/>
                  </a:cubicBezTo>
                  <a:cubicBezTo>
                    <a:pt x="130" y="57"/>
                    <a:pt x="130" y="57"/>
                    <a:pt x="130" y="57"/>
                  </a:cubicBezTo>
                  <a:cubicBezTo>
                    <a:pt x="131" y="57"/>
                    <a:pt x="132" y="57"/>
                    <a:pt x="132" y="56"/>
                  </a:cubicBezTo>
                  <a:cubicBezTo>
                    <a:pt x="133" y="56"/>
                    <a:pt x="133" y="56"/>
                    <a:pt x="134" y="56"/>
                  </a:cubicBezTo>
                  <a:cubicBezTo>
                    <a:pt x="134" y="57"/>
                    <a:pt x="134" y="57"/>
                    <a:pt x="134" y="57"/>
                  </a:cubicBezTo>
                  <a:cubicBezTo>
                    <a:pt x="134" y="58"/>
                    <a:pt x="134" y="58"/>
                    <a:pt x="134" y="58"/>
                  </a:cubicBezTo>
                  <a:cubicBezTo>
                    <a:pt x="134" y="59"/>
                    <a:pt x="134" y="59"/>
                    <a:pt x="134" y="60"/>
                  </a:cubicBezTo>
                  <a:cubicBezTo>
                    <a:pt x="131" y="67"/>
                    <a:pt x="128" y="74"/>
                    <a:pt x="125" y="81"/>
                  </a:cubicBezTo>
                  <a:cubicBezTo>
                    <a:pt x="125" y="81"/>
                    <a:pt x="125" y="82"/>
                    <a:pt x="125" y="82"/>
                  </a:cubicBezTo>
                  <a:cubicBezTo>
                    <a:pt x="125" y="83"/>
                    <a:pt x="125" y="83"/>
                    <a:pt x="125" y="83"/>
                  </a:cubicBezTo>
                  <a:cubicBezTo>
                    <a:pt x="125" y="83"/>
                    <a:pt x="125" y="83"/>
                    <a:pt x="124" y="83"/>
                  </a:cubicBezTo>
                  <a:cubicBezTo>
                    <a:pt x="124" y="83"/>
                    <a:pt x="124" y="83"/>
                    <a:pt x="124" y="83"/>
                  </a:cubicBezTo>
                  <a:moveTo>
                    <a:pt x="120" y="76"/>
                  </a:moveTo>
                  <a:cubicBezTo>
                    <a:pt x="120" y="76"/>
                    <a:pt x="120" y="75"/>
                    <a:pt x="120" y="74"/>
                  </a:cubicBezTo>
                  <a:cubicBezTo>
                    <a:pt x="120" y="72"/>
                    <a:pt x="120" y="70"/>
                    <a:pt x="120" y="68"/>
                  </a:cubicBezTo>
                  <a:cubicBezTo>
                    <a:pt x="120" y="66"/>
                    <a:pt x="121" y="65"/>
                    <a:pt x="121" y="64"/>
                  </a:cubicBezTo>
                  <a:cubicBezTo>
                    <a:pt x="122" y="63"/>
                    <a:pt x="123" y="61"/>
                    <a:pt x="124" y="59"/>
                  </a:cubicBezTo>
                  <a:cubicBezTo>
                    <a:pt x="125" y="58"/>
                    <a:pt x="125" y="57"/>
                    <a:pt x="126" y="57"/>
                  </a:cubicBezTo>
                  <a:cubicBezTo>
                    <a:pt x="126" y="56"/>
                    <a:pt x="127" y="56"/>
                    <a:pt x="127" y="56"/>
                  </a:cubicBezTo>
                  <a:cubicBezTo>
                    <a:pt x="127" y="56"/>
                    <a:pt x="127" y="56"/>
                    <a:pt x="127" y="56"/>
                  </a:cubicBezTo>
                  <a:cubicBezTo>
                    <a:pt x="128" y="56"/>
                    <a:pt x="128" y="56"/>
                    <a:pt x="128" y="56"/>
                  </a:cubicBezTo>
                  <a:cubicBezTo>
                    <a:pt x="128" y="56"/>
                    <a:pt x="128" y="56"/>
                    <a:pt x="128" y="56"/>
                  </a:cubicBezTo>
                  <a:cubicBezTo>
                    <a:pt x="128" y="56"/>
                    <a:pt x="128" y="56"/>
                    <a:pt x="128" y="56"/>
                  </a:cubicBezTo>
                  <a:cubicBezTo>
                    <a:pt x="125" y="63"/>
                    <a:pt x="122" y="70"/>
                    <a:pt x="120" y="76"/>
                  </a:cubicBezTo>
                  <a:moveTo>
                    <a:pt x="75" y="48"/>
                  </a:moveTo>
                  <a:cubicBezTo>
                    <a:pt x="77" y="44"/>
                    <a:pt x="79" y="40"/>
                    <a:pt x="82" y="37"/>
                  </a:cubicBezTo>
                  <a:cubicBezTo>
                    <a:pt x="82" y="37"/>
                    <a:pt x="82" y="37"/>
                    <a:pt x="82" y="37"/>
                  </a:cubicBezTo>
                  <a:cubicBezTo>
                    <a:pt x="82" y="37"/>
                    <a:pt x="82" y="37"/>
                    <a:pt x="82" y="37"/>
                  </a:cubicBezTo>
                  <a:cubicBezTo>
                    <a:pt x="83" y="37"/>
                    <a:pt x="87" y="39"/>
                    <a:pt x="88" y="39"/>
                  </a:cubicBezTo>
                  <a:cubicBezTo>
                    <a:pt x="88" y="39"/>
                    <a:pt x="88" y="39"/>
                    <a:pt x="88" y="39"/>
                  </a:cubicBezTo>
                  <a:cubicBezTo>
                    <a:pt x="87" y="40"/>
                    <a:pt x="82" y="47"/>
                    <a:pt x="84" y="49"/>
                  </a:cubicBezTo>
                  <a:cubicBezTo>
                    <a:pt x="82" y="48"/>
                    <a:pt x="79" y="48"/>
                    <a:pt x="76" y="48"/>
                  </a:cubicBezTo>
                  <a:cubicBezTo>
                    <a:pt x="76" y="48"/>
                    <a:pt x="75" y="48"/>
                    <a:pt x="75" y="48"/>
                  </a:cubicBezTo>
                  <a:moveTo>
                    <a:pt x="44" y="80"/>
                  </a:moveTo>
                  <a:cubicBezTo>
                    <a:pt x="42" y="79"/>
                    <a:pt x="40" y="78"/>
                    <a:pt x="39" y="77"/>
                  </a:cubicBezTo>
                  <a:cubicBezTo>
                    <a:pt x="38" y="77"/>
                    <a:pt x="36" y="74"/>
                    <a:pt x="34" y="72"/>
                  </a:cubicBezTo>
                  <a:cubicBezTo>
                    <a:pt x="41" y="59"/>
                    <a:pt x="48" y="47"/>
                    <a:pt x="56" y="35"/>
                  </a:cubicBezTo>
                  <a:cubicBezTo>
                    <a:pt x="56" y="35"/>
                    <a:pt x="56" y="35"/>
                    <a:pt x="56" y="35"/>
                  </a:cubicBezTo>
                  <a:cubicBezTo>
                    <a:pt x="57" y="36"/>
                    <a:pt x="59" y="37"/>
                    <a:pt x="61" y="38"/>
                  </a:cubicBezTo>
                  <a:cubicBezTo>
                    <a:pt x="56" y="47"/>
                    <a:pt x="51" y="56"/>
                    <a:pt x="46" y="65"/>
                  </a:cubicBezTo>
                  <a:cubicBezTo>
                    <a:pt x="46" y="66"/>
                    <a:pt x="46" y="66"/>
                    <a:pt x="45" y="66"/>
                  </a:cubicBezTo>
                  <a:cubicBezTo>
                    <a:pt x="43" y="68"/>
                    <a:pt x="46" y="71"/>
                    <a:pt x="47" y="72"/>
                  </a:cubicBezTo>
                  <a:cubicBezTo>
                    <a:pt x="47" y="75"/>
                    <a:pt x="46" y="78"/>
                    <a:pt x="44" y="80"/>
                  </a:cubicBezTo>
                  <a:moveTo>
                    <a:pt x="124" y="37"/>
                  </a:moveTo>
                  <a:cubicBezTo>
                    <a:pt x="125" y="36"/>
                    <a:pt x="125" y="34"/>
                    <a:pt x="126" y="33"/>
                  </a:cubicBezTo>
                  <a:cubicBezTo>
                    <a:pt x="127" y="34"/>
                    <a:pt x="128" y="36"/>
                    <a:pt x="128" y="38"/>
                  </a:cubicBezTo>
                  <a:cubicBezTo>
                    <a:pt x="128" y="37"/>
                    <a:pt x="127" y="37"/>
                    <a:pt x="126" y="37"/>
                  </a:cubicBezTo>
                  <a:cubicBezTo>
                    <a:pt x="126" y="37"/>
                    <a:pt x="126" y="37"/>
                    <a:pt x="126" y="37"/>
                  </a:cubicBezTo>
                  <a:cubicBezTo>
                    <a:pt x="125" y="37"/>
                    <a:pt x="125" y="37"/>
                    <a:pt x="125" y="37"/>
                  </a:cubicBezTo>
                  <a:cubicBezTo>
                    <a:pt x="124" y="37"/>
                    <a:pt x="124" y="37"/>
                    <a:pt x="124" y="37"/>
                  </a:cubicBezTo>
                  <a:moveTo>
                    <a:pt x="33" y="70"/>
                  </a:moveTo>
                  <a:cubicBezTo>
                    <a:pt x="31" y="68"/>
                    <a:pt x="30" y="66"/>
                    <a:pt x="29" y="64"/>
                  </a:cubicBezTo>
                  <a:cubicBezTo>
                    <a:pt x="35" y="53"/>
                    <a:pt x="44" y="43"/>
                    <a:pt x="49" y="32"/>
                  </a:cubicBezTo>
                  <a:cubicBezTo>
                    <a:pt x="50" y="32"/>
                    <a:pt x="50" y="32"/>
                    <a:pt x="50" y="32"/>
                  </a:cubicBezTo>
                  <a:cubicBezTo>
                    <a:pt x="52" y="34"/>
                    <a:pt x="53" y="33"/>
                    <a:pt x="54" y="34"/>
                  </a:cubicBezTo>
                  <a:cubicBezTo>
                    <a:pt x="46" y="45"/>
                    <a:pt x="39" y="57"/>
                    <a:pt x="33" y="70"/>
                  </a:cubicBezTo>
                  <a:moveTo>
                    <a:pt x="59" y="69"/>
                  </a:moveTo>
                  <a:cubicBezTo>
                    <a:pt x="58" y="69"/>
                    <a:pt x="58" y="68"/>
                    <a:pt x="57" y="67"/>
                  </a:cubicBezTo>
                  <a:cubicBezTo>
                    <a:pt x="62" y="54"/>
                    <a:pt x="68" y="43"/>
                    <a:pt x="75" y="31"/>
                  </a:cubicBezTo>
                  <a:cubicBezTo>
                    <a:pt x="75" y="31"/>
                    <a:pt x="75" y="31"/>
                    <a:pt x="75" y="31"/>
                  </a:cubicBezTo>
                  <a:cubicBezTo>
                    <a:pt x="77" y="32"/>
                    <a:pt x="80" y="31"/>
                    <a:pt x="81" y="34"/>
                  </a:cubicBezTo>
                  <a:cubicBezTo>
                    <a:pt x="78" y="39"/>
                    <a:pt x="75" y="43"/>
                    <a:pt x="72" y="48"/>
                  </a:cubicBezTo>
                  <a:cubicBezTo>
                    <a:pt x="71" y="49"/>
                    <a:pt x="71" y="49"/>
                    <a:pt x="71" y="50"/>
                  </a:cubicBezTo>
                  <a:cubicBezTo>
                    <a:pt x="71" y="51"/>
                    <a:pt x="59" y="69"/>
                    <a:pt x="59" y="69"/>
                  </a:cubicBezTo>
                  <a:moveTo>
                    <a:pt x="111" y="30"/>
                  </a:moveTo>
                  <a:cubicBezTo>
                    <a:pt x="111" y="30"/>
                    <a:pt x="111" y="30"/>
                    <a:pt x="111" y="30"/>
                  </a:cubicBezTo>
                  <a:cubicBezTo>
                    <a:pt x="111" y="30"/>
                    <a:pt x="111" y="30"/>
                    <a:pt x="111" y="30"/>
                  </a:cubicBezTo>
                  <a:moveTo>
                    <a:pt x="61" y="32"/>
                  </a:moveTo>
                  <a:cubicBezTo>
                    <a:pt x="60" y="32"/>
                    <a:pt x="59" y="32"/>
                    <a:pt x="59" y="31"/>
                  </a:cubicBezTo>
                  <a:cubicBezTo>
                    <a:pt x="58" y="31"/>
                    <a:pt x="58" y="31"/>
                    <a:pt x="58" y="31"/>
                  </a:cubicBezTo>
                  <a:cubicBezTo>
                    <a:pt x="59" y="30"/>
                    <a:pt x="60" y="30"/>
                    <a:pt x="61" y="29"/>
                  </a:cubicBezTo>
                  <a:cubicBezTo>
                    <a:pt x="61" y="30"/>
                    <a:pt x="61" y="31"/>
                    <a:pt x="61" y="32"/>
                  </a:cubicBezTo>
                  <a:moveTo>
                    <a:pt x="50" y="66"/>
                  </a:moveTo>
                  <a:cubicBezTo>
                    <a:pt x="49" y="65"/>
                    <a:pt x="49" y="65"/>
                    <a:pt x="49" y="65"/>
                  </a:cubicBezTo>
                  <a:cubicBezTo>
                    <a:pt x="54" y="56"/>
                    <a:pt x="59" y="47"/>
                    <a:pt x="64" y="38"/>
                  </a:cubicBezTo>
                  <a:cubicBezTo>
                    <a:pt x="65" y="38"/>
                    <a:pt x="66" y="37"/>
                    <a:pt x="65" y="34"/>
                  </a:cubicBezTo>
                  <a:cubicBezTo>
                    <a:pt x="65" y="29"/>
                    <a:pt x="65" y="28"/>
                    <a:pt x="66" y="28"/>
                  </a:cubicBezTo>
                  <a:cubicBezTo>
                    <a:pt x="67" y="28"/>
                    <a:pt x="69" y="30"/>
                    <a:pt x="72" y="31"/>
                  </a:cubicBezTo>
                  <a:cubicBezTo>
                    <a:pt x="66" y="42"/>
                    <a:pt x="60" y="53"/>
                    <a:pt x="55" y="65"/>
                  </a:cubicBezTo>
                  <a:cubicBezTo>
                    <a:pt x="55" y="65"/>
                    <a:pt x="55" y="65"/>
                    <a:pt x="54" y="65"/>
                  </a:cubicBezTo>
                  <a:cubicBezTo>
                    <a:pt x="54" y="65"/>
                    <a:pt x="53" y="65"/>
                    <a:pt x="51" y="65"/>
                  </a:cubicBezTo>
                  <a:cubicBezTo>
                    <a:pt x="51" y="65"/>
                    <a:pt x="50" y="66"/>
                    <a:pt x="50" y="66"/>
                  </a:cubicBezTo>
                  <a:moveTo>
                    <a:pt x="25" y="47"/>
                  </a:moveTo>
                  <a:cubicBezTo>
                    <a:pt x="25" y="45"/>
                    <a:pt x="24" y="43"/>
                    <a:pt x="24" y="42"/>
                  </a:cubicBezTo>
                  <a:cubicBezTo>
                    <a:pt x="27" y="37"/>
                    <a:pt x="34" y="27"/>
                    <a:pt x="40" y="27"/>
                  </a:cubicBezTo>
                  <a:cubicBezTo>
                    <a:pt x="40" y="27"/>
                    <a:pt x="40" y="27"/>
                    <a:pt x="40" y="27"/>
                  </a:cubicBezTo>
                  <a:cubicBezTo>
                    <a:pt x="35" y="33"/>
                    <a:pt x="30" y="40"/>
                    <a:pt x="25" y="47"/>
                  </a:cubicBezTo>
                  <a:moveTo>
                    <a:pt x="121" y="40"/>
                  </a:moveTo>
                  <a:cubicBezTo>
                    <a:pt x="121" y="40"/>
                    <a:pt x="120" y="39"/>
                    <a:pt x="120" y="39"/>
                  </a:cubicBezTo>
                  <a:cubicBezTo>
                    <a:pt x="119" y="38"/>
                    <a:pt x="119" y="37"/>
                    <a:pt x="118" y="35"/>
                  </a:cubicBezTo>
                  <a:cubicBezTo>
                    <a:pt x="119" y="32"/>
                    <a:pt x="120" y="29"/>
                    <a:pt x="121" y="25"/>
                  </a:cubicBezTo>
                  <a:cubicBezTo>
                    <a:pt x="122" y="27"/>
                    <a:pt x="123" y="28"/>
                    <a:pt x="124" y="30"/>
                  </a:cubicBezTo>
                  <a:cubicBezTo>
                    <a:pt x="124" y="30"/>
                    <a:pt x="124" y="30"/>
                    <a:pt x="124" y="30"/>
                  </a:cubicBezTo>
                  <a:cubicBezTo>
                    <a:pt x="123" y="33"/>
                    <a:pt x="122" y="37"/>
                    <a:pt x="121" y="40"/>
                  </a:cubicBezTo>
                  <a:moveTo>
                    <a:pt x="28" y="61"/>
                  </a:moveTo>
                  <a:cubicBezTo>
                    <a:pt x="26" y="58"/>
                    <a:pt x="26" y="56"/>
                    <a:pt x="26" y="55"/>
                  </a:cubicBezTo>
                  <a:cubicBezTo>
                    <a:pt x="26" y="53"/>
                    <a:pt x="26" y="51"/>
                    <a:pt x="26" y="50"/>
                  </a:cubicBezTo>
                  <a:cubicBezTo>
                    <a:pt x="31" y="42"/>
                    <a:pt x="37" y="35"/>
                    <a:pt x="42" y="27"/>
                  </a:cubicBezTo>
                  <a:cubicBezTo>
                    <a:pt x="42" y="27"/>
                    <a:pt x="43" y="26"/>
                    <a:pt x="43" y="26"/>
                  </a:cubicBezTo>
                  <a:cubicBezTo>
                    <a:pt x="46" y="25"/>
                    <a:pt x="52" y="22"/>
                    <a:pt x="55" y="20"/>
                  </a:cubicBezTo>
                  <a:cubicBezTo>
                    <a:pt x="54" y="21"/>
                    <a:pt x="55" y="21"/>
                    <a:pt x="55" y="22"/>
                  </a:cubicBezTo>
                  <a:cubicBezTo>
                    <a:pt x="56" y="23"/>
                    <a:pt x="57" y="24"/>
                    <a:pt x="58" y="25"/>
                  </a:cubicBezTo>
                  <a:cubicBezTo>
                    <a:pt x="59" y="26"/>
                    <a:pt x="52" y="28"/>
                    <a:pt x="50" y="30"/>
                  </a:cubicBezTo>
                  <a:cubicBezTo>
                    <a:pt x="50" y="30"/>
                    <a:pt x="50" y="30"/>
                    <a:pt x="50" y="30"/>
                  </a:cubicBezTo>
                  <a:cubicBezTo>
                    <a:pt x="50" y="30"/>
                    <a:pt x="50" y="29"/>
                    <a:pt x="49" y="29"/>
                  </a:cubicBezTo>
                  <a:cubicBezTo>
                    <a:pt x="49" y="29"/>
                    <a:pt x="49" y="29"/>
                    <a:pt x="49" y="29"/>
                  </a:cubicBezTo>
                  <a:cubicBezTo>
                    <a:pt x="49" y="29"/>
                    <a:pt x="48" y="29"/>
                    <a:pt x="48" y="29"/>
                  </a:cubicBezTo>
                  <a:cubicBezTo>
                    <a:pt x="43" y="41"/>
                    <a:pt x="34" y="50"/>
                    <a:pt x="28" y="61"/>
                  </a:cubicBezTo>
                  <a:moveTo>
                    <a:pt x="117" y="32"/>
                  </a:moveTo>
                  <a:cubicBezTo>
                    <a:pt x="117" y="32"/>
                    <a:pt x="117" y="32"/>
                    <a:pt x="117" y="32"/>
                  </a:cubicBezTo>
                  <a:cubicBezTo>
                    <a:pt x="116" y="31"/>
                    <a:pt x="116" y="30"/>
                    <a:pt x="115" y="29"/>
                  </a:cubicBezTo>
                  <a:cubicBezTo>
                    <a:pt x="115" y="28"/>
                    <a:pt x="115" y="28"/>
                    <a:pt x="115" y="28"/>
                  </a:cubicBezTo>
                  <a:cubicBezTo>
                    <a:pt x="115" y="27"/>
                    <a:pt x="115" y="25"/>
                    <a:pt x="115" y="24"/>
                  </a:cubicBezTo>
                  <a:cubicBezTo>
                    <a:pt x="115" y="22"/>
                    <a:pt x="115" y="21"/>
                    <a:pt x="115" y="19"/>
                  </a:cubicBezTo>
                  <a:cubicBezTo>
                    <a:pt x="115" y="19"/>
                    <a:pt x="115" y="19"/>
                    <a:pt x="115" y="19"/>
                  </a:cubicBezTo>
                  <a:cubicBezTo>
                    <a:pt x="116" y="20"/>
                    <a:pt x="118" y="22"/>
                    <a:pt x="119" y="23"/>
                  </a:cubicBezTo>
                  <a:cubicBezTo>
                    <a:pt x="119" y="23"/>
                    <a:pt x="119" y="23"/>
                    <a:pt x="119" y="23"/>
                  </a:cubicBezTo>
                  <a:cubicBezTo>
                    <a:pt x="119" y="24"/>
                    <a:pt x="119" y="24"/>
                    <a:pt x="119" y="24"/>
                  </a:cubicBezTo>
                  <a:cubicBezTo>
                    <a:pt x="118" y="27"/>
                    <a:pt x="118" y="30"/>
                    <a:pt x="117" y="32"/>
                  </a:cubicBezTo>
                  <a:moveTo>
                    <a:pt x="38" y="20"/>
                  </a:moveTo>
                  <a:cubicBezTo>
                    <a:pt x="42" y="20"/>
                    <a:pt x="45" y="18"/>
                    <a:pt x="48" y="17"/>
                  </a:cubicBezTo>
                  <a:cubicBezTo>
                    <a:pt x="53" y="13"/>
                    <a:pt x="59" y="12"/>
                    <a:pt x="65" y="12"/>
                  </a:cubicBezTo>
                  <a:cubicBezTo>
                    <a:pt x="65" y="12"/>
                    <a:pt x="65" y="12"/>
                    <a:pt x="65" y="12"/>
                  </a:cubicBezTo>
                  <a:cubicBezTo>
                    <a:pt x="71" y="12"/>
                    <a:pt x="76" y="13"/>
                    <a:pt x="81" y="15"/>
                  </a:cubicBezTo>
                  <a:cubicBezTo>
                    <a:pt x="81" y="15"/>
                    <a:pt x="81" y="16"/>
                    <a:pt x="81" y="16"/>
                  </a:cubicBezTo>
                  <a:cubicBezTo>
                    <a:pt x="81" y="17"/>
                    <a:pt x="81" y="17"/>
                    <a:pt x="82" y="18"/>
                  </a:cubicBezTo>
                  <a:cubicBezTo>
                    <a:pt x="82" y="18"/>
                    <a:pt x="82" y="18"/>
                    <a:pt x="82" y="18"/>
                  </a:cubicBezTo>
                  <a:cubicBezTo>
                    <a:pt x="83" y="18"/>
                    <a:pt x="83" y="17"/>
                    <a:pt x="83" y="17"/>
                  </a:cubicBezTo>
                  <a:cubicBezTo>
                    <a:pt x="84" y="16"/>
                    <a:pt x="84" y="16"/>
                    <a:pt x="84" y="16"/>
                  </a:cubicBezTo>
                  <a:cubicBezTo>
                    <a:pt x="84" y="16"/>
                    <a:pt x="84" y="16"/>
                    <a:pt x="84" y="16"/>
                  </a:cubicBezTo>
                  <a:cubicBezTo>
                    <a:pt x="85" y="16"/>
                    <a:pt x="85" y="16"/>
                    <a:pt x="85" y="16"/>
                  </a:cubicBezTo>
                  <a:cubicBezTo>
                    <a:pt x="87" y="18"/>
                    <a:pt x="89" y="19"/>
                    <a:pt x="91" y="20"/>
                  </a:cubicBezTo>
                  <a:cubicBezTo>
                    <a:pt x="92" y="20"/>
                    <a:pt x="93" y="20"/>
                    <a:pt x="93" y="21"/>
                  </a:cubicBezTo>
                  <a:cubicBezTo>
                    <a:pt x="94" y="21"/>
                    <a:pt x="94" y="22"/>
                    <a:pt x="95" y="23"/>
                  </a:cubicBezTo>
                  <a:cubicBezTo>
                    <a:pt x="95" y="23"/>
                    <a:pt x="96" y="24"/>
                    <a:pt x="97" y="24"/>
                  </a:cubicBezTo>
                  <a:cubicBezTo>
                    <a:pt x="97" y="24"/>
                    <a:pt x="97" y="24"/>
                    <a:pt x="97" y="24"/>
                  </a:cubicBezTo>
                  <a:cubicBezTo>
                    <a:pt x="98" y="23"/>
                    <a:pt x="98" y="23"/>
                    <a:pt x="98" y="23"/>
                  </a:cubicBezTo>
                  <a:cubicBezTo>
                    <a:pt x="98" y="23"/>
                    <a:pt x="99" y="23"/>
                    <a:pt x="99" y="22"/>
                  </a:cubicBezTo>
                  <a:cubicBezTo>
                    <a:pt x="99" y="22"/>
                    <a:pt x="101" y="20"/>
                    <a:pt x="102" y="18"/>
                  </a:cubicBezTo>
                  <a:cubicBezTo>
                    <a:pt x="104" y="17"/>
                    <a:pt x="106" y="16"/>
                    <a:pt x="108" y="15"/>
                  </a:cubicBezTo>
                  <a:cubicBezTo>
                    <a:pt x="108" y="15"/>
                    <a:pt x="108" y="15"/>
                    <a:pt x="108" y="15"/>
                  </a:cubicBezTo>
                  <a:cubicBezTo>
                    <a:pt x="109" y="15"/>
                    <a:pt x="110" y="16"/>
                    <a:pt x="110" y="16"/>
                  </a:cubicBezTo>
                  <a:cubicBezTo>
                    <a:pt x="110" y="17"/>
                    <a:pt x="110" y="18"/>
                    <a:pt x="110" y="19"/>
                  </a:cubicBezTo>
                  <a:cubicBezTo>
                    <a:pt x="110" y="19"/>
                    <a:pt x="110" y="19"/>
                    <a:pt x="110" y="19"/>
                  </a:cubicBezTo>
                  <a:cubicBezTo>
                    <a:pt x="110" y="19"/>
                    <a:pt x="110" y="19"/>
                    <a:pt x="111" y="20"/>
                  </a:cubicBezTo>
                  <a:cubicBezTo>
                    <a:pt x="111" y="22"/>
                    <a:pt x="111" y="23"/>
                    <a:pt x="111" y="24"/>
                  </a:cubicBezTo>
                  <a:cubicBezTo>
                    <a:pt x="111" y="25"/>
                    <a:pt x="111" y="27"/>
                    <a:pt x="110" y="27"/>
                  </a:cubicBezTo>
                  <a:cubicBezTo>
                    <a:pt x="110" y="28"/>
                    <a:pt x="110" y="29"/>
                    <a:pt x="111" y="30"/>
                  </a:cubicBezTo>
                  <a:cubicBezTo>
                    <a:pt x="111" y="30"/>
                    <a:pt x="111" y="30"/>
                    <a:pt x="111" y="30"/>
                  </a:cubicBezTo>
                  <a:cubicBezTo>
                    <a:pt x="111" y="30"/>
                    <a:pt x="111" y="30"/>
                    <a:pt x="111" y="31"/>
                  </a:cubicBezTo>
                  <a:cubicBezTo>
                    <a:pt x="112" y="32"/>
                    <a:pt x="113" y="35"/>
                    <a:pt x="114" y="38"/>
                  </a:cubicBezTo>
                  <a:cubicBezTo>
                    <a:pt x="115" y="39"/>
                    <a:pt x="116" y="40"/>
                    <a:pt x="116" y="41"/>
                  </a:cubicBezTo>
                  <a:cubicBezTo>
                    <a:pt x="117" y="43"/>
                    <a:pt x="118" y="44"/>
                    <a:pt x="118" y="44"/>
                  </a:cubicBezTo>
                  <a:cubicBezTo>
                    <a:pt x="119" y="45"/>
                    <a:pt x="119" y="45"/>
                    <a:pt x="120" y="46"/>
                  </a:cubicBezTo>
                  <a:cubicBezTo>
                    <a:pt x="121" y="46"/>
                    <a:pt x="121" y="46"/>
                    <a:pt x="122" y="46"/>
                  </a:cubicBezTo>
                  <a:cubicBezTo>
                    <a:pt x="122" y="46"/>
                    <a:pt x="122" y="46"/>
                    <a:pt x="122" y="46"/>
                  </a:cubicBezTo>
                  <a:cubicBezTo>
                    <a:pt x="123" y="46"/>
                    <a:pt x="123" y="46"/>
                    <a:pt x="124" y="46"/>
                  </a:cubicBezTo>
                  <a:cubicBezTo>
                    <a:pt x="125" y="45"/>
                    <a:pt x="125" y="44"/>
                    <a:pt x="125" y="44"/>
                  </a:cubicBezTo>
                  <a:cubicBezTo>
                    <a:pt x="126" y="43"/>
                    <a:pt x="126" y="42"/>
                    <a:pt x="126" y="42"/>
                  </a:cubicBezTo>
                  <a:cubicBezTo>
                    <a:pt x="127" y="42"/>
                    <a:pt x="128" y="42"/>
                    <a:pt x="129" y="43"/>
                  </a:cubicBezTo>
                  <a:cubicBezTo>
                    <a:pt x="131" y="44"/>
                    <a:pt x="132" y="46"/>
                    <a:pt x="133" y="47"/>
                  </a:cubicBezTo>
                  <a:cubicBezTo>
                    <a:pt x="134" y="48"/>
                    <a:pt x="134" y="48"/>
                    <a:pt x="135" y="48"/>
                  </a:cubicBezTo>
                  <a:cubicBezTo>
                    <a:pt x="135" y="49"/>
                    <a:pt x="135" y="51"/>
                    <a:pt x="136" y="52"/>
                  </a:cubicBezTo>
                  <a:cubicBezTo>
                    <a:pt x="135" y="52"/>
                    <a:pt x="134" y="52"/>
                    <a:pt x="134" y="52"/>
                  </a:cubicBezTo>
                  <a:cubicBezTo>
                    <a:pt x="133" y="52"/>
                    <a:pt x="132" y="52"/>
                    <a:pt x="132" y="52"/>
                  </a:cubicBezTo>
                  <a:cubicBezTo>
                    <a:pt x="131" y="52"/>
                    <a:pt x="130" y="52"/>
                    <a:pt x="130" y="52"/>
                  </a:cubicBezTo>
                  <a:cubicBezTo>
                    <a:pt x="130" y="52"/>
                    <a:pt x="130" y="52"/>
                    <a:pt x="130" y="52"/>
                  </a:cubicBezTo>
                  <a:cubicBezTo>
                    <a:pt x="129" y="52"/>
                    <a:pt x="129" y="52"/>
                    <a:pt x="129" y="52"/>
                  </a:cubicBezTo>
                  <a:cubicBezTo>
                    <a:pt x="129" y="52"/>
                    <a:pt x="129" y="52"/>
                    <a:pt x="129" y="52"/>
                  </a:cubicBezTo>
                  <a:cubicBezTo>
                    <a:pt x="129" y="52"/>
                    <a:pt x="128" y="52"/>
                    <a:pt x="127" y="52"/>
                  </a:cubicBezTo>
                  <a:cubicBezTo>
                    <a:pt x="127" y="52"/>
                    <a:pt x="127" y="52"/>
                    <a:pt x="127" y="52"/>
                  </a:cubicBezTo>
                  <a:cubicBezTo>
                    <a:pt x="126" y="52"/>
                    <a:pt x="124" y="52"/>
                    <a:pt x="123" y="53"/>
                  </a:cubicBezTo>
                  <a:cubicBezTo>
                    <a:pt x="122" y="55"/>
                    <a:pt x="120" y="56"/>
                    <a:pt x="119" y="58"/>
                  </a:cubicBezTo>
                  <a:cubicBezTo>
                    <a:pt x="118" y="60"/>
                    <a:pt x="117" y="61"/>
                    <a:pt x="117" y="63"/>
                  </a:cubicBezTo>
                  <a:cubicBezTo>
                    <a:pt x="116" y="64"/>
                    <a:pt x="116" y="65"/>
                    <a:pt x="116" y="67"/>
                  </a:cubicBezTo>
                  <a:cubicBezTo>
                    <a:pt x="115" y="69"/>
                    <a:pt x="115" y="72"/>
                    <a:pt x="115" y="74"/>
                  </a:cubicBezTo>
                  <a:cubicBezTo>
                    <a:pt x="115" y="77"/>
                    <a:pt x="116" y="80"/>
                    <a:pt x="117" y="83"/>
                  </a:cubicBezTo>
                  <a:cubicBezTo>
                    <a:pt x="117" y="84"/>
                    <a:pt x="118" y="85"/>
                    <a:pt x="119" y="86"/>
                  </a:cubicBezTo>
                  <a:cubicBezTo>
                    <a:pt x="121" y="87"/>
                    <a:pt x="122" y="88"/>
                    <a:pt x="124" y="88"/>
                  </a:cubicBezTo>
                  <a:cubicBezTo>
                    <a:pt x="124" y="88"/>
                    <a:pt x="124" y="88"/>
                    <a:pt x="124" y="88"/>
                  </a:cubicBezTo>
                  <a:cubicBezTo>
                    <a:pt x="125" y="87"/>
                    <a:pt x="125" y="87"/>
                    <a:pt x="125" y="87"/>
                  </a:cubicBezTo>
                  <a:cubicBezTo>
                    <a:pt x="125" y="87"/>
                    <a:pt x="125" y="87"/>
                    <a:pt x="125" y="87"/>
                  </a:cubicBezTo>
                  <a:cubicBezTo>
                    <a:pt x="126" y="87"/>
                    <a:pt x="128" y="87"/>
                    <a:pt x="128" y="86"/>
                  </a:cubicBezTo>
                  <a:cubicBezTo>
                    <a:pt x="129" y="86"/>
                    <a:pt x="129" y="86"/>
                    <a:pt x="129" y="86"/>
                  </a:cubicBezTo>
                  <a:cubicBezTo>
                    <a:pt x="129" y="86"/>
                    <a:pt x="129" y="86"/>
                    <a:pt x="129" y="86"/>
                  </a:cubicBezTo>
                  <a:cubicBezTo>
                    <a:pt x="129" y="86"/>
                    <a:pt x="129" y="86"/>
                    <a:pt x="129" y="86"/>
                  </a:cubicBezTo>
                  <a:cubicBezTo>
                    <a:pt x="129" y="86"/>
                    <a:pt x="130" y="86"/>
                    <a:pt x="131" y="87"/>
                  </a:cubicBezTo>
                  <a:cubicBezTo>
                    <a:pt x="131" y="87"/>
                    <a:pt x="131" y="87"/>
                    <a:pt x="131" y="87"/>
                  </a:cubicBezTo>
                  <a:cubicBezTo>
                    <a:pt x="131" y="88"/>
                    <a:pt x="132" y="88"/>
                    <a:pt x="132" y="89"/>
                  </a:cubicBezTo>
                  <a:cubicBezTo>
                    <a:pt x="132" y="91"/>
                    <a:pt x="131" y="94"/>
                    <a:pt x="130" y="97"/>
                  </a:cubicBezTo>
                  <a:cubicBezTo>
                    <a:pt x="130" y="99"/>
                    <a:pt x="129" y="102"/>
                    <a:pt x="128" y="103"/>
                  </a:cubicBezTo>
                  <a:cubicBezTo>
                    <a:pt x="128" y="104"/>
                    <a:pt x="128" y="104"/>
                    <a:pt x="128" y="104"/>
                  </a:cubicBezTo>
                  <a:cubicBezTo>
                    <a:pt x="128" y="104"/>
                    <a:pt x="128" y="104"/>
                    <a:pt x="128" y="104"/>
                  </a:cubicBezTo>
                  <a:cubicBezTo>
                    <a:pt x="122" y="114"/>
                    <a:pt x="113" y="122"/>
                    <a:pt x="102" y="127"/>
                  </a:cubicBezTo>
                  <a:cubicBezTo>
                    <a:pt x="107" y="122"/>
                    <a:pt x="111" y="117"/>
                    <a:pt x="111" y="111"/>
                  </a:cubicBezTo>
                  <a:cubicBezTo>
                    <a:pt x="111" y="106"/>
                    <a:pt x="109" y="102"/>
                    <a:pt x="106" y="99"/>
                  </a:cubicBezTo>
                  <a:cubicBezTo>
                    <a:pt x="105" y="99"/>
                    <a:pt x="104" y="98"/>
                    <a:pt x="103" y="98"/>
                  </a:cubicBezTo>
                  <a:cubicBezTo>
                    <a:pt x="102" y="98"/>
                    <a:pt x="102" y="98"/>
                    <a:pt x="102" y="98"/>
                  </a:cubicBezTo>
                  <a:cubicBezTo>
                    <a:pt x="101" y="98"/>
                    <a:pt x="101" y="98"/>
                    <a:pt x="100" y="98"/>
                  </a:cubicBezTo>
                  <a:cubicBezTo>
                    <a:pt x="98" y="98"/>
                    <a:pt x="96" y="98"/>
                    <a:pt x="94" y="98"/>
                  </a:cubicBezTo>
                  <a:cubicBezTo>
                    <a:pt x="92" y="97"/>
                    <a:pt x="91" y="97"/>
                    <a:pt x="90" y="97"/>
                  </a:cubicBezTo>
                  <a:cubicBezTo>
                    <a:pt x="87" y="90"/>
                    <a:pt x="74" y="85"/>
                    <a:pt x="68" y="85"/>
                  </a:cubicBezTo>
                  <a:cubicBezTo>
                    <a:pt x="67" y="85"/>
                    <a:pt x="67" y="85"/>
                    <a:pt x="67" y="85"/>
                  </a:cubicBezTo>
                  <a:cubicBezTo>
                    <a:pt x="67" y="84"/>
                    <a:pt x="65" y="83"/>
                    <a:pt x="63" y="83"/>
                  </a:cubicBezTo>
                  <a:cubicBezTo>
                    <a:pt x="63" y="83"/>
                    <a:pt x="63" y="83"/>
                    <a:pt x="63" y="83"/>
                  </a:cubicBezTo>
                  <a:cubicBezTo>
                    <a:pt x="63" y="83"/>
                    <a:pt x="63" y="83"/>
                    <a:pt x="63" y="83"/>
                  </a:cubicBezTo>
                  <a:cubicBezTo>
                    <a:pt x="62" y="82"/>
                    <a:pt x="61" y="81"/>
                    <a:pt x="61" y="80"/>
                  </a:cubicBezTo>
                  <a:cubicBezTo>
                    <a:pt x="61" y="79"/>
                    <a:pt x="61" y="78"/>
                    <a:pt x="61" y="77"/>
                  </a:cubicBezTo>
                  <a:cubicBezTo>
                    <a:pt x="60" y="76"/>
                    <a:pt x="60" y="74"/>
                    <a:pt x="59" y="73"/>
                  </a:cubicBezTo>
                  <a:cubicBezTo>
                    <a:pt x="59" y="73"/>
                    <a:pt x="59" y="73"/>
                    <a:pt x="59" y="73"/>
                  </a:cubicBezTo>
                  <a:cubicBezTo>
                    <a:pt x="62" y="73"/>
                    <a:pt x="63" y="72"/>
                    <a:pt x="64" y="70"/>
                  </a:cubicBezTo>
                  <a:cubicBezTo>
                    <a:pt x="65" y="68"/>
                    <a:pt x="68" y="63"/>
                    <a:pt x="70" y="60"/>
                  </a:cubicBezTo>
                  <a:cubicBezTo>
                    <a:pt x="73" y="56"/>
                    <a:pt x="74" y="54"/>
                    <a:pt x="75" y="52"/>
                  </a:cubicBezTo>
                  <a:cubicBezTo>
                    <a:pt x="75" y="52"/>
                    <a:pt x="76" y="52"/>
                    <a:pt x="76" y="52"/>
                  </a:cubicBezTo>
                  <a:cubicBezTo>
                    <a:pt x="79" y="52"/>
                    <a:pt x="82" y="53"/>
                    <a:pt x="83" y="53"/>
                  </a:cubicBezTo>
                  <a:cubicBezTo>
                    <a:pt x="84" y="53"/>
                    <a:pt x="84" y="53"/>
                    <a:pt x="84" y="53"/>
                  </a:cubicBezTo>
                  <a:cubicBezTo>
                    <a:pt x="85" y="53"/>
                    <a:pt x="87" y="52"/>
                    <a:pt x="87" y="51"/>
                  </a:cubicBezTo>
                  <a:cubicBezTo>
                    <a:pt x="88" y="50"/>
                    <a:pt x="88" y="49"/>
                    <a:pt x="88" y="48"/>
                  </a:cubicBezTo>
                  <a:cubicBezTo>
                    <a:pt x="88" y="47"/>
                    <a:pt x="89" y="45"/>
                    <a:pt x="91" y="42"/>
                  </a:cubicBezTo>
                  <a:cubicBezTo>
                    <a:pt x="91" y="42"/>
                    <a:pt x="92" y="41"/>
                    <a:pt x="92" y="41"/>
                  </a:cubicBezTo>
                  <a:cubicBezTo>
                    <a:pt x="93" y="39"/>
                    <a:pt x="92" y="37"/>
                    <a:pt x="91" y="36"/>
                  </a:cubicBezTo>
                  <a:cubicBezTo>
                    <a:pt x="90" y="35"/>
                    <a:pt x="89" y="35"/>
                    <a:pt x="88" y="34"/>
                  </a:cubicBezTo>
                  <a:cubicBezTo>
                    <a:pt x="88" y="34"/>
                    <a:pt x="87" y="34"/>
                    <a:pt x="87" y="34"/>
                  </a:cubicBezTo>
                  <a:cubicBezTo>
                    <a:pt x="86" y="34"/>
                    <a:pt x="86" y="34"/>
                    <a:pt x="86" y="33"/>
                  </a:cubicBezTo>
                  <a:cubicBezTo>
                    <a:pt x="84" y="28"/>
                    <a:pt x="80" y="27"/>
                    <a:pt x="77" y="27"/>
                  </a:cubicBezTo>
                  <a:cubicBezTo>
                    <a:pt x="76" y="27"/>
                    <a:pt x="75" y="27"/>
                    <a:pt x="74" y="27"/>
                  </a:cubicBezTo>
                  <a:cubicBezTo>
                    <a:pt x="73" y="26"/>
                    <a:pt x="72" y="26"/>
                    <a:pt x="71" y="25"/>
                  </a:cubicBezTo>
                  <a:cubicBezTo>
                    <a:pt x="69" y="24"/>
                    <a:pt x="68" y="23"/>
                    <a:pt x="66" y="23"/>
                  </a:cubicBezTo>
                  <a:cubicBezTo>
                    <a:pt x="66" y="23"/>
                    <a:pt x="66" y="23"/>
                    <a:pt x="66" y="23"/>
                  </a:cubicBezTo>
                  <a:cubicBezTo>
                    <a:pt x="65" y="23"/>
                    <a:pt x="64" y="24"/>
                    <a:pt x="63" y="24"/>
                  </a:cubicBezTo>
                  <a:cubicBezTo>
                    <a:pt x="63" y="24"/>
                    <a:pt x="63" y="24"/>
                    <a:pt x="63" y="24"/>
                  </a:cubicBezTo>
                  <a:cubicBezTo>
                    <a:pt x="62" y="23"/>
                    <a:pt x="62" y="22"/>
                    <a:pt x="61" y="22"/>
                  </a:cubicBezTo>
                  <a:cubicBezTo>
                    <a:pt x="60" y="21"/>
                    <a:pt x="60" y="20"/>
                    <a:pt x="59" y="20"/>
                  </a:cubicBezTo>
                  <a:cubicBezTo>
                    <a:pt x="59" y="18"/>
                    <a:pt x="58" y="17"/>
                    <a:pt x="57" y="17"/>
                  </a:cubicBezTo>
                  <a:cubicBezTo>
                    <a:pt x="56" y="16"/>
                    <a:pt x="56" y="16"/>
                    <a:pt x="55" y="16"/>
                  </a:cubicBezTo>
                  <a:cubicBezTo>
                    <a:pt x="54" y="16"/>
                    <a:pt x="53" y="16"/>
                    <a:pt x="52" y="17"/>
                  </a:cubicBezTo>
                  <a:cubicBezTo>
                    <a:pt x="49" y="19"/>
                    <a:pt x="41" y="22"/>
                    <a:pt x="39" y="22"/>
                  </a:cubicBezTo>
                  <a:cubicBezTo>
                    <a:pt x="39" y="22"/>
                    <a:pt x="39" y="22"/>
                    <a:pt x="39" y="22"/>
                  </a:cubicBezTo>
                  <a:cubicBezTo>
                    <a:pt x="32" y="22"/>
                    <a:pt x="26" y="30"/>
                    <a:pt x="21" y="39"/>
                  </a:cubicBezTo>
                  <a:cubicBezTo>
                    <a:pt x="20" y="40"/>
                    <a:pt x="20" y="40"/>
                    <a:pt x="20" y="41"/>
                  </a:cubicBezTo>
                  <a:cubicBezTo>
                    <a:pt x="20" y="43"/>
                    <a:pt x="20" y="45"/>
                    <a:pt x="21" y="48"/>
                  </a:cubicBezTo>
                  <a:cubicBezTo>
                    <a:pt x="21" y="49"/>
                    <a:pt x="21" y="51"/>
                    <a:pt x="22" y="52"/>
                  </a:cubicBezTo>
                  <a:cubicBezTo>
                    <a:pt x="21" y="52"/>
                    <a:pt x="21" y="52"/>
                    <a:pt x="21" y="52"/>
                  </a:cubicBezTo>
                  <a:cubicBezTo>
                    <a:pt x="21" y="53"/>
                    <a:pt x="21" y="53"/>
                    <a:pt x="22" y="53"/>
                  </a:cubicBezTo>
                  <a:cubicBezTo>
                    <a:pt x="22" y="54"/>
                    <a:pt x="22" y="54"/>
                    <a:pt x="22" y="54"/>
                  </a:cubicBezTo>
                  <a:cubicBezTo>
                    <a:pt x="21" y="57"/>
                    <a:pt x="22" y="61"/>
                    <a:pt x="25" y="66"/>
                  </a:cubicBezTo>
                  <a:cubicBezTo>
                    <a:pt x="25" y="67"/>
                    <a:pt x="25" y="68"/>
                    <a:pt x="24" y="68"/>
                  </a:cubicBezTo>
                  <a:cubicBezTo>
                    <a:pt x="24" y="69"/>
                    <a:pt x="24" y="69"/>
                    <a:pt x="25" y="70"/>
                  </a:cubicBezTo>
                  <a:cubicBezTo>
                    <a:pt x="25" y="70"/>
                    <a:pt x="25" y="70"/>
                    <a:pt x="25" y="70"/>
                  </a:cubicBezTo>
                  <a:cubicBezTo>
                    <a:pt x="26" y="70"/>
                    <a:pt x="26" y="69"/>
                    <a:pt x="26" y="69"/>
                  </a:cubicBezTo>
                  <a:cubicBezTo>
                    <a:pt x="27" y="69"/>
                    <a:pt x="27" y="69"/>
                    <a:pt x="27" y="69"/>
                  </a:cubicBezTo>
                  <a:cubicBezTo>
                    <a:pt x="27" y="69"/>
                    <a:pt x="27" y="69"/>
                    <a:pt x="27" y="69"/>
                  </a:cubicBezTo>
                  <a:cubicBezTo>
                    <a:pt x="28" y="71"/>
                    <a:pt x="33" y="79"/>
                    <a:pt x="37" y="81"/>
                  </a:cubicBezTo>
                  <a:cubicBezTo>
                    <a:pt x="40" y="83"/>
                    <a:pt x="46" y="86"/>
                    <a:pt x="50" y="87"/>
                  </a:cubicBezTo>
                  <a:cubicBezTo>
                    <a:pt x="51" y="88"/>
                    <a:pt x="51" y="88"/>
                    <a:pt x="51" y="88"/>
                  </a:cubicBezTo>
                  <a:cubicBezTo>
                    <a:pt x="51" y="89"/>
                    <a:pt x="52" y="89"/>
                    <a:pt x="52" y="90"/>
                  </a:cubicBezTo>
                  <a:cubicBezTo>
                    <a:pt x="53" y="90"/>
                    <a:pt x="53" y="91"/>
                    <a:pt x="53" y="92"/>
                  </a:cubicBezTo>
                  <a:cubicBezTo>
                    <a:pt x="54" y="92"/>
                    <a:pt x="54" y="92"/>
                    <a:pt x="54" y="93"/>
                  </a:cubicBezTo>
                  <a:cubicBezTo>
                    <a:pt x="54" y="94"/>
                    <a:pt x="54" y="96"/>
                    <a:pt x="54" y="97"/>
                  </a:cubicBezTo>
                  <a:cubicBezTo>
                    <a:pt x="54" y="97"/>
                    <a:pt x="53" y="98"/>
                    <a:pt x="53" y="99"/>
                  </a:cubicBezTo>
                  <a:cubicBezTo>
                    <a:pt x="53" y="101"/>
                    <a:pt x="52" y="108"/>
                    <a:pt x="55" y="114"/>
                  </a:cubicBezTo>
                  <a:cubicBezTo>
                    <a:pt x="55" y="114"/>
                    <a:pt x="55" y="114"/>
                    <a:pt x="55" y="114"/>
                  </a:cubicBezTo>
                  <a:cubicBezTo>
                    <a:pt x="55" y="115"/>
                    <a:pt x="55" y="115"/>
                    <a:pt x="55" y="116"/>
                  </a:cubicBezTo>
                  <a:cubicBezTo>
                    <a:pt x="55" y="116"/>
                    <a:pt x="55" y="117"/>
                    <a:pt x="56" y="117"/>
                  </a:cubicBezTo>
                  <a:cubicBezTo>
                    <a:pt x="56" y="117"/>
                    <a:pt x="56" y="117"/>
                    <a:pt x="56" y="117"/>
                  </a:cubicBezTo>
                  <a:cubicBezTo>
                    <a:pt x="56" y="118"/>
                    <a:pt x="56" y="118"/>
                    <a:pt x="56" y="118"/>
                  </a:cubicBezTo>
                  <a:cubicBezTo>
                    <a:pt x="57" y="118"/>
                    <a:pt x="57" y="117"/>
                    <a:pt x="58" y="117"/>
                  </a:cubicBezTo>
                  <a:cubicBezTo>
                    <a:pt x="58" y="117"/>
                    <a:pt x="58" y="117"/>
                    <a:pt x="58" y="117"/>
                  </a:cubicBezTo>
                  <a:cubicBezTo>
                    <a:pt x="59" y="117"/>
                    <a:pt x="60" y="118"/>
                    <a:pt x="61" y="119"/>
                  </a:cubicBezTo>
                  <a:cubicBezTo>
                    <a:pt x="61" y="119"/>
                    <a:pt x="60" y="120"/>
                    <a:pt x="60" y="121"/>
                  </a:cubicBezTo>
                  <a:cubicBezTo>
                    <a:pt x="60" y="121"/>
                    <a:pt x="60" y="122"/>
                    <a:pt x="61" y="122"/>
                  </a:cubicBezTo>
                  <a:cubicBezTo>
                    <a:pt x="61" y="122"/>
                    <a:pt x="61" y="122"/>
                    <a:pt x="61" y="122"/>
                  </a:cubicBezTo>
                  <a:cubicBezTo>
                    <a:pt x="61" y="122"/>
                    <a:pt x="62" y="122"/>
                    <a:pt x="62" y="121"/>
                  </a:cubicBezTo>
                  <a:cubicBezTo>
                    <a:pt x="62" y="121"/>
                    <a:pt x="62" y="121"/>
                    <a:pt x="62" y="121"/>
                  </a:cubicBezTo>
                  <a:cubicBezTo>
                    <a:pt x="63" y="122"/>
                    <a:pt x="62" y="124"/>
                    <a:pt x="61" y="127"/>
                  </a:cubicBezTo>
                  <a:cubicBezTo>
                    <a:pt x="61" y="129"/>
                    <a:pt x="60" y="131"/>
                    <a:pt x="60" y="132"/>
                  </a:cubicBezTo>
                  <a:cubicBezTo>
                    <a:pt x="31" y="128"/>
                    <a:pt x="5" y="107"/>
                    <a:pt x="5" y="69"/>
                  </a:cubicBezTo>
                  <a:cubicBezTo>
                    <a:pt x="5" y="46"/>
                    <a:pt x="15" y="29"/>
                    <a:pt x="29" y="18"/>
                  </a:cubicBezTo>
                  <a:cubicBezTo>
                    <a:pt x="30" y="19"/>
                    <a:pt x="30" y="19"/>
                    <a:pt x="30" y="19"/>
                  </a:cubicBezTo>
                  <a:cubicBezTo>
                    <a:pt x="31" y="19"/>
                    <a:pt x="32" y="19"/>
                    <a:pt x="33" y="19"/>
                  </a:cubicBezTo>
                  <a:cubicBezTo>
                    <a:pt x="34" y="19"/>
                    <a:pt x="35" y="19"/>
                    <a:pt x="35" y="20"/>
                  </a:cubicBezTo>
                  <a:cubicBezTo>
                    <a:pt x="36" y="20"/>
                    <a:pt x="37" y="20"/>
                    <a:pt x="38" y="20"/>
                  </a:cubicBezTo>
                  <a:moveTo>
                    <a:pt x="97" y="18"/>
                  </a:moveTo>
                  <a:cubicBezTo>
                    <a:pt x="96" y="17"/>
                    <a:pt x="96" y="17"/>
                    <a:pt x="96" y="17"/>
                  </a:cubicBezTo>
                  <a:cubicBezTo>
                    <a:pt x="95" y="17"/>
                    <a:pt x="94" y="16"/>
                    <a:pt x="93" y="16"/>
                  </a:cubicBezTo>
                  <a:cubicBezTo>
                    <a:pt x="94" y="14"/>
                    <a:pt x="95" y="12"/>
                    <a:pt x="96" y="10"/>
                  </a:cubicBezTo>
                  <a:cubicBezTo>
                    <a:pt x="98" y="11"/>
                    <a:pt x="100" y="12"/>
                    <a:pt x="102" y="13"/>
                  </a:cubicBezTo>
                  <a:cubicBezTo>
                    <a:pt x="101" y="14"/>
                    <a:pt x="99" y="15"/>
                    <a:pt x="98" y="16"/>
                  </a:cubicBezTo>
                  <a:cubicBezTo>
                    <a:pt x="98" y="17"/>
                    <a:pt x="97" y="17"/>
                    <a:pt x="97" y="18"/>
                  </a:cubicBezTo>
                  <a:moveTo>
                    <a:pt x="38" y="15"/>
                  </a:moveTo>
                  <a:cubicBezTo>
                    <a:pt x="38" y="15"/>
                    <a:pt x="38" y="15"/>
                    <a:pt x="38" y="15"/>
                  </a:cubicBezTo>
                  <a:cubicBezTo>
                    <a:pt x="38" y="15"/>
                    <a:pt x="37" y="15"/>
                    <a:pt x="37" y="15"/>
                  </a:cubicBezTo>
                  <a:cubicBezTo>
                    <a:pt x="36" y="15"/>
                    <a:pt x="35" y="15"/>
                    <a:pt x="34" y="15"/>
                  </a:cubicBezTo>
                  <a:cubicBezTo>
                    <a:pt x="38" y="12"/>
                    <a:pt x="43" y="10"/>
                    <a:pt x="47" y="9"/>
                  </a:cubicBezTo>
                  <a:cubicBezTo>
                    <a:pt x="47" y="10"/>
                    <a:pt x="46" y="11"/>
                    <a:pt x="46" y="13"/>
                  </a:cubicBezTo>
                  <a:cubicBezTo>
                    <a:pt x="45" y="13"/>
                    <a:pt x="45" y="13"/>
                    <a:pt x="45" y="13"/>
                  </a:cubicBezTo>
                  <a:cubicBezTo>
                    <a:pt x="43" y="14"/>
                    <a:pt x="41" y="15"/>
                    <a:pt x="38" y="15"/>
                  </a:cubicBezTo>
                  <a:moveTo>
                    <a:pt x="91" y="15"/>
                  </a:moveTo>
                  <a:cubicBezTo>
                    <a:pt x="89" y="14"/>
                    <a:pt x="88" y="13"/>
                    <a:pt x="87" y="12"/>
                  </a:cubicBezTo>
                  <a:cubicBezTo>
                    <a:pt x="87" y="12"/>
                    <a:pt x="86" y="12"/>
                    <a:pt x="85" y="12"/>
                  </a:cubicBezTo>
                  <a:cubicBezTo>
                    <a:pt x="85" y="12"/>
                    <a:pt x="85" y="12"/>
                    <a:pt x="85" y="12"/>
                  </a:cubicBezTo>
                  <a:cubicBezTo>
                    <a:pt x="86" y="10"/>
                    <a:pt x="87" y="9"/>
                    <a:pt x="88" y="7"/>
                  </a:cubicBezTo>
                  <a:cubicBezTo>
                    <a:pt x="90" y="8"/>
                    <a:pt x="92" y="8"/>
                    <a:pt x="94" y="9"/>
                  </a:cubicBezTo>
                  <a:cubicBezTo>
                    <a:pt x="93" y="11"/>
                    <a:pt x="92" y="13"/>
                    <a:pt x="91" y="15"/>
                  </a:cubicBezTo>
                  <a:moveTo>
                    <a:pt x="49" y="11"/>
                  </a:moveTo>
                  <a:cubicBezTo>
                    <a:pt x="49" y="10"/>
                    <a:pt x="49" y="9"/>
                    <a:pt x="49" y="8"/>
                  </a:cubicBezTo>
                  <a:cubicBezTo>
                    <a:pt x="52" y="7"/>
                    <a:pt x="55" y="7"/>
                    <a:pt x="58" y="6"/>
                  </a:cubicBezTo>
                  <a:cubicBezTo>
                    <a:pt x="58" y="7"/>
                    <a:pt x="58" y="7"/>
                    <a:pt x="58" y="8"/>
                  </a:cubicBezTo>
                  <a:cubicBezTo>
                    <a:pt x="55" y="9"/>
                    <a:pt x="52" y="10"/>
                    <a:pt x="49" y="11"/>
                  </a:cubicBezTo>
                  <a:moveTo>
                    <a:pt x="83" y="11"/>
                  </a:moveTo>
                  <a:cubicBezTo>
                    <a:pt x="81" y="10"/>
                    <a:pt x="78" y="9"/>
                    <a:pt x="75" y="8"/>
                  </a:cubicBezTo>
                  <a:cubicBezTo>
                    <a:pt x="75" y="7"/>
                    <a:pt x="76" y="6"/>
                    <a:pt x="77" y="5"/>
                  </a:cubicBezTo>
                  <a:cubicBezTo>
                    <a:pt x="79" y="6"/>
                    <a:pt x="82" y="6"/>
                    <a:pt x="84" y="7"/>
                  </a:cubicBezTo>
                  <a:cubicBezTo>
                    <a:pt x="84" y="7"/>
                    <a:pt x="84" y="7"/>
                    <a:pt x="84" y="7"/>
                  </a:cubicBezTo>
                  <a:cubicBezTo>
                    <a:pt x="84" y="7"/>
                    <a:pt x="85" y="7"/>
                    <a:pt x="86" y="7"/>
                  </a:cubicBezTo>
                  <a:cubicBezTo>
                    <a:pt x="85" y="8"/>
                    <a:pt x="84" y="10"/>
                    <a:pt x="83" y="11"/>
                  </a:cubicBezTo>
                  <a:moveTo>
                    <a:pt x="61" y="8"/>
                  </a:moveTo>
                  <a:cubicBezTo>
                    <a:pt x="61" y="7"/>
                    <a:pt x="61" y="6"/>
                    <a:pt x="62" y="6"/>
                  </a:cubicBezTo>
                  <a:cubicBezTo>
                    <a:pt x="63" y="5"/>
                    <a:pt x="64" y="5"/>
                    <a:pt x="65" y="5"/>
                  </a:cubicBezTo>
                  <a:cubicBezTo>
                    <a:pt x="66" y="5"/>
                    <a:pt x="68" y="5"/>
                    <a:pt x="69" y="5"/>
                  </a:cubicBezTo>
                  <a:cubicBezTo>
                    <a:pt x="71" y="5"/>
                    <a:pt x="73" y="5"/>
                    <a:pt x="74" y="5"/>
                  </a:cubicBezTo>
                  <a:cubicBezTo>
                    <a:pt x="74" y="6"/>
                    <a:pt x="73" y="7"/>
                    <a:pt x="73" y="8"/>
                  </a:cubicBezTo>
                  <a:cubicBezTo>
                    <a:pt x="70" y="8"/>
                    <a:pt x="67" y="7"/>
                    <a:pt x="65" y="7"/>
                  </a:cubicBezTo>
                  <a:cubicBezTo>
                    <a:pt x="64" y="7"/>
                    <a:pt x="62" y="7"/>
                    <a:pt x="61" y="8"/>
                  </a:cubicBezTo>
                  <a:moveTo>
                    <a:pt x="71" y="0"/>
                  </a:moveTo>
                  <a:cubicBezTo>
                    <a:pt x="69" y="0"/>
                    <a:pt x="68" y="1"/>
                    <a:pt x="66" y="1"/>
                  </a:cubicBezTo>
                  <a:cubicBezTo>
                    <a:pt x="65" y="1"/>
                    <a:pt x="65" y="1"/>
                    <a:pt x="65" y="1"/>
                  </a:cubicBezTo>
                  <a:cubicBezTo>
                    <a:pt x="64" y="1"/>
                    <a:pt x="64" y="1"/>
                    <a:pt x="64" y="1"/>
                  </a:cubicBezTo>
                  <a:cubicBezTo>
                    <a:pt x="53" y="2"/>
                    <a:pt x="41" y="5"/>
                    <a:pt x="27" y="13"/>
                  </a:cubicBezTo>
                  <a:cubicBezTo>
                    <a:pt x="27" y="14"/>
                    <a:pt x="27" y="14"/>
                    <a:pt x="27" y="14"/>
                  </a:cubicBezTo>
                  <a:cubicBezTo>
                    <a:pt x="26" y="14"/>
                    <a:pt x="26" y="15"/>
                    <a:pt x="26" y="15"/>
                  </a:cubicBezTo>
                  <a:cubicBezTo>
                    <a:pt x="25" y="16"/>
                    <a:pt x="24" y="17"/>
                    <a:pt x="23" y="18"/>
                  </a:cubicBezTo>
                  <a:cubicBezTo>
                    <a:pt x="8" y="30"/>
                    <a:pt x="0" y="48"/>
                    <a:pt x="0" y="69"/>
                  </a:cubicBezTo>
                  <a:cubicBezTo>
                    <a:pt x="0" y="110"/>
                    <a:pt x="30" y="133"/>
                    <a:pt x="62" y="137"/>
                  </a:cubicBezTo>
                  <a:cubicBezTo>
                    <a:pt x="62" y="138"/>
                    <a:pt x="63" y="138"/>
                    <a:pt x="64" y="138"/>
                  </a:cubicBezTo>
                  <a:cubicBezTo>
                    <a:pt x="64" y="138"/>
                    <a:pt x="67" y="138"/>
                    <a:pt x="72" y="138"/>
                  </a:cubicBezTo>
                  <a:cubicBezTo>
                    <a:pt x="85" y="138"/>
                    <a:pt x="90" y="136"/>
                    <a:pt x="92" y="135"/>
                  </a:cubicBezTo>
                  <a:cubicBezTo>
                    <a:pt x="103" y="132"/>
                    <a:pt x="112" y="127"/>
                    <a:pt x="120" y="121"/>
                  </a:cubicBezTo>
                  <a:cubicBezTo>
                    <a:pt x="131" y="111"/>
                    <a:pt x="138" y="98"/>
                    <a:pt x="141" y="82"/>
                  </a:cubicBezTo>
                  <a:cubicBezTo>
                    <a:pt x="142" y="79"/>
                    <a:pt x="142" y="75"/>
                    <a:pt x="142" y="72"/>
                  </a:cubicBezTo>
                  <a:cubicBezTo>
                    <a:pt x="142" y="71"/>
                    <a:pt x="142" y="71"/>
                    <a:pt x="142" y="70"/>
                  </a:cubicBezTo>
                  <a:cubicBezTo>
                    <a:pt x="142" y="69"/>
                    <a:pt x="142" y="69"/>
                    <a:pt x="142" y="69"/>
                  </a:cubicBezTo>
                  <a:cubicBezTo>
                    <a:pt x="142" y="49"/>
                    <a:pt x="135" y="32"/>
                    <a:pt x="122" y="20"/>
                  </a:cubicBezTo>
                  <a:cubicBezTo>
                    <a:pt x="122" y="19"/>
                    <a:pt x="122" y="19"/>
                    <a:pt x="122" y="19"/>
                  </a:cubicBezTo>
                  <a:cubicBezTo>
                    <a:pt x="120" y="18"/>
                    <a:pt x="119" y="17"/>
                    <a:pt x="118" y="16"/>
                  </a:cubicBezTo>
                  <a:cubicBezTo>
                    <a:pt x="118" y="15"/>
                    <a:pt x="117" y="15"/>
                    <a:pt x="117" y="15"/>
                  </a:cubicBezTo>
                  <a:cubicBezTo>
                    <a:pt x="104" y="6"/>
                    <a:pt x="88"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769"/>
            <p:cNvSpPr>
              <a:spLocks noEditPoints="1"/>
            </p:cNvSpPr>
            <p:nvPr/>
          </p:nvSpPr>
          <p:spPr bwMode="auto">
            <a:xfrm>
              <a:off x="4235" y="529"/>
              <a:ext cx="325" cy="434"/>
            </a:xfrm>
            <a:custGeom>
              <a:avLst/>
              <a:gdLst>
                <a:gd name="T0" fmla="*/ 107 w 137"/>
                <a:gd name="T1" fmla="*/ 84 h 183"/>
                <a:gd name="T2" fmla="*/ 125 w 137"/>
                <a:gd name="T3" fmla="*/ 157 h 183"/>
                <a:gd name="T4" fmla="*/ 128 w 137"/>
                <a:gd name="T5" fmla="*/ 169 h 183"/>
                <a:gd name="T6" fmla="*/ 121 w 137"/>
                <a:gd name="T7" fmla="*/ 169 h 183"/>
                <a:gd name="T8" fmla="*/ 116 w 137"/>
                <a:gd name="T9" fmla="*/ 167 h 183"/>
                <a:gd name="T10" fmla="*/ 35 w 137"/>
                <a:gd name="T11" fmla="*/ 172 h 183"/>
                <a:gd name="T12" fmla="*/ 16 w 137"/>
                <a:gd name="T13" fmla="*/ 177 h 183"/>
                <a:gd name="T14" fmla="*/ 5 w 137"/>
                <a:gd name="T15" fmla="*/ 133 h 183"/>
                <a:gd name="T16" fmla="*/ 39 w 137"/>
                <a:gd name="T17" fmla="*/ 62 h 183"/>
                <a:gd name="T18" fmla="*/ 35 w 137"/>
                <a:gd name="T19" fmla="*/ 59 h 183"/>
                <a:gd name="T20" fmla="*/ 122 w 137"/>
                <a:gd name="T21" fmla="*/ 64 h 183"/>
                <a:gd name="T22" fmla="*/ 124 w 137"/>
                <a:gd name="T23" fmla="*/ 64 h 183"/>
                <a:gd name="T24" fmla="*/ 52 w 137"/>
                <a:gd name="T25" fmla="*/ 60 h 183"/>
                <a:gd name="T26" fmla="*/ 115 w 137"/>
                <a:gd name="T27" fmla="*/ 57 h 183"/>
                <a:gd name="T28" fmla="*/ 65 w 137"/>
                <a:gd name="T29" fmla="*/ 56 h 183"/>
                <a:gd name="T30" fmla="*/ 104 w 137"/>
                <a:gd name="T31" fmla="*/ 56 h 183"/>
                <a:gd name="T32" fmla="*/ 76 w 137"/>
                <a:gd name="T33" fmla="*/ 54 h 183"/>
                <a:gd name="T34" fmla="*/ 96 w 137"/>
                <a:gd name="T35" fmla="*/ 54 h 183"/>
                <a:gd name="T36" fmla="*/ 82 w 137"/>
                <a:gd name="T37" fmla="*/ 53 h 183"/>
                <a:gd name="T38" fmla="*/ 81 w 137"/>
                <a:gd name="T39" fmla="*/ 57 h 183"/>
                <a:gd name="T40" fmla="*/ 88 w 137"/>
                <a:gd name="T41" fmla="*/ 55 h 183"/>
                <a:gd name="T42" fmla="*/ 89 w 137"/>
                <a:gd name="T43" fmla="*/ 57 h 183"/>
                <a:gd name="T44" fmla="*/ 38 w 137"/>
                <a:gd name="T45" fmla="*/ 55 h 183"/>
                <a:gd name="T46" fmla="*/ 35 w 137"/>
                <a:gd name="T47" fmla="*/ 49 h 183"/>
                <a:gd name="T48" fmla="*/ 89 w 137"/>
                <a:gd name="T49" fmla="*/ 46 h 183"/>
                <a:gd name="T50" fmla="*/ 51 w 137"/>
                <a:gd name="T51" fmla="*/ 53 h 183"/>
                <a:gd name="T52" fmla="*/ 63 w 137"/>
                <a:gd name="T53" fmla="*/ 52 h 183"/>
                <a:gd name="T54" fmla="*/ 100 w 137"/>
                <a:gd name="T55" fmla="*/ 43 h 183"/>
                <a:gd name="T56" fmla="*/ 73 w 137"/>
                <a:gd name="T57" fmla="*/ 50 h 183"/>
                <a:gd name="T58" fmla="*/ 85 w 137"/>
                <a:gd name="T59" fmla="*/ 45 h 183"/>
                <a:gd name="T60" fmla="*/ 82 w 137"/>
                <a:gd name="T61" fmla="*/ 49 h 183"/>
                <a:gd name="T62" fmla="*/ 111 w 137"/>
                <a:gd name="T63" fmla="*/ 40 h 183"/>
                <a:gd name="T64" fmla="*/ 49 w 137"/>
                <a:gd name="T65" fmla="*/ 28 h 183"/>
                <a:gd name="T66" fmla="*/ 65 w 137"/>
                <a:gd name="T67" fmla="*/ 5 h 183"/>
                <a:gd name="T68" fmla="*/ 63 w 137"/>
                <a:gd name="T69" fmla="*/ 30 h 183"/>
                <a:gd name="T70" fmla="*/ 78 w 137"/>
                <a:gd name="T71" fmla="*/ 8 h 183"/>
                <a:gd name="T72" fmla="*/ 44 w 137"/>
                <a:gd name="T73" fmla="*/ 42 h 183"/>
                <a:gd name="T74" fmla="*/ 41 w 137"/>
                <a:gd name="T75" fmla="*/ 32 h 183"/>
                <a:gd name="T76" fmla="*/ 65 w 137"/>
                <a:gd name="T77" fmla="*/ 0 h 183"/>
                <a:gd name="T78" fmla="*/ 31 w 137"/>
                <a:gd name="T79" fmla="*/ 10 h 183"/>
                <a:gd name="T80" fmla="*/ 34 w 137"/>
                <a:gd name="T81" fmla="*/ 42 h 183"/>
                <a:gd name="T82" fmla="*/ 31 w 137"/>
                <a:gd name="T83" fmla="*/ 59 h 183"/>
                <a:gd name="T84" fmla="*/ 0 w 137"/>
                <a:gd name="T85" fmla="*/ 133 h 183"/>
                <a:gd name="T86" fmla="*/ 12 w 137"/>
                <a:gd name="T87" fmla="*/ 180 h 183"/>
                <a:gd name="T88" fmla="*/ 35 w 137"/>
                <a:gd name="T89" fmla="*/ 177 h 183"/>
                <a:gd name="T90" fmla="*/ 106 w 137"/>
                <a:gd name="T91" fmla="*/ 174 h 183"/>
                <a:gd name="T92" fmla="*/ 131 w 137"/>
                <a:gd name="T93" fmla="*/ 173 h 183"/>
                <a:gd name="T94" fmla="*/ 130 w 137"/>
                <a:gd name="T95" fmla="*/ 157 h 183"/>
                <a:gd name="T96" fmla="*/ 89 w 137"/>
                <a:gd name="T97" fmla="*/ 64 h 183"/>
                <a:gd name="T98" fmla="*/ 124 w 137"/>
                <a:gd name="T99" fmla="*/ 69 h 183"/>
                <a:gd name="T100" fmla="*/ 134 w 137"/>
                <a:gd name="T101" fmla="*/ 54 h 183"/>
                <a:gd name="T102" fmla="*/ 115 w 137"/>
                <a:gd name="T103" fmla="*/ 43 h 183"/>
                <a:gd name="T104" fmla="*/ 112 w 137"/>
                <a:gd name="T105" fmla="*/ 32 h 183"/>
                <a:gd name="T106" fmla="*/ 100 w 137"/>
                <a:gd name="T107" fmla="*/ 15 h 183"/>
                <a:gd name="T108" fmla="*/ 82 w 137"/>
                <a:gd name="T109" fmla="*/ 4 h 183"/>
                <a:gd name="T110" fmla="*/ 69 w 137"/>
                <a:gd name="T111" fmla="*/ 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7" h="183">
                  <a:moveTo>
                    <a:pt x="41" y="66"/>
                  </a:moveTo>
                  <a:cubicBezTo>
                    <a:pt x="43" y="66"/>
                    <a:pt x="45" y="66"/>
                    <a:pt x="45" y="66"/>
                  </a:cubicBezTo>
                  <a:cubicBezTo>
                    <a:pt x="62" y="65"/>
                    <a:pt x="72" y="64"/>
                    <a:pt x="80" y="62"/>
                  </a:cubicBezTo>
                  <a:cubicBezTo>
                    <a:pt x="80" y="63"/>
                    <a:pt x="81" y="64"/>
                    <a:pt x="82" y="65"/>
                  </a:cubicBezTo>
                  <a:cubicBezTo>
                    <a:pt x="84" y="67"/>
                    <a:pt x="87" y="69"/>
                    <a:pt x="90" y="71"/>
                  </a:cubicBezTo>
                  <a:cubicBezTo>
                    <a:pt x="95" y="75"/>
                    <a:pt x="101" y="79"/>
                    <a:pt x="107" y="84"/>
                  </a:cubicBezTo>
                  <a:cubicBezTo>
                    <a:pt x="113" y="88"/>
                    <a:pt x="118" y="93"/>
                    <a:pt x="122" y="98"/>
                  </a:cubicBezTo>
                  <a:cubicBezTo>
                    <a:pt x="128" y="107"/>
                    <a:pt x="131" y="117"/>
                    <a:pt x="131" y="128"/>
                  </a:cubicBezTo>
                  <a:cubicBezTo>
                    <a:pt x="131" y="131"/>
                    <a:pt x="131" y="134"/>
                    <a:pt x="130" y="137"/>
                  </a:cubicBezTo>
                  <a:cubicBezTo>
                    <a:pt x="129" y="141"/>
                    <a:pt x="128" y="143"/>
                    <a:pt x="127" y="146"/>
                  </a:cubicBezTo>
                  <a:cubicBezTo>
                    <a:pt x="126" y="149"/>
                    <a:pt x="125" y="153"/>
                    <a:pt x="125" y="157"/>
                  </a:cubicBezTo>
                  <a:cubicBezTo>
                    <a:pt x="125" y="157"/>
                    <a:pt x="125" y="157"/>
                    <a:pt x="125" y="157"/>
                  </a:cubicBezTo>
                  <a:cubicBezTo>
                    <a:pt x="125" y="157"/>
                    <a:pt x="125" y="157"/>
                    <a:pt x="125" y="157"/>
                  </a:cubicBezTo>
                  <a:cubicBezTo>
                    <a:pt x="125" y="157"/>
                    <a:pt x="125" y="157"/>
                    <a:pt x="125" y="157"/>
                  </a:cubicBezTo>
                  <a:cubicBezTo>
                    <a:pt x="125" y="157"/>
                    <a:pt x="125" y="157"/>
                    <a:pt x="125" y="157"/>
                  </a:cubicBezTo>
                  <a:cubicBezTo>
                    <a:pt x="125" y="158"/>
                    <a:pt x="125" y="159"/>
                    <a:pt x="126" y="160"/>
                  </a:cubicBezTo>
                  <a:cubicBezTo>
                    <a:pt x="126" y="162"/>
                    <a:pt x="126" y="163"/>
                    <a:pt x="127" y="165"/>
                  </a:cubicBezTo>
                  <a:cubicBezTo>
                    <a:pt x="127" y="167"/>
                    <a:pt x="128" y="168"/>
                    <a:pt x="128" y="169"/>
                  </a:cubicBezTo>
                  <a:cubicBezTo>
                    <a:pt x="128" y="170"/>
                    <a:pt x="128" y="170"/>
                    <a:pt x="128" y="170"/>
                  </a:cubicBezTo>
                  <a:cubicBezTo>
                    <a:pt x="127" y="170"/>
                    <a:pt x="127" y="170"/>
                    <a:pt x="127" y="170"/>
                  </a:cubicBezTo>
                  <a:cubicBezTo>
                    <a:pt x="127" y="170"/>
                    <a:pt x="126" y="170"/>
                    <a:pt x="126" y="170"/>
                  </a:cubicBezTo>
                  <a:cubicBezTo>
                    <a:pt x="126" y="170"/>
                    <a:pt x="126" y="170"/>
                    <a:pt x="126" y="170"/>
                  </a:cubicBezTo>
                  <a:cubicBezTo>
                    <a:pt x="126" y="170"/>
                    <a:pt x="126" y="170"/>
                    <a:pt x="126" y="170"/>
                  </a:cubicBezTo>
                  <a:cubicBezTo>
                    <a:pt x="125" y="170"/>
                    <a:pt x="122" y="170"/>
                    <a:pt x="121" y="169"/>
                  </a:cubicBezTo>
                  <a:cubicBezTo>
                    <a:pt x="120" y="168"/>
                    <a:pt x="119" y="168"/>
                    <a:pt x="118" y="168"/>
                  </a:cubicBezTo>
                  <a:cubicBezTo>
                    <a:pt x="117" y="167"/>
                    <a:pt x="117" y="167"/>
                    <a:pt x="117" y="167"/>
                  </a:cubicBezTo>
                  <a:cubicBezTo>
                    <a:pt x="117" y="167"/>
                    <a:pt x="117" y="167"/>
                    <a:pt x="117" y="167"/>
                  </a:cubicBezTo>
                  <a:cubicBezTo>
                    <a:pt x="117" y="167"/>
                    <a:pt x="116" y="167"/>
                    <a:pt x="116" y="167"/>
                  </a:cubicBezTo>
                  <a:cubicBezTo>
                    <a:pt x="116" y="167"/>
                    <a:pt x="116" y="167"/>
                    <a:pt x="116" y="167"/>
                  </a:cubicBezTo>
                  <a:cubicBezTo>
                    <a:pt x="116" y="167"/>
                    <a:pt x="116" y="167"/>
                    <a:pt x="116" y="167"/>
                  </a:cubicBezTo>
                  <a:cubicBezTo>
                    <a:pt x="111" y="168"/>
                    <a:pt x="108" y="168"/>
                    <a:pt x="105" y="169"/>
                  </a:cubicBezTo>
                  <a:cubicBezTo>
                    <a:pt x="102" y="169"/>
                    <a:pt x="99" y="170"/>
                    <a:pt x="94" y="171"/>
                  </a:cubicBezTo>
                  <a:cubicBezTo>
                    <a:pt x="86" y="172"/>
                    <a:pt x="79" y="173"/>
                    <a:pt x="71" y="173"/>
                  </a:cubicBezTo>
                  <a:cubicBezTo>
                    <a:pt x="67" y="173"/>
                    <a:pt x="64" y="173"/>
                    <a:pt x="61" y="173"/>
                  </a:cubicBezTo>
                  <a:cubicBezTo>
                    <a:pt x="56" y="173"/>
                    <a:pt x="51" y="173"/>
                    <a:pt x="46" y="173"/>
                  </a:cubicBezTo>
                  <a:cubicBezTo>
                    <a:pt x="43" y="173"/>
                    <a:pt x="39" y="172"/>
                    <a:pt x="35" y="172"/>
                  </a:cubicBezTo>
                  <a:cubicBezTo>
                    <a:pt x="30" y="172"/>
                    <a:pt x="25" y="173"/>
                    <a:pt x="21" y="176"/>
                  </a:cubicBezTo>
                  <a:cubicBezTo>
                    <a:pt x="20" y="176"/>
                    <a:pt x="19" y="177"/>
                    <a:pt x="19" y="177"/>
                  </a:cubicBezTo>
                  <a:cubicBezTo>
                    <a:pt x="18" y="177"/>
                    <a:pt x="17" y="178"/>
                    <a:pt x="17" y="178"/>
                  </a:cubicBezTo>
                  <a:cubicBezTo>
                    <a:pt x="17" y="178"/>
                    <a:pt x="17" y="178"/>
                    <a:pt x="17" y="178"/>
                  </a:cubicBezTo>
                  <a:cubicBezTo>
                    <a:pt x="16" y="178"/>
                    <a:pt x="16" y="178"/>
                    <a:pt x="16" y="178"/>
                  </a:cubicBezTo>
                  <a:cubicBezTo>
                    <a:pt x="16" y="177"/>
                    <a:pt x="16" y="177"/>
                    <a:pt x="16" y="177"/>
                  </a:cubicBezTo>
                  <a:cubicBezTo>
                    <a:pt x="16" y="176"/>
                    <a:pt x="16" y="174"/>
                    <a:pt x="16" y="173"/>
                  </a:cubicBezTo>
                  <a:cubicBezTo>
                    <a:pt x="16" y="172"/>
                    <a:pt x="16" y="172"/>
                    <a:pt x="16" y="171"/>
                  </a:cubicBezTo>
                  <a:cubicBezTo>
                    <a:pt x="16" y="170"/>
                    <a:pt x="16" y="170"/>
                    <a:pt x="16" y="170"/>
                  </a:cubicBezTo>
                  <a:cubicBezTo>
                    <a:pt x="16" y="170"/>
                    <a:pt x="16" y="170"/>
                    <a:pt x="16" y="169"/>
                  </a:cubicBezTo>
                  <a:cubicBezTo>
                    <a:pt x="13" y="162"/>
                    <a:pt x="11" y="157"/>
                    <a:pt x="9" y="151"/>
                  </a:cubicBezTo>
                  <a:cubicBezTo>
                    <a:pt x="7" y="146"/>
                    <a:pt x="6" y="140"/>
                    <a:pt x="5" y="133"/>
                  </a:cubicBezTo>
                  <a:cubicBezTo>
                    <a:pt x="5" y="132"/>
                    <a:pt x="5" y="131"/>
                    <a:pt x="5" y="130"/>
                  </a:cubicBezTo>
                  <a:cubicBezTo>
                    <a:pt x="5" y="117"/>
                    <a:pt x="9" y="103"/>
                    <a:pt x="16" y="92"/>
                  </a:cubicBezTo>
                  <a:cubicBezTo>
                    <a:pt x="20" y="88"/>
                    <a:pt x="24" y="84"/>
                    <a:pt x="28" y="81"/>
                  </a:cubicBezTo>
                  <a:cubicBezTo>
                    <a:pt x="33" y="77"/>
                    <a:pt x="37" y="72"/>
                    <a:pt x="39" y="66"/>
                  </a:cubicBezTo>
                  <a:cubicBezTo>
                    <a:pt x="40" y="66"/>
                    <a:pt x="41" y="66"/>
                    <a:pt x="41" y="66"/>
                  </a:cubicBezTo>
                  <a:moveTo>
                    <a:pt x="39" y="62"/>
                  </a:moveTo>
                  <a:cubicBezTo>
                    <a:pt x="39" y="62"/>
                    <a:pt x="38" y="62"/>
                    <a:pt x="38" y="62"/>
                  </a:cubicBezTo>
                  <a:cubicBezTo>
                    <a:pt x="37" y="61"/>
                    <a:pt x="36" y="61"/>
                    <a:pt x="36" y="61"/>
                  </a:cubicBezTo>
                  <a:cubicBezTo>
                    <a:pt x="36" y="60"/>
                    <a:pt x="36" y="60"/>
                    <a:pt x="36" y="60"/>
                  </a:cubicBezTo>
                  <a:cubicBezTo>
                    <a:pt x="35" y="59"/>
                    <a:pt x="35" y="59"/>
                    <a:pt x="35" y="59"/>
                  </a:cubicBezTo>
                  <a:cubicBezTo>
                    <a:pt x="35" y="59"/>
                    <a:pt x="35" y="59"/>
                    <a:pt x="35" y="59"/>
                  </a:cubicBezTo>
                  <a:cubicBezTo>
                    <a:pt x="35" y="59"/>
                    <a:pt x="35" y="59"/>
                    <a:pt x="35" y="59"/>
                  </a:cubicBezTo>
                  <a:cubicBezTo>
                    <a:pt x="36" y="59"/>
                    <a:pt x="37" y="59"/>
                    <a:pt x="38" y="59"/>
                  </a:cubicBezTo>
                  <a:cubicBezTo>
                    <a:pt x="38" y="59"/>
                    <a:pt x="39" y="59"/>
                    <a:pt x="39" y="59"/>
                  </a:cubicBezTo>
                  <a:cubicBezTo>
                    <a:pt x="40" y="59"/>
                    <a:pt x="40" y="59"/>
                    <a:pt x="41" y="59"/>
                  </a:cubicBezTo>
                  <a:cubicBezTo>
                    <a:pt x="40" y="60"/>
                    <a:pt x="40" y="61"/>
                    <a:pt x="39" y="62"/>
                  </a:cubicBezTo>
                  <a:moveTo>
                    <a:pt x="124" y="64"/>
                  </a:moveTo>
                  <a:cubicBezTo>
                    <a:pt x="123" y="64"/>
                    <a:pt x="123" y="64"/>
                    <a:pt x="122" y="64"/>
                  </a:cubicBezTo>
                  <a:cubicBezTo>
                    <a:pt x="123" y="62"/>
                    <a:pt x="125" y="60"/>
                    <a:pt x="126" y="58"/>
                  </a:cubicBezTo>
                  <a:cubicBezTo>
                    <a:pt x="127" y="58"/>
                    <a:pt x="129" y="58"/>
                    <a:pt x="130" y="58"/>
                  </a:cubicBezTo>
                  <a:cubicBezTo>
                    <a:pt x="130" y="58"/>
                    <a:pt x="131" y="58"/>
                    <a:pt x="131" y="58"/>
                  </a:cubicBezTo>
                  <a:cubicBezTo>
                    <a:pt x="131" y="60"/>
                    <a:pt x="131" y="62"/>
                    <a:pt x="131" y="64"/>
                  </a:cubicBezTo>
                  <a:cubicBezTo>
                    <a:pt x="129" y="64"/>
                    <a:pt x="127" y="64"/>
                    <a:pt x="124" y="64"/>
                  </a:cubicBezTo>
                  <a:cubicBezTo>
                    <a:pt x="124" y="64"/>
                    <a:pt x="124" y="64"/>
                    <a:pt x="124" y="64"/>
                  </a:cubicBezTo>
                  <a:cubicBezTo>
                    <a:pt x="124" y="64"/>
                    <a:pt x="124" y="64"/>
                    <a:pt x="124" y="64"/>
                  </a:cubicBezTo>
                  <a:moveTo>
                    <a:pt x="44" y="62"/>
                  </a:moveTo>
                  <a:cubicBezTo>
                    <a:pt x="45" y="61"/>
                    <a:pt x="46" y="60"/>
                    <a:pt x="46" y="59"/>
                  </a:cubicBezTo>
                  <a:cubicBezTo>
                    <a:pt x="46" y="59"/>
                    <a:pt x="46" y="59"/>
                    <a:pt x="46" y="59"/>
                  </a:cubicBezTo>
                  <a:cubicBezTo>
                    <a:pt x="48" y="58"/>
                    <a:pt x="51" y="58"/>
                    <a:pt x="54" y="58"/>
                  </a:cubicBezTo>
                  <a:cubicBezTo>
                    <a:pt x="53" y="59"/>
                    <a:pt x="53" y="59"/>
                    <a:pt x="52" y="60"/>
                  </a:cubicBezTo>
                  <a:cubicBezTo>
                    <a:pt x="52" y="61"/>
                    <a:pt x="52" y="61"/>
                    <a:pt x="52" y="61"/>
                  </a:cubicBezTo>
                  <a:cubicBezTo>
                    <a:pt x="50" y="61"/>
                    <a:pt x="48" y="61"/>
                    <a:pt x="45" y="62"/>
                  </a:cubicBezTo>
                  <a:cubicBezTo>
                    <a:pt x="44" y="62"/>
                    <a:pt x="44" y="62"/>
                    <a:pt x="44" y="62"/>
                  </a:cubicBezTo>
                  <a:moveTo>
                    <a:pt x="117" y="64"/>
                  </a:moveTo>
                  <a:cubicBezTo>
                    <a:pt x="115" y="64"/>
                    <a:pt x="113" y="63"/>
                    <a:pt x="111" y="63"/>
                  </a:cubicBezTo>
                  <a:cubicBezTo>
                    <a:pt x="112" y="61"/>
                    <a:pt x="113" y="59"/>
                    <a:pt x="115" y="57"/>
                  </a:cubicBezTo>
                  <a:cubicBezTo>
                    <a:pt x="117" y="58"/>
                    <a:pt x="119" y="58"/>
                    <a:pt x="121" y="58"/>
                  </a:cubicBezTo>
                  <a:cubicBezTo>
                    <a:pt x="119" y="60"/>
                    <a:pt x="118" y="62"/>
                    <a:pt x="117" y="64"/>
                  </a:cubicBezTo>
                  <a:moveTo>
                    <a:pt x="57" y="61"/>
                  </a:moveTo>
                  <a:cubicBezTo>
                    <a:pt x="58" y="60"/>
                    <a:pt x="58" y="58"/>
                    <a:pt x="59" y="57"/>
                  </a:cubicBezTo>
                  <a:cubicBezTo>
                    <a:pt x="61" y="57"/>
                    <a:pt x="63" y="56"/>
                    <a:pt x="65" y="56"/>
                  </a:cubicBezTo>
                  <a:cubicBezTo>
                    <a:pt x="65" y="56"/>
                    <a:pt x="65" y="56"/>
                    <a:pt x="65" y="56"/>
                  </a:cubicBezTo>
                  <a:cubicBezTo>
                    <a:pt x="65" y="57"/>
                    <a:pt x="64" y="58"/>
                    <a:pt x="64" y="59"/>
                  </a:cubicBezTo>
                  <a:cubicBezTo>
                    <a:pt x="64" y="60"/>
                    <a:pt x="64" y="60"/>
                    <a:pt x="64" y="60"/>
                  </a:cubicBezTo>
                  <a:cubicBezTo>
                    <a:pt x="62" y="60"/>
                    <a:pt x="59" y="61"/>
                    <a:pt x="57" y="61"/>
                  </a:cubicBezTo>
                  <a:moveTo>
                    <a:pt x="106" y="62"/>
                  </a:moveTo>
                  <a:cubicBezTo>
                    <a:pt x="104" y="62"/>
                    <a:pt x="102" y="61"/>
                    <a:pt x="100" y="61"/>
                  </a:cubicBezTo>
                  <a:cubicBezTo>
                    <a:pt x="102" y="59"/>
                    <a:pt x="103" y="57"/>
                    <a:pt x="104" y="56"/>
                  </a:cubicBezTo>
                  <a:cubicBezTo>
                    <a:pt x="106" y="56"/>
                    <a:pt x="108" y="57"/>
                    <a:pt x="110" y="57"/>
                  </a:cubicBezTo>
                  <a:cubicBezTo>
                    <a:pt x="109" y="59"/>
                    <a:pt x="107" y="60"/>
                    <a:pt x="106" y="62"/>
                  </a:cubicBezTo>
                  <a:moveTo>
                    <a:pt x="69" y="60"/>
                  </a:moveTo>
                  <a:cubicBezTo>
                    <a:pt x="69" y="58"/>
                    <a:pt x="70" y="57"/>
                    <a:pt x="71" y="56"/>
                  </a:cubicBezTo>
                  <a:cubicBezTo>
                    <a:pt x="71" y="55"/>
                    <a:pt x="71" y="55"/>
                    <a:pt x="71" y="55"/>
                  </a:cubicBezTo>
                  <a:cubicBezTo>
                    <a:pt x="73" y="55"/>
                    <a:pt x="74" y="55"/>
                    <a:pt x="76" y="54"/>
                  </a:cubicBezTo>
                  <a:cubicBezTo>
                    <a:pt x="75" y="56"/>
                    <a:pt x="74" y="57"/>
                    <a:pt x="73" y="58"/>
                  </a:cubicBezTo>
                  <a:cubicBezTo>
                    <a:pt x="73" y="59"/>
                    <a:pt x="73" y="59"/>
                    <a:pt x="73" y="59"/>
                  </a:cubicBezTo>
                  <a:cubicBezTo>
                    <a:pt x="72" y="59"/>
                    <a:pt x="70" y="59"/>
                    <a:pt x="69" y="60"/>
                  </a:cubicBezTo>
                  <a:moveTo>
                    <a:pt x="96" y="60"/>
                  </a:moveTo>
                  <a:cubicBezTo>
                    <a:pt x="95" y="59"/>
                    <a:pt x="94" y="59"/>
                    <a:pt x="93" y="59"/>
                  </a:cubicBezTo>
                  <a:cubicBezTo>
                    <a:pt x="94" y="57"/>
                    <a:pt x="95" y="55"/>
                    <a:pt x="96" y="54"/>
                  </a:cubicBezTo>
                  <a:cubicBezTo>
                    <a:pt x="97" y="54"/>
                    <a:pt x="97" y="54"/>
                    <a:pt x="97" y="54"/>
                  </a:cubicBezTo>
                  <a:cubicBezTo>
                    <a:pt x="97" y="54"/>
                    <a:pt x="98" y="55"/>
                    <a:pt x="99" y="55"/>
                  </a:cubicBezTo>
                  <a:cubicBezTo>
                    <a:pt x="98" y="56"/>
                    <a:pt x="97" y="58"/>
                    <a:pt x="96" y="60"/>
                  </a:cubicBezTo>
                  <a:moveTo>
                    <a:pt x="79" y="58"/>
                  </a:moveTo>
                  <a:cubicBezTo>
                    <a:pt x="79" y="56"/>
                    <a:pt x="80" y="55"/>
                    <a:pt x="81" y="54"/>
                  </a:cubicBezTo>
                  <a:cubicBezTo>
                    <a:pt x="82" y="53"/>
                    <a:pt x="82" y="53"/>
                    <a:pt x="82" y="53"/>
                  </a:cubicBezTo>
                  <a:cubicBezTo>
                    <a:pt x="82" y="53"/>
                    <a:pt x="83" y="53"/>
                    <a:pt x="83" y="53"/>
                  </a:cubicBezTo>
                  <a:cubicBezTo>
                    <a:pt x="83" y="54"/>
                    <a:pt x="84" y="55"/>
                    <a:pt x="84" y="55"/>
                  </a:cubicBezTo>
                  <a:cubicBezTo>
                    <a:pt x="84" y="56"/>
                    <a:pt x="83" y="56"/>
                    <a:pt x="83" y="56"/>
                  </a:cubicBezTo>
                  <a:cubicBezTo>
                    <a:pt x="83" y="57"/>
                    <a:pt x="83" y="57"/>
                    <a:pt x="82" y="57"/>
                  </a:cubicBezTo>
                  <a:cubicBezTo>
                    <a:pt x="82" y="57"/>
                    <a:pt x="82" y="57"/>
                    <a:pt x="82" y="57"/>
                  </a:cubicBezTo>
                  <a:cubicBezTo>
                    <a:pt x="81" y="57"/>
                    <a:pt x="81" y="57"/>
                    <a:pt x="81" y="57"/>
                  </a:cubicBezTo>
                  <a:cubicBezTo>
                    <a:pt x="81" y="57"/>
                    <a:pt x="81" y="57"/>
                    <a:pt x="81" y="57"/>
                  </a:cubicBezTo>
                  <a:cubicBezTo>
                    <a:pt x="80" y="57"/>
                    <a:pt x="80" y="57"/>
                    <a:pt x="80" y="57"/>
                  </a:cubicBezTo>
                  <a:cubicBezTo>
                    <a:pt x="80" y="58"/>
                    <a:pt x="79" y="58"/>
                    <a:pt x="79" y="58"/>
                  </a:cubicBezTo>
                  <a:moveTo>
                    <a:pt x="89" y="57"/>
                  </a:moveTo>
                  <a:cubicBezTo>
                    <a:pt x="88" y="57"/>
                    <a:pt x="88" y="57"/>
                    <a:pt x="88" y="57"/>
                  </a:cubicBezTo>
                  <a:cubicBezTo>
                    <a:pt x="88" y="56"/>
                    <a:pt x="88" y="56"/>
                    <a:pt x="88" y="55"/>
                  </a:cubicBezTo>
                  <a:cubicBezTo>
                    <a:pt x="88" y="54"/>
                    <a:pt x="87" y="52"/>
                    <a:pt x="87" y="51"/>
                  </a:cubicBezTo>
                  <a:cubicBezTo>
                    <a:pt x="87" y="51"/>
                    <a:pt x="87" y="51"/>
                    <a:pt x="87" y="51"/>
                  </a:cubicBezTo>
                  <a:cubicBezTo>
                    <a:pt x="87" y="51"/>
                    <a:pt x="87" y="51"/>
                    <a:pt x="87" y="51"/>
                  </a:cubicBezTo>
                  <a:cubicBezTo>
                    <a:pt x="87" y="51"/>
                    <a:pt x="88" y="51"/>
                    <a:pt x="88" y="51"/>
                  </a:cubicBezTo>
                  <a:cubicBezTo>
                    <a:pt x="89" y="52"/>
                    <a:pt x="90" y="52"/>
                    <a:pt x="91" y="52"/>
                  </a:cubicBezTo>
                  <a:cubicBezTo>
                    <a:pt x="90" y="54"/>
                    <a:pt x="89" y="55"/>
                    <a:pt x="89" y="57"/>
                  </a:cubicBezTo>
                  <a:moveTo>
                    <a:pt x="37" y="48"/>
                  </a:moveTo>
                  <a:cubicBezTo>
                    <a:pt x="38" y="48"/>
                    <a:pt x="38" y="48"/>
                    <a:pt x="39" y="48"/>
                  </a:cubicBezTo>
                  <a:cubicBezTo>
                    <a:pt x="39" y="47"/>
                    <a:pt x="39" y="47"/>
                    <a:pt x="40" y="47"/>
                  </a:cubicBezTo>
                  <a:cubicBezTo>
                    <a:pt x="40" y="47"/>
                    <a:pt x="41" y="47"/>
                    <a:pt x="41" y="47"/>
                  </a:cubicBezTo>
                  <a:cubicBezTo>
                    <a:pt x="40" y="50"/>
                    <a:pt x="40" y="52"/>
                    <a:pt x="38" y="54"/>
                  </a:cubicBezTo>
                  <a:cubicBezTo>
                    <a:pt x="38" y="55"/>
                    <a:pt x="38" y="55"/>
                    <a:pt x="38" y="55"/>
                  </a:cubicBezTo>
                  <a:cubicBezTo>
                    <a:pt x="38" y="55"/>
                    <a:pt x="38" y="55"/>
                    <a:pt x="38" y="55"/>
                  </a:cubicBezTo>
                  <a:cubicBezTo>
                    <a:pt x="38" y="55"/>
                    <a:pt x="38" y="55"/>
                    <a:pt x="38" y="55"/>
                  </a:cubicBezTo>
                  <a:cubicBezTo>
                    <a:pt x="37" y="55"/>
                    <a:pt x="36" y="55"/>
                    <a:pt x="35" y="54"/>
                  </a:cubicBezTo>
                  <a:cubicBezTo>
                    <a:pt x="35" y="54"/>
                    <a:pt x="34" y="54"/>
                    <a:pt x="34" y="52"/>
                  </a:cubicBezTo>
                  <a:cubicBezTo>
                    <a:pt x="34" y="51"/>
                    <a:pt x="34" y="51"/>
                    <a:pt x="34" y="51"/>
                  </a:cubicBezTo>
                  <a:cubicBezTo>
                    <a:pt x="34" y="51"/>
                    <a:pt x="34" y="50"/>
                    <a:pt x="35" y="49"/>
                  </a:cubicBezTo>
                  <a:cubicBezTo>
                    <a:pt x="35" y="49"/>
                    <a:pt x="36" y="48"/>
                    <a:pt x="37" y="48"/>
                  </a:cubicBezTo>
                  <a:cubicBezTo>
                    <a:pt x="37" y="48"/>
                    <a:pt x="37" y="48"/>
                    <a:pt x="37" y="48"/>
                  </a:cubicBezTo>
                  <a:moveTo>
                    <a:pt x="91" y="48"/>
                  </a:moveTo>
                  <a:cubicBezTo>
                    <a:pt x="91" y="48"/>
                    <a:pt x="90" y="48"/>
                    <a:pt x="89" y="47"/>
                  </a:cubicBezTo>
                  <a:cubicBezTo>
                    <a:pt x="89" y="47"/>
                    <a:pt x="89" y="47"/>
                    <a:pt x="89" y="47"/>
                  </a:cubicBezTo>
                  <a:cubicBezTo>
                    <a:pt x="89" y="46"/>
                    <a:pt x="89" y="46"/>
                    <a:pt x="89" y="46"/>
                  </a:cubicBezTo>
                  <a:cubicBezTo>
                    <a:pt x="90" y="46"/>
                    <a:pt x="90" y="46"/>
                    <a:pt x="91" y="46"/>
                  </a:cubicBezTo>
                  <a:cubicBezTo>
                    <a:pt x="91" y="47"/>
                    <a:pt x="91" y="47"/>
                    <a:pt x="91" y="48"/>
                  </a:cubicBezTo>
                  <a:moveTo>
                    <a:pt x="43" y="55"/>
                  </a:moveTo>
                  <a:cubicBezTo>
                    <a:pt x="44" y="52"/>
                    <a:pt x="45" y="49"/>
                    <a:pt x="45" y="47"/>
                  </a:cubicBezTo>
                  <a:cubicBezTo>
                    <a:pt x="48" y="46"/>
                    <a:pt x="51" y="46"/>
                    <a:pt x="54" y="45"/>
                  </a:cubicBezTo>
                  <a:cubicBezTo>
                    <a:pt x="53" y="48"/>
                    <a:pt x="52" y="51"/>
                    <a:pt x="51" y="53"/>
                  </a:cubicBezTo>
                  <a:cubicBezTo>
                    <a:pt x="51" y="54"/>
                    <a:pt x="51" y="54"/>
                    <a:pt x="51" y="54"/>
                  </a:cubicBezTo>
                  <a:cubicBezTo>
                    <a:pt x="48" y="54"/>
                    <a:pt x="45" y="54"/>
                    <a:pt x="43" y="55"/>
                  </a:cubicBezTo>
                  <a:moveTo>
                    <a:pt x="56" y="53"/>
                  </a:moveTo>
                  <a:cubicBezTo>
                    <a:pt x="57" y="50"/>
                    <a:pt x="58" y="48"/>
                    <a:pt x="59" y="45"/>
                  </a:cubicBezTo>
                  <a:cubicBezTo>
                    <a:pt x="61" y="45"/>
                    <a:pt x="64" y="44"/>
                    <a:pt x="66" y="44"/>
                  </a:cubicBezTo>
                  <a:cubicBezTo>
                    <a:pt x="65" y="47"/>
                    <a:pt x="64" y="49"/>
                    <a:pt x="63" y="52"/>
                  </a:cubicBezTo>
                  <a:cubicBezTo>
                    <a:pt x="61" y="52"/>
                    <a:pt x="58" y="53"/>
                    <a:pt x="56" y="53"/>
                  </a:cubicBezTo>
                  <a:moveTo>
                    <a:pt x="96" y="49"/>
                  </a:moveTo>
                  <a:cubicBezTo>
                    <a:pt x="95" y="49"/>
                    <a:pt x="95" y="49"/>
                    <a:pt x="95" y="49"/>
                  </a:cubicBezTo>
                  <a:cubicBezTo>
                    <a:pt x="95" y="49"/>
                    <a:pt x="95" y="48"/>
                    <a:pt x="95" y="48"/>
                  </a:cubicBezTo>
                  <a:cubicBezTo>
                    <a:pt x="95" y="47"/>
                    <a:pt x="96" y="46"/>
                    <a:pt x="96" y="45"/>
                  </a:cubicBezTo>
                  <a:cubicBezTo>
                    <a:pt x="97" y="44"/>
                    <a:pt x="99" y="44"/>
                    <a:pt x="100" y="43"/>
                  </a:cubicBezTo>
                  <a:cubicBezTo>
                    <a:pt x="100" y="45"/>
                    <a:pt x="100" y="46"/>
                    <a:pt x="100" y="48"/>
                  </a:cubicBezTo>
                  <a:cubicBezTo>
                    <a:pt x="99" y="48"/>
                    <a:pt x="98" y="49"/>
                    <a:pt x="96" y="49"/>
                  </a:cubicBezTo>
                  <a:moveTo>
                    <a:pt x="68" y="51"/>
                  </a:moveTo>
                  <a:cubicBezTo>
                    <a:pt x="69" y="49"/>
                    <a:pt x="70" y="46"/>
                    <a:pt x="71" y="43"/>
                  </a:cubicBezTo>
                  <a:cubicBezTo>
                    <a:pt x="73" y="43"/>
                    <a:pt x="75" y="43"/>
                    <a:pt x="76" y="43"/>
                  </a:cubicBezTo>
                  <a:cubicBezTo>
                    <a:pt x="75" y="45"/>
                    <a:pt x="74" y="48"/>
                    <a:pt x="73" y="50"/>
                  </a:cubicBezTo>
                  <a:cubicBezTo>
                    <a:pt x="72" y="51"/>
                    <a:pt x="70" y="51"/>
                    <a:pt x="68" y="51"/>
                  </a:cubicBezTo>
                  <a:moveTo>
                    <a:pt x="78" y="50"/>
                  </a:moveTo>
                  <a:cubicBezTo>
                    <a:pt x="79" y="47"/>
                    <a:pt x="80" y="45"/>
                    <a:pt x="81" y="43"/>
                  </a:cubicBezTo>
                  <a:cubicBezTo>
                    <a:pt x="81" y="43"/>
                    <a:pt x="82" y="43"/>
                    <a:pt x="83" y="43"/>
                  </a:cubicBezTo>
                  <a:cubicBezTo>
                    <a:pt x="83" y="43"/>
                    <a:pt x="84" y="43"/>
                    <a:pt x="84" y="44"/>
                  </a:cubicBezTo>
                  <a:cubicBezTo>
                    <a:pt x="85" y="44"/>
                    <a:pt x="85" y="44"/>
                    <a:pt x="85" y="45"/>
                  </a:cubicBezTo>
                  <a:cubicBezTo>
                    <a:pt x="85" y="45"/>
                    <a:pt x="85" y="45"/>
                    <a:pt x="85" y="45"/>
                  </a:cubicBezTo>
                  <a:cubicBezTo>
                    <a:pt x="85" y="46"/>
                    <a:pt x="85" y="46"/>
                    <a:pt x="85" y="46"/>
                  </a:cubicBezTo>
                  <a:cubicBezTo>
                    <a:pt x="84" y="46"/>
                    <a:pt x="84" y="46"/>
                    <a:pt x="84" y="46"/>
                  </a:cubicBezTo>
                  <a:cubicBezTo>
                    <a:pt x="84" y="47"/>
                    <a:pt x="84" y="47"/>
                    <a:pt x="84" y="47"/>
                  </a:cubicBezTo>
                  <a:cubicBezTo>
                    <a:pt x="84" y="47"/>
                    <a:pt x="84" y="47"/>
                    <a:pt x="84" y="47"/>
                  </a:cubicBezTo>
                  <a:cubicBezTo>
                    <a:pt x="83" y="48"/>
                    <a:pt x="83" y="49"/>
                    <a:pt x="82" y="49"/>
                  </a:cubicBezTo>
                  <a:cubicBezTo>
                    <a:pt x="82" y="49"/>
                    <a:pt x="82" y="49"/>
                    <a:pt x="81" y="49"/>
                  </a:cubicBezTo>
                  <a:cubicBezTo>
                    <a:pt x="80" y="49"/>
                    <a:pt x="79" y="49"/>
                    <a:pt x="78" y="50"/>
                  </a:cubicBezTo>
                  <a:moveTo>
                    <a:pt x="104" y="45"/>
                  </a:moveTo>
                  <a:cubicBezTo>
                    <a:pt x="105" y="44"/>
                    <a:pt x="105" y="42"/>
                    <a:pt x="105" y="41"/>
                  </a:cubicBezTo>
                  <a:cubicBezTo>
                    <a:pt x="107" y="40"/>
                    <a:pt x="109" y="39"/>
                    <a:pt x="110" y="37"/>
                  </a:cubicBezTo>
                  <a:cubicBezTo>
                    <a:pt x="111" y="38"/>
                    <a:pt x="111" y="39"/>
                    <a:pt x="111" y="40"/>
                  </a:cubicBezTo>
                  <a:cubicBezTo>
                    <a:pt x="109" y="42"/>
                    <a:pt x="107" y="44"/>
                    <a:pt x="104" y="45"/>
                  </a:cubicBezTo>
                  <a:moveTo>
                    <a:pt x="47" y="35"/>
                  </a:moveTo>
                  <a:cubicBezTo>
                    <a:pt x="48" y="35"/>
                    <a:pt x="48" y="35"/>
                    <a:pt x="48" y="35"/>
                  </a:cubicBezTo>
                  <a:cubicBezTo>
                    <a:pt x="49" y="35"/>
                    <a:pt x="50" y="35"/>
                    <a:pt x="50" y="34"/>
                  </a:cubicBezTo>
                  <a:cubicBezTo>
                    <a:pt x="50" y="33"/>
                    <a:pt x="50" y="32"/>
                    <a:pt x="50" y="32"/>
                  </a:cubicBezTo>
                  <a:cubicBezTo>
                    <a:pt x="50" y="30"/>
                    <a:pt x="50" y="29"/>
                    <a:pt x="49" y="28"/>
                  </a:cubicBezTo>
                  <a:cubicBezTo>
                    <a:pt x="46" y="21"/>
                    <a:pt x="41" y="14"/>
                    <a:pt x="39" y="8"/>
                  </a:cubicBezTo>
                  <a:cubicBezTo>
                    <a:pt x="39" y="8"/>
                    <a:pt x="39" y="8"/>
                    <a:pt x="39" y="8"/>
                  </a:cubicBezTo>
                  <a:cubicBezTo>
                    <a:pt x="39" y="7"/>
                    <a:pt x="39" y="7"/>
                    <a:pt x="40" y="7"/>
                  </a:cubicBezTo>
                  <a:cubicBezTo>
                    <a:pt x="50" y="7"/>
                    <a:pt x="56" y="5"/>
                    <a:pt x="65" y="5"/>
                  </a:cubicBezTo>
                  <a:cubicBezTo>
                    <a:pt x="65" y="5"/>
                    <a:pt x="65" y="5"/>
                    <a:pt x="65" y="5"/>
                  </a:cubicBezTo>
                  <a:cubicBezTo>
                    <a:pt x="65" y="5"/>
                    <a:pt x="65" y="5"/>
                    <a:pt x="65" y="5"/>
                  </a:cubicBezTo>
                  <a:cubicBezTo>
                    <a:pt x="65" y="5"/>
                    <a:pt x="65" y="5"/>
                    <a:pt x="65" y="5"/>
                  </a:cubicBezTo>
                  <a:cubicBezTo>
                    <a:pt x="65" y="6"/>
                    <a:pt x="65" y="6"/>
                    <a:pt x="65" y="6"/>
                  </a:cubicBezTo>
                  <a:cubicBezTo>
                    <a:pt x="65" y="6"/>
                    <a:pt x="65" y="6"/>
                    <a:pt x="65" y="6"/>
                  </a:cubicBezTo>
                  <a:cubicBezTo>
                    <a:pt x="64" y="8"/>
                    <a:pt x="62" y="11"/>
                    <a:pt x="61" y="14"/>
                  </a:cubicBezTo>
                  <a:cubicBezTo>
                    <a:pt x="61" y="16"/>
                    <a:pt x="60" y="19"/>
                    <a:pt x="60" y="21"/>
                  </a:cubicBezTo>
                  <a:cubicBezTo>
                    <a:pt x="60" y="24"/>
                    <a:pt x="61" y="27"/>
                    <a:pt x="63" y="30"/>
                  </a:cubicBezTo>
                  <a:cubicBezTo>
                    <a:pt x="63" y="31"/>
                    <a:pt x="64" y="32"/>
                    <a:pt x="65" y="32"/>
                  </a:cubicBezTo>
                  <a:cubicBezTo>
                    <a:pt x="65" y="32"/>
                    <a:pt x="65" y="32"/>
                    <a:pt x="65" y="32"/>
                  </a:cubicBezTo>
                  <a:cubicBezTo>
                    <a:pt x="66" y="31"/>
                    <a:pt x="67" y="31"/>
                    <a:pt x="67" y="30"/>
                  </a:cubicBezTo>
                  <a:cubicBezTo>
                    <a:pt x="69" y="26"/>
                    <a:pt x="69" y="23"/>
                    <a:pt x="70" y="19"/>
                  </a:cubicBezTo>
                  <a:cubicBezTo>
                    <a:pt x="71" y="16"/>
                    <a:pt x="72" y="13"/>
                    <a:pt x="74" y="10"/>
                  </a:cubicBezTo>
                  <a:cubicBezTo>
                    <a:pt x="75" y="9"/>
                    <a:pt x="76" y="9"/>
                    <a:pt x="78" y="8"/>
                  </a:cubicBezTo>
                  <a:cubicBezTo>
                    <a:pt x="79" y="9"/>
                    <a:pt x="79" y="9"/>
                    <a:pt x="80" y="10"/>
                  </a:cubicBezTo>
                  <a:cubicBezTo>
                    <a:pt x="85" y="10"/>
                    <a:pt x="90" y="11"/>
                    <a:pt x="94" y="13"/>
                  </a:cubicBezTo>
                  <a:cubicBezTo>
                    <a:pt x="86" y="19"/>
                    <a:pt x="80" y="29"/>
                    <a:pt x="79" y="38"/>
                  </a:cubicBezTo>
                  <a:cubicBezTo>
                    <a:pt x="78" y="38"/>
                    <a:pt x="78" y="38"/>
                    <a:pt x="78" y="38"/>
                  </a:cubicBezTo>
                  <a:cubicBezTo>
                    <a:pt x="75" y="39"/>
                    <a:pt x="65" y="40"/>
                    <a:pt x="56" y="41"/>
                  </a:cubicBezTo>
                  <a:cubicBezTo>
                    <a:pt x="52" y="41"/>
                    <a:pt x="47" y="42"/>
                    <a:pt x="44" y="42"/>
                  </a:cubicBezTo>
                  <a:cubicBezTo>
                    <a:pt x="42" y="43"/>
                    <a:pt x="40" y="43"/>
                    <a:pt x="39" y="43"/>
                  </a:cubicBezTo>
                  <a:cubicBezTo>
                    <a:pt x="39" y="42"/>
                    <a:pt x="39" y="41"/>
                    <a:pt x="39" y="40"/>
                  </a:cubicBezTo>
                  <a:cubicBezTo>
                    <a:pt x="37" y="35"/>
                    <a:pt x="35" y="31"/>
                    <a:pt x="31" y="27"/>
                  </a:cubicBezTo>
                  <a:cubicBezTo>
                    <a:pt x="29" y="24"/>
                    <a:pt x="25" y="22"/>
                    <a:pt x="21" y="20"/>
                  </a:cubicBezTo>
                  <a:cubicBezTo>
                    <a:pt x="24" y="17"/>
                    <a:pt x="27" y="16"/>
                    <a:pt x="31" y="15"/>
                  </a:cubicBezTo>
                  <a:cubicBezTo>
                    <a:pt x="33" y="18"/>
                    <a:pt x="36" y="24"/>
                    <a:pt x="41" y="32"/>
                  </a:cubicBezTo>
                  <a:cubicBezTo>
                    <a:pt x="42" y="33"/>
                    <a:pt x="43" y="34"/>
                    <a:pt x="44" y="34"/>
                  </a:cubicBezTo>
                  <a:cubicBezTo>
                    <a:pt x="45" y="35"/>
                    <a:pt x="46" y="35"/>
                    <a:pt x="47" y="35"/>
                  </a:cubicBezTo>
                  <a:moveTo>
                    <a:pt x="65" y="0"/>
                  </a:moveTo>
                  <a:cubicBezTo>
                    <a:pt x="65" y="0"/>
                    <a:pt x="65" y="0"/>
                    <a:pt x="65" y="0"/>
                  </a:cubicBezTo>
                  <a:cubicBezTo>
                    <a:pt x="65" y="0"/>
                    <a:pt x="65" y="0"/>
                    <a:pt x="65" y="0"/>
                  </a:cubicBezTo>
                  <a:cubicBezTo>
                    <a:pt x="65" y="0"/>
                    <a:pt x="65" y="0"/>
                    <a:pt x="65" y="0"/>
                  </a:cubicBezTo>
                  <a:cubicBezTo>
                    <a:pt x="55" y="0"/>
                    <a:pt x="49" y="1"/>
                    <a:pt x="40" y="1"/>
                  </a:cubicBezTo>
                  <a:cubicBezTo>
                    <a:pt x="36" y="1"/>
                    <a:pt x="33" y="4"/>
                    <a:pt x="33" y="8"/>
                  </a:cubicBezTo>
                  <a:cubicBezTo>
                    <a:pt x="33" y="9"/>
                    <a:pt x="33" y="9"/>
                    <a:pt x="34" y="10"/>
                  </a:cubicBezTo>
                  <a:cubicBezTo>
                    <a:pt x="34" y="11"/>
                    <a:pt x="34" y="11"/>
                    <a:pt x="34" y="11"/>
                  </a:cubicBezTo>
                  <a:cubicBezTo>
                    <a:pt x="34" y="10"/>
                    <a:pt x="33" y="10"/>
                    <a:pt x="32" y="10"/>
                  </a:cubicBezTo>
                  <a:cubicBezTo>
                    <a:pt x="32" y="10"/>
                    <a:pt x="32" y="10"/>
                    <a:pt x="31" y="10"/>
                  </a:cubicBezTo>
                  <a:cubicBezTo>
                    <a:pt x="31" y="10"/>
                    <a:pt x="31" y="10"/>
                    <a:pt x="31" y="10"/>
                  </a:cubicBezTo>
                  <a:cubicBezTo>
                    <a:pt x="25" y="10"/>
                    <a:pt x="19" y="14"/>
                    <a:pt x="15" y="19"/>
                  </a:cubicBezTo>
                  <a:cubicBezTo>
                    <a:pt x="15" y="20"/>
                    <a:pt x="15" y="21"/>
                    <a:pt x="16" y="22"/>
                  </a:cubicBezTo>
                  <a:cubicBezTo>
                    <a:pt x="16" y="23"/>
                    <a:pt x="16" y="23"/>
                    <a:pt x="17" y="24"/>
                  </a:cubicBezTo>
                  <a:cubicBezTo>
                    <a:pt x="21" y="26"/>
                    <a:pt x="25" y="28"/>
                    <a:pt x="28" y="31"/>
                  </a:cubicBezTo>
                  <a:cubicBezTo>
                    <a:pt x="30" y="34"/>
                    <a:pt x="32" y="37"/>
                    <a:pt x="34" y="42"/>
                  </a:cubicBezTo>
                  <a:cubicBezTo>
                    <a:pt x="34" y="42"/>
                    <a:pt x="34" y="43"/>
                    <a:pt x="34" y="44"/>
                  </a:cubicBezTo>
                  <a:cubicBezTo>
                    <a:pt x="33" y="45"/>
                    <a:pt x="33" y="46"/>
                    <a:pt x="32" y="46"/>
                  </a:cubicBezTo>
                  <a:cubicBezTo>
                    <a:pt x="31" y="48"/>
                    <a:pt x="30" y="49"/>
                    <a:pt x="30" y="51"/>
                  </a:cubicBezTo>
                  <a:cubicBezTo>
                    <a:pt x="30" y="52"/>
                    <a:pt x="30" y="52"/>
                    <a:pt x="30" y="53"/>
                  </a:cubicBezTo>
                  <a:cubicBezTo>
                    <a:pt x="30" y="54"/>
                    <a:pt x="31" y="56"/>
                    <a:pt x="32" y="57"/>
                  </a:cubicBezTo>
                  <a:cubicBezTo>
                    <a:pt x="31" y="58"/>
                    <a:pt x="31" y="59"/>
                    <a:pt x="31" y="59"/>
                  </a:cubicBezTo>
                  <a:cubicBezTo>
                    <a:pt x="31" y="61"/>
                    <a:pt x="31" y="62"/>
                    <a:pt x="32" y="63"/>
                  </a:cubicBezTo>
                  <a:cubicBezTo>
                    <a:pt x="32" y="63"/>
                    <a:pt x="33" y="64"/>
                    <a:pt x="34" y="65"/>
                  </a:cubicBezTo>
                  <a:cubicBezTo>
                    <a:pt x="32" y="70"/>
                    <a:pt x="29" y="73"/>
                    <a:pt x="25" y="77"/>
                  </a:cubicBezTo>
                  <a:cubicBezTo>
                    <a:pt x="21" y="80"/>
                    <a:pt x="16" y="84"/>
                    <a:pt x="12" y="89"/>
                  </a:cubicBezTo>
                  <a:cubicBezTo>
                    <a:pt x="4" y="101"/>
                    <a:pt x="0" y="116"/>
                    <a:pt x="0" y="130"/>
                  </a:cubicBezTo>
                  <a:cubicBezTo>
                    <a:pt x="0" y="131"/>
                    <a:pt x="0" y="132"/>
                    <a:pt x="0" y="133"/>
                  </a:cubicBezTo>
                  <a:cubicBezTo>
                    <a:pt x="0" y="141"/>
                    <a:pt x="2" y="147"/>
                    <a:pt x="4" y="153"/>
                  </a:cubicBezTo>
                  <a:cubicBezTo>
                    <a:pt x="6" y="159"/>
                    <a:pt x="8" y="164"/>
                    <a:pt x="11" y="171"/>
                  </a:cubicBezTo>
                  <a:cubicBezTo>
                    <a:pt x="11" y="171"/>
                    <a:pt x="11" y="172"/>
                    <a:pt x="11" y="173"/>
                  </a:cubicBezTo>
                  <a:cubicBezTo>
                    <a:pt x="11" y="174"/>
                    <a:pt x="11" y="176"/>
                    <a:pt x="11" y="177"/>
                  </a:cubicBezTo>
                  <a:cubicBezTo>
                    <a:pt x="11" y="178"/>
                    <a:pt x="11" y="178"/>
                    <a:pt x="11" y="179"/>
                  </a:cubicBezTo>
                  <a:cubicBezTo>
                    <a:pt x="11" y="179"/>
                    <a:pt x="12" y="180"/>
                    <a:pt x="12" y="180"/>
                  </a:cubicBezTo>
                  <a:cubicBezTo>
                    <a:pt x="12" y="180"/>
                    <a:pt x="12" y="181"/>
                    <a:pt x="13" y="182"/>
                  </a:cubicBezTo>
                  <a:cubicBezTo>
                    <a:pt x="14" y="183"/>
                    <a:pt x="15" y="183"/>
                    <a:pt x="16" y="183"/>
                  </a:cubicBezTo>
                  <a:cubicBezTo>
                    <a:pt x="17" y="183"/>
                    <a:pt x="17" y="183"/>
                    <a:pt x="17" y="183"/>
                  </a:cubicBezTo>
                  <a:cubicBezTo>
                    <a:pt x="18" y="183"/>
                    <a:pt x="20" y="182"/>
                    <a:pt x="21" y="182"/>
                  </a:cubicBezTo>
                  <a:cubicBezTo>
                    <a:pt x="22" y="181"/>
                    <a:pt x="23" y="180"/>
                    <a:pt x="24" y="180"/>
                  </a:cubicBezTo>
                  <a:cubicBezTo>
                    <a:pt x="27" y="178"/>
                    <a:pt x="31" y="177"/>
                    <a:pt x="35" y="177"/>
                  </a:cubicBezTo>
                  <a:cubicBezTo>
                    <a:pt x="35" y="177"/>
                    <a:pt x="35" y="177"/>
                    <a:pt x="35" y="177"/>
                  </a:cubicBezTo>
                  <a:cubicBezTo>
                    <a:pt x="39" y="177"/>
                    <a:pt x="42" y="178"/>
                    <a:pt x="46" y="178"/>
                  </a:cubicBezTo>
                  <a:cubicBezTo>
                    <a:pt x="51" y="178"/>
                    <a:pt x="56" y="179"/>
                    <a:pt x="61" y="179"/>
                  </a:cubicBezTo>
                  <a:cubicBezTo>
                    <a:pt x="64" y="179"/>
                    <a:pt x="67" y="179"/>
                    <a:pt x="71" y="178"/>
                  </a:cubicBezTo>
                  <a:cubicBezTo>
                    <a:pt x="79" y="178"/>
                    <a:pt x="87" y="177"/>
                    <a:pt x="95" y="176"/>
                  </a:cubicBezTo>
                  <a:cubicBezTo>
                    <a:pt x="100" y="175"/>
                    <a:pt x="103" y="175"/>
                    <a:pt x="106" y="174"/>
                  </a:cubicBezTo>
                  <a:cubicBezTo>
                    <a:pt x="109" y="173"/>
                    <a:pt x="112" y="173"/>
                    <a:pt x="116" y="172"/>
                  </a:cubicBezTo>
                  <a:cubicBezTo>
                    <a:pt x="116" y="172"/>
                    <a:pt x="116" y="173"/>
                    <a:pt x="117" y="173"/>
                  </a:cubicBezTo>
                  <a:cubicBezTo>
                    <a:pt x="118" y="173"/>
                    <a:pt x="119" y="174"/>
                    <a:pt x="121" y="174"/>
                  </a:cubicBezTo>
                  <a:cubicBezTo>
                    <a:pt x="122" y="175"/>
                    <a:pt x="124" y="175"/>
                    <a:pt x="126" y="175"/>
                  </a:cubicBezTo>
                  <a:cubicBezTo>
                    <a:pt x="127" y="175"/>
                    <a:pt x="128" y="175"/>
                    <a:pt x="129" y="175"/>
                  </a:cubicBezTo>
                  <a:cubicBezTo>
                    <a:pt x="130" y="175"/>
                    <a:pt x="131" y="174"/>
                    <a:pt x="131" y="173"/>
                  </a:cubicBezTo>
                  <a:cubicBezTo>
                    <a:pt x="133" y="172"/>
                    <a:pt x="133" y="170"/>
                    <a:pt x="133" y="169"/>
                  </a:cubicBezTo>
                  <a:cubicBezTo>
                    <a:pt x="133" y="167"/>
                    <a:pt x="132" y="164"/>
                    <a:pt x="131" y="162"/>
                  </a:cubicBezTo>
                  <a:cubicBezTo>
                    <a:pt x="131" y="161"/>
                    <a:pt x="131" y="160"/>
                    <a:pt x="131" y="159"/>
                  </a:cubicBezTo>
                  <a:cubicBezTo>
                    <a:pt x="130" y="158"/>
                    <a:pt x="130" y="157"/>
                    <a:pt x="130" y="157"/>
                  </a:cubicBezTo>
                  <a:cubicBezTo>
                    <a:pt x="130" y="157"/>
                    <a:pt x="130" y="157"/>
                    <a:pt x="130" y="157"/>
                  </a:cubicBezTo>
                  <a:cubicBezTo>
                    <a:pt x="130" y="157"/>
                    <a:pt x="130" y="157"/>
                    <a:pt x="130" y="157"/>
                  </a:cubicBezTo>
                  <a:cubicBezTo>
                    <a:pt x="130" y="153"/>
                    <a:pt x="131" y="151"/>
                    <a:pt x="132" y="148"/>
                  </a:cubicBezTo>
                  <a:cubicBezTo>
                    <a:pt x="133" y="145"/>
                    <a:pt x="134" y="142"/>
                    <a:pt x="135" y="138"/>
                  </a:cubicBezTo>
                  <a:cubicBezTo>
                    <a:pt x="136" y="135"/>
                    <a:pt x="136" y="131"/>
                    <a:pt x="136" y="128"/>
                  </a:cubicBezTo>
                  <a:cubicBezTo>
                    <a:pt x="136" y="116"/>
                    <a:pt x="133" y="105"/>
                    <a:pt x="126" y="95"/>
                  </a:cubicBezTo>
                  <a:cubicBezTo>
                    <a:pt x="120" y="86"/>
                    <a:pt x="110" y="79"/>
                    <a:pt x="101" y="73"/>
                  </a:cubicBezTo>
                  <a:cubicBezTo>
                    <a:pt x="96" y="69"/>
                    <a:pt x="92" y="67"/>
                    <a:pt x="89" y="64"/>
                  </a:cubicBezTo>
                  <a:cubicBezTo>
                    <a:pt x="88" y="63"/>
                    <a:pt x="86" y="62"/>
                    <a:pt x="86" y="61"/>
                  </a:cubicBezTo>
                  <a:cubicBezTo>
                    <a:pt x="85" y="60"/>
                    <a:pt x="85" y="60"/>
                    <a:pt x="85" y="60"/>
                  </a:cubicBezTo>
                  <a:cubicBezTo>
                    <a:pt x="85" y="60"/>
                    <a:pt x="85" y="60"/>
                    <a:pt x="85" y="60"/>
                  </a:cubicBezTo>
                  <a:cubicBezTo>
                    <a:pt x="91" y="63"/>
                    <a:pt x="98" y="65"/>
                    <a:pt x="106" y="67"/>
                  </a:cubicBezTo>
                  <a:cubicBezTo>
                    <a:pt x="106" y="67"/>
                    <a:pt x="106" y="67"/>
                    <a:pt x="106" y="67"/>
                  </a:cubicBezTo>
                  <a:cubicBezTo>
                    <a:pt x="112" y="68"/>
                    <a:pt x="119" y="69"/>
                    <a:pt x="124" y="69"/>
                  </a:cubicBezTo>
                  <a:cubicBezTo>
                    <a:pt x="128" y="69"/>
                    <a:pt x="131" y="69"/>
                    <a:pt x="133" y="68"/>
                  </a:cubicBezTo>
                  <a:cubicBezTo>
                    <a:pt x="134" y="68"/>
                    <a:pt x="135" y="67"/>
                    <a:pt x="135" y="66"/>
                  </a:cubicBezTo>
                  <a:cubicBezTo>
                    <a:pt x="135" y="65"/>
                    <a:pt x="135" y="65"/>
                    <a:pt x="135" y="64"/>
                  </a:cubicBezTo>
                  <a:cubicBezTo>
                    <a:pt x="135" y="62"/>
                    <a:pt x="135" y="59"/>
                    <a:pt x="136" y="57"/>
                  </a:cubicBezTo>
                  <a:cubicBezTo>
                    <a:pt x="137" y="56"/>
                    <a:pt x="137" y="56"/>
                    <a:pt x="136" y="55"/>
                  </a:cubicBezTo>
                  <a:cubicBezTo>
                    <a:pt x="136" y="54"/>
                    <a:pt x="135" y="54"/>
                    <a:pt x="134" y="54"/>
                  </a:cubicBezTo>
                  <a:cubicBezTo>
                    <a:pt x="134" y="54"/>
                    <a:pt x="134" y="54"/>
                    <a:pt x="134" y="54"/>
                  </a:cubicBezTo>
                  <a:cubicBezTo>
                    <a:pt x="133" y="54"/>
                    <a:pt x="131" y="54"/>
                    <a:pt x="130" y="54"/>
                  </a:cubicBezTo>
                  <a:cubicBezTo>
                    <a:pt x="121" y="54"/>
                    <a:pt x="112" y="53"/>
                    <a:pt x="103" y="51"/>
                  </a:cubicBezTo>
                  <a:cubicBezTo>
                    <a:pt x="104" y="50"/>
                    <a:pt x="104" y="50"/>
                    <a:pt x="104" y="50"/>
                  </a:cubicBezTo>
                  <a:cubicBezTo>
                    <a:pt x="108" y="48"/>
                    <a:pt x="111" y="46"/>
                    <a:pt x="115" y="43"/>
                  </a:cubicBezTo>
                  <a:cubicBezTo>
                    <a:pt x="115" y="43"/>
                    <a:pt x="115" y="43"/>
                    <a:pt x="115" y="43"/>
                  </a:cubicBezTo>
                  <a:cubicBezTo>
                    <a:pt x="115" y="42"/>
                    <a:pt x="115" y="42"/>
                    <a:pt x="115" y="42"/>
                  </a:cubicBezTo>
                  <a:cubicBezTo>
                    <a:pt x="116" y="42"/>
                    <a:pt x="116" y="42"/>
                    <a:pt x="116" y="41"/>
                  </a:cubicBezTo>
                  <a:cubicBezTo>
                    <a:pt x="116" y="40"/>
                    <a:pt x="116" y="40"/>
                    <a:pt x="116" y="40"/>
                  </a:cubicBezTo>
                  <a:cubicBezTo>
                    <a:pt x="116" y="40"/>
                    <a:pt x="116" y="40"/>
                    <a:pt x="116" y="40"/>
                  </a:cubicBezTo>
                  <a:cubicBezTo>
                    <a:pt x="115" y="37"/>
                    <a:pt x="114" y="35"/>
                    <a:pt x="113" y="33"/>
                  </a:cubicBezTo>
                  <a:cubicBezTo>
                    <a:pt x="113" y="33"/>
                    <a:pt x="112" y="32"/>
                    <a:pt x="112" y="32"/>
                  </a:cubicBezTo>
                  <a:cubicBezTo>
                    <a:pt x="112" y="32"/>
                    <a:pt x="111" y="32"/>
                    <a:pt x="111" y="32"/>
                  </a:cubicBezTo>
                  <a:cubicBezTo>
                    <a:pt x="111" y="32"/>
                    <a:pt x="110" y="32"/>
                    <a:pt x="110" y="32"/>
                  </a:cubicBezTo>
                  <a:cubicBezTo>
                    <a:pt x="103" y="37"/>
                    <a:pt x="96" y="42"/>
                    <a:pt x="88" y="42"/>
                  </a:cubicBezTo>
                  <a:cubicBezTo>
                    <a:pt x="88" y="41"/>
                    <a:pt x="88" y="41"/>
                    <a:pt x="87" y="41"/>
                  </a:cubicBezTo>
                  <a:cubicBezTo>
                    <a:pt x="87" y="40"/>
                    <a:pt x="85" y="39"/>
                    <a:pt x="84" y="39"/>
                  </a:cubicBezTo>
                  <a:cubicBezTo>
                    <a:pt x="85" y="30"/>
                    <a:pt x="92" y="21"/>
                    <a:pt x="100" y="15"/>
                  </a:cubicBezTo>
                  <a:cubicBezTo>
                    <a:pt x="101" y="15"/>
                    <a:pt x="101" y="14"/>
                    <a:pt x="101" y="13"/>
                  </a:cubicBezTo>
                  <a:cubicBezTo>
                    <a:pt x="101" y="12"/>
                    <a:pt x="101" y="11"/>
                    <a:pt x="100" y="11"/>
                  </a:cubicBezTo>
                  <a:cubicBezTo>
                    <a:pt x="95" y="8"/>
                    <a:pt x="90" y="6"/>
                    <a:pt x="84" y="5"/>
                  </a:cubicBezTo>
                  <a:cubicBezTo>
                    <a:pt x="84" y="4"/>
                    <a:pt x="83" y="4"/>
                    <a:pt x="83" y="4"/>
                  </a:cubicBezTo>
                  <a:cubicBezTo>
                    <a:pt x="82" y="4"/>
                    <a:pt x="82" y="4"/>
                    <a:pt x="82" y="4"/>
                  </a:cubicBezTo>
                  <a:cubicBezTo>
                    <a:pt x="82" y="4"/>
                    <a:pt x="82" y="4"/>
                    <a:pt x="82" y="4"/>
                  </a:cubicBezTo>
                  <a:cubicBezTo>
                    <a:pt x="81" y="3"/>
                    <a:pt x="81" y="3"/>
                    <a:pt x="80" y="3"/>
                  </a:cubicBezTo>
                  <a:cubicBezTo>
                    <a:pt x="80" y="3"/>
                    <a:pt x="80" y="3"/>
                    <a:pt x="80" y="3"/>
                  </a:cubicBezTo>
                  <a:cubicBezTo>
                    <a:pt x="80" y="3"/>
                    <a:pt x="79" y="3"/>
                    <a:pt x="79" y="3"/>
                  </a:cubicBezTo>
                  <a:cubicBezTo>
                    <a:pt x="76" y="3"/>
                    <a:pt x="73" y="4"/>
                    <a:pt x="70" y="6"/>
                  </a:cubicBezTo>
                  <a:cubicBezTo>
                    <a:pt x="71" y="6"/>
                    <a:pt x="71" y="6"/>
                    <a:pt x="71" y="6"/>
                  </a:cubicBezTo>
                  <a:cubicBezTo>
                    <a:pt x="71" y="4"/>
                    <a:pt x="70" y="3"/>
                    <a:pt x="69" y="2"/>
                  </a:cubicBezTo>
                  <a:cubicBezTo>
                    <a:pt x="68" y="1"/>
                    <a:pt x="67"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770"/>
            <p:cNvSpPr>
              <a:spLocks noEditPoints="1"/>
            </p:cNvSpPr>
            <p:nvPr/>
          </p:nvSpPr>
          <p:spPr bwMode="auto">
            <a:xfrm>
              <a:off x="4332" y="726"/>
              <a:ext cx="126" cy="189"/>
            </a:xfrm>
            <a:custGeom>
              <a:avLst/>
              <a:gdLst>
                <a:gd name="T0" fmla="*/ 26 w 53"/>
                <a:gd name="T1" fmla="*/ 65 h 80"/>
                <a:gd name="T2" fmla="*/ 24 w 53"/>
                <a:gd name="T3" fmla="*/ 43 h 80"/>
                <a:gd name="T4" fmla="*/ 10 w 53"/>
                <a:gd name="T5" fmla="*/ 34 h 80"/>
                <a:gd name="T6" fmla="*/ 8 w 53"/>
                <a:gd name="T7" fmla="*/ 22 h 80"/>
                <a:gd name="T8" fmla="*/ 20 w 53"/>
                <a:gd name="T9" fmla="*/ 13 h 80"/>
                <a:gd name="T10" fmla="*/ 21 w 53"/>
                <a:gd name="T11" fmla="*/ 5 h 80"/>
                <a:gd name="T12" fmla="*/ 25 w 53"/>
                <a:gd name="T13" fmla="*/ 9 h 80"/>
                <a:gd name="T14" fmla="*/ 28 w 53"/>
                <a:gd name="T15" fmla="*/ 11 h 80"/>
                <a:gd name="T16" fmla="*/ 28 w 53"/>
                <a:gd name="T17" fmla="*/ 11 h 80"/>
                <a:gd name="T18" fmla="*/ 31 w 53"/>
                <a:gd name="T19" fmla="*/ 12 h 80"/>
                <a:gd name="T20" fmla="*/ 45 w 53"/>
                <a:gd name="T21" fmla="*/ 17 h 80"/>
                <a:gd name="T22" fmla="*/ 41 w 53"/>
                <a:gd name="T23" fmla="*/ 23 h 80"/>
                <a:gd name="T24" fmla="*/ 35 w 53"/>
                <a:gd name="T25" fmla="*/ 19 h 80"/>
                <a:gd name="T26" fmla="*/ 29 w 53"/>
                <a:gd name="T27" fmla="*/ 16 h 80"/>
                <a:gd name="T28" fmla="*/ 27 w 53"/>
                <a:gd name="T29" fmla="*/ 17 h 80"/>
                <a:gd name="T30" fmla="*/ 27 w 53"/>
                <a:gd name="T31" fmla="*/ 37 h 80"/>
                <a:gd name="T32" fmla="*/ 30 w 53"/>
                <a:gd name="T33" fmla="*/ 39 h 80"/>
                <a:gd name="T34" fmla="*/ 48 w 53"/>
                <a:gd name="T35" fmla="*/ 52 h 80"/>
                <a:gd name="T36" fmla="*/ 46 w 53"/>
                <a:gd name="T37" fmla="*/ 63 h 80"/>
                <a:gd name="T38" fmla="*/ 33 w 53"/>
                <a:gd name="T39" fmla="*/ 69 h 80"/>
                <a:gd name="T40" fmla="*/ 31 w 53"/>
                <a:gd name="T41" fmla="*/ 75 h 80"/>
                <a:gd name="T42" fmla="*/ 28 w 53"/>
                <a:gd name="T43" fmla="*/ 71 h 80"/>
                <a:gd name="T44" fmla="*/ 23 w 53"/>
                <a:gd name="T45" fmla="*/ 69 h 80"/>
                <a:gd name="T46" fmla="*/ 9 w 53"/>
                <a:gd name="T47" fmla="*/ 60 h 80"/>
                <a:gd name="T48" fmla="*/ 24 w 53"/>
                <a:gd name="T49" fmla="*/ 66 h 80"/>
                <a:gd name="T50" fmla="*/ 27 w 53"/>
                <a:gd name="T51" fmla="*/ 0 h 80"/>
                <a:gd name="T52" fmla="*/ 17 w 53"/>
                <a:gd name="T53" fmla="*/ 3 h 80"/>
                <a:gd name="T54" fmla="*/ 7 w 53"/>
                <a:gd name="T55" fmla="*/ 16 h 80"/>
                <a:gd name="T56" fmla="*/ 2 w 53"/>
                <a:gd name="T57" fmla="*/ 27 h 80"/>
                <a:gd name="T58" fmla="*/ 20 w 53"/>
                <a:gd name="T59" fmla="*/ 45 h 80"/>
                <a:gd name="T60" fmla="*/ 9 w 53"/>
                <a:gd name="T61" fmla="*/ 56 h 80"/>
                <a:gd name="T62" fmla="*/ 7 w 53"/>
                <a:gd name="T63" fmla="*/ 55 h 80"/>
                <a:gd name="T64" fmla="*/ 0 w 53"/>
                <a:gd name="T65" fmla="*/ 65 h 80"/>
                <a:gd name="T66" fmla="*/ 1 w 53"/>
                <a:gd name="T67" fmla="*/ 68 h 80"/>
                <a:gd name="T68" fmla="*/ 22 w 53"/>
                <a:gd name="T69" fmla="*/ 73 h 80"/>
                <a:gd name="T70" fmla="*/ 25 w 53"/>
                <a:gd name="T71" fmla="*/ 78 h 80"/>
                <a:gd name="T72" fmla="*/ 27 w 53"/>
                <a:gd name="T73" fmla="*/ 80 h 80"/>
                <a:gd name="T74" fmla="*/ 36 w 53"/>
                <a:gd name="T75" fmla="*/ 77 h 80"/>
                <a:gd name="T76" fmla="*/ 36 w 53"/>
                <a:gd name="T77" fmla="*/ 73 h 80"/>
                <a:gd name="T78" fmla="*/ 53 w 53"/>
                <a:gd name="T79" fmla="*/ 55 h 80"/>
                <a:gd name="T80" fmla="*/ 45 w 53"/>
                <a:gd name="T81" fmla="*/ 42 h 80"/>
                <a:gd name="T82" fmla="*/ 31 w 53"/>
                <a:gd name="T83" fmla="*/ 22 h 80"/>
                <a:gd name="T84" fmla="*/ 41 w 53"/>
                <a:gd name="T85" fmla="*/ 27 h 80"/>
                <a:gd name="T86" fmla="*/ 41 w 53"/>
                <a:gd name="T87" fmla="*/ 27 h 80"/>
                <a:gd name="T88" fmla="*/ 44 w 53"/>
                <a:gd name="T89" fmla="*/ 25 h 80"/>
                <a:gd name="T90" fmla="*/ 49 w 53"/>
                <a:gd name="T91" fmla="*/ 19 h 80"/>
                <a:gd name="T92" fmla="*/ 48 w 53"/>
                <a:gd name="T93" fmla="*/ 14 h 80"/>
                <a:gd name="T94" fmla="*/ 32 w 53"/>
                <a:gd name="T95" fmla="*/ 8 h 80"/>
                <a:gd name="T96" fmla="*/ 29 w 53"/>
                <a:gd name="T97" fmla="*/ 2 h 80"/>
                <a:gd name="T98" fmla="*/ 27 w 53"/>
                <a:gd name="T9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 h="80">
                  <a:moveTo>
                    <a:pt x="24" y="66"/>
                  </a:moveTo>
                  <a:cubicBezTo>
                    <a:pt x="25" y="66"/>
                    <a:pt x="25" y="66"/>
                    <a:pt x="26" y="65"/>
                  </a:cubicBezTo>
                  <a:cubicBezTo>
                    <a:pt x="26" y="65"/>
                    <a:pt x="27" y="64"/>
                    <a:pt x="27" y="63"/>
                  </a:cubicBezTo>
                  <a:cubicBezTo>
                    <a:pt x="26" y="57"/>
                    <a:pt x="25" y="50"/>
                    <a:pt x="24" y="43"/>
                  </a:cubicBezTo>
                  <a:cubicBezTo>
                    <a:pt x="24" y="42"/>
                    <a:pt x="23" y="41"/>
                    <a:pt x="22" y="41"/>
                  </a:cubicBezTo>
                  <a:cubicBezTo>
                    <a:pt x="16" y="39"/>
                    <a:pt x="12" y="37"/>
                    <a:pt x="10" y="34"/>
                  </a:cubicBezTo>
                  <a:cubicBezTo>
                    <a:pt x="7" y="32"/>
                    <a:pt x="7" y="29"/>
                    <a:pt x="7" y="27"/>
                  </a:cubicBezTo>
                  <a:cubicBezTo>
                    <a:pt x="7" y="25"/>
                    <a:pt x="7" y="24"/>
                    <a:pt x="8" y="22"/>
                  </a:cubicBezTo>
                  <a:cubicBezTo>
                    <a:pt x="8" y="21"/>
                    <a:pt x="9" y="20"/>
                    <a:pt x="10" y="19"/>
                  </a:cubicBezTo>
                  <a:cubicBezTo>
                    <a:pt x="12" y="16"/>
                    <a:pt x="16" y="15"/>
                    <a:pt x="20" y="13"/>
                  </a:cubicBezTo>
                  <a:cubicBezTo>
                    <a:pt x="21" y="13"/>
                    <a:pt x="22" y="12"/>
                    <a:pt x="22" y="11"/>
                  </a:cubicBezTo>
                  <a:cubicBezTo>
                    <a:pt x="22" y="9"/>
                    <a:pt x="21" y="7"/>
                    <a:pt x="21" y="5"/>
                  </a:cubicBezTo>
                  <a:cubicBezTo>
                    <a:pt x="23" y="4"/>
                    <a:pt x="24" y="4"/>
                    <a:pt x="25" y="4"/>
                  </a:cubicBezTo>
                  <a:cubicBezTo>
                    <a:pt x="25" y="6"/>
                    <a:pt x="25" y="8"/>
                    <a:pt x="25" y="9"/>
                  </a:cubicBezTo>
                  <a:cubicBezTo>
                    <a:pt x="25" y="10"/>
                    <a:pt x="26" y="11"/>
                    <a:pt x="26" y="11"/>
                  </a:cubicBezTo>
                  <a:cubicBezTo>
                    <a:pt x="27" y="11"/>
                    <a:pt x="27" y="11"/>
                    <a:pt x="28" y="11"/>
                  </a:cubicBezTo>
                  <a:cubicBezTo>
                    <a:pt x="28" y="11"/>
                    <a:pt x="28" y="11"/>
                    <a:pt x="28" y="11"/>
                  </a:cubicBezTo>
                  <a:cubicBezTo>
                    <a:pt x="28" y="11"/>
                    <a:pt x="28" y="11"/>
                    <a:pt x="28" y="11"/>
                  </a:cubicBezTo>
                  <a:cubicBezTo>
                    <a:pt x="28" y="11"/>
                    <a:pt x="28" y="11"/>
                    <a:pt x="28" y="11"/>
                  </a:cubicBezTo>
                  <a:cubicBezTo>
                    <a:pt x="28" y="11"/>
                    <a:pt x="30" y="12"/>
                    <a:pt x="31" y="12"/>
                  </a:cubicBezTo>
                  <a:cubicBezTo>
                    <a:pt x="33" y="13"/>
                    <a:pt x="36" y="13"/>
                    <a:pt x="39" y="14"/>
                  </a:cubicBezTo>
                  <a:cubicBezTo>
                    <a:pt x="41" y="15"/>
                    <a:pt x="43" y="16"/>
                    <a:pt x="45" y="17"/>
                  </a:cubicBezTo>
                  <a:cubicBezTo>
                    <a:pt x="44" y="18"/>
                    <a:pt x="44" y="18"/>
                    <a:pt x="44" y="18"/>
                  </a:cubicBezTo>
                  <a:cubicBezTo>
                    <a:pt x="43" y="19"/>
                    <a:pt x="42" y="21"/>
                    <a:pt x="41" y="23"/>
                  </a:cubicBezTo>
                  <a:cubicBezTo>
                    <a:pt x="41" y="23"/>
                    <a:pt x="41" y="23"/>
                    <a:pt x="41" y="23"/>
                  </a:cubicBezTo>
                  <a:cubicBezTo>
                    <a:pt x="39" y="22"/>
                    <a:pt x="37" y="20"/>
                    <a:pt x="35" y="19"/>
                  </a:cubicBezTo>
                  <a:cubicBezTo>
                    <a:pt x="34" y="18"/>
                    <a:pt x="32" y="18"/>
                    <a:pt x="31" y="17"/>
                  </a:cubicBezTo>
                  <a:cubicBezTo>
                    <a:pt x="30" y="17"/>
                    <a:pt x="29" y="16"/>
                    <a:pt x="29" y="16"/>
                  </a:cubicBezTo>
                  <a:cubicBezTo>
                    <a:pt x="28" y="16"/>
                    <a:pt x="28" y="16"/>
                    <a:pt x="28" y="16"/>
                  </a:cubicBezTo>
                  <a:cubicBezTo>
                    <a:pt x="28" y="16"/>
                    <a:pt x="27" y="16"/>
                    <a:pt x="27" y="17"/>
                  </a:cubicBezTo>
                  <a:cubicBezTo>
                    <a:pt x="26" y="17"/>
                    <a:pt x="26" y="18"/>
                    <a:pt x="26" y="18"/>
                  </a:cubicBezTo>
                  <a:cubicBezTo>
                    <a:pt x="26" y="25"/>
                    <a:pt x="27" y="31"/>
                    <a:pt x="27" y="37"/>
                  </a:cubicBezTo>
                  <a:cubicBezTo>
                    <a:pt x="27" y="38"/>
                    <a:pt x="28" y="39"/>
                    <a:pt x="29" y="39"/>
                  </a:cubicBezTo>
                  <a:cubicBezTo>
                    <a:pt x="30" y="39"/>
                    <a:pt x="30" y="39"/>
                    <a:pt x="30" y="39"/>
                  </a:cubicBezTo>
                  <a:cubicBezTo>
                    <a:pt x="34" y="41"/>
                    <a:pt x="38" y="43"/>
                    <a:pt x="42" y="46"/>
                  </a:cubicBezTo>
                  <a:cubicBezTo>
                    <a:pt x="45" y="48"/>
                    <a:pt x="47" y="50"/>
                    <a:pt x="48" y="52"/>
                  </a:cubicBezTo>
                  <a:cubicBezTo>
                    <a:pt x="48" y="53"/>
                    <a:pt x="49" y="54"/>
                    <a:pt x="49" y="55"/>
                  </a:cubicBezTo>
                  <a:cubicBezTo>
                    <a:pt x="49" y="58"/>
                    <a:pt x="48" y="61"/>
                    <a:pt x="46" y="63"/>
                  </a:cubicBezTo>
                  <a:cubicBezTo>
                    <a:pt x="43" y="66"/>
                    <a:pt x="40" y="68"/>
                    <a:pt x="35" y="69"/>
                  </a:cubicBezTo>
                  <a:cubicBezTo>
                    <a:pt x="35" y="69"/>
                    <a:pt x="34" y="69"/>
                    <a:pt x="33" y="69"/>
                  </a:cubicBezTo>
                  <a:cubicBezTo>
                    <a:pt x="32" y="69"/>
                    <a:pt x="31" y="71"/>
                    <a:pt x="31" y="72"/>
                  </a:cubicBezTo>
                  <a:cubicBezTo>
                    <a:pt x="31" y="73"/>
                    <a:pt x="31" y="74"/>
                    <a:pt x="31" y="75"/>
                  </a:cubicBezTo>
                  <a:cubicBezTo>
                    <a:pt x="30" y="75"/>
                    <a:pt x="29" y="76"/>
                    <a:pt x="28" y="76"/>
                  </a:cubicBezTo>
                  <a:cubicBezTo>
                    <a:pt x="28" y="74"/>
                    <a:pt x="28" y="73"/>
                    <a:pt x="28" y="71"/>
                  </a:cubicBezTo>
                  <a:cubicBezTo>
                    <a:pt x="28" y="70"/>
                    <a:pt x="27" y="69"/>
                    <a:pt x="26" y="69"/>
                  </a:cubicBezTo>
                  <a:cubicBezTo>
                    <a:pt x="25" y="69"/>
                    <a:pt x="24" y="69"/>
                    <a:pt x="23" y="69"/>
                  </a:cubicBezTo>
                  <a:cubicBezTo>
                    <a:pt x="19" y="69"/>
                    <a:pt x="12" y="68"/>
                    <a:pt x="6" y="66"/>
                  </a:cubicBezTo>
                  <a:cubicBezTo>
                    <a:pt x="7" y="64"/>
                    <a:pt x="8" y="62"/>
                    <a:pt x="9" y="60"/>
                  </a:cubicBezTo>
                  <a:cubicBezTo>
                    <a:pt x="14" y="63"/>
                    <a:pt x="19" y="65"/>
                    <a:pt x="24" y="66"/>
                  </a:cubicBezTo>
                  <a:cubicBezTo>
                    <a:pt x="24" y="66"/>
                    <a:pt x="24" y="66"/>
                    <a:pt x="24" y="66"/>
                  </a:cubicBezTo>
                  <a:moveTo>
                    <a:pt x="27" y="0"/>
                  </a:moveTo>
                  <a:cubicBezTo>
                    <a:pt x="27" y="0"/>
                    <a:pt x="27" y="0"/>
                    <a:pt x="27" y="0"/>
                  </a:cubicBezTo>
                  <a:cubicBezTo>
                    <a:pt x="24" y="0"/>
                    <a:pt x="22" y="0"/>
                    <a:pt x="19" y="1"/>
                  </a:cubicBezTo>
                  <a:cubicBezTo>
                    <a:pt x="18" y="1"/>
                    <a:pt x="17" y="2"/>
                    <a:pt x="17" y="3"/>
                  </a:cubicBezTo>
                  <a:cubicBezTo>
                    <a:pt x="17" y="5"/>
                    <a:pt x="17" y="7"/>
                    <a:pt x="17" y="10"/>
                  </a:cubicBezTo>
                  <a:cubicBezTo>
                    <a:pt x="13" y="11"/>
                    <a:pt x="10" y="13"/>
                    <a:pt x="7" y="16"/>
                  </a:cubicBezTo>
                  <a:cubicBezTo>
                    <a:pt x="6" y="17"/>
                    <a:pt x="5" y="19"/>
                    <a:pt x="4" y="20"/>
                  </a:cubicBezTo>
                  <a:cubicBezTo>
                    <a:pt x="3" y="22"/>
                    <a:pt x="2" y="25"/>
                    <a:pt x="2" y="27"/>
                  </a:cubicBezTo>
                  <a:cubicBezTo>
                    <a:pt x="2" y="30"/>
                    <a:pt x="3" y="34"/>
                    <a:pt x="6" y="37"/>
                  </a:cubicBezTo>
                  <a:cubicBezTo>
                    <a:pt x="9" y="40"/>
                    <a:pt x="14" y="43"/>
                    <a:pt x="20" y="45"/>
                  </a:cubicBezTo>
                  <a:cubicBezTo>
                    <a:pt x="20" y="50"/>
                    <a:pt x="21" y="56"/>
                    <a:pt x="22" y="61"/>
                  </a:cubicBezTo>
                  <a:cubicBezTo>
                    <a:pt x="17" y="60"/>
                    <a:pt x="13" y="58"/>
                    <a:pt x="9" y="56"/>
                  </a:cubicBezTo>
                  <a:cubicBezTo>
                    <a:pt x="9" y="55"/>
                    <a:pt x="8" y="55"/>
                    <a:pt x="8" y="55"/>
                  </a:cubicBezTo>
                  <a:cubicBezTo>
                    <a:pt x="8" y="55"/>
                    <a:pt x="8" y="55"/>
                    <a:pt x="7" y="55"/>
                  </a:cubicBezTo>
                  <a:cubicBezTo>
                    <a:pt x="7" y="56"/>
                    <a:pt x="6" y="56"/>
                    <a:pt x="6" y="57"/>
                  </a:cubicBezTo>
                  <a:cubicBezTo>
                    <a:pt x="5" y="60"/>
                    <a:pt x="3" y="62"/>
                    <a:pt x="0" y="65"/>
                  </a:cubicBezTo>
                  <a:cubicBezTo>
                    <a:pt x="0" y="65"/>
                    <a:pt x="0" y="66"/>
                    <a:pt x="0" y="67"/>
                  </a:cubicBezTo>
                  <a:cubicBezTo>
                    <a:pt x="0" y="67"/>
                    <a:pt x="0" y="68"/>
                    <a:pt x="1" y="68"/>
                  </a:cubicBezTo>
                  <a:cubicBezTo>
                    <a:pt x="7" y="71"/>
                    <a:pt x="12" y="72"/>
                    <a:pt x="17" y="73"/>
                  </a:cubicBezTo>
                  <a:cubicBezTo>
                    <a:pt x="19" y="73"/>
                    <a:pt x="21" y="73"/>
                    <a:pt x="22" y="73"/>
                  </a:cubicBezTo>
                  <a:cubicBezTo>
                    <a:pt x="23" y="73"/>
                    <a:pt x="23" y="73"/>
                    <a:pt x="24" y="74"/>
                  </a:cubicBezTo>
                  <a:cubicBezTo>
                    <a:pt x="24" y="75"/>
                    <a:pt x="24" y="77"/>
                    <a:pt x="25" y="78"/>
                  </a:cubicBezTo>
                  <a:cubicBezTo>
                    <a:pt x="25" y="80"/>
                    <a:pt x="26" y="80"/>
                    <a:pt x="27" y="80"/>
                  </a:cubicBezTo>
                  <a:cubicBezTo>
                    <a:pt x="27" y="80"/>
                    <a:pt x="27" y="80"/>
                    <a:pt x="27" y="80"/>
                  </a:cubicBezTo>
                  <a:cubicBezTo>
                    <a:pt x="29" y="80"/>
                    <a:pt x="32" y="80"/>
                    <a:pt x="34" y="79"/>
                  </a:cubicBezTo>
                  <a:cubicBezTo>
                    <a:pt x="35" y="79"/>
                    <a:pt x="36" y="78"/>
                    <a:pt x="36" y="77"/>
                  </a:cubicBezTo>
                  <a:cubicBezTo>
                    <a:pt x="36" y="76"/>
                    <a:pt x="36" y="74"/>
                    <a:pt x="35" y="73"/>
                  </a:cubicBezTo>
                  <a:cubicBezTo>
                    <a:pt x="36" y="73"/>
                    <a:pt x="36" y="73"/>
                    <a:pt x="36" y="73"/>
                  </a:cubicBezTo>
                  <a:cubicBezTo>
                    <a:pt x="41" y="72"/>
                    <a:pt x="46" y="69"/>
                    <a:pt x="49" y="65"/>
                  </a:cubicBezTo>
                  <a:cubicBezTo>
                    <a:pt x="52" y="63"/>
                    <a:pt x="53" y="59"/>
                    <a:pt x="53" y="55"/>
                  </a:cubicBezTo>
                  <a:cubicBezTo>
                    <a:pt x="53" y="54"/>
                    <a:pt x="53" y="52"/>
                    <a:pt x="52" y="50"/>
                  </a:cubicBezTo>
                  <a:cubicBezTo>
                    <a:pt x="50" y="47"/>
                    <a:pt x="47" y="44"/>
                    <a:pt x="45" y="42"/>
                  </a:cubicBezTo>
                  <a:cubicBezTo>
                    <a:pt x="41" y="39"/>
                    <a:pt x="36" y="37"/>
                    <a:pt x="32" y="35"/>
                  </a:cubicBezTo>
                  <a:cubicBezTo>
                    <a:pt x="31" y="31"/>
                    <a:pt x="31" y="26"/>
                    <a:pt x="31" y="22"/>
                  </a:cubicBezTo>
                  <a:cubicBezTo>
                    <a:pt x="33" y="23"/>
                    <a:pt x="37" y="25"/>
                    <a:pt x="38" y="26"/>
                  </a:cubicBezTo>
                  <a:cubicBezTo>
                    <a:pt x="39" y="27"/>
                    <a:pt x="39" y="27"/>
                    <a:pt x="41" y="27"/>
                  </a:cubicBezTo>
                  <a:cubicBezTo>
                    <a:pt x="41" y="27"/>
                    <a:pt x="41" y="27"/>
                    <a:pt x="41" y="27"/>
                  </a:cubicBezTo>
                  <a:cubicBezTo>
                    <a:pt x="41" y="27"/>
                    <a:pt x="41" y="27"/>
                    <a:pt x="41" y="27"/>
                  </a:cubicBezTo>
                  <a:cubicBezTo>
                    <a:pt x="42" y="27"/>
                    <a:pt x="43" y="27"/>
                    <a:pt x="43" y="26"/>
                  </a:cubicBezTo>
                  <a:cubicBezTo>
                    <a:pt x="44" y="26"/>
                    <a:pt x="44" y="26"/>
                    <a:pt x="44" y="25"/>
                  </a:cubicBezTo>
                  <a:cubicBezTo>
                    <a:pt x="45" y="24"/>
                    <a:pt x="47" y="22"/>
                    <a:pt x="48" y="20"/>
                  </a:cubicBezTo>
                  <a:cubicBezTo>
                    <a:pt x="48" y="20"/>
                    <a:pt x="48" y="20"/>
                    <a:pt x="49" y="19"/>
                  </a:cubicBezTo>
                  <a:cubicBezTo>
                    <a:pt x="49" y="18"/>
                    <a:pt x="49" y="18"/>
                    <a:pt x="49" y="17"/>
                  </a:cubicBezTo>
                  <a:cubicBezTo>
                    <a:pt x="49" y="16"/>
                    <a:pt x="49" y="15"/>
                    <a:pt x="48" y="14"/>
                  </a:cubicBezTo>
                  <a:cubicBezTo>
                    <a:pt x="46" y="12"/>
                    <a:pt x="42" y="11"/>
                    <a:pt x="38" y="9"/>
                  </a:cubicBezTo>
                  <a:cubicBezTo>
                    <a:pt x="36" y="9"/>
                    <a:pt x="34" y="8"/>
                    <a:pt x="32" y="8"/>
                  </a:cubicBezTo>
                  <a:cubicBezTo>
                    <a:pt x="31" y="8"/>
                    <a:pt x="30" y="7"/>
                    <a:pt x="30" y="7"/>
                  </a:cubicBezTo>
                  <a:cubicBezTo>
                    <a:pt x="29" y="5"/>
                    <a:pt x="29" y="3"/>
                    <a:pt x="29" y="2"/>
                  </a:cubicBezTo>
                  <a:cubicBezTo>
                    <a:pt x="29" y="1"/>
                    <a:pt x="29" y="0"/>
                    <a:pt x="28" y="0"/>
                  </a:cubicBezTo>
                  <a:cubicBezTo>
                    <a:pt x="28" y="0"/>
                    <a:pt x="28" y="0"/>
                    <a:pt x="2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771"/>
            <p:cNvSpPr>
              <a:spLocks noEditPoints="1"/>
            </p:cNvSpPr>
            <p:nvPr/>
          </p:nvSpPr>
          <p:spPr bwMode="auto">
            <a:xfrm>
              <a:off x="4359" y="764"/>
              <a:ext cx="28" cy="47"/>
            </a:xfrm>
            <a:custGeom>
              <a:avLst/>
              <a:gdLst>
                <a:gd name="T0" fmla="*/ 7 w 12"/>
                <a:gd name="T1" fmla="*/ 14 h 20"/>
                <a:gd name="T2" fmla="*/ 6 w 12"/>
                <a:gd name="T3" fmla="*/ 13 h 20"/>
                <a:gd name="T4" fmla="*/ 5 w 12"/>
                <a:gd name="T5" fmla="*/ 9 h 20"/>
                <a:gd name="T6" fmla="*/ 5 w 12"/>
                <a:gd name="T7" fmla="*/ 9 h 20"/>
                <a:gd name="T8" fmla="*/ 5 w 12"/>
                <a:gd name="T9" fmla="*/ 8 h 20"/>
                <a:gd name="T10" fmla="*/ 7 w 12"/>
                <a:gd name="T11" fmla="*/ 6 h 20"/>
                <a:gd name="T12" fmla="*/ 7 w 12"/>
                <a:gd name="T13" fmla="*/ 14 h 20"/>
                <a:gd name="T14" fmla="*/ 9 w 12"/>
                <a:gd name="T15" fmla="*/ 0 h 20"/>
                <a:gd name="T16" fmla="*/ 8 w 12"/>
                <a:gd name="T17" fmla="*/ 0 h 20"/>
                <a:gd name="T18" fmla="*/ 6 w 12"/>
                <a:gd name="T19" fmla="*/ 1 h 20"/>
                <a:gd name="T20" fmla="*/ 2 w 12"/>
                <a:gd name="T21" fmla="*/ 4 h 20"/>
                <a:gd name="T22" fmla="*/ 0 w 12"/>
                <a:gd name="T23" fmla="*/ 9 h 20"/>
                <a:gd name="T24" fmla="*/ 0 w 12"/>
                <a:gd name="T25" fmla="*/ 10 h 20"/>
                <a:gd name="T26" fmla="*/ 3 w 12"/>
                <a:gd name="T27" fmla="*/ 15 h 20"/>
                <a:gd name="T28" fmla="*/ 7 w 12"/>
                <a:gd name="T29" fmla="*/ 19 h 20"/>
                <a:gd name="T30" fmla="*/ 9 w 12"/>
                <a:gd name="T31" fmla="*/ 20 h 20"/>
                <a:gd name="T32" fmla="*/ 10 w 12"/>
                <a:gd name="T33" fmla="*/ 20 h 20"/>
                <a:gd name="T34" fmla="*/ 11 w 12"/>
                <a:gd name="T35" fmla="*/ 20 h 20"/>
                <a:gd name="T36" fmla="*/ 12 w 12"/>
                <a:gd name="T37" fmla="*/ 18 h 20"/>
                <a:gd name="T38" fmla="*/ 11 w 12"/>
                <a:gd name="T39" fmla="*/ 2 h 20"/>
                <a:gd name="T40" fmla="*/ 10 w 12"/>
                <a:gd name="T41" fmla="*/ 0 h 20"/>
                <a:gd name="T42" fmla="*/ 9 w 12"/>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20">
                  <a:moveTo>
                    <a:pt x="7" y="14"/>
                  </a:moveTo>
                  <a:cubicBezTo>
                    <a:pt x="7" y="13"/>
                    <a:pt x="6" y="13"/>
                    <a:pt x="6" y="13"/>
                  </a:cubicBezTo>
                  <a:cubicBezTo>
                    <a:pt x="5" y="12"/>
                    <a:pt x="5" y="11"/>
                    <a:pt x="5" y="9"/>
                  </a:cubicBezTo>
                  <a:cubicBezTo>
                    <a:pt x="5" y="9"/>
                    <a:pt x="5" y="9"/>
                    <a:pt x="5" y="9"/>
                  </a:cubicBezTo>
                  <a:cubicBezTo>
                    <a:pt x="5" y="9"/>
                    <a:pt x="5" y="8"/>
                    <a:pt x="5" y="8"/>
                  </a:cubicBezTo>
                  <a:cubicBezTo>
                    <a:pt x="5" y="7"/>
                    <a:pt x="6" y="6"/>
                    <a:pt x="7" y="6"/>
                  </a:cubicBezTo>
                  <a:cubicBezTo>
                    <a:pt x="7" y="8"/>
                    <a:pt x="7" y="11"/>
                    <a:pt x="7" y="14"/>
                  </a:cubicBezTo>
                  <a:moveTo>
                    <a:pt x="9" y="0"/>
                  </a:moveTo>
                  <a:cubicBezTo>
                    <a:pt x="9" y="0"/>
                    <a:pt x="8" y="0"/>
                    <a:pt x="8" y="0"/>
                  </a:cubicBezTo>
                  <a:cubicBezTo>
                    <a:pt x="7" y="0"/>
                    <a:pt x="7" y="1"/>
                    <a:pt x="6" y="1"/>
                  </a:cubicBezTo>
                  <a:cubicBezTo>
                    <a:pt x="5" y="2"/>
                    <a:pt x="3" y="3"/>
                    <a:pt x="2" y="4"/>
                  </a:cubicBezTo>
                  <a:cubicBezTo>
                    <a:pt x="1" y="6"/>
                    <a:pt x="0" y="7"/>
                    <a:pt x="0" y="9"/>
                  </a:cubicBezTo>
                  <a:cubicBezTo>
                    <a:pt x="0" y="10"/>
                    <a:pt x="0" y="10"/>
                    <a:pt x="0" y="10"/>
                  </a:cubicBezTo>
                  <a:cubicBezTo>
                    <a:pt x="0" y="12"/>
                    <a:pt x="1" y="14"/>
                    <a:pt x="3" y="15"/>
                  </a:cubicBezTo>
                  <a:cubicBezTo>
                    <a:pt x="4" y="17"/>
                    <a:pt x="6" y="18"/>
                    <a:pt x="7" y="19"/>
                  </a:cubicBezTo>
                  <a:cubicBezTo>
                    <a:pt x="8" y="19"/>
                    <a:pt x="9" y="20"/>
                    <a:pt x="9" y="20"/>
                  </a:cubicBezTo>
                  <a:cubicBezTo>
                    <a:pt x="9" y="20"/>
                    <a:pt x="10" y="20"/>
                    <a:pt x="10" y="20"/>
                  </a:cubicBezTo>
                  <a:cubicBezTo>
                    <a:pt x="10" y="20"/>
                    <a:pt x="11" y="20"/>
                    <a:pt x="11" y="20"/>
                  </a:cubicBezTo>
                  <a:cubicBezTo>
                    <a:pt x="12" y="19"/>
                    <a:pt x="12" y="18"/>
                    <a:pt x="12" y="18"/>
                  </a:cubicBezTo>
                  <a:cubicBezTo>
                    <a:pt x="12" y="12"/>
                    <a:pt x="11" y="7"/>
                    <a:pt x="11" y="2"/>
                  </a:cubicBezTo>
                  <a:cubicBezTo>
                    <a:pt x="11" y="1"/>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772"/>
            <p:cNvSpPr>
              <a:spLocks noEditPoints="1"/>
            </p:cNvSpPr>
            <p:nvPr/>
          </p:nvSpPr>
          <p:spPr bwMode="auto">
            <a:xfrm>
              <a:off x="4399" y="830"/>
              <a:ext cx="33" cy="52"/>
            </a:xfrm>
            <a:custGeom>
              <a:avLst/>
              <a:gdLst>
                <a:gd name="T0" fmla="*/ 6 w 14"/>
                <a:gd name="T1" fmla="*/ 18 h 22"/>
                <a:gd name="T2" fmla="*/ 5 w 14"/>
                <a:gd name="T3" fmla="*/ 7 h 22"/>
                <a:gd name="T4" fmla="*/ 7 w 14"/>
                <a:gd name="T5" fmla="*/ 9 h 22"/>
                <a:gd name="T6" fmla="*/ 10 w 14"/>
                <a:gd name="T7" fmla="*/ 14 h 22"/>
                <a:gd name="T8" fmla="*/ 10 w 14"/>
                <a:gd name="T9" fmla="*/ 14 h 22"/>
                <a:gd name="T10" fmla="*/ 8 w 14"/>
                <a:gd name="T11" fmla="*/ 16 h 22"/>
                <a:gd name="T12" fmla="*/ 6 w 14"/>
                <a:gd name="T13" fmla="*/ 18 h 22"/>
                <a:gd name="T14" fmla="*/ 2 w 14"/>
                <a:gd name="T15" fmla="*/ 0 h 22"/>
                <a:gd name="T16" fmla="*/ 1 w 14"/>
                <a:gd name="T17" fmla="*/ 1 h 22"/>
                <a:gd name="T18" fmla="*/ 0 w 14"/>
                <a:gd name="T19" fmla="*/ 3 h 22"/>
                <a:gd name="T20" fmla="*/ 2 w 14"/>
                <a:gd name="T21" fmla="*/ 21 h 22"/>
                <a:gd name="T22" fmla="*/ 3 w 14"/>
                <a:gd name="T23" fmla="*/ 22 h 22"/>
                <a:gd name="T24" fmla="*/ 4 w 14"/>
                <a:gd name="T25" fmla="*/ 22 h 22"/>
                <a:gd name="T26" fmla="*/ 5 w 14"/>
                <a:gd name="T27" fmla="*/ 22 h 22"/>
                <a:gd name="T28" fmla="*/ 7 w 14"/>
                <a:gd name="T29" fmla="*/ 22 h 22"/>
                <a:gd name="T30" fmla="*/ 11 w 14"/>
                <a:gd name="T31" fmla="*/ 19 h 22"/>
                <a:gd name="T32" fmla="*/ 14 w 14"/>
                <a:gd name="T33" fmla="*/ 15 h 22"/>
                <a:gd name="T34" fmla="*/ 12 w 14"/>
                <a:gd name="T35" fmla="*/ 15 h 22"/>
                <a:gd name="T36" fmla="*/ 14 w 14"/>
                <a:gd name="T37" fmla="*/ 15 h 22"/>
                <a:gd name="T38" fmla="*/ 14 w 14"/>
                <a:gd name="T39" fmla="*/ 14 h 22"/>
                <a:gd name="T40" fmla="*/ 10 w 14"/>
                <a:gd name="T41" fmla="*/ 6 h 22"/>
                <a:gd name="T42" fmla="*/ 3 w 14"/>
                <a:gd name="T43" fmla="*/ 1 h 22"/>
                <a:gd name="T44" fmla="*/ 2 w 14"/>
                <a:gd name="T4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22">
                  <a:moveTo>
                    <a:pt x="6" y="18"/>
                  </a:moveTo>
                  <a:cubicBezTo>
                    <a:pt x="6" y="14"/>
                    <a:pt x="5" y="10"/>
                    <a:pt x="5" y="7"/>
                  </a:cubicBezTo>
                  <a:cubicBezTo>
                    <a:pt x="6" y="7"/>
                    <a:pt x="7" y="8"/>
                    <a:pt x="7" y="9"/>
                  </a:cubicBezTo>
                  <a:cubicBezTo>
                    <a:pt x="9" y="10"/>
                    <a:pt x="10" y="12"/>
                    <a:pt x="10" y="14"/>
                  </a:cubicBezTo>
                  <a:cubicBezTo>
                    <a:pt x="10" y="14"/>
                    <a:pt x="10" y="14"/>
                    <a:pt x="10" y="14"/>
                  </a:cubicBezTo>
                  <a:cubicBezTo>
                    <a:pt x="9" y="15"/>
                    <a:pt x="9" y="16"/>
                    <a:pt x="8" y="16"/>
                  </a:cubicBezTo>
                  <a:cubicBezTo>
                    <a:pt x="8" y="17"/>
                    <a:pt x="7" y="17"/>
                    <a:pt x="6" y="18"/>
                  </a:cubicBezTo>
                  <a:moveTo>
                    <a:pt x="2" y="0"/>
                  </a:moveTo>
                  <a:cubicBezTo>
                    <a:pt x="2" y="0"/>
                    <a:pt x="2" y="1"/>
                    <a:pt x="1" y="1"/>
                  </a:cubicBezTo>
                  <a:cubicBezTo>
                    <a:pt x="1" y="1"/>
                    <a:pt x="0" y="2"/>
                    <a:pt x="0" y="3"/>
                  </a:cubicBezTo>
                  <a:cubicBezTo>
                    <a:pt x="1" y="9"/>
                    <a:pt x="1" y="15"/>
                    <a:pt x="2" y="21"/>
                  </a:cubicBezTo>
                  <a:cubicBezTo>
                    <a:pt x="2" y="21"/>
                    <a:pt x="2" y="22"/>
                    <a:pt x="3" y="22"/>
                  </a:cubicBezTo>
                  <a:cubicBezTo>
                    <a:pt x="3" y="22"/>
                    <a:pt x="4" y="22"/>
                    <a:pt x="4" y="22"/>
                  </a:cubicBezTo>
                  <a:cubicBezTo>
                    <a:pt x="4" y="22"/>
                    <a:pt x="4" y="22"/>
                    <a:pt x="5" y="22"/>
                  </a:cubicBezTo>
                  <a:cubicBezTo>
                    <a:pt x="5" y="22"/>
                    <a:pt x="6" y="22"/>
                    <a:pt x="7" y="22"/>
                  </a:cubicBezTo>
                  <a:cubicBezTo>
                    <a:pt x="9" y="21"/>
                    <a:pt x="10" y="21"/>
                    <a:pt x="11" y="19"/>
                  </a:cubicBezTo>
                  <a:cubicBezTo>
                    <a:pt x="13" y="18"/>
                    <a:pt x="13" y="17"/>
                    <a:pt x="14" y="15"/>
                  </a:cubicBezTo>
                  <a:cubicBezTo>
                    <a:pt x="12" y="15"/>
                    <a:pt x="12" y="15"/>
                    <a:pt x="12" y="15"/>
                  </a:cubicBezTo>
                  <a:cubicBezTo>
                    <a:pt x="14" y="15"/>
                    <a:pt x="14" y="15"/>
                    <a:pt x="14" y="15"/>
                  </a:cubicBezTo>
                  <a:cubicBezTo>
                    <a:pt x="14" y="15"/>
                    <a:pt x="14" y="14"/>
                    <a:pt x="14" y="14"/>
                  </a:cubicBezTo>
                  <a:cubicBezTo>
                    <a:pt x="14" y="10"/>
                    <a:pt x="12" y="8"/>
                    <a:pt x="10" y="6"/>
                  </a:cubicBezTo>
                  <a:cubicBezTo>
                    <a:pt x="8" y="3"/>
                    <a:pt x="6" y="2"/>
                    <a:pt x="3" y="1"/>
                  </a:cubicBezTo>
                  <a:cubicBezTo>
                    <a:pt x="3"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773"/>
            <p:cNvSpPr>
              <a:spLocks noEditPoints="1"/>
            </p:cNvSpPr>
            <p:nvPr/>
          </p:nvSpPr>
          <p:spPr bwMode="auto">
            <a:xfrm>
              <a:off x="3049" y="2901"/>
              <a:ext cx="190" cy="189"/>
            </a:xfrm>
            <a:custGeom>
              <a:avLst/>
              <a:gdLst>
                <a:gd name="T0" fmla="*/ 48 w 80"/>
                <a:gd name="T1" fmla="*/ 76 h 80"/>
                <a:gd name="T2" fmla="*/ 43 w 80"/>
                <a:gd name="T3" fmla="*/ 76 h 80"/>
                <a:gd name="T4" fmla="*/ 43 w 80"/>
                <a:gd name="T5" fmla="*/ 77 h 80"/>
                <a:gd name="T6" fmla="*/ 37 w 80"/>
                <a:gd name="T7" fmla="*/ 77 h 80"/>
                <a:gd name="T8" fmla="*/ 39 w 80"/>
                <a:gd name="T9" fmla="*/ 77 h 80"/>
                <a:gd name="T10" fmla="*/ 35 w 80"/>
                <a:gd name="T11" fmla="*/ 74 h 80"/>
                <a:gd name="T12" fmla="*/ 32 w 80"/>
                <a:gd name="T13" fmla="*/ 76 h 80"/>
                <a:gd name="T14" fmla="*/ 34 w 80"/>
                <a:gd name="T15" fmla="*/ 74 h 80"/>
                <a:gd name="T16" fmla="*/ 27 w 80"/>
                <a:gd name="T17" fmla="*/ 75 h 80"/>
                <a:gd name="T18" fmla="*/ 29 w 80"/>
                <a:gd name="T19" fmla="*/ 75 h 80"/>
                <a:gd name="T20" fmla="*/ 27 w 80"/>
                <a:gd name="T21" fmla="*/ 70 h 80"/>
                <a:gd name="T22" fmla="*/ 23 w 80"/>
                <a:gd name="T23" fmla="*/ 73 h 80"/>
                <a:gd name="T24" fmla="*/ 25 w 80"/>
                <a:gd name="T25" fmla="*/ 69 h 80"/>
                <a:gd name="T26" fmla="*/ 13 w 80"/>
                <a:gd name="T27" fmla="*/ 64 h 80"/>
                <a:gd name="T28" fmla="*/ 16 w 80"/>
                <a:gd name="T29" fmla="*/ 68 h 80"/>
                <a:gd name="T30" fmla="*/ 13 w 80"/>
                <a:gd name="T31" fmla="*/ 55 h 80"/>
                <a:gd name="T32" fmla="*/ 9 w 80"/>
                <a:gd name="T33" fmla="*/ 58 h 80"/>
                <a:gd name="T34" fmla="*/ 11 w 80"/>
                <a:gd name="T35" fmla="*/ 50 h 80"/>
                <a:gd name="T36" fmla="*/ 9 w 80"/>
                <a:gd name="T37" fmla="*/ 58 h 80"/>
                <a:gd name="T38" fmla="*/ 9 w 80"/>
                <a:gd name="T39" fmla="*/ 44 h 80"/>
                <a:gd name="T40" fmla="*/ 6 w 80"/>
                <a:gd name="T41" fmla="*/ 53 h 80"/>
                <a:gd name="T42" fmla="*/ 7 w 80"/>
                <a:gd name="T43" fmla="*/ 36 h 80"/>
                <a:gd name="T44" fmla="*/ 9 w 80"/>
                <a:gd name="T45" fmla="*/ 42 h 80"/>
                <a:gd name="T46" fmla="*/ 4 w 80"/>
                <a:gd name="T47" fmla="*/ 34 h 80"/>
                <a:gd name="T48" fmla="*/ 6 w 80"/>
                <a:gd name="T49" fmla="*/ 35 h 80"/>
                <a:gd name="T50" fmla="*/ 5 w 80"/>
                <a:gd name="T51" fmla="*/ 29 h 80"/>
                <a:gd name="T52" fmla="*/ 4 w 80"/>
                <a:gd name="T53" fmla="*/ 31 h 80"/>
                <a:gd name="T54" fmla="*/ 10 w 80"/>
                <a:gd name="T55" fmla="*/ 21 h 80"/>
                <a:gd name="T56" fmla="*/ 5 w 80"/>
                <a:gd name="T57" fmla="*/ 27 h 80"/>
                <a:gd name="T58" fmla="*/ 12 w 80"/>
                <a:gd name="T59" fmla="*/ 17 h 80"/>
                <a:gd name="T60" fmla="*/ 9 w 80"/>
                <a:gd name="T61" fmla="*/ 20 h 80"/>
                <a:gd name="T62" fmla="*/ 15 w 80"/>
                <a:gd name="T63" fmla="*/ 50 h 80"/>
                <a:gd name="T64" fmla="*/ 32 w 80"/>
                <a:gd name="T65" fmla="*/ 5 h 80"/>
                <a:gd name="T66" fmla="*/ 75 w 80"/>
                <a:gd name="T67" fmla="*/ 30 h 80"/>
                <a:gd name="T68" fmla="*/ 55 w 80"/>
                <a:gd name="T69" fmla="*/ 72 h 80"/>
                <a:gd name="T70" fmla="*/ 40 w 80"/>
                <a:gd name="T71" fmla="*/ 0 h 80"/>
                <a:gd name="T72" fmla="*/ 22 w 80"/>
                <a:gd name="T73" fmla="*/ 6 h 80"/>
                <a:gd name="T74" fmla="*/ 8 w 80"/>
                <a:gd name="T75" fmla="*/ 14 h 80"/>
                <a:gd name="T76" fmla="*/ 0 w 80"/>
                <a:gd name="T77" fmla="*/ 39 h 80"/>
                <a:gd name="T78" fmla="*/ 34 w 80"/>
                <a:gd name="T79" fmla="*/ 80 h 80"/>
                <a:gd name="T80" fmla="*/ 41 w 80"/>
                <a:gd name="T81" fmla="*/ 80 h 80"/>
                <a:gd name="T82" fmla="*/ 46 w 80"/>
                <a:gd name="T83" fmla="*/ 80 h 80"/>
                <a:gd name="T84" fmla="*/ 48 w 80"/>
                <a:gd name="T85" fmla="*/ 80 h 80"/>
                <a:gd name="T86" fmla="*/ 74 w 80"/>
                <a:gd name="T87" fmla="*/ 62 h 80"/>
                <a:gd name="T88" fmla="*/ 63 w 80"/>
                <a:gd name="T89" fmla="*/ 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80">
                  <a:moveTo>
                    <a:pt x="46" y="77"/>
                  </a:moveTo>
                  <a:cubicBezTo>
                    <a:pt x="47" y="76"/>
                    <a:pt x="47" y="76"/>
                    <a:pt x="47" y="76"/>
                  </a:cubicBezTo>
                  <a:cubicBezTo>
                    <a:pt x="48" y="76"/>
                    <a:pt x="48" y="76"/>
                    <a:pt x="48" y="76"/>
                  </a:cubicBezTo>
                  <a:cubicBezTo>
                    <a:pt x="47" y="76"/>
                    <a:pt x="46" y="77"/>
                    <a:pt x="46" y="77"/>
                  </a:cubicBezTo>
                  <a:moveTo>
                    <a:pt x="41" y="77"/>
                  </a:moveTo>
                  <a:cubicBezTo>
                    <a:pt x="42" y="77"/>
                    <a:pt x="42" y="76"/>
                    <a:pt x="43" y="76"/>
                  </a:cubicBezTo>
                  <a:cubicBezTo>
                    <a:pt x="43" y="76"/>
                    <a:pt x="44" y="76"/>
                    <a:pt x="44" y="76"/>
                  </a:cubicBezTo>
                  <a:cubicBezTo>
                    <a:pt x="44" y="76"/>
                    <a:pt x="44" y="76"/>
                    <a:pt x="44" y="76"/>
                  </a:cubicBezTo>
                  <a:cubicBezTo>
                    <a:pt x="43" y="77"/>
                    <a:pt x="43" y="77"/>
                    <a:pt x="43" y="77"/>
                  </a:cubicBezTo>
                  <a:cubicBezTo>
                    <a:pt x="43" y="77"/>
                    <a:pt x="42" y="77"/>
                    <a:pt x="41" y="77"/>
                  </a:cubicBezTo>
                  <a:moveTo>
                    <a:pt x="39" y="77"/>
                  </a:moveTo>
                  <a:cubicBezTo>
                    <a:pt x="39" y="77"/>
                    <a:pt x="38" y="77"/>
                    <a:pt x="37" y="77"/>
                  </a:cubicBezTo>
                  <a:cubicBezTo>
                    <a:pt x="38" y="76"/>
                    <a:pt x="38" y="76"/>
                    <a:pt x="39" y="75"/>
                  </a:cubicBezTo>
                  <a:cubicBezTo>
                    <a:pt x="39" y="75"/>
                    <a:pt x="40" y="75"/>
                    <a:pt x="41" y="75"/>
                  </a:cubicBezTo>
                  <a:cubicBezTo>
                    <a:pt x="40" y="76"/>
                    <a:pt x="40" y="77"/>
                    <a:pt x="39" y="77"/>
                  </a:cubicBezTo>
                  <a:moveTo>
                    <a:pt x="35" y="77"/>
                  </a:moveTo>
                  <a:cubicBezTo>
                    <a:pt x="35" y="77"/>
                    <a:pt x="34" y="77"/>
                    <a:pt x="34" y="76"/>
                  </a:cubicBezTo>
                  <a:cubicBezTo>
                    <a:pt x="34" y="76"/>
                    <a:pt x="35" y="75"/>
                    <a:pt x="35" y="74"/>
                  </a:cubicBezTo>
                  <a:cubicBezTo>
                    <a:pt x="36" y="74"/>
                    <a:pt x="36" y="74"/>
                    <a:pt x="37" y="75"/>
                  </a:cubicBezTo>
                  <a:cubicBezTo>
                    <a:pt x="36" y="75"/>
                    <a:pt x="36" y="76"/>
                    <a:pt x="35" y="77"/>
                  </a:cubicBezTo>
                  <a:moveTo>
                    <a:pt x="32" y="76"/>
                  </a:moveTo>
                  <a:cubicBezTo>
                    <a:pt x="31" y="76"/>
                    <a:pt x="31" y="76"/>
                    <a:pt x="31" y="76"/>
                  </a:cubicBezTo>
                  <a:cubicBezTo>
                    <a:pt x="32" y="75"/>
                    <a:pt x="32" y="74"/>
                    <a:pt x="33" y="73"/>
                  </a:cubicBezTo>
                  <a:cubicBezTo>
                    <a:pt x="33" y="73"/>
                    <a:pt x="33" y="73"/>
                    <a:pt x="34" y="74"/>
                  </a:cubicBezTo>
                  <a:cubicBezTo>
                    <a:pt x="33" y="74"/>
                    <a:pt x="33" y="75"/>
                    <a:pt x="32" y="76"/>
                  </a:cubicBezTo>
                  <a:moveTo>
                    <a:pt x="29" y="75"/>
                  </a:moveTo>
                  <a:cubicBezTo>
                    <a:pt x="28" y="75"/>
                    <a:pt x="28" y="75"/>
                    <a:pt x="27" y="75"/>
                  </a:cubicBezTo>
                  <a:cubicBezTo>
                    <a:pt x="28" y="74"/>
                    <a:pt x="29" y="73"/>
                    <a:pt x="29" y="71"/>
                  </a:cubicBezTo>
                  <a:cubicBezTo>
                    <a:pt x="30" y="72"/>
                    <a:pt x="30" y="72"/>
                    <a:pt x="31" y="72"/>
                  </a:cubicBezTo>
                  <a:cubicBezTo>
                    <a:pt x="31" y="73"/>
                    <a:pt x="30" y="74"/>
                    <a:pt x="29" y="75"/>
                  </a:cubicBezTo>
                  <a:moveTo>
                    <a:pt x="25" y="74"/>
                  </a:moveTo>
                  <a:cubicBezTo>
                    <a:pt x="25" y="74"/>
                    <a:pt x="24" y="74"/>
                    <a:pt x="24" y="73"/>
                  </a:cubicBezTo>
                  <a:cubicBezTo>
                    <a:pt x="25" y="72"/>
                    <a:pt x="26" y="71"/>
                    <a:pt x="27" y="70"/>
                  </a:cubicBezTo>
                  <a:cubicBezTo>
                    <a:pt x="27" y="70"/>
                    <a:pt x="28" y="70"/>
                    <a:pt x="28" y="71"/>
                  </a:cubicBezTo>
                  <a:cubicBezTo>
                    <a:pt x="27" y="72"/>
                    <a:pt x="26" y="73"/>
                    <a:pt x="25" y="74"/>
                  </a:cubicBezTo>
                  <a:moveTo>
                    <a:pt x="23" y="73"/>
                  </a:moveTo>
                  <a:cubicBezTo>
                    <a:pt x="21" y="72"/>
                    <a:pt x="19" y="70"/>
                    <a:pt x="17" y="69"/>
                  </a:cubicBezTo>
                  <a:cubicBezTo>
                    <a:pt x="18" y="68"/>
                    <a:pt x="19" y="66"/>
                    <a:pt x="21" y="65"/>
                  </a:cubicBezTo>
                  <a:cubicBezTo>
                    <a:pt x="22" y="66"/>
                    <a:pt x="24" y="68"/>
                    <a:pt x="25" y="69"/>
                  </a:cubicBezTo>
                  <a:cubicBezTo>
                    <a:pt x="24" y="70"/>
                    <a:pt x="23" y="71"/>
                    <a:pt x="23" y="73"/>
                  </a:cubicBezTo>
                  <a:moveTo>
                    <a:pt x="16" y="68"/>
                  </a:moveTo>
                  <a:cubicBezTo>
                    <a:pt x="15" y="67"/>
                    <a:pt x="14" y="66"/>
                    <a:pt x="13" y="64"/>
                  </a:cubicBezTo>
                  <a:cubicBezTo>
                    <a:pt x="13" y="63"/>
                    <a:pt x="15" y="61"/>
                    <a:pt x="16" y="59"/>
                  </a:cubicBezTo>
                  <a:cubicBezTo>
                    <a:pt x="17" y="61"/>
                    <a:pt x="18" y="62"/>
                    <a:pt x="19" y="64"/>
                  </a:cubicBezTo>
                  <a:cubicBezTo>
                    <a:pt x="18" y="65"/>
                    <a:pt x="17" y="67"/>
                    <a:pt x="16" y="68"/>
                  </a:cubicBezTo>
                  <a:moveTo>
                    <a:pt x="11" y="63"/>
                  </a:moveTo>
                  <a:cubicBezTo>
                    <a:pt x="11" y="62"/>
                    <a:pt x="10" y="61"/>
                    <a:pt x="9" y="60"/>
                  </a:cubicBezTo>
                  <a:cubicBezTo>
                    <a:pt x="11" y="58"/>
                    <a:pt x="12" y="57"/>
                    <a:pt x="13" y="55"/>
                  </a:cubicBezTo>
                  <a:cubicBezTo>
                    <a:pt x="14" y="56"/>
                    <a:pt x="14" y="57"/>
                    <a:pt x="15" y="58"/>
                  </a:cubicBezTo>
                  <a:cubicBezTo>
                    <a:pt x="14" y="59"/>
                    <a:pt x="12" y="61"/>
                    <a:pt x="11" y="63"/>
                  </a:cubicBezTo>
                  <a:moveTo>
                    <a:pt x="9" y="58"/>
                  </a:moveTo>
                  <a:cubicBezTo>
                    <a:pt x="8" y="57"/>
                    <a:pt x="7" y="56"/>
                    <a:pt x="7" y="54"/>
                  </a:cubicBezTo>
                  <a:cubicBezTo>
                    <a:pt x="7" y="54"/>
                    <a:pt x="7" y="54"/>
                    <a:pt x="7" y="54"/>
                  </a:cubicBezTo>
                  <a:cubicBezTo>
                    <a:pt x="8" y="53"/>
                    <a:pt x="10" y="51"/>
                    <a:pt x="11" y="50"/>
                  </a:cubicBezTo>
                  <a:cubicBezTo>
                    <a:pt x="11" y="50"/>
                    <a:pt x="11" y="51"/>
                    <a:pt x="12" y="52"/>
                  </a:cubicBezTo>
                  <a:cubicBezTo>
                    <a:pt x="12" y="52"/>
                    <a:pt x="12" y="53"/>
                    <a:pt x="12" y="53"/>
                  </a:cubicBezTo>
                  <a:cubicBezTo>
                    <a:pt x="11" y="55"/>
                    <a:pt x="10" y="57"/>
                    <a:pt x="9" y="58"/>
                  </a:cubicBezTo>
                  <a:moveTo>
                    <a:pt x="6" y="53"/>
                  </a:moveTo>
                  <a:cubicBezTo>
                    <a:pt x="6" y="51"/>
                    <a:pt x="5" y="50"/>
                    <a:pt x="5" y="49"/>
                  </a:cubicBezTo>
                  <a:cubicBezTo>
                    <a:pt x="7" y="47"/>
                    <a:pt x="8" y="46"/>
                    <a:pt x="9" y="44"/>
                  </a:cubicBezTo>
                  <a:cubicBezTo>
                    <a:pt x="10" y="45"/>
                    <a:pt x="10" y="47"/>
                    <a:pt x="10" y="48"/>
                  </a:cubicBezTo>
                  <a:cubicBezTo>
                    <a:pt x="9" y="49"/>
                    <a:pt x="8" y="50"/>
                    <a:pt x="8" y="51"/>
                  </a:cubicBezTo>
                  <a:cubicBezTo>
                    <a:pt x="7" y="52"/>
                    <a:pt x="7" y="52"/>
                    <a:pt x="6" y="53"/>
                  </a:cubicBezTo>
                  <a:moveTo>
                    <a:pt x="5" y="47"/>
                  </a:moveTo>
                  <a:cubicBezTo>
                    <a:pt x="4" y="44"/>
                    <a:pt x="4" y="41"/>
                    <a:pt x="4" y="39"/>
                  </a:cubicBezTo>
                  <a:cubicBezTo>
                    <a:pt x="5" y="38"/>
                    <a:pt x="6" y="37"/>
                    <a:pt x="7" y="36"/>
                  </a:cubicBezTo>
                  <a:cubicBezTo>
                    <a:pt x="7" y="36"/>
                    <a:pt x="8" y="35"/>
                    <a:pt x="8" y="35"/>
                  </a:cubicBezTo>
                  <a:cubicBezTo>
                    <a:pt x="8" y="35"/>
                    <a:pt x="8" y="35"/>
                    <a:pt x="8" y="35"/>
                  </a:cubicBezTo>
                  <a:cubicBezTo>
                    <a:pt x="8" y="37"/>
                    <a:pt x="9" y="40"/>
                    <a:pt x="9" y="42"/>
                  </a:cubicBezTo>
                  <a:cubicBezTo>
                    <a:pt x="8" y="44"/>
                    <a:pt x="6" y="45"/>
                    <a:pt x="5" y="47"/>
                  </a:cubicBezTo>
                  <a:moveTo>
                    <a:pt x="4" y="37"/>
                  </a:moveTo>
                  <a:cubicBezTo>
                    <a:pt x="4" y="36"/>
                    <a:pt x="4" y="35"/>
                    <a:pt x="4" y="34"/>
                  </a:cubicBezTo>
                  <a:cubicBezTo>
                    <a:pt x="6" y="33"/>
                    <a:pt x="7" y="31"/>
                    <a:pt x="9" y="30"/>
                  </a:cubicBezTo>
                  <a:cubicBezTo>
                    <a:pt x="9" y="31"/>
                    <a:pt x="9" y="31"/>
                    <a:pt x="9" y="32"/>
                  </a:cubicBezTo>
                  <a:cubicBezTo>
                    <a:pt x="8" y="33"/>
                    <a:pt x="7" y="34"/>
                    <a:pt x="6" y="35"/>
                  </a:cubicBezTo>
                  <a:cubicBezTo>
                    <a:pt x="5" y="36"/>
                    <a:pt x="4" y="36"/>
                    <a:pt x="4" y="37"/>
                  </a:cubicBezTo>
                  <a:moveTo>
                    <a:pt x="4" y="31"/>
                  </a:moveTo>
                  <a:cubicBezTo>
                    <a:pt x="5" y="31"/>
                    <a:pt x="5" y="30"/>
                    <a:pt x="5" y="29"/>
                  </a:cubicBezTo>
                  <a:cubicBezTo>
                    <a:pt x="6" y="28"/>
                    <a:pt x="8" y="27"/>
                    <a:pt x="9" y="27"/>
                  </a:cubicBezTo>
                  <a:cubicBezTo>
                    <a:pt x="9" y="28"/>
                    <a:pt x="9" y="28"/>
                    <a:pt x="9" y="28"/>
                  </a:cubicBezTo>
                  <a:cubicBezTo>
                    <a:pt x="8" y="29"/>
                    <a:pt x="6" y="30"/>
                    <a:pt x="4" y="31"/>
                  </a:cubicBezTo>
                  <a:moveTo>
                    <a:pt x="5" y="27"/>
                  </a:moveTo>
                  <a:cubicBezTo>
                    <a:pt x="6" y="26"/>
                    <a:pt x="6" y="25"/>
                    <a:pt x="7" y="24"/>
                  </a:cubicBezTo>
                  <a:cubicBezTo>
                    <a:pt x="8" y="23"/>
                    <a:pt x="9" y="22"/>
                    <a:pt x="10" y="21"/>
                  </a:cubicBezTo>
                  <a:cubicBezTo>
                    <a:pt x="11" y="21"/>
                    <a:pt x="11" y="21"/>
                    <a:pt x="11" y="21"/>
                  </a:cubicBezTo>
                  <a:cubicBezTo>
                    <a:pt x="10" y="22"/>
                    <a:pt x="10" y="23"/>
                    <a:pt x="10" y="24"/>
                  </a:cubicBezTo>
                  <a:cubicBezTo>
                    <a:pt x="8" y="25"/>
                    <a:pt x="7" y="26"/>
                    <a:pt x="5" y="27"/>
                  </a:cubicBezTo>
                  <a:moveTo>
                    <a:pt x="8" y="21"/>
                  </a:moveTo>
                  <a:cubicBezTo>
                    <a:pt x="8" y="20"/>
                    <a:pt x="9" y="19"/>
                    <a:pt x="9" y="19"/>
                  </a:cubicBezTo>
                  <a:cubicBezTo>
                    <a:pt x="10" y="18"/>
                    <a:pt x="11" y="18"/>
                    <a:pt x="12" y="17"/>
                  </a:cubicBezTo>
                  <a:cubicBezTo>
                    <a:pt x="12" y="17"/>
                    <a:pt x="12" y="17"/>
                    <a:pt x="12" y="17"/>
                  </a:cubicBezTo>
                  <a:cubicBezTo>
                    <a:pt x="12" y="17"/>
                    <a:pt x="12" y="18"/>
                    <a:pt x="11" y="19"/>
                  </a:cubicBezTo>
                  <a:cubicBezTo>
                    <a:pt x="11" y="19"/>
                    <a:pt x="10" y="20"/>
                    <a:pt x="9" y="20"/>
                  </a:cubicBezTo>
                  <a:cubicBezTo>
                    <a:pt x="9" y="20"/>
                    <a:pt x="8" y="21"/>
                    <a:pt x="8" y="21"/>
                  </a:cubicBezTo>
                  <a:moveTo>
                    <a:pt x="47" y="73"/>
                  </a:moveTo>
                  <a:cubicBezTo>
                    <a:pt x="34" y="73"/>
                    <a:pt x="20" y="63"/>
                    <a:pt x="15" y="50"/>
                  </a:cubicBezTo>
                  <a:cubicBezTo>
                    <a:pt x="13" y="46"/>
                    <a:pt x="12" y="40"/>
                    <a:pt x="12" y="35"/>
                  </a:cubicBezTo>
                  <a:cubicBezTo>
                    <a:pt x="12" y="28"/>
                    <a:pt x="13" y="21"/>
                    <a:pt x="17" y="16"/>
                  </a:cubicBezTo>
                  <a:cubicBezTo>
                    <a:pt x="20" y="10"/>
                    <a:pt x="25" y="6"/>
                    <a:pt x="32" y="5"/>
                  </a:cubicBezTo>
                  <a:cubicBezTo>
                    <a:pt x="35" y="4"/>
                    <a:pt x="37" y="4"/>
                    <a:pt x="40" y="4"/>
                  </a:cubicBezTo>
                  <a:cubicBezTo>
                    <a:pt x="48" y="4"/>
                    <a:pt x="55" y="7"/>
                    <a:pt x="61" y="11"/>
                  </a:cubicBezTo>
                  <a:cubicBezTo>
                    <a:pt x="67" y="16"/>
                    <a:pt x="72" y="23"/>
                    <a:pt x="75" y="30"/>
                  </a:cubicBezTo>
                  <a:cubicBezTo>
                    <a:pt x="76" y="34"/>
                    <a:pt x="77" y="38"/>
                    <a:pt x="77" y="42"/>
                  </a:cubicBezTo>
                  <a:cubicBezTo>
                    <a:pt x="77" y="48"/>
                    <a:pt x="75" y="55"/>
                    <a:pt x="71" y="61"/>
                  </a:cubicBezTo>
                  <a:cubicBezTo>
                    <a:pt x="67" y="66"/>
                    <a:pt x="62" y="70"/>
                    <a:pt x="55" y="72"/>
                  </a:cubicBezTo>
                  <a:cubicBezTo>
                    <a:pt x="53" y="73"/>
                    <a:pt x="50" y="73"/>
                    <a:pt x="48" y="73"/>
                  </a:cubicBezTo>
                  <a:cubicBezTo>
                    <a:pt x="48" y="73"/>
                    <a:pt x="48" y="73"/>
                    <a:pt x="47" y="73"/>
                  </a:cubicBezTo>
                  <a:moveTo>
                    <a:pt x="40" y="0"/>
                  </a:moveTo>
                  <a:cubicBezTo>
                    <a:pt x="40" y="0"/>
                    <a:pt x="40" y="0"/>
                    <a:pt x="40" y="0"/>
                  </a:cubicBezTo>
                  <a:cubicBezTo>
                    <a:pt x="37" y="0"/>
                    <a:pt x="34" y="1"/>
                    <a:pt x="31" y="1"/>
                  </a:cubicBezTo>
                  <a:cubicBezTo>
                    <a:pt x="28" y="2"/>
                    <a:pt x="24" y="4"/>
                    <a:pt x="22" y="6"/>
                  </a:cubicBezTo>
                  <a:cubicBezTo>
                    <a:pt x="21" y="6"/>
                    <a:pt x="21" y="6"/>
                    <a:pt x="21" y="6"/>
                  </a:cubicBezTo>
                  <a:cubicBezTo>
                    <a:pt x="17" y="8"/>
                    <a:pt x="13" y="10"/>
                    <a:pt x="9" y="14"/>
                  </a:cubicBezTo>
                  <a:cubicBezTo>
                    <a:pt x="9" y="14"/>
                    <a:pt x="8" y="14"/>
                    <a:pt x="8" y="14"/>
                  </a:cubicBezTo>
                  <a:cubicBezTo>
                    <a:pt x="8" y="15"/>
                    <a:pt x="8" y="15"/>
                    <a:pt x="8" y="15"/>
                  </a:cubicBezTo>
                  <a:cubicBezTo>
                    <a:pt x="7" y="16"/>
                    <a:pt x="7" y="16"/>
                    <a:pt x="7" y="16"/>
                  </a:cubicBezTo>
                  <a:cubicBezTo>
                    <a:pt x="3" y="22"/>
                    <a:pt x="0" y="30"/>
                    <a:pt x="0" y="39"/>
                  </a:cubicBezTo>
                  <a:cubicBezTo>
                    <a:pt x="0" y="44"/>
                    <a:pt x="1" y="50"/>
                    <a:pt x="3" y="55"/>
                  </a:cubicBezTo>
                  <a:cubicBezTo>
                    <a:pt x="9" y="68"/>
                    <a:pt x="20" y="78"/>
                    <a:pt x="34" y="80"/>
                  </a:cubicBezTo>
                  <a:cubicBezTo>
                    <a:pt x="34" y="80"/>
                    <a:pt x="34" y="80"/>
                    <a:pt x="34" y="80"/>
                  </a:cubicBezTo>
                  <a:cubicBezTo>
                    <a:pt x="35" y="80"/>
                    <a:pt x="35" y="80"/>
                    <a:pt x="35" y="80"/>
                  </a:cubicBezTo>
                  <a:cubicBezTo>
                    <a:pt x="37" y="80"/>
                    <a:pt x="39" y="80"/>
                    <a:pt x="41" y="80"/>
                  </a:cubicBezTo>
                  <a:cubicBezTo>
                    <a:pt x="41" y="80"/>
                    <a:pt x="41" y="80"/>
                    <a:pt x="41" y="80"/>
                  </a:cubicBezTo>
                  <a:cubicBezTo>
                    <a:pt x="42" y="80"/>
                    <a:pt x="44" y="80"/>
                    <a:pt x="45" y="80"/>
                  </a:cubicBezTo>
                  <a:cubicBezTo>
                    <a:pt x="46" y="80"/>
                    <a:pt x="46" y="80"/>
                    <a:pt x="46" y="80"/>
                  </a:cubicBezTo>
                  <a:cubicBezTo>
                    <a:pt x="46" y="80"/>
                    <a:pt x="46" y="80"/>
                    <a:pt x="46" y="80"/>
                  </a:cubicBezTo>
                  <a:cubicBezTo>
                    <a:pt x="47" y="80"/>
                    <a:pt x="47" y="80"/>
                    <a:pt x="47" y="80"/>
                  </a:cubicBezTo>
                  <a:cubicBezTo>
                    <a:pt x="47" y="80"/>
                    <a:pt x="47" y="80"/>
                    <a:pt x="47" y="80"/>
                  </a:cubicBezTo>
                  <a:cubicBezTo>
                    <a:pt x="48" y="80"/>
                    <a:pt x="48" y="80"/>
                    <a:pt x="48" y="80"/>
                  </a:cubicBezTo>
                  <a:cubicBezTo>
                    <a:pt x="52" y="78"/>
                    <a:pt x="58" y="75"/>
                    <a:pt x="62" y="73"/>
                  </a:cubicBezTo>
                  <a:cubicBezTo>
                    <a:pt x="63" y="72"/>
                    <a:pt x="63" y="72"/>
                    <a:pt x="63" y="72"/>
                  </a:cubicBezTo>
                  <a:cubicBezTo>
                    <a:pt x="67" y="70"/>
                    <a:pt x="71" y="66"/>
                    <a:pt x="74" y="62"/>
                  </a:cubicBezTo>
                  <a:cubicBezTo>
                    <a:pt x="78" y="56"/>
                    <a:pt x="80" y="49"/>
                    <a:pt x="80" y="42"/>
                  </a:cubicBezTo>
                  <a:cubicBezTo>
                    <a:pt x="80" y="37"/>
                    <a:pt x="79" y="33"/>
                    <a:pt x="78" y="29"/>
                  </a:cubicBezTo>
                  <a:cubicBezTo>
                    <a:pt x="75" y="21"/>
                    <a:pt x="70" y="14"/>
                    <a:pt x="63" y="9"/>
                  </a:cubicBezTo>
                  <a:cubicBezTo>
                    <a:pt x="57" y="4"/>
                    <a:pt x="49" y="0"/>
                    <a:pt x="4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774"/>
            <p:cNvSpPr>
              <a:spLocks noEditPoints="1"/>
            </p:cNvSpPr>
            <p:nvPr/>
          </p:nvSpPr>
          <p:spPr bwMode="auto">
            <a:xfrm>
              <a:off x="3085" y="2917"/>
              <a:ext cx="139" cy="147"/>
            </a:xfrm>
            <a:custGeom>
              <a:avLst/>
              <a:gdLst>
                <a:gd name="T0" fmla="*/ 55 w 59"/>
                <a:gd name="T1" fmla="*/ 37 h 62"/>
                <a:gd name="T2" fmla="*/ 55 w 59"/>
                <a:gd name="T3" fmla="*/ 38 h 62"/>
                <a:gd name="T4" fmla="*/ 55 w 59"/>
                <a:gd name="T5" fmla="*/ 32 h 62"/>
                <a:gd name="T6" fmla="*/ 55 w 59"/>
                <a:gd name="T7" fmla="*/ 34 h 62"/>
                <a:gd name="T8" fmla="*/ 55 w 59"/>
                <a:gd name="T9" fmla="*/ 35 h 62"/>
                <a:gd name="T10" fmla="*/ 53 w 59"/>
                <a:gd name="T11" fmla="*/ 27 h 62"/>
                <a:gd name="T12" fmla="*/ 55 w 59"/>
                <a:gd name="T13" fmla="*/ 29 h 62"/>
                <a:gd name="T14" fmla="*/ 54 w 59"/>
                <a:gd name="T15" fmla="*/ 30 h 62"/>
                <a:gd name="T16" fmla="*/ 55 w 59"/>
                <a:gd name="T17" fmla="*/ 24 h 62"/>
                <a:gd name="T18" fmla="*/ 53 w 59"/>
                <a:gd name="T19" fmla="*/ 25 h 62"/>
                <a:gd name="T20" fmla="*/ 52 w 59"/>
                <a:gd name="T21" fmla="*/ 21 h 62"/>
                <a:gd name="T22" fmla="*/ 53 w 59"/>
                <a:gd name="T23" fmla="*/ 25 h 62"/>
                <a:gd name="T24" fmla="*/ 48 w 59"/>
                <a:gd name="T25" fmla="*/ 17 h 62"/>
                <a:gd name="T26" fmla="*/ 51 w 59"/>
                <a:gd name="T27" fmla="*/ 20 h 62"/>
                <a:gd name="T28" fmla="*/ 47 w 59"/>
                <a:gd name="T29" fmla="*/ 16 h 62"/>
                <a:gd name="T30" fmla="*/ 45 w 59"/>
                <a:gd name="T31" fmla="*/ 12 h 62"/>
                <a:gd name="T32" fmla="*/ 47 w 59"/>
                <a:gd name="T33" fmla="*/ 16 h 62"/>
                <a:gd name="T34" fmla="*/ 41 w 59"/>
                <a:gd name="T35" fmla="*/ 10 h 62"/>
                <a:gd name="T36" fmla="*/ 41 w 59"/>
                <a:gd name="T37" fmla="*/ 8 h 62"/>
                <a:gd name="T38" fmla="*/ 44 w 59"/>
                <a:gd name="T39" fmla="*/ 10 h 62"/>
                <a:gd name="T40" fmla="*/ 32 w 59"/>
                <a:gd name="T41" fmla="*/ 59 h 62"/>
                <a:gd name="T42" fmla="*/ 3 w 59"/>
                <a:gd name="T43" fmla="*/ 28 h 62"/>
                <a:gd name="T44" fmla="*/ 11 w 59"/>
                <a:gd name="T45" fmla="*/ 8 h 62"/>
                <a:gd name="T46" fmla="*/ 16 w 59"/>
                <a:gd name="T47" fmla="*/ 7 h 62"/>
                <a:gd name="T48" fmla="*/ 39 w 59"/>
                <a:gd name="T49" fmla="*/ 12 h 62"/>
                <a:gd name="T50" fmla="*/ 40 w 59"/>
                <a:gd name="T51" fmla="*/ 14 h 62"/>
                <a:gd name="T52" fmla="*/ 50 w 59"/>
                <a:gd name="T53" fmla="*/ 28 h 62"/>
                <a:gd name="T54" fmla="*/ 44 w 59"/>
                <a:gd name="T55" fmla="*/ 56 h 62"/>
                <a:gd name="T56" fmla="*/ 38 w 59"/>
                <a:gd name="T57" fmla="*/ 58 h 62"/>
                <a:gd name="T58" fmla="*/ 32 w 59"/>
                <a:gd name="T59" fmla="*/ 59 h 62"/>
                <a:gd name="T60" fmla="*/ 36 w 59"/>
                <a:gd name="T61" fmla="*/ 6 h 62"/>
                <a:gd name="T62" fmla="*/ 39 w 59"/>
                <a:gd name="T63" fmla="*/ 7 h 62"/>
                <a:gd name="T64" fmla="*/ 34 w 59"/>
                <a:gd name="T65" fmla="*/ 5 h 62"/>
                <a:gd name="T66" fmla="*/ 32 w 59"/>
                <a:gd name="T67" fmla="*/ 4 h 62"/>
                <a:gd name="T68" fmla="*/ 34 w 59"/>
                <a:gd name="T69" fmla="*/ 5 h 62"/>
                <a:gd name="T70" fmla="*/ 30 w 59"/>
                <a:gd name="T71" fmla="*/ 4 h 62"/>
                <a:gd name="T72" fmla="*/ 30 w 59"/>
                <a:gd name="T73" fmla="*/ 4 h 62"/>
                <a:gd name="T74" fmla="*/ 26 w 59"/>
                <a:gd name="T75" fmla="*/ 0 h 62"/>
                <a:gd name="T76" fmla="*/ 4 w 59"/>
                <a:gd name="T77" fmla="*/ 11 h 62"/>
                <a:gd name="T78" fmla="*/ 2 w 59"/>
                <a:gd name="T79" fmla="*/ 42 h 62"/>
                <a:gd name="T80" fmla="*/ 39 w 59"/>
                <a:gd name="T81" fmla="*/ 62 h 62"/>
                <a:gd name="T82" fmla="*/ 59 w 59"/>
                <a:gd name="T83" fmla="*/ 34 h 62"/>
                <a:gd name="T84" fmla="*/ 45 w 59"/>
                <a:gd name="T85"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62">
                  <a:moveTo>
                    <a:pt x="55" y="38"/>
                  </a:moveTo>
                  <a:cubicBezTo>
                    <a:pt x="55" y="37"/>
                    <a:pt x="55" y="37"/>
                    <a:pt x="55" y="37"/>
                  </a:cubicBezTo>
                  <a:cubicBezTo>
                    <a:pt x="55" y="37"/>
                    <a:pt x="55" y="37"/>
                    <a:pt x="55" y="37"/>
                  </a:cubicBezTo>
                  <a:cubicBezTo>
                    <a:pt x="55" y="38"/>
                    <a:pt x="55" y="38"/>
                    <a:pt x="55" y="38"/>
                  </a:cubicBezTo>
                  <a:moveTo>
                    <a:pt x="55" y="35"/>
                  </a:moveTo>
                  <a:cubicBezTo>
                    <a:pt x="55" y="34"/>
                    <a:pt x="55" y="33"/>
                    <a:pt x="55" y="32"/>
                  </a:cubicBezTo>
                  <a:cubicBezTo>
                    <a:pt x="55" y="31"/>
                    <a:pt x="55" y="31"/>
                    <a:pt x="55" y="31"/>
                  </a:cubicBezTo>
                  <a:cubicBezTo>
                    <a:pt x="55" y="32"/>
                    <a:pt x="55" y="33"/>
                    <a:pt x="55" y="34"/>
                  </a:cubicBezTo>
                  <a:cubicBezTo>
                    <a:pt x="55" y="34"/>
                    <a:pt x="55" y="34"/>
                    <a:pt x="55" y="34"/>
                  </a:cubicBezTo>
                  <a:cubicBezTo>
                    <a:pt x="55" y="35"/>
                    <a:pt x="55" y="35"/>
                    <a:pt x="55" y="35"/>
                  </a:cubicBezTo>
                  <a:moveTo>
                    <a:pt x="54" y="30"/>
                  </a:moveTo>
                  <a:cubicBezTo>
                    <a:pt x="54" y="29"/>
                    <a:pt x="54" y="28"/>
                    <a:pt x="53" y="27"/>
                  </a:cubicBezTo>
                  <a:cubicBezTo>
                    <a:pt x="54" y="26"/>
                    <a:pt x="54" y="26"/>
                    <a:pt x="54" y="26"/>
                  </a:cubicBezTo>
                  <a:cubicBezTo>
                    <a:pt x="54" y="27"/>
                    <a:pt x="55" y="28"/>
                    <a:pt x="55" y="29"/>
                  </a:cubicBezTo>
                  <a:cubicBezTo>
                    <a:pt x="54" y="29"/>
                    <a:pt x="54" y="29"/>
                    <a:pt x="54" y="29"/>
                  </a:cubicBezTo>
                  <a:cubicBezTo>
                    <a:pt x="54" y="30"/>
                    <a:pt x="54" y="30"/>
                    <a:pt x="54" y="30"/>
                  </a:cubicBezTo>
                  <a:moveTo>
                    <a:pt x="55" y="25"/>
                  </a:moveTo>
                  <a:cubicBezTo>
                    <a:pt x="55" y="24"/>
                    <a:pt x="55" y="24"/>
                    <a:pt x="55" y="24"/>
                  </a:cubicBezTo>
                  <a:cubicBezTo>
                    <a:pt x="55" y="25"/>
                    <a:pt x="55" y="25"/>
                    <a:pt x="55" y="25"/>
                  </a:cubicBezTo>
                  <a:moveTo>
                    <a:pt x="53" y="25"/>
                  </a:moveTo>
                  <a:cubicBezTo>
                    <a:pt x="52" y="24"/>
                    <a:pt x="52" y="23"/>
                    <a:pt x="51" y="22"/>
                  </a:cubicBezTo>
                  <a:cubicBezTo>
                    <a:pt x="52" y="21"/>
                    <a:pt x="52" y="21"/>
                    <a:pt x="52" y="21"/>
                  </a:cubicBezTo>
                  <a:cubicBezTo>
                    <a:pt x="52" y="22"/>
                    <a:pt x="53" y="23"/>
                    <a:pt x="53" y="24"/>
                  </a:cubicBezTo>
                  <a:cubicBezTo>
                    <a:pt x="53" y="25"/>
                    <a:pt x="53" y="25"/>
                    <a:pt x="53" y="25"/>
                  </a:cubicBezTo>
                  <a:moveTo>
                    <a:pt x="50" y="20"/>
                  </a:moveTo>
                  <a:cubicBezTo>
                    <a:pt x="49" y="19"/>
                    <a:pt x="49" y="18"/>
                    <a:pt x="48" y="17"/>
                  </a:cubicBezTo>
                  <a:cubicBezTo>
                    <a:pt x="49" y="16"/>
                    <a:pt x="49" y="16"/>
                    <a:pt x="49" y="16"/>
                  </a:cubicBezTo>
                  <a:cubicBezTo>
                    <a:pt x="50" y="17"/>
                    <a:pt x="50" y="18"/>
                    <a:pt x="51" y="20"/>
                  </a:cubicBezTo>
                  <a:cubicBezTo>
                    <a:pt x="50" y="20"/>
                    <a:pt x="50" y="20"/>
                    <a:pt x="50" y="20"/>
                  </a:cubicBezTo>
                  <a:moveTo>
                    <a:pt x="47" y="16"/>
                  </a:moveTo>
                  <a:cubicBezTo>
                    <a:pt x="46" y="14"/>
                    <a:pt x="45" y="13"/>
                    <a:pt x="44" y="12"/>
                  </a:cubicBezTo>
                  <a:cubicBezTo>
                    <a:pt x="45" y="12"/>
                    <a:pt x="45" y="12"/>
                    <a:pt x="45" y="12"/>
                  </a:cubicBezTo>
                  <a:cubicBezTo>
                    <a:pt x="46" y="13"/>
                    <a:pt x="47" y="14"/>
                    <a:pt x="48" y="15"/>
                  </a:cubicBezTo>
                  <a:cubicBezTo>
                    <a:pt x="47" y="16"/>
                    <a:pt x="47" y="16"/>
                    <a:pt x="47" y="16"/>
                  </a:cubicBezTo>
                  <a:moveTo>
                    <a:pt x="43" y="11"/>
                  </a:moveTo>
                  <a:cubicBezTo>
                    <a:pt x="42" y="11"/>
                    <a:pt x="42" y="10"/>
                    <a:pt x="41" y="10"/>
                  </a:cubicBezTo>
                  <a:cubicBezTo>
                    <a:pt x="40" y="9"/>
                    <a:pt x="40" y="9"/>
                    <a:pt x="40" y="9"/>
                  </a:cubicBezTo>
                  <a:cubicBezTo>
                    <a:pt x="41" y="8"/>
                    <a:pt x="41" y="8"/>
                    <a:pt x="41" y="8"/>
                  </a:cubicBezTo>
                  <a:cubicBezTo>
                    <a:pt x="41" y="9"/>
                    <a:pt x="42" y="9"/>
                    <a:pt x="43" y="10"/>
                  </a:cubicBezTo>
                  <a:cubicBezTo>
                    <a:pt x="44" y="10"/>
                    <a:pt x="44" y="10"/>
                    <a:pt x="44" y="10"/>
                  </a:cubicBezTo>
                  <a:cubicBezTo>
                    <a:pt x="43" y="11"/>
                    <a:pt x="43" y="11"/>
                    <a:pt x="43" y="11"/>
                  </a:cubicBezTo>
                  <a:moveTo>
                    <a:pt x="32" y="59"/>
                  </a:moveTo>
                  <a:cubicBezTo>
                    <a:pt x="21" y="59"/>
                    <a:pt x="9" y="51"/>
                    <a:pt x="5" y="41"/>
                  </a:cubicBezTo>
                  <a:cubicBezTo>
                    <a:pt x="4" y="37"/>
                    <a:pt x="3" y="33"/>
                    <a:pt x="3" y="28"/>
                  </a:cubicBezTo>
                  <a:cubicBezTo>
                    <a:pt x="3" y="23"/>
                    <a:pt x="4" y="17"/>
                    <a:pt x="7" y="13"/>
                  </a:cubicBezTo>
                  <a:cubicBezTo>
                    <a:pt x="8" y="11"/>
                    <a:pt x="10" y="10"/>
                    <a:pt x="11" y="8"/>
                  </a:cubicBezTo>
                  <a:cubicBezTo>
                    <a:pt x="12" y="8"/>
                    <a:pt x="12" y="8"/>
                    <a:pt x="12" y="8"/>
                  </a:cubicBezTo>
                  <a:cubicBezTo>
                    <a:pt x="13" y="8"/>
                    <a:pt x="14" y="7"/>
                    <a:pt x="16" y="7"/>
                  </a:cubicBezTo>
                  <a:cubicBezTo>
                    <a:pt x="18" y="6"/>
                    <a:pt x="20" y="6"/>
                    <a:pt x="22" y="6"/>
                  </a:cubicBezTo>
                  <a:cubicBezTo>
                    <a:pt x="28" y="6"/>
                    <a:pt x="34" y="8"/>
                    <a:pt x="39" y="12"/>
                  </a:cubicBezTo>
                  <a:cubicBezTo>
                    <a:pt x="40" y="13"/>
                    <a:pt x="40" y="13"/>
                    <a:pt x="40" y="13"/>
                  </a:cubicBezTo>
                  <a:cubicBezTo>
                    <a:pt x="40" y="14"/>
                    <a:pt x="40" y="14"/>
                    <a:pt x="40" y="14"/>
                  </a:cubicBezTo>
                  <a:cubicBezTo>
                    <a:pt x="41" y="14"/>
                    <a:pt x="41" y="14"/>
                    <a:pt x="41" y="14"/>
                  </a:cubicBezTo>
                  <a:cubicBezTo>
                    <a:pt x="45" y="18"/>
                    <a:pt x="48" y="22"/>
                    <a:pt x="50" y="28"/>
                  </a:cubicBezTo>
                  <a:cubicBezTo>
                    <a:pt x="51" y="30"/>
                    <a:pt x="52" y="33"/>
                    <a:pt x="52" y="36"/>
                  </a:cubicBezTo>
                  <a:cubicBezTo>
                    <a:pt x="52" y="44"/>
                    <a:pt x="49" y="51"/>
                    <a:pt x="44" y="56"/>
                  </a:cubicBezTo>
                  <a:cubicBezTo>
                    <a:pt x="44" y="56"/>
                    <a:pt x="44" y="56"/>
                    <a:pt x="44" y="56"/>
                  </a:cubicBezTo>
                  <a:cubicBezTo>
                    <a:pt x="42" y="57"/>
                    <a:pt x="40" y="58"/>
                    <a:pt x="38" y="58"/>
                  </a:cubicBezTo>
                  <a:cubicBezTo>
                    <a:pt x="36" y="59"/>
                    <a:pt x="34" y="59"/>
                    <a:pt x="32" y="59"/>
                  </a:cubicBezTo>
                  <a:cubicBezTo>
                    <a:pt x="32" y="59"/>
                    <a:pt x="32" y="59"/>
                    <a:pt x="32" y="59"/>
                  </a:cubicBezTo>
                  <a:moveTo>
                    <a:pt x="39" y="8"/>
                  </a:moveTo>
                  <a:cubicBezTo>
                    <a:pt x="38" y="7"/>
                    <a:pt x="37" y="7"/>
                    <a:pt x="36" y="6"/>
                  </a:cubicBezTo>
                  <a:cubicBezTo>
                    <a:pt x="36" y="6"/>
                    <a:pt x="36" y="6"/>
                    <a:pt x="36" y="6"/>
                  </a:cubicBezTo>
                  <a:cubicBezTo>
                    <a:pt x="37" y="6"/>
                    <a:pt x="38" y="7"/>
                    <a:pt x="39" y="7"/>
                  </a:cubicBezTo>
                  <a:cubicBezTo>
                    <a:pt x="39" y="8"/>
                    <a:pt x="39" y="8"/>
                    <a:pt x="39" y="8"/>
                  </a:cubicBezTo>
                  <a:moveTo>
                    <a:pt x="34" y="5"/>
                  </a:moveTo>
                  <a:cubicBezTo>
                    <a:pt x="33" y="5"/>
                    <a:pt x="33" y="5"/>
                    <a:pt x="32" y="4"/>
                  </a:cubicBezTo>
                  <a:cubicBezTo>
                    <a:pt x="32" y="4"/>
                    <a:pt x="32" y="4"/>
                    <a:pt x="32" y="4"/>
                  </a:cubicBezTo>
                  <a:cubicBezTo>
                    <a:pt x="33" y="5"/>
                    <a:pt x="34" y="5"/>
                    <a:pt x="34" y="5"/>
                  </a:cubicBezTo>
                  <a:cubicBezTo>
                    <a:pt x="34" y="5"/>
                    <a:pt x="34" y="5"/>
                    <a:pt x="34" y="5"/>
                  </a:cubicBezTo>
                  <a:moveTo>
                    <a:pt x="30" y="4"/>
                  </a:moveTo>
                  <a:cubicBezTo>
                    <a:pt x="30" y="4"/>
                    <a:pt x="30" y="4"/>
                    <a:pt x="30" y="4"/>
                  </a:cubicBezTo>
                  <a:cubicBezTo>
                    <a:pt x="30" y="4"/>
                    <a:pt x="30" y="4"/>
                    <a:pt x="30" y="4"/>
                  </a:cubicBezTo>
                  <a:cubicBezTo>
                    <a:pt x="30" y="4"/>
                    <a:pt x="30" y="4"/>
                    <a:pt x="30" y="4"/>
                  </a:cubicBezTo>
                  <a:moveTo>
                    <a:pt x="26" y="0"/>
                  </a:moveTo>
                  <a:cubicBezTo>
                    <a:pt x="26" y="0"/>
                    <a:pt x="26" y="0"/>
                    <a:pt x="26" y="0"/>
                  </a:cubicBezTo>
                  <a:cubicBezTo>
                    <a:pt x="23" y="0"/>
                    <a:pt x="21" y="0"/>
                    <a:pt x="19" y="1"/>
                  </a:cubicBezTo>
                  <a:cubicBezTo>
                    <a:pt x="12" y="2"/>
                    <a:pt x="7" y="6"/>
                    <a:pt x="4" y="11"/>
                  </a:cubicBezTo>
                  <a:cubicBezTo>
                    <a:pt x="1" y="16"/>
                    <a:pt x="0" y="22"/>
                    <a:pt x="0" y="28"/>
                  </a:cubicBezTo>
                  <a:cubicBezTo>
                    <a:pt x="0" y="33"/>
                    <a:pt x="1" y="38"/>
                    <a:pt x="2" y="42"/>
                  </a:cubicBezTo>
                  <a:cubicBezTo>
                    <a:pt x="7" y="54"/>
                    <a:pt x="19" y="62"/>
                    <a:pt x="32" y="62"/>
                  </a:cubicBezTo>
                  <a:cubicBezTo>
                    <a:pt x="34" y="62"/>
                    <a:pt x="37" y="62"/>
                    <a:pt x="39" y="62"/>
                  </a:cubicBezTo>
                  <a:cubicBezTo>
                    <a:pt x="45" y="60"/>
                    <a:pt x="50" y="56"/>
                    <a:pt x="53" y="51"/>
                  </a:cubicBezTo>
                  <a:cubicBezTo>
                    <a:pt x="57" y="46"/>
                    <a:pt x="59" y="40"/>
                    <a:pt x="59" y="34"/>
                  </a:cubicBezTo>
                  <a:cubicBezTo>
                    <a:pt x="59" y="31"/>
                    <a:pt x="58" y="27"/>
                    <a:pt x="57" y="24"/>
                  </a:cubicBezTo>
                  <a:cubicBezTo>
                    <a:pt x="54" y="17"/>
                    <a:pt x="50" y="11"/>
                    <a:pt x="45" y="7"/>
                  </a:cubicBezTo>
                  <a:cubicBezTo>
                    <a:pt x="39" y="3"/>
                    <a:pt x="33"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775"/>
            <p:cNvSpPr>
              <a:spLocks noEditPoints="1"/>
            </p:cNvSpPr>
            <p:nvPr/>
          </p:nvSpPr>
          <p:spPr bwMode="auto">
            <a:xfrm>
              <a:off x="3111" y="2943"/>
              <a:ext cx="78" cy="102"/>
            </a:xfrm>
            <a:custGeom>
              <a:avLst/>
              <a:gdLst>
                <a:gd name="T0" fmla="*/ 4 w 33"/>
                <a:gd name="T1" fmla="*/ 19 h 43"/>
                <a:gd name="T2" fmla="*/ 4 w 33"/>
                <a:gd name="T3" fmla="*/ 12 h 43"/>
                <a:gd name="T4" fmla="*/ 7 w 33"/>
                <a:gd name="T5" fmla="*/ 8 h 43"/>
                <a:gd name="T6" fmla="*/ 6 w 33"/>
                <a:gd name="T7" fmla="*/ 4 h 43"/>
                <a:gd name="T8" fmla="*/ 7 w 33"/>
                <a:gd name="T9" fmla="*/ 3 h 43"/>
                <a:gd name="T10" fmla="*/ 8 w 33"/>
                <a:gd name="T11" fmla="*/ 4 h 43"/>
                <a:gd name="T12" fmla="*/ 11 w 33"/>
                <a:gd name="T13" fmla="*/ 8 h 43"/>
                <a:gd name="T14" fmla="*/ 15 w 33"/>
                <a:gd name="T15" fmla="*/ 7 h 43"/>
                <a:gd name="T16" fmla="*/ 18 w 33"/>
                <a:gd name="T17" fmla="*/ 10 h 43"/>
                <a:gd name="T18" fmla="*/ 15 w 33"/>
                <a:gd name="T19" fmla="*/ 9 h 43"/>
                <a:gd name="T20" fmla="*/ 8 w 33"/>
                <a:gd name="T21" fmla="*/ 13 h 43"/>
                <a:gd name="T22" fmla="*/ 9 w 33"/>
                <a:gd name="T23" fmla="*/ 20 h 43"/>
                <a:gd name="T24" fmla="*/ 13 w 33"/>
                <a:gd name="T25" fmla="*/ 20 h 43"/>
                <a:gd name="T26" fmla="*/ 27 w 33"/>
                <a:gd name="T27" fmla="*/ 21 h 43"/>
                <a:gd name="T28" fmla="*/ 30 w 33"/>
                <a:gd name="T29" fmla="*/ 27 h 43"/>
                <a:gd name="T30" fmla="*/ 27 w 33"/>
                <a:gd name="T31" fmla="*/ 33 h 43"/>
                <a:gd name="T32" fmla="*/ 27 w 33"/>
                <a:gd name="T33" fmla="*/ 36 h 43"/>
                <a:gd name="T34" fmla="*/ 29 w 33"/>
                <a:gd name="T35" fmla="*/ 39 h 43"/>
                <a:gd name="T36" fmla="*/ 26 w 33"/>
                <a:gd name="T37" fmla="*/ 36 h 43"/>
                <a:gd name="T38" fmla="*/ 22 w 33"/>
                <a:gd name="T39" fmla="*/ 36 h 43"/>
                <a:gd name="T40" fmla="*/ 14 w 33"/>
                <a:gd name="T41" fmla="*/ 34 h 43"/>
                <a:gd name="T42" fmla="*/ 24 w 33"/>
                <a:gd name="T43" fmla="*/ 32 h 43"/>
                <a:gd name="T44" fmla="*/ 21 w 33"/>
                <a:gd name="T45" fmla="*/ 22 h 43"/>
                <a:gd name="T46" fmla="*/ 12 w 33"/>
                <a:gd name="T47" fmla="*/ 23 h 43"/>
                <a:gd name="T48" fmla="*/ 12 w 33"/>
                <a:gd name="T49" fmla="*/ 23 h 43"/>
                <a:gd name="T50" fmla="*/ 3 w 33"/>
                <a:gd name="T51" fmla="*/ 2 h 43"/>
                <a:gd name="T52" fmla="*/ 2 w 33"/>
                <a:gd name="T53" fmla="*/ 3 h 43"/>
                <a:gd name="T54" fmla="*/ 3 w 33"/>
                <a:gd name="T55" fmla="*/ 8 h 43"/>
                <a:gd name="T56" fmla="*/ 0 w 33"/>
                <a:gd name="T57" fmla="*/ 15 h 43"/>
                <a:gd name="T58" fmla="*/ 12 w 33"/>
                <a:gd name="T59" fmla="*/ 26 h 43"/>
                <a:gd name="T60" fmla="*/ 20 w 33"/>
                <a:gd name="T61" fmla="*/ 25 h 43"/>
                <a:gd name="T62" fmla="*/ 23 w 33"/>
                <a:gd name="T63" fmla="*/ 26 h 43"/>
                <a:gd name="T64" fmla="*/ 20 w 33"/>
                <a:gd name="T65" fmla="*/ 30 h 43"/>
                <a:gd name="T66" fmla="*/ 17 w 33"/>
                <a:gd name="T67" fmla="*/ 29 h 43"/>
                <a:gd name="T68" fmla="*/ 11 w 33"/>
                <a:gd name="T69" fmla="*/ 32 h 43"/>
                <a:gd name="T70" fmla="*/ 23 w 33"/>
                <a:gd name="T71" fmla="*/ 39 h 43"/>
                <a:gd name="T72" fmla="*/ 26 w 33"/>
                <a:gd name="T73" fmla="*/ 42 h 43"/>
                <a:gd name="T74" fmla="*/ 28 w 33"/>
                <a:gd name="T75" fmla="*/ 43 h 43"/>
                <a:gd name="T76" fmla="*/ 29 w 33"/>
                <a:gd name="T77" fmla="*/ 43 h 43"/>
                <a:gd name="T78" fmla="*/ 33 w 33"/>
                <a:gd name="T79" fmla="*/ 40 h 43"/>
                <a:gd name="T80" fmla="*/ 31 w 33"/>
                <a:gd name="T81" fmla="*/ 35 h 43"/>
                <a:gd name="T82" fmla="*/ 33 w 33"/>
                <a:gd name="T83" fmla="*/ 27 h 43"/>
                <a:gd name="T84" fmla="*/ 21 w 33"/>
                <a:gd name="T85" fmla="*/ 17 h 43"/>
                <a:gd name="T86" fmla="*/ 12 w 33"/>
                <a:gd name="T87" fmla="*/ 17 h 43"/>
                <a:gd name="T88" fmla="*/ 10 w 33"/>
                <a:gd name="T89" fmla="*/ 16 h 43"/>
                <a:gd name="T90" fmla="*/ 15 w 33"/>
                <a:gd name="T91" fmla="*/ 12 h 43"/>
                <a:gd name="T92" fmla="*/ 16 w 33"/>
                <a:gd name="T93" fmla="*/ 13 h 43"/>
                <a:gd name="T94" fmla="*/ 18 w 33"/>
                <a:gd name="T95" fmla="*/ 13 h 43"/>
                <a:gd name="T96" fmla="*/ 24 w 33"/>
                <a:gd name="T97" fmla="*/ 9 h 43"/>
                <a:gd name="T98" fmla="*/ 11 w 33"/>
                <a:gd name="T99" fmla="*/ 4 h 43"/>
                <a:gd name="T100" fmla="*/ 8 w 33"/>
                <a:gd name="T101" fmla="*/ 0 h 43"/>
                <a:gd name="T102" fmla="*/ 8 w 33"/>
                <a:gd name="T10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43">
                  <a:moveTo>
                    <a:pt x="12" y="23"/>
                  </a:moveTo>
                  <a:cubicBezTo>
                    <a:pt x="11" y="23"/>
                    <a:pt x="9" y="22"/>
                    <a:pt x="7" y="21"/>
                  </a:cubicBezTo>
                  <a:cubicBezTo>
                    <a:pt x="6" y="21"/>
                    <a:pt x="5" y="20"/>
                    <a:pt x="4" y="19"/>
                  </a:cubicBezTo>
                  <a:cubicBezTo>
                    <a:pt x="4" y="18"/>
                    <a:pt x="3" y="17"/>
                    <a:pt x="3" y="15"/>
                  </a:cubicBezTo>
                  <a:cubicBezTo>
                    <a:pt x="3" y="14"/>
                    <a:pt x="3" y="14"/>
                    <a:pt x="3" y="14"/>
                  </a:cubicBezTo>
                  <a:cubicBezTo>
                    <a:pt x="4" y="13"/>
                    <a:pt x="4" y="12"/>
                    <a:pt x="4" y="12"/>
                  </a:cubicBezTo>
                  <a:cubicBezTo>
                    <a:pt x="5" y="11"/>
                    <a:pt x="5" y="10"/>
                    <a:pt x="6" y="10"/>
                  </a:cubicBezTo>
                  <a:cubicBezTo>
                    <a:pt x="7" y="10"/>
                    <a:pt x="7" y="10"/>
                    <a:pt x="7" y="9"/>
                  </a:cubicBezTo>
                  <a:cubicBezTo>
                    <a:pt x="7" y="9"/>
                    <a:pt x="7" y="8"/>
                    <a:pt x="7" y="8"/>
                  </a:cubicBezTo>
                  <a:cubicBezTo>
                    <a:pt x="7" y="7"/>
                    <a:pt x="6" y="6"/>
                    <a:pt x="6" y="5"/>
                  </a:cubicBezTo>
                  <a:cubicBezTo>
                    <a:pt x="6" y="4"/>
                    <a:pt x="6" y="4"/>
                    <a:pt x="6" y="4"/>
                  </a:cubicBezTo>
                  <a:cubicBezTo>
                    <a:pt x="6" y="4"/>
                    <a:pt x="6" y="4"/>
                    <a:pt x="6" y="4"/>
                  </a:cubicBezTo>
                  <a:cubicBezTo>
                    <a:pt x="7" y="4"/>
                    <a:pt x="7" y="3"/>
                    <a:pt x="7" y="3"/>
                  </a:cubicBezTo>
                  <a:cubicBezTo>
                    <a:pt x="7" y="3"/>
                    <a:pt x="7" y="3"/>
                    <a:pt x="7" y="3"/>
                  </a:cubicBezTo>
                  <a:cubicBezTo>
                    <a:pt x="7" y="3"/>
                    <a:pt x="7" y="3"/>
                    <a:pt x="7" y="3"/>
                  </a:cubicBezTo>
                  <a:cubicBezTo>
                    <a:pt x="7" y="3"/>
                    <a:pt x="7" y="3"/>
                    <a:pt x="7" y="3"/>
                  </a:cubicBezTo>
                  <a:cubicBezTo>
                    <a:pt x="7" y="3"/>
                    <a:pt x="7" y="3"/>
                    <a:pt x="7" y="3"/>
                  </a:cubicBezTo>
                  <a:cubicBezTo>
                    <a:pt x="7" y="3"/>
                    <a:pt x="8" y="4"/>
                    <a:pt x="8" y="4"/>
                  </a:cubicBezTo>
                  <a:cubicBezTo>
                    <a:pt x="8" y="5"/>
                    <a:pt x="8" y="5"/>
                    <a:pt x="8" y="5"/>
                  </a:cubicBezTo>
                  <a:cubicBezTo>
                    <a:pt x="9" y="6"/>
                    <a:pt x="9" y="7"/>
                    <a:pt x="10" y="7"/>
                  </a:cubicBezTo>
                  <a:cubicBezTo>
                    <a:pt x="10" y="7"/>
                    <a:pt x="10" y="8"/>
                    <a:pt x="11" y="8"/>
                  </a:cubicBezTo>
                  <a:cubicBezTo>
                    <a:pt x="11" y="8"/>
                    <a:pt x="11" y="8"/>
                    <a:pt x="11" y="7"/>
                  </a:cubicBezTo>
                  <a:cubicBezTo>
                    <a:pt x="12" y="7"/>
                    <a:pt x="14" y="7"/>
                    <a:pt x="15" y="7"/>
                  </a:cubicBezTo>
                  <a:cubicBezTo>
                    <a:pt x="15" y="7"/>
                    <a:pt x="15" y="7"/>
                    <a:pt x="15" y="7"/>
                  </a:cubicBezTo>
                  <a:cubicBezTo>
                    <a:pt x="17" y="7"/>
                    <a:pt x="19" y="7"/>
                    <a:pt x="20" y="9"/>
                  </a:cubicBezTo>
                  <a:cubicBezTo>
                    <a:pt x="20" y="9"/>
                    <a:pt x="19" y="10"/>
                    <a:pt x="18" y="10"/>
                  </a:cubicBezTo>
                  <a:cubicBezTo>
                    <a:pt x="18" y="10"/>
                    <a:pt x="18" y="10"/>
                    <a:pt x="18" y="10"/>
                  </a:cubicBezTo>
                  <a:cubicBezTo>
                    <a:pt x="18" y="10"/>
                    <a:pt x="18" y="10"/>
                    <a:pt x="18" y="10"/>
                  </a:cubicBezTo>
                  <a:cubicBezTo>
                    <a:pt x="18" y="10"/>
                    <a:pt x="18" y="10"/>
                    <a:pt x="18" y="10"/>
                  </a:cubicBezTo>
                  <a:cubicBezTo>
                    <a:pt x="17" y="9"/>
                    <a:pt x="16" y="9"/>
                    <a:pt x="15" y="9"/>
                  </a:cubicBezTo>
                  <a:cubicBezTo>
                    <a:pt x="15" y="9"/>
                    <a:pt x="15" y="9"/>
                    <a:pt x="15" y="9"/>
                  </a:cubicBezTo>
                  <a:cubicBezTo>
                    <a:pt x="13" y="9"/>
                    <a:pt x="11" y="10"/>
                    <a:pt x="10" y="11"/>
                  </a:cubicBezTo>
                  <a:cubicBezTo>
                    <a:pt x="9" y="12"/>
                    <a:pt x="8" y="12"/>
                    <a:pt x="8" y="13"/>
                  </a:cubicBezTo>
                  <a:cubicBezTo>
                    <a:pt x="7" y="14"/>
                    <a:pt x="6" y="15"/>
                    <a:pt x="6" y="16"/>
                  </a:cubicBezTo>
                  <a:cubicBezTo>
                    <a:pt x="6" y="16"/>
                    <a:pt x="7" y="17"/>
                    <a:pt x="7" y="17"/>
                  </a:cubicBezTo>
                  <a:cubicBezTo>
                    <a:pt x="7" y="19"/>
                    <a:pt x="8" y="20"/>
                    <a:pt x="9" y="20"/>
                  </a:cubicBezTo>
                  <a:cubicBezTo>
                    <a:pt x="10" y="20"/>
                    <a:pt x="12" y="20"/>
                    <a:pt x="13" y="20"/>
                  </a:cubicBezTo>
                  <a:cubicBezTo>
                    <a:pt x="13" y="20"/>
                    <a:pt x="13" y="20"/>
                    <a:pt x="13" y="20"/>
                  </a:cubicBezTo>
                  <a:cubicBezTo>
                    <a:pt x="13" y="20"/>
                    <a:pt x="13" y="20"/>
                    <a:pt x="13" y="20"/>
                  </a:cubicBezTo>
                  <a:cubicBezTo>
                    <a:pt x="15" y="20"/>
                    <a:pt x="18" y="20"/>
                    <a:pt x="21" y="20"/>
                  </a:cubicBezTo>
                  <a:cubicBezTo>
                    <a:pt x="21" y="20"/>
                    <a:pt x="21" y="20"/>
                    <a:pt x="21" y="20"/>
                  </a:cubicBezTo>
                  <a:cubicBezTo>
                    <a:pt x="23" y="20"/>
                    <a:pt x="25" y="20"/>
                    <a:pt x="27" y="21"/>
                  </a:cubicBezTo>
                  <a:cubicBezTo>
                    <a:pt x="27" y="21"/>
                    <a:pt x="27" y="21"/>
                    <a:pt x="27" y="21"/>
                  </a:cubicBezTo>
                  <a:cubicBezTo>
                    <a:pt x="29" y="22"/>
                    <a:pt x="30" y="25"/>
                    <a:pt x="30" y="27"/>
                  </a:cubicBezTo>
                  <a:cubicBezTo>
                    <a:pt x="30" y="27"/>
                    <a:pt x="30" y="27"/>
                    <a:pt x="30" y="27"/>
                  </a:cubicBezTo>
                  <a:cubicBezTo>
                    <a:pt x="30" y="28"/>
                    <a:pt x="29" y="29"/>
                    <a:pt x="28" y="31"/>
                  </a:cubicBezTo>
                  <a:cubicBezTo>
                    <a:pt x="28" y="31"/>
                    <a:pt x="28" y="32"/>
                    <a:pt x="27" y="32"/>
                  </a:cubicBezTo>
                  <a:cubicBezTo>
                    <a:pt x="27" y="33"/>
                    <a:pt x="27" y="33"/>
                    <a:pt x="27" y="33"/>
                  </a:cubicBezTo>
                  <a:cubicBezTo>
                    <a:pt x="27" y="33"/>
                    <a:pt x="27" y="33"/>
                    <a:pt x="27" y="33"/>
                  </a:cubicBezTo>
                  <a:cubicBezTo>
                    <a:pt x="26" y="34"/>
                    <a:pt x="26" y="35"/>
                    <a:pt x="27" y="35"/>
                  </a:cubicBezTo>
                  <a:cubicBezTo>
                    <a:pt x="27" y="35"/>
                    <a:pt x="27" y="36"/>
                    <a:pt x="27" y="36"/>
                  </a:cubicBezTo>
                  <a:cubicBezTo>
                    <a:pt x="28" y="36"/>
                    <a:pt x="28" y="37"/>
                    <a:pt x="29" y="38"/>
                  </a:cubicBezTo>
                  <a:cubicBezTo>
                    <a:pt x="29" y="39"/>
                    <a:pt x="29" y="39"/>
                    <a:pt x="29" y="39"/>
                  </a:cubicBezTo>
                  <a:cubicBezTo>
                    <a:pt x="29" y="39"/>
                    <a:pt x="29" y="39"/>
                    <a:pt x="29" y="39"/>
                  </a:cubicBezTo>
                  <a:cubicBezTo>
                    <a:pt x="29" y="39"/>
                    <a:pt x="28" y="39"/>
                    <a:pt x="28" y="39"/>
                  </a:cubicBezTo>
                  <a:cubicBezTo>
                    <a:pt x="27" y="38"/>
                    <a:pt x="27" y="38"/>
                    <a:pt x="26" y="37"/>
                  </a:cubicBezTo>
                  <a:cubicBezTo>
                    <a:pt x="26" y="36"/>
                    <a:pt x="26" y="36"/>
                    <a:pt x="26" y="36"/>
                  </a:cubicBezTo>
                  <a:cubicBezTo>
                    <a:pt x="25" y="36"/>
                    <a:pt x="25" y="35"/>
                    <a:pt x="24" y="35"/>
                  </a:cubicBezTo>
                  <a:cubicBezTo>
                    <a:pt x="24" y="35"/>
                    <a:pt x="24" y="35"/>
                    <a:pt x="24" y="35"/>
                  </a:cubicBezTo>
                  <a:cubicBezTo>
                    <a:pt x="23" y="35"/>
                    <a:pt x="22" y="36"/>
                    <a:pt x="22" y="36"/>
                  </a:cubicBezTo>
                  <a:cubicBezTo>
                    <a:pt x="21" y="36"/>
                    <a:pt x="20" y="36"/>
                    <a:pt x="20" y="36"/>
                  </a:cubicBezTo>
                  <a:cubicBezTo>
                    <a:pt x="20" y="36"/>
                    <a:pt x="20" y="36"/>
                    <a:pt x="19" y="36"/>
                  </a:cubicBezTo>
                  <a:cubicBezTo>
                    <a:pt x="17" y="36"/>
                    <a:pt x="15" y="35"/>
                    <a:pt x="14" y="34"/>
                  </a:cubicBezTo>
                  <a:cubicBezTo>
                    <a:pt x="15" y="33"/>
                    <a:pt x="15" y="33"/>
                    <a:pt x="16" y="33"/>
                  </a:cubicBezTo>
                  <a:cubicBezTo>
                    <a:pt x="17" y="33"/>
                    <a:pt x="18" y="33"/>
                    <a:pt x="20" y="33"/>
                  </a:cubicBezTo>
                  <a:cubicBezTo>
                    <a:pt x="21" y="33"/>
                    <a:pt x="23" y="33"/>
                    <a:pt x="24" y="32"/>
                  </a:cubicBezTo>
                  <a:cubicBezTo>
                    <a:pt x="26" y="31"/>
                    <a:pt x="27" y="29"/>
                    <a:pt x="27" y="27"/>
                  </a:cubicBezTo>
                  <a:cubicBezTo>
                    <a:pt x="27" y="25"/>
                    <a:pt x="27" y="24"/>
                    <a:pt x="26" y="23"/>
                  </a:cubicBezTo>
                  <a:cubicBezTo>
                    <a:pt x="24" y="22"/>
                    <a:pt x="23" y="22"/>
                    <a:pt x="21" y="22"/>
                  </a:cubicBezTo>
                  <a:cubicBezTo>
                    <a:pt x="21" y="22"/>
                    <a:pt x="20" y="22"/>
                    <a:pt x="19" y="22"/>
                  </a:cubicBezTo>
                  <a:cubicBezTo>
                    <a:pt x="19" y="22"/>
                    <a:pt x="19" y="22"/>
                    <a:pt x="19" y="22"/>
                  </a:cubicBezTo>
                  <a:cubicBezTo>
                    <a:pt x="17" y="22"/>
                    <a:pt x="15" y="22"/>
                    <a:pt x="12" y="23"/>
                  </a:cubicBezTo>
                  <a:cubicBezTo>
                    <a:pt x="12" y="23"/>
                    <a:pt x="12" y="23"/>
                    <a:pt x="12" y="23"/>
                  </a:cubicBezTo>
                  <a:cubicBezTo>
                    <a:pt x="12" y="23"/>
                    <a:pt x="12" y="23"/>
                    <a:pt x="12" y="23"/>
                  </a:cubicBezTo>
                  <a:cubicBezTo>
                    <a:pt x="12" y="23"/>
                    <a:pt x="12" y="23"/>
                    <a:pt x="12" y="23"/>
                  </a:cubicBezTo>
                  <a:moveTo>
                    <a:pt x="7" y="0"/>
                  </a:moveTo>
                  <a:cubicBezTo>
                    <a:pt x="6" y="0"/>
                    <a:pt x="5" y="1"/>
                    <a:pt x="4" y="1"/>
                  </a:cubicBezTo>
                  <a:cubicBezTo>
                    <a:pt x="3" y="2"/>
                    <a:pt x="3" y="2"/>
                    <a:pt x="3" y="2"/>
                  </a:cubicBezTo>
                  <a:cubicBezTo>
                    <a:pt x="3" y="2"/>
                    <a:pt x="3" y="2"/>
                    <a:pt x="3" y="2"/>
                  </a:cubicBezTo>
                  <a:cubicBezTo>
                    <a:pt x="3" y="2"/>
                    <a:pt x="3" y="2"/>
                    <a:pt x="3" y="2"/>
                  </a:cubicBezTo>
                  <a:cubicBezTo>
                    <a:pt x="3" y="2"/>
                    <a:pt x="2" y="3"/>
                    <a:pt x="2" y="3"/>
                  </a:cubicBezTo>
                  <a:cubicBezTo>
                    <a:pt x="2" y="4"/>
                    <a:pt x="2" y="4"/>
                    <a:pt x="2" y="5"/>
                  </a:cubicBezTo>
                  <a:cubicBezTo>
                    <a:pt x="2" y="5"/>
                    <a:pt x="2" y="5"/>
                    <a:pt x="3" y="6"/>
                  </a:cubicBezTo>
                  <a:cubicBezTo>
                    <a:pt x="3" y="7"/>
                    <a:pt x="3" y="7"/>
                    <a:pt x="3" y="8"/>
                  </a:cubicBezTo>
                  <a:cubicBezTo>
                    <a:pt x="3" y="9"/>
                    <a:pt x="2" y="9"/>
                    <a:pt x="2" y="10"/>
                  </a:cubicBezTo>
                  <a:cubicBezTo>
                    <a:pt x="1" y="11"/>
                    <a:pt x="0" y="13"/>
                    <a:pt x="0" y="14"/>
                  </a:cubicBezTo>
                  <a:cubicBezTo>
                    <a:pt x="0" y="14"/>
                    <a:pt x="0" y="15"/>
                    <a:pt x="0" y="15"/>
                  </a:cubicBezTo>
                  <a:cubicBezTo>
                    <a:pt x="0" y="18"/>
                    <a:pt x="1" y="19"/>
                    <a:pt x="2" y="21"/>
                  </a:cubicBezTo>
                  <a:cubicBezTo>
                    <a:pt x="3" y="23"/>
                    <a:pt x="5" y="24"/>
                    <a:pt x="7" y="25"/>
                  </a:cubicBezTo>
                  <a:cubicBezTo>
                    <a:pt x="9" y="26"/>
                    <a:pt x="11" y="26"/>
                    <a:pt x="12" y="26"/>
                  </a:cubicBezTo>
                  <a:cubicBezTo>
                    <a:pt x="13" y="26"/>
                    <a:pt x="13" y="26"/>
                    <a:pt x="13" y="26"/>
                  </a:cubicBezTo>
                  <a:cubicBezTo>
                    <a:pt x="13" y="26"/>
                    <a:pt x="13" y="26"/>
                    <a:pt x="13" y="26"/>
                  </a:cubicBezTo>
                  <a:cubicBezTo>
                    <a:pt x="15" y="26"/>
                    <a:pt x="17" y="25"/>
                    <a:pt x="20" y="25"/>
                  </a:cubicBezTo>
                  <a:cubicBezTo>
                    <a:pt x="20" y="25"/>
                    <a:pt x="21" y="25"/>
                    <a:pt x="21" y="25"/>
                  </a:cubicBezTo>
                  <a:cubicBezTo>
                    <a:pt x="21" y="25"/>
                    <a:pt x="21" y="25"/>
                    <a:pt x="21" y="25"/>
                  </a:cubicBezTo>
                  <a:cubicBezTo>
                    <a:pt x="22" y="25"/>
                    <a:pt x="23" y="25"/>
                    <a:pt x="23" y="26"/>
                  </a:cubicBezTo>
                  <a:cubicBezTo>
                    <a:pt x="24" y="26"/>
                    <a:pt x="24" y="26"/>
                    <a:pt x="24" y="27"/>
                  </a:cubicBezTo>
                  <a:cubicBezTo>
                    <a:pt x="24" y="28"/>
                    <a:pt x="23" y="29"/>
                    <a:pt x="22" y="29"/>
                  </a:cubicBezTo>
                  <a:cubicBezTo>
                    <a:pt x="22" y="30"/>
                    <a:pt x="21" y="30"/>
                    <a:pt x="20" y="30"/>
                  </a:cubicBezTo>
                  <a:cubicBezTo>
                    <a:pt x="20" y="30"/>
                    <a:pt x="20" y="30"/>
                    <a:pt x="20" y="30"/>
                  </a:cubicBezTo>
                  <a:cubicBezTo>
                    <a:pt x="20" y="30"/>
                    <a:pt x="20" y="30"/>
                    <a:pt x="20" y="30"/>
                  </a:cubicBezTo>
                  <a:cubicBezTo>
                    <a:pt x="19" y="30"/>
                    <a:pt x="18" y="30"/>
                    <a:pt x="17" y="29"/>
                  </a:cubicBezTo>
                  <a:cubicBezTo>
                    <a:pt x="17" y="29"/>
                    <a:pt x="16" y="29"/>
                    <a:pt x="16" y="29"/>
                  </a:cubicBezTo>
                  <a:cubicBezTo>
                    <a:pt x="16" y="29"/>
                    <a:pt x="15" y="29"/>
                    <a:pt x="15" y="29"/>
                  </a:cubicBezTo>
                  <a:cubicBezTo>
                    <a:pt x="14" y="30"/>
                    <a:pt x="12" y="31"/>
                    <a:pt x="11" y="32"/>
                  </a:cubicBezTo>
                  <a:cubicBezTo>
                    <a:pt x="10" y="33"/>
                    <a:pt x="10" y="33"/>
                    <a:pt x="10" y="34"/>
                  </a:cubicBezTo>
                  <a:cubicBezTo>
                    <a:pt x="12" y="38"/>
                    <a:pt x="16" y="39"/>
                    <a:pt x="20" y="39"/>
                  </a:cubicBezTo>
                  <a:cubicBezTo>
                    <a:pt x="21" y="39"/>
                    <a:pt x="22" y="39"/>
                    <a:pt x="23" y="39"/>
                  </a:cubicBezTo>
                  <a:cubicBezTo>
                    <a:pt x="24" y="39"/>
                    <a:pt x="24" y="39"/>
                    <a:pt x="24" y="39"/>
                  </a:cubicBezTo>
                  <a:cubicBezTo>
                    <a:pt x="24" y="39"/>
                    <a:pt x="24" y="39"/>
                    <a:pt x="24" y="39"/>
                  </a:cubicBezTo>
                  <a:cubicBezTo>
                    <a:pt x="24" y="40"/>
                    <a:pt x="25" y="41"/>
                    <a:pt x="26" y="42"/>
                  </a:cubicBezTo>
                  <a:cubicBezTo>
                    <a:pt x="26" y="42"/>
                    <a:pt x="26" y="42"/>
                    <a:pt x="26" y="42"/>
                  </a:cubicBezTo>
                  <a:cubicBezTo>
                    <a:pt x="26" y="42"/>
                    <a:pt x="26" y="42"/>
                    <a:pt x="26" y="42"/>
                  </a:cubicBezTo>
                  <a:cubicBezTo>
                    <a:pt x="27" y="43"/>
                    <a:pt x="27" y="43"/>
                    <a:pt x="28" y="43"/>
                  </a:cubicBezTo>
                  <a:cubicBezTo>
                    <a:pt x="28" y="43"/>
                    <a:pt x="28" y="43"/>
                    <a:pt x="28" y="43"/>
                  </a:cubicBezTo>
                  <a:cubicBezTo>
                    <a:pt x="29" y="43"/>
                    <a:pt x="29" y="43"/>
                    <a:pt x="29" y="43"/>
                  </a:cubicBezTo>
                  <a:cubicBezTo>
                    <a:pt x="29" y="43"/>
                    <a:pt x="29" y="43"/>
                    <a:pt x="29" y="43"/>
                  </a:cubicBezTo>
                  <a:cubicBezTo>
                    <a:pt x="29" y="42"/>
                    <a:pt x="30" y="42"/>
                    <a:pt x="30" y="42"/>
                  </a:cubicBezTo>
                  <a:cubicBezTo>
                    <a:pt x="31" y="42"/>
                    <a:pt x="32" y="41"/>
                    <a:pt x="32" y="41"/>
                  </a:cubicBezTo>
                  <a:cubicBezTo>
                    <a:pt x="33" y="41"/>
                    <a:pt x="33" y="40"/>
                    <a:pt x="33" y="40"/>
                  </a:cubicBezTo>
                  <a:cubicBezTo>
                    <a:pt x="33" y="40"/>
                    <a:pt x="33" y="40"/>
                    <a:pt x="33" y="40"/>
                  </a:cubicBezTo>
                  <a:cubicBezTo>
                    <a:pt x="33" y="39"/>
                    <a:pt x="33" y="39"/>
                    <a:pt x="33" y="38"/>
                  </a:cubicBezTo>
                  <a:cubicBezTo>
                    <a:pt x="32" y="37"/>
                    <a:pt x="31" y="36"/>
                    <a:pt x="31" y="35"/>
                  </a:cubicBezTo>
                  <a:cubicBezTo>
                    <a:pt x="30" y="34"/>
                    <a:pt x="30" y="34"/>
                    <a:pt x="30" y="34"/>
                  </a:cubicBezTo>
                  <a:cubicBezTo>
                    <a:pt x="30" y="34"/>
                    <a:pt x="31" y="33"/>
                    <a:pt x="31" y="33"/>
                  </a:cubicBezTo>
                  <a:cubicBezTo>
                    <a:pt x="32" y="31"/>
                    <a:pt x="33" y="29"/>
                    <a:pt x="33" y="27"/>
                  </a:cubicBezTo>
                  <a:cubicBezTo>
                    <a:pt x="33" y="27"/>
                    <a:pt x="33" y="27"/>
                    <a:pt x="33" y="27"/>
                  </a:cubicBezTo>
                  <a:cubicBezTo>
                    <a:pt x="33" y="23"/>
                    <a:pt x="31" y="20"/>
                    <a:pt x="28" y="18"/>
                  </a:cubicBezTo>
                  <a:cubicBezTo>
                    <a:pt x="26" y="17"/>
                    <a:pt x="23" y="17"/>
                    <a:pt x="21" y="17"/>
                  </a:cubicBezTo>
                  <a:cubicBezTo>
                    <a:pt x="18" y="17"/>
                    <a:pt x="15" y="17"/>
                    <a:pt x="13" y="17"/>
                  </a:cubicBezTo>
                  <a:cubicBezTo>
                    <a:pt x="13" y="17"/>
                    <a:pt x="13" y="17"/>
                    <a:pt x="13" y="17"/>
                  </a:cubicBezTo>
                  <a:cubicBezTo>
                    <a:pt x="13" y="17"/>
                    <a:pt x="13" y="17"/>
                    <a:pt x="12" y="17"/>
                  </a:cubicBezTo>
                  <a:cubicBezTo>
                    <a:pt x="12" y="17"/>
                    <a:pt x="11" y="17"/>
                    <a:pt x="11" y="17"/>
                  </a:cubicBezTo>
                  <a:cubicBezTo>
                    <a:pt x="10" y="17"/>
                    <a:pt x="10" y="16"/>
                    <a:pt x="10" y="16"/>
                  </a:cubicBezTo>
                  <a:cubicBezTo>
                    <a:pt x="10" y="16"/>
                    <a:pt x="10" y="16"/>
                    <a:pt x="10" y="16"/>
                  </a:cubicBezTo>
                  <a:cubicBezTo>
                    <a:pt x="10" y="16"/>
                    <a:pt x="10" y="16"/>
                    <a:pt x="10" y="15"/>
                  </a:cubicBezTo>
                  <a:cubicBezTo>
                    <a:pt x="11" y="15"/>
                    <a:pt x="11" y="14"/>
                    <a:pt x="12" y="14"/>
                  </a:cubicBezTo>
                  <a:cubicBezTo>
                    <a:pt x="13" y="13"/>
                    <a:pt x="14" y="12"/>
                    <a:pt x="15" y="12"/>
                  </a:cubicBezTo>
                  <a:cubicBezTo>
                    <a:pt x="15" y="12"/>
                    <a:pt x="15" y="12"/>
                    <a:pt x="15" y="12"/>
                  </a:cubicBezTo>
                  <a:cubicBezTo>
                    <a:pt x="16" y="12"/>
                    <a:pt x="16" y="13"/>
                    <a:pt x="16" y="13"/>
                  </a:cubicBezTo>
                  <a:cubicBezTo>
                    <a:pt x="16" y="13"/>
                    <a:pt x="16" y="13"/>
                    <a:pt x="16" y="13"/>
                  </a:cubicBezTo>
                  <a:cubicBezTo>
                    <a:pt x="17" y="13"/>
                    <a:pt x="17" y="13"/>
                    <a:pt x="17" y="13"/>
                  </a:cubicBezTo>
                  <a:cubicBezTo>
                    <a:pt x="17" y="13"/>
                    <a:pt x="18" y="14"/>
                    <a:pt x="18" y="14"/>
                  </a:cubicBezTo>
                  <a:cubicBezTo>
                    <a:pt x="18" y="14"/>
                    <a:pt x="18" y="14"/>
                    <a:pt x="18" y="13"/>
                  </a:cubicBezTo>
                  <a:cubicBezTo>
                    <a:pt x="19" y="13"/>
                    <a:pt x="19" y="13"/>
                    <a:pt x="19" y="13"/>
                  </a:cubicBezTo>
                  <a:cubicBezTo>
                    <a:pt x="20" y="13"/>
                    <a:pt x="20" y="13"/>
                    <a:pt x="20" y="13"/>
                  </a:cubicBezTo>
                  <a:cubicBezTo>
                    <a:pt x="21" y="12"/>
                    <a:pt x="23" y="11"/>
                    <a:pt x="24" y="9"/>
                  </a:cubicBezTo>
                  <a:cubicBezTo>
                    <a:pt x="24" y="9"/>
                    <a:pt x="24" y="8"/>
                    <a:pt x="24" y="7"/>
                  </a:cubicBezTo>
                  <a:cubicBezTo>
                    <a:pt x="22" y="5"/>
                    <a:pt x="18" y="3"/>
                    <a:pt x="15" y="3"/>
                  </a:cubicBezTo>
                  <a:cubicBezTo>
                    <a:pt x="14" y="3"/>
                    <a:pt x="13" y="4"/>
                    <a:pt x="11" y="4"/>
                  </a:cubicBezTo>
                  <a:cubicBezTo>
                    <a:pt x="11" y="4"/>
                    <a:pt x="11" y="3"/>
                    <a:pt x="11" y="3"/>
                  </a:cubicBezTo>
                  <a:cubicBezTo>
                    <a:pt x="10" y="2"/>
                    <a:pt x="10" y="2"/>
                    <a:pt x="10" y="1"/>
                  </a:cubicBezTo>
                  <a:cubicBezTo>
                    <a:pt x="9" y="1"/>
                    <a:pt x="8" y="0"/>
                    <a:pt x="8" y="0"/>
                  </a:cubicBezTo>
                  <a:cubicBezTo>
                    <a:pt x="8" y="0"/>
                    <a:pt x="8" y="0"/>
                    <a:pt x="8" y="0"/>
                  </a:cubicBezTo>
                  <a:cubicBezTo>
                    <a:pt x="7" y="0"/>
                    <a:pt x="7" y="0"/>
                    <a:pt x="7" y="0"/>
                  </a:cubicBezTo>
                  <a:cubicBezTo>
                    <a:pt x="8" y="0"/>
                    <a:pt x="8" y="0"/>
                    <a:pt x="8" y="0"/>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776"/>
            <p:cNvSpPr>
              <a:spLocks noEditPoints="1"/>
            </p:cNvSpPr>
            <p:nvPr/>
          </p:nvSpPr>
          <p:spPr bwMode="auto">
            <a:xfrm>
              <a:off x="2926" y="3175"/>
              <a:ext cx="187" cy="192"/>
            </a:xfrm>
            <a:custGeom>
              <a:avLst/>
              <a:gdLst>
                <a:gd name="T0" fmla="*/ 19 w 79"/>
                <a:gd name="T1" fmla="*/ 70 h 81"/>
                <a:gd name="T2" fmla="*/ 15 w 79"/>
                <a:gd name="T3" fmla="*/ 67 h 81"/>
                <a:gd name="T4" fmla="*/ 17 w 79"/>
                <a:gd name="T5" fmla="*/ 69 h 81"/>
                <a:gd name="T6" fmla="*/ 16 w 79"/>
                <a:gd name="T7" fmla="*/ 69 h 81"/>
                <a:gd name="T8" fmla="*/ 14 w 79"/>
                <a:gd name="T9" fmla="*/ 64 h 81"/>
                <a:gd name="T10" fmla="*/ 11 w 79"/>
                <a:gd name="T11" fmla="*/ 63 h 81"/>
                <a:gd name="T12" fmla="*/ 13 w 79"/>
                <a:gd name="T13" fmla="*/ 62 h 81"/>
                <a:gd name="T14" fmla="*/ 8 w 79"/>
                <a:gd name="T15" fmla="*/ 59 h 81"/>
                <a:gd name="T16" fmla="*/ 9 w 79"/>
                <a:gd name="T17" fmla="*/ 60 h 81"/>
                <a:gd name="T18" fmla="*/ 11 w 79"/>
                <a:gd name="T19" fmla="*/ 55 h 81"/>
                <a:gd name="T20" fmla="*/ 6 w 79"/>
                <a:gd name="T21" fmla="*/ 53 h 81"/>
                <a:gd name="T22" fmla="*/ 10 w 79"/>
                <a:gd name="T23" fmla="*/ 53 h 81"/>
                <a:gd name="T24" fmla="*/ 4 w 79"/>
                <a:gd name="T25" fmla="*/ 45 h 81"/>
                <a:gd name="T26" fmla="*/ 9 w 79"/>
                <a:gd name="T27" fmla="*/ 50 h 81"/>
                <a:gd name="T28" fmla="*/ 4 w 79"/>
                <a:gd name="T29" fmla="*/ 42 h 81"/>
                <a:gd name="T30" fmla="*/ 9 w 79"/>
                <a:gd name="T31" fmla="*/ 42 h 81"/>
                <a:gd name="T32" fmla="*/ 5 w 79"/>
                <a:gd name="T33" fmla="*/ 32 h 81"/>
                <a:gd name="T34" fmla="*/ 4 w 79"/>
                <a:gd name="T35" fmla="*/ 36 h 81"/>
                <a:gd name="T36" fmla="*/ 11 w 79"/>
                <a:gd name="T37" fmla="*/ 26 h 81"/>
                <a:gd name="T38" fmla="*/ 12 w 79"/>
                <a:gd name="T39" fmla="*/ 30 h 81"/>
                <a:gd name="T40" fmla="*/ 10 w 79"/>
                <a:gd name="T41" fmla="*/ 21 h 81"/>
                <a:gd name="T42" fmla="*/ 10 w 79"/>
                <a:gd name="T43" fmla="*/ 25 h 81"/>
                <a:gd name="T44" fmla="*/ 11 w 79"/>
                <a:gd name="T45" fmla="*/ 20 h 81"/>
                <a:gd name="T46" fmla="*/ 23 w 79"/>
                <a:gd name="T47" fmla="*/ 14 h 81"/>
                <a:gd name="T48" fmla="*/ 20 w 79"/>
                <a:gd name="T49" fmla="*/ 12 h 81"/>
                <a:gd name="T50" fmla="*/ 26 w 79"/>
                <a:gd name="T51" fmla="*/ 11 h 81"/>
                <a:gd name="T52" fmla="*/ 22 w 79"/>
                <a:gd name="T53" fmla="*/ 9 h 81"/>
                <a:gd name="T54" fmla="*/ 28 w 79"/>
                <a:gd name="T55" fmla="*/ 10 h 81"/>
                <a:gd name="T56" fmla="*/ 28 w 79"/>
                <a:gd name="T57" fmla="*/ 74 h 81"/>
                <a:gd name="T58" fmla="*/ 29 w 79"/>
                <a:gd name="T59" fmla="*/ 13 h 81"/>
                <a:gd name="T60" fmla="*/ 61 w 79"/>
                <a:gd name="T61" fmla="*/ 10 h 81"/>
                <a:gd name="T62" fmla="*/ 42 w 79"/>
                <a:gd name="T63" fmla="*/ 78 h 81"/>
                <a:gd name="T64" fmla="*/ 29 w 79"/>
                <a:gd name="T65" fmla="*/ 5 h 81"/>
                <a:gd name="T66" fmla="*/ 31 w 79"/>
                <a:gd name="T67" fmla="*/ 8 h 81"/>
                <a:gd name="T68" fmla="*/ 32 w 79"/>
                <a:gd name="T69" fmla="*/ 4 h 81"/>
                <a:gd name="T70" fmla="*/ 38 w 79"/>
                <a:gd name="T71" fmla="*/ 5 h 81"/>
                <a:gd name="T72" fmla="*/ 37 w 79"/>
                <a:gd name="T73" fmla="*/ 0 h 81"/>
                <a:gd name="T74" fmla="*/ 35 w 79"/>
                <a:gd name="T75" fmla="*/ 0 h 81"/>
                <a:gd name="T76" fmla="*/ 8 w 79"/>
                <a:gd name="T77" fmla="*/ 64 h 81"/>
                <a:gd name="T78" fmla="*/ 15 w 79"/>
                <a:gd name="T79" fmla="*/ 72 h 81"/>
                <a:gd name="T80" fmla="*/ 16 w 79"/>
                <a:gd name="T81" fmla="*/ 73 h 81"/>
                <a:gd name="T82" fmla="*/ 33 w 79"/>
                <a:gd name="T83" fmla="*/ 80 h 81"/>
                <a:gd name="T84" fmla="*/ 74 w 79"/>
                <a:gd name="T85" fmla="*/ 60 h 81"/>
                <a:gd name="T86" fmla="*/ 52 w 79"/>
                <a:gd name="T87" fmla="*/ 4 h 81"/>
                <a:gd name="T88" fmla="*/ 37 w 79"/>
                <a:gd name="T89"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9" h="81">
                  <a:moveTo>
                    <a:pt x="20" y="71"/>
                  </a:moveTo>
                  <a:cubicBezTo>
                    <a:pt x="19" y="71"/>
                    <a:pt x="19" y="71"/>
                    <a:pt x="18" y="70"/>
                  </a:cubicBezTo>
                  <a:cubicBezTo>
                    <a:pt x="19" y="70"/>
                    <a:pt x="19" y="70"/>
                    <a:pt x="19" y="70"/>
                  </a:cubicBezTo>
                  <a:cubicBezTo>
                    <a:pt x="20" y="71"/>
                    <a:pt x="20" y="71"/>
                    <a:pt x="20" y="71"/>
                  </a:cubicBezTo>
                  <a:moveTo>
                    <a:pt x="16" y="69"/>
                  </a:moveTo>
                  <a:cubicBezTo>
                    <a:pt x="16" y="68"/>
                    <a:pt x="15" y="68"/>
                    <a:pt x="15" y="67"/>
                  </a:cubicBezTo>
                  <a:cubicBezTo>
                    <a:pt x="15" y="67"/>
                    <a:pt x="16" y="67"/>
                    <a:pt x="16" y="67"/>
                  </a:cubicBezTo>
                  <a:cubicBezTo>
                    <a:pt x="17" y="68"/>
                    <a:pt x="17" y="68"/>
                    <a:pt x="18" y="69"/>
                  </a:cubicBezTo>
                  <a:cubicBezTo>
                    <a:pt x="17" y="69"/>
                    <a:pt x="17" y="69"/>
                    <a:pt x="17" y="69"/>
                  </a:cubicBezTo>
                  <a:cubicBezTo>
                    <a:pt x="17" y="69"/>
                    <a:pt x="17" y="69"/>
                    <a:pt x="17" y="69"/>
                  </a:cubicBezTo>
                  <a:cubicBezTo>
                    <a:pt x="17" y="69"/>
                    <a:pt x="17" y="69"/>
                    <a:pt x="17" y="69"/>
                  </a:cubicBezTo>
                  <a:cubicBezTo>
                    <a:pt x="16" y="69"/>
                    <a:pt x="16" y="69"/>
                    <a:pt x="16" y="69"/>
                  </a:cubicBezTo>
                  <a:moveTo>
                    <a:pt x="13" y="66"/>
                  </a:moveTo>
                  <a:cubicBezTo>
                    <a:pt x="13" y="65"/>
                    <a:pt x="12" y="65"/>
                    <a:pt x="12" y="64"/>
                  </a:cubicBezTo>
                  <a:cubicBezTo>
                    <a:pt x="13" y="64"/>
                    <a:pt x="14" y="64"/>
                    <a:pt x="14" y="64"/>
                  </a:cubicBezTo>
                  <a:cubicBezTo>
                    <a:pt x="15" y="65"/>
                    <a:pt x="15" y="65"/>
                    <a:pt x="15" y="66"/>
                  </a:cubicBezTo>
                  <a:cubicBezTo>
                    <a:pt x="15" y="66"/>
                    <a:pt x="14" y="66"/>
                    <a:pt x="13" y="66"/>
                  </a:cubicBezTo>
                  <a:moveTo>
                    <a:pt x="11" y="63"/>
                  </a:moveTo>
                  <a:cubicBezTo>
                    <a:pt x="10" y="62"/>
                    <a:pt x="10" y="62"/>
                    <a:pt x="10" y="61"/>
                  </a:cubicBezTo>
                  <a:cubicBezTo>
                    <a:pt x="11" y="61"/>
                    <a:pt x="12" y="61"/>
                    <a:pt x="13" y="61"/>
                  </a:cubicBezTo>
                  <a:cubicBezTo>
                    <a:pt x="13" y="61"/>
                    <a:pt x="13" y="62"/>
                    <a:pt x="13" y="62"/>
                  </a:cubicBezTo>
                  <a:cubicBezTo>
                    <a:pt x="13" y="62"/>
                    <a:pt x="12" y="63"/>
                    <a:pt x="11" y="63"/>
                  </a:cubicBezTo>
                  <a:moveTo>
                    <a:pt x="9" y="60"/>
                  </a:moveTo>
                  <a:cubicBezTo>
                    <a:pt x="8" y="59"/>
                    <a:pt x="8" y="59"/>
                    <a:pt x="8" y="59"/>
                  </a:cubicBezTo>
                  <a:cubicBezTo>
                    <a:pt x="9" y="59"/>
                    <a:pt x="10" y="58"/>
                    <a:pt x="12" y="58"/>
                  </a:cubicBezTo>
                  <a:cubicBezTo>
                    <a:pt x="12" y="59"/>
                    <a:pt x="12" y="59"/>
                    <a:pt x="12" y="59"/>
                  </a:cubicBezTo>
                  <a:cubicBezTo>
                    <a:pt x="11" y="60"/>
                    <a:pt x="10" y="60"/>
                    <a:pt x="9" y="60"/>
                  </a:cubicBezTo>
                  <a:moveTo>
                    <a:pt x="7" y="57"/>
                  </a:moveTo>
                  <a:cubicBezTo>
                    <a:pt x="7" y="57"/>
                    <a:pt x="7" y="56"/>
                    <a:pt x="6" y="55"/>
                  </a:cubicBezTo>
                  <a:cubicBezTo>
                    <a:pt x="8" y="55"/>
                    <a:pt x="9" y="55"/>
                    <a:pt x="11" y="55"/>
                  </a:cubicBezTo>
                  <a:cubicBezTo>
                    <a:pt x="11" y="55"/>
                    <a:pt x="11" y="56"/>
                    <a:pt x="11" y="56"/>
                  </a:cubicBezTo>
                  <a:cubicBezTo>
                    <a:pt x="10" y="57"/>
                    <a:pt x="9" y="57"/>
                    <a:pt x="7" y="57"/>
                  </a:cubicBezTo>
                  <a:moveTo>
                    <a:pt x="6" y="53"/>
                  </a:moveTo>
                  <a:cubicBezTo>
                    <a:pt x="6" y="53"/>
                    <a:pt x="5" y="53"/>
                    <a:pt x="5" y="52"/>
                  </a:cubicBezTo>
                  <a:cubicBezTo>
                    <a:pt x="7" y="52"/>
                    <a:pt x="8" y="52"/>
                    <a:pt x="10" y="52"/>
                  </a:cubicBezTo>
                  <a:cubicBezTo>
                    <a:pt x="10" y="52"/>
                    <a:pt x="10" y="53"/>
                    <a:pt x="10" y="53"/>
                  </a:cubicBezTo>
                  <a:cubicBezTo>
                    <a:pt x="9" y="53"/>
                    <a:pt x="7" y="53"/>
                    <a:pt x="6" y="53"/>
                  </a:cubicBezTo>
                  <a:moveTo>
                    <a:pt x="5" y="51"/>
                  </a:moveTo>
                  <a:cubicBezTo>
                    <a:pt x="4" y="49"/>
                    <a:pt x="4" y="47"/>
                    <a:pt x="4" y="45"/>
                  </a:cubicBezTo>
                  <a:cubicBezTo>
                    <a:pt x="6" y="44"/>
                    <a:pt x="7" y="44"/>
                    <a:pt x="9" y="44"/>
                  </a:cubicBezTo>
                  <a:cubicBezTo>
                    <a:pt x="9" y="44"/>
                    <a:pt x="9" y="44"/>
                    <a:pt x="9" y="44"/>
                  </a:cubicBezTo>
                  <a:cubicBezTo>
                    <a:pt x="9" y="46"/>
                    <a:pt x="9" y="48"/>
                    <a:pt x="9" y="50"/>
                  </a:cubicBezTo>
                  <a:cubicBezTo>
                    <a:pt x="8" y="50"/>
                    <a:pt x="6" y="50"/>
                    <a:pt x="5" y="51"/>
                  </a:cubicBezTo>
                  <a:moveTo>
                    <a:pt x="4" y="43"/>
                  </a:moveTo>
                  <a:cubicBezTo>
                    <a:pt x="4" y="42"/>
                    <a:pt x="4" y="42"/>
                    <a:pt x="4" y="42"/>
                  </a:cubicBezTo>
                  <a:cubicBezTo>
                    <a:pt x="4" y="40"/>
                    <a:pt x="4" y="39"/>
                    <a:pt x="4" y="38"/>
                  </a:cubicBezTo>
                  <a:cubicBezTo>
                    <a:pt x="6" y="37"/>
                    <a:pt x="8" y="37"/>
                    <a:pt x="10" y="36"/>
                  </a:cubicBezTo>
                  <a:cubicBezTo>
                    <a:pt x="9" y="38"/>
                    <a:pt x="9" y="40"/>
                    <a:pt x="9" y="42"/>
                  </a:cubicBezTo>
                  <a:cubicBezTo>
                    <a:pt x="7" y="42"/>
                    <a:pt x="6" y="43"/>
                    <a:pt x="4" y="43"/>
                  </a:cubicBezTo>
                  <a:moveTo>
                    <a:pt x="4" y="36"/>
                  </a:moveTo>
                  <a:cubicBezTo>
                    <a:pt x="4" y="35"/>
                    <a:pt x="5" y="33"/>
                    <a:pt x="5" y="32"/>
                  </a:cubicBezTo>
                  <a:cubicBezTo>
                    <a:pt x="7" y="32"/>
                    <a:pt x="9" y="32"/>
                    <a:pt x="11" y="32"/>
                  </a:cubicBezTo>
                  <a:cubicBezTo>
                    <a:pt x="11" y="33"/>
                    <a:pt x="10" y="34"/>
                    <a:pt x="10" y="35"/>
                  </a:cubicBezTo>
                  <a:cubicBezTo>
                    <a:pt x="8" y="35"/>
                    <a:pt x="6" y="35"/>
                    <a:pt x="4" y="36"/>
                  </a:cubicBezTo>
                  <a:moveTo>
                    <a:pt x="5" y="31"/>
                  </a:moveTo>
                  <a:cubicBezTo>
                    <a:pt x="6" y="29"/>
                    <a:pt x="6" y="28"/>
                    <a:pt x="7" y="27"/>
                  </a:cubicBezTo>
                  <a:cubicBezTo>
                    <a:pt x="8" y="27"/>
                    <a:pt x="9" y="26"/>
                    <a:pt x="11" y="26"/>
                  </a:cubicBezTo>
                  <a:cubicBezTo>
                    <a:pt x="11" y="26"/>
                    <a:pt x="12" y="26"/>
                    <a:pt x="13" y="26"/>
                  </a:cubicBezTo>
                  <a:cubicBezTo>
                    <a:pt x="13" y="27"/>
                    <a:pt x="13" y="28"/>
                    <a:pt x="12" y="28"/>
                  </a:cubicBezTo>
                  <a:cubicBezTo>
                    <a:pt x="12" y="29"/>
                    <a:pt x="12" y="29"/>
                    <a:pt x="12" y="30"/>
                  </a:cubicBezTo>
                  <a:cubicBezTo>
                    <a:pt x="9" y="30"/>
                    <a:pt x="7" y="30"/>
                    <a:pt x="5" y="31"/>
                  </a:cubicBezTo>
                  <a:moveTo>
                    <a:pt x="8" y="25"/>
                  </a:moveTo>
                  <a:cubicBezTo>
                    <a:pt x="9" y="24"/>
                    <a:pt x="9" y="22"/>
                    <a:pt x="10" y="21"/>
                  </a:cubicBezTo>
                  <a:cubicBezTo>
                    <a:pt x="12" y="21"/>
                    <a:pt x="14" y="21"/>
                    <a:pt x="16" y="22"/>
                  </a:cubicBezTo>
                  <a:cubicBezTo>
                    <a:pt x="16" y="23"/>
                    <a:pt x="15" y="24"/>
                    <a:pt x="14" y="25"/>
                  </a:cubicBezTo>
                  <a:cubicBezTo>
                    <a:pt x="13" y="25"/>
                    <a:pt x="11" y="25"/>
                    <a:pt x="10" y="25"/>
                  </a:cubicBezTo>
                  <a:cubicBezTo>
                    <a:pt x="9" y="25"/>
                    <a:pt x="9" y="25"/>
                    <a:pt x="8" y="25"/>
                  </a:cubicBezTo>
                  <a:moveTo>
                    <a:pt x="17" y="20"/>
                  </a:moveTo>
                  <a:cubicBezTo>
                    <a:pt x="15" y="20"/>
                    <a:pt x="13" y="20"/>
                    <a:pt x="11" y="20"/>
                  </a:cubicBezTo>
                  <a:cubicBezTo>
                    <a:pt x="13" y="18"/>
                    <a:pt x="14" y="15"/>
                    <a:pt x="16" y="14"/>
                  </a:cubicBezTo>
                  <a:cubicBezTo>
                    <a:pt x="17" y="14"/>
                    <a:pt x="19" y="14"/>
                    <a:pt x="20" y="14"/>
                  </a:cubicBezTo>
                  <a:cubicBezTo>
                    <a:pt x="21" y="14"/>
                    <a:pt x="22" y="14"/>
                    <a:pt x="23" y="14"/>
                  </a:cubicBezTo>
                  <a:cubicBezTo>
                    <a:pt x="21" y="16"/>
                    <a:pt x="19" y="18"/>
                    <a:pt x="17" y="20"/>
                  </a:cubicBezTo>
                  <a:moveTo>
                    <a:pt x="24" y="13"/>
                  </a:moveTo>
                  <a:cubicBezTo>
                    <a:pt x="23" y="12"/>
                    <a:pt x="22" y="12"/>
                    <a:pt x="20" y="12"/>
                  </a:cubicBezTo>
                  <a:cubicBezTo>
                    <a:pt x="19" y="12"/>
                    <a:pt x="19" y="12"/>
                    <a:pt x="18" y="12"/>
                  </a:cubicBezTo>
                  <a:cubicBezTo>
                    <a:pt x="19" y="12"/>
                    <a:pt x="19" y="11"/>
                    <a:pt x="20" y="10"/>
                  </a:cubicBezTo>
                  <a:cubicBezTo>
                    <a:pt x="22" y="11"/>
                    <a:pt x="24" y="11"/>
                    <a:pt x="26" y="11"/>
                  </a:cubicBezTo>
                  <a:cubicBezTo>
                    <a:pt x="25" y="12"/>
                    <a:pt x="25" y="12"/>
                    <a:pt x="24" y="13"/>
                  </a:cubicBezTo>
                  <a:moveTo>
                    <a:pt x="28" y="10"/>
                  </a:moveTo>
                  <a:cubicBezTo>
                    <a:pt x="26" y="9"/>
                    <a:pt x="24" y="9"/>
                    <a:pt x="22" y="9"/>
                  </a:cubicBezTo>
                  <a:cubicBezTo>
                    <a:pt x="23" y="9"/>
                    <a:pt x="23" y="8"/>
                    <a:pt x="24" y="8"/>
                  </a:cubicBezTo>
                  <a:cubicBezTo>
                    <a:pt x="25" y="8"/>
                    <a:pt x="27" y="9"/>
                    <a:pt x="29" y="9"/>
                  </a:cubicBezTo>
                  <a:cubicBezTo>
                    <a:pt x="28" y="10"/>
                    <a:pt x="28" y="10"/>
                    <a:pt x="28" y="10"/>
                  </a:cubicBezTo>
                  <a:moveTo>
                    <a:pt x="42" y="78"/>
                  </a:moveTo>
                  <a:cubicBezTo>
                    <a:pt x="42" y="78"/>
                    <a:pt x="42" y="78"/>
                    <a:pt x="42" y="78"/>
                  </a:cubicBezTo>
                  <a:cubicBezTo>
                    <a:pt x="37" y="78"/>
                    <a:pt x="32" y="76"/>
                    <a:pt x="28" y="74"/>
                  </a:cubicBezTo>
                  <a:cubicBezTo>
                    <a:pt x="18" y="67"/>
                    <a:pt x="12" y="56"/>
                    <a:pt x="12" y="44"/>
                  </a:cubicBezTo>
                  <a:cubicBezTo>
                    <a:pt x="12" y="39"/>
                    <a:pt x="13" y="34"/>
                    <a:pt x="15" y="30"/>
                  </a:cubicBezTo>
                  <a:cubicBezTo>
                    <a:pt x="18" y="23"/>
                    <a:pt x="23" y="18"/>
                    <a:pt x="29" y="13"/>
                  </a:cubicBezTo>
                  <a:cubicBezTo>
                    <a:pt x="34" y="9"/>
                    <a:pt x="41" y="6"/>
                    <a:pt x="47" y="6"/>
                  </a:cubicBezTo>
                  <a:cubicBezTo>
                    <a:pt x="47" y="6"/>
                    <a:pt x="47" y="6"/>
                    <a:pt x="47" y="6"/>
                  </a:cubicBezTo>
                  <a:cubicBezTo>
                    <a:pt x="52" y="6"/>
                    <a:pt x="56" y="7"/>
                    <a:pt x="61" y="10"/>
                  </a:cubicBezTo>
                  <a:cubicBezTo>
                    <a:pt x="71" y="17"/>
                    <a:pt x="76" y="28"/>
                    <a:pt x="76" y="39"/>
                  </a:cubicBezTo>
                  <a:cubicBezTo>
                    <a:pt x="76" y="46"/>
                    <a:pt x="74" y="53"/>
                    <a:pt x="71" y="59"/>
                  </a:cubicBezTo>
                  <a:cubicBezTo>
                    <a:pt x="66" y="70"/>
                    <a:pt x="54" y="78"/>
                    <a:pt x="42" y="78"/>
                  </a:cubicBezTo>
                  <a:moveTo>
                    <a:pt x="31" y="8"/>
                  </a:moveTo>
                  <a:cubicBezTo>
                    <a:pt x="29" y="7"/>
                    <a:pt x="28" y="7"/>
                    <a:pt x="26" y="7"/>
                  </a:cubicBezTo>
                  <a:cubicBezTo>
                    <a:pt x="27" y="6"/>
                    <a:pt x="28" y="6"/>
                    <a:pt x="29" y="5"/>
                  </a:cubicBezTo>
                  <a:cubicBezTo>
                    <a:pt x="30" y="6"/>
                    <a:pt x="32" y="6"/>
                    <a:pt x="33" y="6"/>
                  </a:cubicBezTo>
                  <a:cubicBezTo>
                    <a:pt x="34" y="6"/>
                    <a:pt x="34" y="6"/>
                    <a:pt x="34" y="6"/>
                  </a:cubicBezTo>
                  <a:cubicBezTo>
                    <a:pt x="33" y="7"/>
                    <a:pt x="32" y="7"/>
                    <a:pt x="31" y="8"/>
                  </a:cubicBezTo>
                  <a:moveTo>
                    <a:pt x="36" y="5"/>
                  </a:moveTo>
                  <a:cubicBezTo>
                    <a:pt x="35" y="5"/>
                    <a:pt x="34" y="5"/>
                    <a:pt x="34" y="5"/>
                  </a:cubicBezTo>
                  <a:cubicBezTo>
                    <a:pt x="33" y="4"/>
                    <a:pt x="33" y="4"/>
                    <a:pt x="32" y="4"/>
                  </a:cubicBezTo>
                  <a:cubicBezTo>
                    <a:pt x="33" y="4"/>
                    <a:pt x="34" y="4"/>
                    <a:pt x="34" y="4"/>
                  </a:cubicBezTo>
                  <a:cubicBezTo>
                    <a:pt x="35" y="4"/>
                    <a:pt x="37" y="4"/>
                    <a:pt x="38" y="5"/>
                  </a:cubicBezTo>
                  <a:cubicBezTo>
                    <a:pt x="38" y="5"/>
                    <a:pt x="38" y="5"/>
                    <a:pt x="38" y="5"/>
                  </a:cubicBezTo>
                  <a:cubicBezTo>
                    <a:pt x="37" y="5"/>
                    <a:pt x="37" y="5"/>
                    <a:pt x="36" y="5"/>
                  </a:cubicBezTo>
                  <a:moveTo>
                    <a:pt x="37" y="0"/>
                  </a:moveTo>
                  <a:cubicBezTo>
                    <a:pt x="37" y="0"/>
                    <a:pt x="37" y="0"/>
                    <a:pt x="37" y="0"/>
                  </a:cubicBezTo>
                  <a:cubicBezTo>
                    <a:pt x="36" y="0"/>
                    <a:pt x="36" y="0"/>
                    <a:pt x="36" y="0"/>
                  </a:cubicBezTo>
                  <a:cubicBezTo>
                    <a:pt x="36" y="0"/>
                    <a:pt x="36" y="0"/>
                    <a:pt x="36" y="0"/>
                  </a:cubicBezTo>
                  <a:cubicBezTo>
                    <a:pt x="35" y="0"/>
                    <a:pt x="35" y="0"/>
                    <a:pt x="35" y="0"/>
                  </a:cubicBezTo>
                  <a:cubicBezTo>
                    <a:pt x="22" y="2"/>
                    <a:pt x="10" y="12"/>
                    <a:pt x="4" y="25"/>
                  </a:cubicBezTo>
                  <a:cubicBezTo>
                    <a:pt x="2" y="30"/>
                    <a:pt x="0" y="36"/>
                    <a:pt x="0" y="42"/>
                  </a:cubicBezTo>
                  <a:cubicBezTo>
                    <a:pt x="0" y="49"/>
                    <a:pt x="3" y="57"/>
                    <a:pt x="8" y="64"/>
                  </a:cubicBezTo>
                  <a:cubicBezTo>
                    <a:pt x="8" y="64"/>
                    <a:pt x="8" y="64"/>
                    <a:pt x="8" y="64"/>
                  </a:cubicBezTo>
                  <a:cubicBezTo>
                    <a:pt x="8" y="65"/>
                    <a:pt x="8" y="65"/>
                    <a:pt x="8" y="65"/>
                  </a:cubicBezTo>
                  <a:cubicBezTo>
                    <a:pt x="10" y="67"/>
                    <a:pt x="13" y="70"/>
                    <a:pt x="15" y="72"/>
                  </a:cubicBezTo>
                  <a:cubicBezTo>
                    <a:pt x="16" y="73"/>
                    <a:pt x="16" y="73"/>
                    <a:pt x="16" y="73"/>
                  </a:cubicBezTo>
                  <a:cubicBezTo>
                    <a:pt x="16" y="73"/>
                    <a:pt x="16" y="73"/>
                    <a:pt x="16" y="73"/>
                  </a:cubicBezTo>
                  <a:cubicBezTo>
                    <a:pt x="16" y="73"/>
                    <a:pt x="16" y="73"/>
                    <a:pt x="16" y="73"/>
                  </a:cubicBezTo>
                  <a:cubicBezTo>
                    <a:pt x="17" y="74"/>
                    <a:pt x="17" y="74"/>
                    <a:pt x="17" y="74"/>
                  </a:cubicBezTo>
                  <a:cubicBezTo>
                    <a:pt x="22" y="76"/>
                    <a:pt x="27" y="78"/>
                    <a:pt x="32" y="80"/>
                  </a:cubicBezTo>
                  <a:cubicBezTo>
                    <a:pt x="32" y="80"/>
                    <a:pt x="33" y="80"/>
                    <a:pt x="33" y="80"/>
                  </a:cubicBezTo>
                  <a:cubicBezTo>
                    <a:pt x="33" y="80"/>
                    <a:pt x="33" y="80"/>
                    <a:pt x="33" y="80"/>
                  </a:cubicBezTo>
                  <a:cubicBezTo>
                    <a:pt x="36" y="80"/>
                    <a:pt x="39" y="81"/>
                    <a:pt x="42" y="81"/>
                  </a:cubicBezTo>
                  <a:cubicBezTo>
                    <a:pt x="55" y="81"/>
                    <a:pt x="69" y="73"/>
                    <a:pt x="74" y="60"/>
                  </a:cubicBezTo>
                  <a:cubicBezTo>
                    <a:pt x="78" y="54"/>
                    <a:pt x="79" y="47"/>
                    <a:pt x="79" y="39"/>
                  </a:cubicBezTo>
                  <a:cubicBezTo>
                    <a:pt x="79" y="27"/>
                    <a:pt x="74" y="15"/>
                    <a:pt x="62" y="8"/>
                  </a:cubicBezTo>
                  <a:cubicBezTo>
                    <a:pt x="59" y="5"/>
                    <a:pt x="56" y="4"/>
                    <a:pt x="52" y="4"/>
                  </a:cubicBezTo>
                  <a:cubicBezTo>
                    <a:pt x="52" y="3"/>
                    <a:pt x="52" y="3"/>
                    <a:pt x="52" y="3"/>
                  </a:cubicBezTo>
                  <a:cubicBezTo>
                    <a:pt x="48" y="2"/>
                    <a:pt x="43" y="1"/>
                    <a:pt x="38" y="0"/>
                  </a:cubicBezTo>
                  <a:cubicBezTo>
                    <a:pt x="38" y="0"/>
                    <a:pt x="37"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777"/>
            <p:cNvSpPr>
              <a:spLocks noEditPoints="1"/>
            </p:cNvSpPr>
            <p:nvPr/>
          </p:nvSpPr>
          <p:spPr bwMode="auto">
            <a:xfrm>
              <a:off x="2962" y="3199"/>
              <a:ext cx="137" cy="152"/>
            </a:xfrm>
            <a:custGeom>
              <a:avLst/>
              <a:gdLst>
                <a:gd name="T0" fmla="*/ 43 w 58"/>
                <a:gd name="T1" fmla="*/ 55 h 64"/>
                <a:gd name="T2" fmla="*/ 43 w 58"/>
                <a:gd name="T3" fmla="*/ 56 h 64"/>
                <a:gd name="T4" fmla="*/ 45 w 58"/>
                <a:gd name="T5" fmla="*/ 53 h 64"/>
                <a:gd name="T6" fmla="*/ 48 w 58"/>
                <a:gd name="T7" fmla="*/ 51 h 64"/>
                <a:gd name="T8" fmla="*/ 48 w 58"/>
                <a:gd name="T9" fmla="*/ 49 h 64"/>
                <a:gd name="T10" fmla="*/ 51 w 58"/>
                <a:gd name="T11" fmla="*/ 47 h 64"/>
                <a:gd name="T12" fmla="*/ 48 w 58"/>
                <a:gd name="T13" fmla="*/ 49 h 64"/>
                <a:gd name="T14" fmla="*/ 51 w 58"/>
                <a:gd name="T15" fmla="*/ 45 h 64"/>
                <a:gd name="T16" fmla="*/ 52 w 58"/>
                <a:gd name="T17" fmla="*/ 41 h 64"/>
                <a:gd name="T18" fmla="*/ 51 w 58"/>
                <a:gd name="T19" fmla="*/ 45 h 64"/>
                <a:gd name="T20" fmla="*/ 52 w 58"/>
                <a:gd name="T21" fmla="*/ 40 h 64"/>
                <a:gd name="T22" fmla="*/ 54 w 58"/>
                <a:gd name="T23" fmla="*/ 36 h 64"/>
                <a:gd name="T24" fmla="*/ 54 w 58"/>
                <a:gd name="T25" fmla="*/ 35 h 64"/>
                <a:gd name="T26" fmla="*/ 54 w 58"/>
                <a:gd name="T27" fmla="*/ 30 h 64"/>
                <a:gd name="T28" fmla="*/ 55 w 58"/>
                <a:gd name="T29" fmla="*/ 30 h 64"/>
                <a:gd name="T30" fmla="*/ 55 w 58"/>
                <a:gd name="T31" fmla="*/ 28 h 64"/>
                <a:gd name="T32" fmla="*/ 53 w 58"/>
                <a:gd name="T33" fmla="*/ 25 h 64"/>
                <a:gd name="T34" fmla="*/ 55 w 58"/>
                <a:gd name="T35" fmla="*/ 28 h 64"/>
                <a:gd name="T36" fmla="*/ 53 w 58"/>
                <a:gd name="T37" fmla="*/ 23 h 64"/>
                <a:gd name="T38" fmla="*/ 53 w 58"/>
                <a:gd name="T39" fmla="*/ 20 h 64"/>
                <a:gd name="T40" fmla="*/ 52 w 58"/>
                <a:gd name="T41" fmla="*/ 18 h 64"/>
                <a:gd name="T42" fmla="*/ 51 w 58"/>
                <a:gd name="T43" fmla="*/ 16 h 64"/>
                <a:gd name="T44" fmla="*/ 52 w 58"/>
                <a:gd name="T45" fmla="*/ 18 h 64"/>
                <a:gd name="T46" fmla="*/ 50 w 58"/>
                <a:gd name="T47" fmla="*/ 14 h 64"/>
                <a:gd name="T48" fmla="*/ 50 w 58"/>
                <a:gd name="T49" fmla="*/ 14 h 64"/>
                <a:gd name="T50" fmla="*/ 22 w 58"/>
                <a:gd name="T51" fmla="*/ 60 h 64"/>
                <a:gd name="T52" fmla="*/ 4 w 58"/>
                <a:gd name="T53" fmla="*/ 34 h 64"/>
                <a:gd name="T54" fmla="*/ 17 w 58"/>
                <a:gd name="T55" fmla="*/ 9 h 64"/>
                <a:gd name="T56" fmla="*/ 32 w 58"/>
                <a:gd name="T57" fmla="*/ 3 h 64"/>
                <a:gd name="T58" fmla="*/ 34 w 58"/>
                <a:gd name="T59" fmla="*/ 4 h 64"/>
                <a:gd name="T60" fmla="*/ 50 w 58"/>
                <a:gd name="T61" fmla="*/ 28 h 64"/>
                <a:gd name="T62" fmla="*/ 50 w 58"/>
                <a:gd name="T63" fmla="*/ 29 h 64"/>
                <a:gd name="T64" fmla="*/ 23 w 58"/>
                <a:gd name="T65" fmla="*/ 60 h 64"/>
                <a:gd name="T66" fmla="*/ 22 w 58"/>
                <a:gd name="T67" fmla="*/ 60 h 64"/>
                <a:gd name="T68" fmla="*/ 32 w 58"/>
                <a:gd name="T69" fmla="*/ 0 h 64"/>
                <a:gd name="T70" fmla="*/ 15 w 58"/>
                <a:gd name="T71" fmla="*/ 6 h 64"/>
                <a:gd name="T72" fmla="*/ 0 w 58"/>
                <a:gd name="T73" fmla="*/ 34 h 64"/>
                <a:gd name="T74" fmla="*/ 28 w 58"/>
                <a:gd name="T75" fmla="*/ 64 h 64"/>
                <a:gd name="T76" fmla="*/ 58 w 58"/>
                <a:gd name="T77" fmla="*/ 30 h 64"/>
                <a:gd name="T78" fmla="*/ 32 w 58"/>
                <a:gd name="T7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64">
                  <a:moveTo>
                    <a:pt x="43" y="56"/>
                  </a:moveTo>
                  <a:cubicBezTo>
                    <a:pt x="43" y="55"/>
                    <a:pt x="43" y="55"/>
                    <a:pt x="43" y="55"/>
                  </a:cubicBezTo>
                  <a:cubicBezTo>
                    <a:pt x="43" y="55"/>
                    <a:pt x="43" y="55"/>
                    <a:pt x="43" y="55"/>
                  </a:cubicBezTo>
                  <a:cubicBezTo>
                    <a:pt x="43" y="56"/>
                    <a:pt x="43" y="56"/>
                    <a:pt x="43" y="56"/>
                  </a:cubicBezTo>
                  <a:moveTo>
                    <a:pt x="45" y="53"/>
                  </a:moveTo>
                  <a:cubicBezTo>
                    <a:pt x="45" y="53"/>
                    <a:pt x="45" y="53"/>
                    <a:pt x="45" y="53"/>
                  </a:cubicBezTo>
                  <a:cubicBezTo>
                    <a:pt x="46" y="53"/>
                    <a:pt x="46" y="52"/>
                    <a:pt x="47" y="51"/>
                  </a:cubicBezTo>
                  <a:cubicBezTo>
                    <a:pt x="48" y="51"/>
                    <a:pt x="48" y="51"/>
                    <a:pt x="48" y="51"/>
                  </a:cubicBezTo>
                  <a:cubicBezTo>
                    <a:pt x="47" y="52"/>
                    <a:pt x="46" y="53"/>
                    <a:pt x="45" y="53"/>
                  </a:cubicBezTo>
                  <a:moveTo>
                    <a:pt x="48" y="49"/>
                  </a:moveTo>
                  <a:cubicBezTo>
                    <a:pt x="49" y="48"/>
                    <a:pt x="49" y="48"/>
                    <a:pt x="50" y="47"/>
                  </a:cubicBezTo>
                  <a:cubicBezTo>
                    <a:pt x="51" y="47"/>
                    <a:pt x="51" y="47"/>
                    <a:pt x="51" y="47"/>
                  </a:cubicBezTo>
                  <a:cubicBezTo>
                    <a:pt x="50" y="48"/>
                    <a:pt x="50" y="49"/>
                    <a:pt x="49" y="50"/>
                  </a:cubicBezTo>
                  <a:cubicBezTo>
                    <a:pt x="48" y="49"/>
                    <a:pt x="48" y="49"/>
                    <a:pt x="48" y="49"/>
                  </a:cubicBezTo>
                  <a:cubicBezTo>
                    <a:pt x="48" y="49"/>
                    <a:pt x="48" y="49"/>
                    <a:pt x="48" y="49"/>
                  </a:cubicBezTo>
                  <a:moveTo>
                    <a:pt x="51" y="45"/>
                  </a:moveTo>
                  <a:cubicBezTo>
                    <a:pt x="51" y="45"/>
                    <a:pt x="51" y="45"/>
                    <a:pt x="50" y="45"/>
                  </a:cubicBezTo>
                  <a:cubicBezTo>
                    <a:pt x="51" y="44"/>
                    <a:pt x="51" y="43"/>
                    <a:pt x="52" y="41"/>
                  </a:cubicBezTo>
                  <a:cubicBezTo>
                    <a:pt x="52" y="42"/>
                    <a:pt x="52" y="42"/>
                    <a:pt x="53" y="42"/>
                  </a:cubicBezTo>
                  <a:cubicBezTo>
                    <a:pt x="52" y="43"/>
                    <a:pt x="52" y="44"/>
                    <a:pt x="51" y="45"/>
                  </a:cubicBezTo>
                  <a:moveTo>
                    <a:pt x="53" y="40"/>
                  </a:moveTo>
                  <a:cubicBezTo>
                    <a:pt x="53" y="40"/>
                    <a:pt x="52" y="40"/>
                    <a:pt x="52" y="40"/>
                  </a:cubicBezTo>
                  <a:cubicBezTo>
                    <a:pt x="52" y="39"/>
                    <a:pt x="53" y="37"/>
                    <a:pt x="53" y="36"/>
                  </a:cubicBezTo>
                  <a:cubicBezTo>
                    <a:pt x="53" y="36"/>
                    <a:pt x="54" y="36"/>
                    <a:pt x="54" y="36"/>
                  </a:cubicBezTo>
                  <a:cubicBezTo>
                    <a:pt x="54" y="38"/>
                    <a:pt x="54" y="39"/>
                    <a:pt x="53" y="40"/>
                  </a:cubicBezTo>
                  <a:moveTo>
                    <a:pt x="54" y="35"/>
                  </a:moveTo>
                  <a:cubicBezTo>
                    <a:pt x="54" y="34"/>
                    <a:pt x="54" y="34"/>
                    <a:pt x="53" y="34"/>
                  </a:cubicBezTo>
                  <a:cubicBezTo>
                    <a:pt x="53" y="33"/>
                    <a:pt x="54" y="31"/>
                    <a:pt x="54" y="30"/>
                  </a:cubicBezTo>
                  <a:cubicBezTo>
                    <a:pt x="54" y="30"/>
                    <a:pt x="54" y="30"/>
                    <a:pt x="55" y="30"/>
                  </a:cubicBezTo>
                  <a:cubicBezTo>
                    <a:pt x="55" y="30"/>
                    <a:pt x="55" y="30"/>
                    <a:pt x="55" y="30"/>
                  </a:cubicBezTo>
                  <a:cubicBezTo>
                    <a:pt x="55" y="32"/>
                    <a:pt x="55" y="33"/>
                    <a:pt x="54" y="35"/>
                  </a:cubicBezTo>
                  <a:moveTo>
                    <a:pt x="55" y="28"/>
                  </a:moveTo>
                  <a:cubicBezTo>
                    <a:pt x="54" y="28"/>
                    <a:pt x="54" y="28"/>
                    <a:pt x="54" y="28"/>
                  </a:cubicBezTo>
                  <a:cubicBezTo>
                    <a:pt x="54" y="27"/>
                    <a:pt x="53" y="26"/>
                    <a:pt x="53" y="25"/>
                  </a:cubicBezTo>
                  <a:cubicBezTo>
                    <a:pt x="54" y="25"/>
                    <a:pt x="54" y="25"/>
                    <a:pt x="54" y="25"/>
                  </a:cubicBezTo>
                  <a:cubicBezTo>
                    <a:pt x="54" y="26"/>
                    <a:pt x="55" y="27"/>
                    <a:pt x="55" y="28"/>
                  </a:cubicBezTo>
                  <a:moveTo>
                    <a:pt x="54" y="23"/>
                  </a:moveTo>
                  <a:cubicBezTo>
                    <a:pt x="53" y="23"/>
                    <a:pt x="53" y="23"/>
                    <a:pt x="53" y="23"/>
                  </a:cubicBezTo>
                  <a:cubicBezTo>
                    <a:pt x="53" y="22"/>
                    <a:pt x="53" y="21"/>
                    <a:pt x="52" y="20"/>
                  </a:cubicBezTo>
                  <a:cubicBezTo>
                    <a:pt x="53" y="20"/>
                    <a:pt x="53" y="20"/>
                    <a:pt x="53" y="20"/>
                  </a:cubicBezTo>
                  <a:cubicBezTo>
                    <a:pt x="53" y="21"/>
                    <a:pt x="54" y="22"/>
                    <a:pt x="54" y="23"/>
                  </a:cubicBezTo>
                  <a:moveTo>
                    <a:pt x="52" y="18"/>
                  </a:moveTo>
                  <a:cubicBezTo>
                    <a:pt x="52" y="18"/>
                    <a:pt x="52" y="18"/>
                    <a:pt x="52" y="18"/>
                  </a:cubicBezTo>
                  <a:cubicBezTo>
                    <a:pt x="51" y="17"/>
                    <a:pt x="51" y="17"/>
                    <a:pt x="51" y="16"/>
                  </a:cubicBezTo>
                  <a:cubicBezTo>
                    <a:pt x="51" y="16"/>
                    <a:pt x="51" y="16"/>
                    <a:pt x="51" y="16"/>
                  </a:cubicBezTo>
                  <a:cubicBezTo>
                    <a:pt x="52" y="17"/>
                    <a:pt x="52" y="17"/>
                    <a:pt x="52" y="18"/>
                  </a:cubicBezTo>
                  <a:moveTo>
                    <a:pt x="50" y="14"/>
                  </a:moveTo>
                  <a:cubicBezTo>
                    <a:pt x="50" y="14"/>
                    <a:pt x="50" y="14"/>
                    <a:pt x="50" y="14"/>
                  </a:cubicBezTo>
                  <a:cubicBezTo>
                    <a:pt x="50" y="14"/>
                    <a:pt x="50" y="14"/>
                    <a:pt x="50" y="14"/>
                  </a:cubicBezTo>
                  <a:cubicBezTo>
                    <a:pt x="50" y="14"/>
                    <a:pt x="50" y="14"/>
                    <a:pt x="50" y="14"/>
                  </a:cubicBezTo>
                  <a:cubicBezTo>
                    <a:pt x="50" y="14"/>
                    <a:pt x="50" y="14"/>
                    <a:pt x="50" y="14"/>
                  </a:cubicBezTo>
                  <a:moveTo>
                    <a:pt x="22" y="60"/>
                  </a:moveTo>
                  <a:cubicBezTo>
                    <a:pt x="20" y="59"/>
                    <a:pt x="18" y="59"/>
                    <a:pt x="16" y="57"/>
                  </a:cubicBezTo>
                  <a:cubicBezTo>
                    <a:pt x="8" y="53"/>
                    <a:pt x="4" y="43"/>
                    <a:pt x="4" y="34"/>
                  </a:cubicBezTo>
                  <a:cubicBezTo>
                    <a:pt x="4" y="30"/>
                    <a:pt x="4" y="26"/>
                    <a:pt x="6" y="22"/>
                  </a:cubicBezTo>
                  <a:cubicBezTo>
                    <a:pt x="8" y="17"/>
                    <a:pt x="12" y="12"/>
                    <a:pt x="17" y="9"/>
                  </a:cubicBezTo>
                  <a:cubicBezTo>
                    <a:pt x="21" y="6"/>
                    <a:pt x="27" y="3"/>
                    <a:pt x="32" y="3"/>
                  </a:cubicBezTo>
                  <a:cubicBezTo>
                    <a:pt x="32" y="3"/>
                    <a:pt x="32" y="3"/>
                    <a:pt x="32" y="3"/>
                  </a:cubicBezTo>
                  <a:cubicBezTo>
                    <a:pt x="32" y="3"/>
                    <a:pt x="33" y="3"/>
                    <a:pt x="34" y="3"/>
                  </a:cubicBezTo>
                  <a:cubicBezTo>
                    <a:pt x="34" y="4"/>
                    <a:pt x="34" y="4"/>
                    <a:pt x="34" y="4"/>
                  </a:cubicBezTo>
                  <a:cubicBezTo>
                    <a:pt x="36" y="4"/>
                    <a:pt x="37" y="5"/>
                    <a:pt x="38" y="6"/>
                  </a:cubicBezTo>
                  <a:cubicBezTo>
                    <a:pt x="46" y="11"/>
                    <a:pt x="50" y="19"/>
                    <a:pt x="50" y="28"/>
                  </a:cubicBezTo>
                  <a:cubicBezTo>
                    <a:pt x="50" y="29"/>
                    <a:pt x="50" y="29"/>
                    <a:pt x="50" y="29"/>
                  </a:cubicBezTo>
                  <a:cubicBezTo>
                    <a:pt x="50" y="29"/>
                    <a:pt x="50" y="29"/>
                    <a:pt x="50" y="29"/>
                  </a:cubicBezTo>
                  <a:cubicBezTo>
                    <a:pt x="50" y="35"/>
                    <a:pt x="49" y="40"/>
                    <a:pt x="47" y="45"/>
                  </a:cubicBezTo>
                  <a:cubicBezTo>
                    <a:pt x="43" y="54"/>
                    <a:pt x="33" y="60"/>
                    <a:pt x="23" y="60"/>
                  </a:cubicBezTo>
                  <a:cubicBezTo>
                    <a:pt x="23" y="60"/>
                    <a:pt x="23" y="60"/>
                    <a:pt x="23" y="60"/>
                  </a:cubicBezTo>
                  <a:cubicBezTo>
                    <a:pt x="23" y="60"/>
                    <a:pt x="22" y="60"/>
                    <a:pt x="22" y="60"/>
                  </a:cubicBezTo>
                  <a:cubicBezTo>
                    <a:pt x="22" y="60"/>
                    <a:pt x="22" y="60"/>
                    <a:pt x="22" y="60"/>
                  </a:cubicBezTo>
                  <a:moveTo>
                    <a:pt x="32" y="0"/>
                  </a:moveTo>
                  <a:cubicBezTo>
                    <a:pt x="32" y="0"/>
                    <a:pt x="32" y="0"/>
                    <a:pt x="32" y="0"/>
                  </a:cubicBezTo>
                  <a:cubicBezTo>
                    <a:pt x="26" y="0"/>
                    <a:pt x="20" y="3"/>
                    <a:pt x="15" y="6"/>
                  </a:cubicBezTo>
                  <a:cubicBezTo>
                    <a:pt x="10" y="10"/>
                    <a:pt x="6" y="15"/>
                    <a:pt x="3" y="21"/>
                  </a:cubicBezTo>
                  <a:cubicBezTo>
                    <a:pt x="1" y="25"/>
                    <a:pt x="0" y="29"/>
                    <a:pt x="0" y="34"/>
                  </a:cubicBezTo>
                  <a:cubicBezTo>
                    <a:pt x="0" y="44"/>
                    <a:pt x="5" y="55"/>
                    <a:pt x="14" y="60"/>
                  </a:cubicBezTo>
                  <a:cubicBezTo>
                    <a:pt x="19" y="63"/>
                    <a:pt x="23" y="64"/>
                    <a:pt x="28" y="64"/>
                  </a:cubicBezTo>
                  <a:cubicBezTo>
                    <a:pt x="39" y="64"/>
                    <a:pt x="49" y="57"/>
                    <a:pt x="54" y="47"/>
                  </a:cubicBezTo>
                  <a:cubicBezTo>
                    <a:pt x="57" y="42"/>
                    <a:pt x="58" y="36"/>
                    <a:pt x="58" y="30"/>
                  </a:cubicBezTo>
                  <a:cubicBezTo>
                    <a:pt x="58" y="20"/>
                    <a:pt x="54" y="10"/>
                    <a:pt x="44" y="4"/>
                  </a:cubicBezTo>
                  <a:cubicBezTo>
                    <a:pt x="40" y="1"/>
                    <a:pt x="36" y="0"/>
                    <a:pt x="3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778"/>
            <p:cNvSpPr>
              <a:spLocks noEditPoints="1"/>
            </p:cNvSpPr>
            <p:nvPr/>
          </p:nvSpPr>
          <p:spPr bwMode="auto">
            <a:xfrm>
              <a:off x="2995" y="3220"/>
              <a:ext cx="69" cy="114"/>
            </a:xfrm>
            <a:custGeom>
              <a:avLst/>
              <a:gdLst>
                <a:gd name="T0" fmla="*/ 17 w 29"/>
                <a:gd name="T1" fmla="*/ 7 h 48"/>
                <a:gd name="T2" fmla="*/ 19 w 29"/>
                <a:gd name="T3" fmla="*/ 4 h 48"/>
                <a:gd name="T4" fmla="*/ 20 w 29"/>
                <a:gd name="T5" fmla="*/ 6 h 48"/>
                <a:gd name="T6" fmla="*/ 20 w 29"/>
                <a:gd name="T7" fmla="*/ 10 h 48"/>
                <a:gd name="T8" fmla="*/ 23 w 29"/>
                <a:gd name="T9" fmla="*/ 16 h 48"/>
                <a:gd name="T10" fmla="*/ 20 w 29"/>
                <a:gd name="T11" fmla="*/ 13 h 48"/>
                <a:gd name="T12" fmla="*/ 12 w 29"/>
                <a:gd name="T13" fmla="*/ 11 h 48"/>
                <a:gd name="T14" fmla="*/ 12 w 29"/>
                <a:gd name="T15" fmla="*/ 19 h 48"/>
                <a:gd name="T16" fmla="*/ 21 w 29"/>
                <a:gd name="T17" fmla="*/ 32 h 48"/>
                <a:gd name="T18" fmla="*/ 13 w 29"/>
                <a:gd name="T19" fmla="*/ 38 h 48"/>
                <a:gd name="T20" fmla="*/ 11 w 29"/>
                <a:gd name="T21" fmla="*/ 40 h 48"/>
                <a:gd name="T22" fmla="*/ 10 w 29"/>
                <a:gd name="T23" fmla="*/ 44 h 48"/>
                <a:gd name="T24" fmla="*/ 9 w 29"/>
                <a:gd name="T25" fmla="*/ 40 h 48"/>
                <a:gd name="T26" fmla="*/ 3 w 29"/>
                <a:gd name="T27" fmla="*/ 30 h 48"/>
                <a:gd name="T28" fmla="*/ 11 w 29"/>
                <a:gd name="T29" fmla="*/ 36 h 48"/>
                <a:gd name="T30" fmla="*/ 19 w 29"/>
                <a:gd name="T31" fmla="*/ 31 h 48"/>
                <a:gd name="T32" fmla="*/ 15 w 29"/>
                <a:gd name="T33" fmla="*/ 25 h 48"/>
                <a:gd name="T34" fmla="*/ 7 w 29"/>
                <a:gd name="T35" fmla="*/ 14 h 48"/>
                <a:gd name="T36" fmla="*/ 13 w 29"/>
                <a:gd name="T37" fmla="*/ 7 h 48"/>
                <a:gd name="T38" fmla="*/ 17 w 29"/>
                <a:gd name="T39" fmla="*/ 0 h 48"/>
                <a:gd name="T40" fmla="*/ 15 w 29"/>
                <a:gd name="T41" fmla="*/ 3 h 48"/>
                <a:gd name="T42" fmla="*/ 8 w 29"/>
                <a:gd name="T43" fmla="*/ 6 h 48"/>
                <a:gd name="T44" fmla="*/ 8 w 29"/>
                <a:gd name="T45" fmla="*/ 23 h 48"/>
                <a:gd name="T46" fmla="*/ 15 w 29"/>
                <a:gd name="T47" fmla="*/ 31 h 48"/>
                <a:gd name="T48" fmla="*/ 13 w 29"/>
                <a:gd name="T49" fmla="*/ 33 h 48"/>
                <a:gd name="T50" fmla="*/ 8 w 29"/>
                <a:gd name="T51" fmla="*/ 29 h 48"/>
                <a:gd name="T52" fmla="*/ 2 w 29"/>
                <a:gd name="T53" fmla="*/ 26 h 48"/>
                <a:gd name="T54" fmla="*/ 6 w 29"/>
                <a:gd name="T55" fmla="*/ 40 h 48"/>
                <a:gd name="T56" fmla="*/ 5 w 29"/>
                <a:gd name="T57" fmla="*/ 44 h 48"/>
                <a:gd name="T58" fmla="*/ 6 w 29"/>
                <a:gd name="T59" fmla="*/ 46 h 48"/>
                <a:gd name="T60" fmla="*/ 10 w 29"/>
                <a:gd name="T61" fmla="*/ 48 h 48"/>
                <a:gd name="T62" fmla="*/ 13 w 29"/>
                <a:gd name="T63" fmla="*/ 47 h 48"/>
                <a:gd name="T64" fmla="*/ 16 w 29"/>
                <a:gd name="T65" fmla="*/ 41 h 48"/>
                <a:gd name="T66" fmla="*/ 24 w 29"/>
                <a:gd name="T67" fmla="*/ 29 h 48"/>
                <a:gd name="T68" fmla="*/ 13 w 29"/>
                <a:gd name="T69" fmla="*/ 15 h 48"/>
                <a:gd name="T70" fmla="*/ 14 w 29"/>
                <a:gd name="T71" fmla="*/ 14 h 48"/>
                <a:gd name="T72" fmla="*/ 20 w 29"/>
                <a:gd name="T73" fmla="*/ 17 h 48"/>
                <a:gd name="T74" fmla="*/ 21 w 29"/>
                <a:gd name="T75" fmla="*/ 19 h 48"/>
                <a:gd name="T76" fmla="*/ 26 w 29"/>
                <a:gd name="T77" fmla="*/ 20 h 48"/>
                <a:gd name="T78" fmla="*/ 29 w 29"/>
                <a:gd name="T79" fmla="*/ 17 h 48"/>
                <a:gd name="T80" fmla="*/ 24 w 29"/>
                <a:gd name="T81" fmla="*/ 4 h 48"/>
                <a:gd name="T82" fmla="*/ 20 w 29"/>
                <a:gd name="T83" fmla="*/ 0 h 48"/>
                <a:gd name="T84" fmla="*/ 18 w 29"/>
                <a:gd name="T8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 h="48">
                  <a:moveTo>
                    <a:pt x="15" y="8"/>
                  </a:moveTo>
                  <a:cubicBezTo>
                    <a:pt x="15" y="8"/>
                    <a:pt x="16" y="8"/>
                    <a:pt x="16" y="8"/>
                  </a:cubicBezTo>
                  <a:cubicBezTo>
                    <a:pt x="16" y="8"/>
                    <a:pt x="17" y="7"/>
                    <a:pt x="17" y="7"/>
                  </a:cubicBezTo>
                  <a:cubicBezTo>
                    <a:pt x="17" y="6"/>
                    <a:pt x="18" y="5"/>
                    <a:pt x="18" y="4"/>
                  </a:cubicBezTo>
                  <a:cubicBezTo>
                    <a:pt x="18" y="3"/>
                    <a:pt x="18" y="3"/>
                    <a:pt x="18" y="3"/>
                  </a:cubicBezTo>
                  <a:cubicBezTo>
                    <a:pt x="19" y="4"/>
                    <a:pt x="19" y="4"/>
                    <a:pt x="19" y="4"/>
                  </a:cubicBezTo>
                  <a:cubicBezTo>
                    <a:pt x="20" y="4"/>
                    <a:pt x="20" y="4"/>
                    <a:pt x="20" y="4"/>
                  </a:cubicBezTo>
                  <a:cubicBezTo>
                    <a:pt x="20" y="4"/>
                    <a:pt x="20" y="4"/>
                    <a:pt x="20" y="5"/>
                  </a:cubicBezTo>
                  <a:cubicBezTo>
                    <a:pt x="20" y="5"/>
                    <a:pt x="20" y="6"/>
                    <a:pt x="20" y="6"/>
                  </a:cubicBezTo>
                  <a:cubicBezTo>
                    <a:pt x="19" y="6"/>
                    <a:pt x="19" y="7"/>
                    <a:pt x="19" y="8"/>
                  </a:cubicBezTo>
                  <a:cubicBezTo>
                    <a:pt x="19" y="8"/>
                    <a:pt x="19" y="8"/>
                    <a:pt x="19" y="8"/>
                  </a:cubicBezTo>
                  <a:cubicBezTo>
                    <a:pt x="19" y="9"/>
                    <a:pt x="20" y="9"/>
                    <a:pt x="20" y="10"/>
                  </a:cubicBezTo>
                  <a:cubicBezTo>
                    <a:pt x="23" y="11"/>
                    <a:pt x="25" y="14"/>
                    <a:pt x="25" y="17"/>
                  </a:cubicBezTo>
                  <a:cubicBezTo>
                    <a:pt x="25" y="17"/>
                    <a:pt x="24" y="17"/>
                    <a:pt x="23" y="16"/>
                  </a:cubicBezTo>
                  <a:cubicBezTo>
                    <a:pt x="23" y="16"/>
                    <a:pt x="23" y="16"/>
                    <a:pt x="23" y="16"/>
                  </a:cubicBezTo>
                  <a:cubicBezTo>
                    <a:pt x="23" y="16"/>
                    <a:pt x="23" y="16"/>
                    <a:pt x="23" y="16"/>
                  </a:cubicBezTo>
                  <a:cubicBezTo>
                    <a:pt x="23" y="16"/>
                    <a:pt x="23" y="16"/>
                    <a:pt x="23" y="16"/>
                  </a:cubicBezTo>
                  <a:cubicBezTo>
                    <a:pt x="23" y="15"/>
                    <a:pt x="21" y="13"/>
                    <a:pt x="20" y="13"/>
                  </a:cubicBezTo>
                  <a:cubicBezTo>
                    <a:pt x="19" y="12"/>
                    <a:pt x="18" y="11"/>
                    <a:pt x="17" y="11"/>
                  </a:cubicBezTo>
                  <a:cubicBezTo>
                    <a:pt x="16" y="11"/>
                    <a:pt x="15" y="11"/>
                    <a:pt x="14" y="11"/>
                  </a:cubicBezTo>
                  <a:cubicBezTo>
                    <a:pt x="13" y="11"/>
                    <a:pt x="13" y="11"/>
                    <a:pt x="12" y="11"/>
                  </a:cubicBezTo>
                  <a:cubicBezTo>
                    <a:pt x="11" y="12"/>
                    <a:pt x="10" y="12"/>
                    <a:pt x="10" y="13"/>
                  </a:cubicBezTo>
                  <a:cubicBezTo>
                    <a:pt x="9" y="14"/>
                    <a:pt x="9" y="14"/>
                    <a:pt x="9" y="15"/>
                  </a:cubicBezTo>
                  <a:cubicBezTo>
                    <a:pt x="9" y="17"/>
                    <a:pt x="11" y="18"/>
                    <a:pt x="12" y="19"/>
                  </a:cubicBezTo>
                  <a:cubicBezTo>
                    <a:pt x="14" y="21"/>
                    <a:pt x="16" y="23"/>
                    <a:pt x="17" y="25"/>
                  </a:cubicBezTo>
                  <a:cubicBezTo>
                    <a:pt x="19" y="26"/>
                    <a:pt x="20" y="28"/>
                    <a:pt x="21" y="30"/>
                  </a:cubicBezTo>
                  <a:cubicBezTo>
                    <a:pt x="21" y="31"/>
                    <a:pt x="21" y="31"/>
                    <a:pt x="21" y="32"/>
                  </a:cubicBezTo>
                  <a:cubicBezTo>
                    <a:pt x="21" y="34"/>
                    <a:pt x="20" y="35"/>
                    <a:pt x="19" y="37"/>
                  </a:cubicBezTo>
                  <a:cubicBezTo>
                    <a:pt x="19" y="37"/>
                    <a:pt x="17" y="38"/>
                    <a:pt x="15" y="38"/>
                  </a:cubicBezTo>
                  <a:cubicBezTo>
                    <a:pt x="14" y="38"/>
                    <a:pt x="14" y="38"/>
                    <a:pt x="13" y="38"/>
                  </a:cubicBezTo>
                  <a:cubicBezTo>
                    <a:pt x="12" y="38"/>
                    <a:pt x="12" y="38"/>
                    <a:pt x="12" y="38"/>
                  </a:cubicBezTo>
                  <a:cubicBezTo>
                    <a:pt x="12" y="38"/>
                    <a:pt x="12" y="38"/>
                    <a:pt x="12" y="38"/>
                  </a:cubicBezTo>
                  <a:cubicBezTo>
                    <a:pt x="11" y="38"/>
                    <a:pt x="11" y="39"/>
                    <a:pt x="11" y="40"/>
                  </a:cubicBezTo>
                  <a:cubicBezTo>
                    <a:pt x="11" y="40"/>
                    <a:pt x="11" y="40"/>
                    <a:pt x="11" y="41"/>
                  </a:cubicBezTo>
                  <a:cubicBezTo>
                    <a:pt x="10" y="42"/>
                    <a:pt x="10" y="43"/>
                    <a:pt x="10" y="44"/>
                  </a:cubicBezTo>
                  <a:cubicBezTo>
                    <a:pt x="10" y="44"/>
                    <a:pt x="10" y="44"/>
                    <a:pt x="10" y="44"/>
                  </a:cubicBezTo>
                  <a:cubicBezTo>
                    <a:pt x="10" y="44"/>
                    <a:pt x="9" y="44"/>
                    <a:pt x="9" y="44"/>
                  </a:cubicBezTo>
                  <a:cubicBezTo>
                    <a:pt x="9" y="43"/>
                    <a:pt x="9" y="42"/>
                    <a:pt x="9" y="41"/>
                  </a:cubicBezTo>
                  <a:cubicBezTo>
                    <a:pt x="9" y="40"/>
                    <a:pt x="9" y="40"/>
                    <a:pt x="9" y="40"/>
                  </a:cubicBezTo>
                  <a:cubicBezTo>
                    <a:pt x="9" y="39"/>
                    <a:pt x="9" y="39"/>
                    <a:pt x="9" y="38"/>
                  </a:cubicBezTo>
                  <a:cubicBezTo>
                    <a:pt x="8" y="37"/>
                    <a:pt x="8" y="37"/>
                    <a:pt x="7" y="37"/>
                  </a:cubicBezTo>
                  <a:cubicBezTo>
                    <a:pt x="5" y="36"/>
                    <a:pt x="3" y="33"/>
                    <a:pt x="3" y="30"/>
                  </a:cubicBezTo>
                  <a:cubicBezTo>
                    <a:pt x="3" y="30"/>
                    <a:pt x="3" y="30"/>
                    <a:pt x="3" y="30"/>
                  </a:cubicBezTo>
                  <a:cubicBezTo>
                    <a:pt x="4" y="30"/>
                    <a:pt x="5" y="30"/>
                    <a:pt x="5" y="30"/>
                  </a:cubicBezTo>
                  <a:cubicBezTo>
                    <a:pt x="6" y="33"/>
                    <a:pt x="9" y="35"/>
                    <a:pt x="11" y="36"/>
                  </a:cubicBezTo>
                  <a:cubicBezTo>
                    <a:pt x="12" y="36"/>
                    <a:pt x="12" y="36"/>
                    <a:pt x="13" y="36"/>
                  </a:cubicBezTo>
                  <a:cubicBezTo>
                    <a:pt x="14" y="36"/>
                    <a:pt x="15" y="36"/>
                    <a:pt x="17" y="35"/>
                  </a:cubicBezTo>
                  <a:cubicBezTo>
                    <a:pt x="18" y="34"/>
                    <a:pt x="19" y="33"/>
                    <a:pt x="19" y="31"/>
                  </a:cubicBezTo>
                  <a:cubicBezTo>
                    <a:pt x="19" y="31"/>
                    <a:pt x="19" y="31"/>
                    <a:pt x="19" y="31"/>
                  </a:cubicBezTo>
                  <a:cubicBezTo>
                    <a:pt x="19" y="29"/>
                    <a:pt x="18" y="28"/>
                    <a:pt x="17" y="27"/>
                  </a:cubicBezTo>
                  <a:cubicBezTo>
                    <a:pt x="17" y="27"/>
                    <a:pt x="16" y="26"/>
                    <a:pt x="15" y="25"/>
                  </a:cubicBezTo>
                  <a:cubicBezTo>
                    <a:pt x="13" y="24"/>
                    <a:pt x="12" y="22"/>
                    <a:pt x="10" y="21"/>
                  </a:cubicBezTo>
                  <a:cubicBezTo>
                    <a:pt x="10" y="21"/>
                    <a:pt x="9" y="20"/>
                    <a:pt x="8" y="18"/>
                  </a:cubicBezTo>
                  <a:cubicBezTo>
                    <a:pt x="7" y="17"/>
                    <a:pt x="7" y="16"/>
                    <a:pt x="7" y="14"/>
                  </a:cubicBezTo>
                  <a:cubicBezTo>
                    <a:pt x="7" y="12"/>
                    <a:pt x="7" y="11"/>
                    <a:pt x="10" y="9"/>
                  </a:cubicBezTo>
                  <a:cubicBezTo>
                    <a:pt x="11" y="8"/>
                    <a:pt x="12" y="7"/>
                    <a:pt x="13" y="7"/>
                  </a:cubicBezTo>
                  <a:cubicBezTo>
                    <a:pt x="13" y="7"/>
                    <a:pt x="13" y="7"/>
                    <a:pt x="13" y="7"/>
                  </a:cubicBezTo>
                  <a:cubicBezTo>
                    <a:pt x="14" y="7"/>
                    <a:pt x="14" y="7"/>
                    <a:pt x="14" y="8"/>
                  </a:cubicBezTo>
                  <a:cubicBezTo>
                    <a:pt x="15" y="8"/>
                    <a:pt x="15" y="8"/>
                    <a:pt x="15" y="8"/>
                  </a:cubicBezTo>
                  <a:moveTo>
                    <a:pt x="17" y="0"/>
                  </a:moveTo>
                  <a:cubicBezTo>
                    <a:pt x="17" y="0"/>
                    <a:pt x="17" y="0"/>
                    <a:pt x="17" y="0"/>
                  </a:cubicBezTo>
                  <a:cubicBezTo>
                    <a:pt x="16" y="0"/>
                    <a:pt x="16" y="1"/>
                    <a:pt x="16" y="1"/>
                  </a:cubicBezTo>
                  <a:cubicBezTo>
                    <a:pt x="16" y="1"/>
                    <a:pt x="15" y="2"/>
                    <a:pt x="15" y="3"/>
                  </a:cubicBezTo>
                  <a:cubicBezTo>
                    <a:pt x="15" y="3"/>
                    <a:pt x="14" y="4"/>
                    <a:pt x="14" y="4"/>
                  </a:cubicBezTo>
                  <a:cubicBezTo>
                    <a:pt x="14" y="4"/>
                    <a:pt x="13" y="4"/>
                    <a:pt x="13" y="4"/>
                  </a:cubicBezTo>
                  <a:cubicBezTo>
                    <a:pt x="11" y="4"/>
                    <a:pt x="9" y="5"/>
                    <a:pt x="8" y="6"/>
                  </a:cubicBezTo>
                  <a:cubicBezTo>
                    <a:pt x="5" y="8"/>
                    <a:pt x="3" y="11"/>
                    <a:pt x="3" y="14"/>
                  </a:cubicBezTo>
                  <a:cubicBezTo>
                    <a:pt x="3" y="16"/>
                    <a:pt x="4" y="18"/>
                    <a:pt x="5" y="20"/>
                  </a:cubicBezTo>
                  <a:cubicBezTo>
                    <a:pt x="6" y="22"/>
                    <a:pt x="7" y="23"/>
                    <a:pt x="8" y="23"/>
                  </a:cubicBezTo>
                  <a:cubicBezTo>
                    <a:pt x="10" y="25"/>
                    <a:pt x="11" y="26"/>
                    <a:pt x="13" y="28"/>
                  </a:cubicBezTo>
                  <a:cubicBezTo>
                    <a:pt x="14" y="28"/>
                    <a:pt x="14" y="29"/>
                    <a:pt x="15" y="29"/>
                  </a:cubicBezTo>
                  <a:cubicBezTo>
                    <a:pt x="15" y="30"/>
                    <a:pt x="15" y="30"/>
                    <a:pt x="15" y="31"/>
                  </a:cubicBezTo>
                  <a:cubicBezTo>
                    <a:pt x="15" y="31"/>
                    <a:pt x="15" y="31"/>
                    <a:pt x="15" y="31"/>
                  </a:cubicBezTo>
                  <a:cubicBezTo>
                    <a:pt x="15" y="31"/>
                    <a:pt x="15" y="32"/>
                    <a:pt x="15" y="32"/>
                  </a:cubicBezTo>
                  <a:cubicBezTo>
                    <a:pt x="14" y="32"/>
                    <a:pt x="13" y="33"/>
                    <a:pt x="13" y="33"/>
                  </a:cubicBezTo>
                  <a:cubicBezTo>
                    <a:pt x="13" y="33"/>
                    <a:pt x="13" y="33"/>
                    <a:pt x="13" y="33"/>
                  </a:cubicBezTo>
                  <a:cubicBezTo>
                    <a:pt x="12" y="33"/>
                    <a:pt x="12" y="33"/>
                    <a:pt x="12" y="33"/>
                  </a:cubicBezTo>
                  <a:cubicBezTo>
                    <a:pt x="10" y="32"/>
                    <a:pt x="9" y="31"/>
                    <a:pt x="8" y="29"/>
                  </a:cubicBezTo>
                  <a:cubicBezTo>
                    <a:pt x="8" y="28"/>
                    <a:pt x="8" y="28"/>
                    <a:pt x="7" y="27"/>
                  </a:cubicBezTo>
                  <a:cubicBezTo>
                    <a:pt x="5" y="27"/>
                    <a:pt x="4" y="26"/>
                    <a:pt x="2" y="26"/>
                  </a:cubicBezTo>
                  <a:cubicBezTo>
                    <a:pt x="2" y="26"/>
                    <a:pt x="2" y="26"/>
                    <a:pt x="2" y="26"/>
                  </a:cubicBezTo>
                  <a:cubicBezTo>
                    <a:pt x="1" y="26"/>
                    <a:pt x="0" y="27"/>
                    <a:pt x="0" y="27"/>
                  </a:cubicBezTo>
                  <a:cubicBezTo>
                    <a:pt x="0" y="28"/>
                    <a:pt x="0" y="29"/>
                    <a:pt x="0" y="30"/>
                  </a:cubicBezTo>
                  <a:cubicBezTo>
                    <a:pt x="0" y="34"/>
                    <a:pt x="2" y="38"/>
                    <a:pt x="6" y="40"/>
                  </a:cubicBezTo>
                  <a:cubicBezTo>
                    <a:pt x="6" y="40"/>
                    <a:pt x="6" y="40"/>
                    <a:pt x="6" y="40"/>
                  </a:cubicBezTo>
                  <a:cubicBezTo>
                    <a:pt x="6" y="40"/>
                    <a:pt x="6" y="40"/>
                    <a:pt x="6" y="40"/>
                  </a:cubicBezTo>
                  <a:cubicBezTo>
                    <a:pt x="6" y="41"/>
                    <a:pt x="6" y="43"/>
                    <a:pt x="5" y="44"/>
                  </a:cubicBezTo>
                  <a:cubicBezTo>
                    <a:pt x="5" y="44"/>
                    <a:pt x="5" y="44"/>
                    <a:pt x="5" y="44"/>
                  </a:cubicBezTo>
                  <a:cubicBezTo>
                    <a:pt x="5" y="45"/>
                    <a:pt x="5" y="45"/>
                    <a:pt x="5" y="45"/>
                  </a:cubicBezTo>
                  <a:cubicBezTo>
                    <a:pt x="5" y="45"/>
                    <a:pt x="6" y="46"/>
                    <a:pt x="6" y="46"/>
                  </a:cubicBezTo>
                  <a:cubicBezTo>
                    <a:pt x="7" y="46"/>
                    <a:pt x="7" y="46"/>
                    <a:pt x="7" y="46"/>
                  </a:cubicBezTo>
                  <a:cubicBezTo>
                    <a:pt x="7" y="47"/>
                    <a:pt x="7" y="47"/>
                    <a:pt x="7" y="47"/>
                  </a:cubicBezTo>
                  <a:cubicBezTo>
                    <a:pt x="8" y="47"/>
                    <a:pt x="9" y="48"/>
                    <a:pt x="10" y="48"/>
                  </a:cubicBezTo>
                  <a:cubicBezTo>
                    <a:pt x="11" y="48"/>
                    <a:pt x="11" y="48"/>
                    <a:pt x="11" y="48"/>
                  </a:cubicBezTo>
                  <a:cubicBezTo>
                    <a:pt x="11" y="48"/>
                    <a:pt x="12" y="48"/>
                    <a:pt x="12" y="48"/>
                  </a:cubicBezTo>
                  <a:cubicBezTo>
                    <a:pt x="12" y="47"/>
                    <a:pt x="13" y="47"/>
                    <a:pt x="13" y="47"/>
                  </a:cubicBezTo>
                  <a:cubicBezTo>
                    <a:pt x="13" y="45"/>
                    <a:pt x="13" y="44"/>
                    <a:pt x="14" y="43"/>
                  </a:cubicBezTo>
                  <a:cubicBezTo>
                    <a:pt x="14" y="42"/>
                    <a:pt x="14" y="42"/>
                    <a:pt x="14" y="42"/>
                  </a:cubicBezTo>
                  <a:cubicBezTo>
                    <a:pt x="14" y="42"/>
                    <a:pt x="15" y="41"/>
                    <a:pt x="16" y="41"/>
                  </a:cubicBezTo>
                  <a:cubicBezTo>
                    <a:pt x="18" y="41"/>
                    <a:pt x="20" y="40"/>
                    <a:pt x="21" y="39"/>
                  </a:cubicBezTo>
                  <a:cubicBezTo>
                    <a:pt x="23" y="37"/>
                    <a:pt x="24" y="34"/>
                    <a:pt x="24" y="32"/>
                  </a:cubicBezTo>
                  <a:cubicBezTo>
                    <a:pt x="24" y="31"/>
                    <a:pt x="24" y="30"/>
                    <a:pt x="24" y="29"/>
                  </a:cubicBezTo>
                  <a:cubicBezTo>
                    <a:pt x="23" y="26"/>
                    <a:pt x="21" y="24"/>
                    <a:pt x="20" y="22"/>
                  </a:cubicBezTo>
                  <a:cubicBezTo>
                    <a:pt x="18" y="20"/>
                    <a:pt x="16" y="19"/>
                    <a:pt x="14" y="17"/>
                  </a:cubicBezTo>
                  <a:cubicBezTo>
                    <a:pt x="13" y="16"/>
                    <a:pt x="13" y="15"/>
                    <a:pt x="13" y="15"/>
                  </a:cubicBezTo>
                  <a:cubicBezTo>
                    <a:pt x="13" y="15"/>
                    <a:pt x="13" y="15"/>
                    <a:pt x="13" y="15"/>
                  </a:cubicBezTo>
                  <a:cubicBezTo>
                    <a:pt x="13" y="14"/>
                    <a:pt x="13" y="14"/>
                    <a:pt x="13" y="14"/>
                  </a:cubicBezTo>
                  <a:cubicBezTo>
                    <a:pt x="13" y="14"/>
                    <a:pt x="14" y="14"/>
                    <a:pt x="14" y="14"/>
                  </a:cubicBezTo>
                  <a:cubicBezTo>
                    <a:pt x="15" y="14"/>
                    <a:pt x="15" y="14"/>
                    <a:pt x="16" y="14"/>
                  </a:cubicBezTo>
                  <a:cubicBezTo>
                    <a:pt x="17" y="14"/>
                    <a:pt x="18" y="15"/>
                    <a:pt x="19" y="15"/>
                  </a:cubicBezTo>
                  <a:cubicBezTo>
                    <a:pt x="19" y="16"/>
                    <a:pt x="20" y="16"/>
                    <a:pt x="20" y="17"/>
                  </a:cubicBezTo>
                  <a:cubicBezTo>
                    <a:pt x="20" y="17"/>
                    <a:pt x="20" y="17"/>
                    <a:pt x="20" y="17"/>
                  </a:cubicBezTo>
                  <a:cubicBezTo>
                    <a:pt x="20" y="18"/>
                    <a:pt x="20" y="18"/>
                    <a:pt x="20" y="18"/>
                  </a:cubicBezTo>
                  <a:cubicBezTo>
                    <a:pt x="20" y="18"/>
                    <a:pt x="20" y="19"/>
                    <a:pt x="21" y="19"/>
                  </a:cubicBezTo>
                  <a:cubicBezTo>
                    <a:pt x="21" y="19"/>
                    <a:pt x="21" y="19"/>
                    <a:pt x="21" y="19"/>
                  </a:cubicBezTo>
                  <a:cubicBezTo>
                    <a:pt x="22" y="20"/>
                    <a:pt x="22" y="20"/>
                    <a:pt x="22" y="20"/>
                  </a:cubicBezTo>
                  <a:cubicBezTo>
                    <a:pt x="23" y="20"/>
                    <a:pt x="24" y="20"/>
                    <a:pt x="26" y="20"/>
                  </a:cubicBezTo>
                  <a:cubicBezTo>
                    <a:pt x="26" y="20"/>
                    <a:pt x="27" y="20"/>
                    <a:pt x="27" y="20"/>
                  </a:cubicBezTo>
                  <a:cubicBezTo>
                    <a:pt x="28" y="20"/>
                    <a:pt x="29" y="19"/>
                    <a:pt x="29" y="19"/>
                  </a:cubicBezTo>
                  <a:cubicBezTo>
                    <a:pt x="29" y="18"/>
                    <a:pt x="29" y="18"/>
                    <a:pt x="29" y="17"/>
                  </a:cubicBezTo>
                  <a:cubicBezTo>
                    <a:pt x="29" y="13"/>
                    <a:pt x="26" y="9"/>
                    <a:pt x="23" y="7"/>
                  </a:cubicBezTo>
                  <a:cubicBezTo>
                    <a:pt x="23" y="7"/>
                    <a:pt x="23" y="6"/>
                    <a:pt x="23" y="6"/>
                  </a:cubicBezTo>
                  <a:cubicBezTo>
                    <a:pt x="23" y="5"/>
                    <a:pt x="23" y="5"/>
                    <a:pt x="24" y="4"/>
                  </a:cubicBezTo>
                  <a:cubicBezTo>
                    <a:pt x="24" y="3"/>
                    <a:pt x="23" y="2"/>
                    <a:pt x="23" y="2"/>
                  </a:cubicBezTo>
                  <a:cubicBezTo>
                    <a:pt x="23" y="2"/>
                    <a:pt x="23" y="2"/>
                    <a:pt x="23" y="2"/>
                  </a:cubicBezTo>
                  <a:cubicBezTo>
                    <a:pt x="22" y="1"/>
                    <a:pt x="20" y="0"/>
                    <a:pt x="20" y="0"/>
                  </a:cubicBezTo>
                  <a:cubicBezTo>
                    <a:pt x="19" y="0"/>
                    <a:pt x="19" y="0"/>
                    <a:pt x="18" y="0"/>
                  </a:cubicBezTo>
                  <a:cubicBezTo>
                    <a:pt x="18" y="0"/>
                    <a:pt x="18" y="0"/>
                    <a:pt x="18" y="0"/>
                  </a:cubicBezTo>
                  <a:cubicBezTo>
                    <a:pt x="18" y="0"/>
                    <a:pt x="18" y="0"/>
                    <a:pt x="18" y="0"/>
                  </a:cubicBezTo>
                  <a:cubicBezTo>
                    <a:pt x="18" y="0"/>
                    <a:pt x="18" y="0"/>
                    <a:pt x="1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Rectangle 779"/>
            <p:cNvSpPr>
              <a:spLocks noChangeArrowheads="1"/>
            </p:cNvSpPr>
            <p:nvPr/>
          </p:nvSpPr>
          <p:spPr bwMode="auto">
            <a:xfrm>
              <a:off x="3016" y="3310"/>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9" name="Freeform 780"/>
            <p:cNvSpPr/>
            <p:nvPr/>
          </p:nvSpPr>
          <p:spPr bwMode="auto">
            <a:xfrm>
              <a:off x="3016" y="3310"/>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781"/>
            <p:cNvSpPr/>
            <p:nvPr/>
          </p:nvSpPr>
          <p:spPr bwMode="auto">
            <a:xfrm>
              <a:off x="3019" y="325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782"/>
            <p:cNvSpPr/>
            <p:nvPr/>
          </p:nvSpPr>
          <p:spPr bwMode="auto">
            <a:xfrm>
              <a:off x="3019" y="3251"/>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783"/>
            <p:cNvSpPr>
              <a:spLocks noEditPoints="1"/>
            </p:cNvSpPr>
            <p:nvPr/>
          </p:nvSpPr>
          <p:spPr bwMode="auto">
            <a:xfrm>
              <a:off x="3035" y="2513"/>
              <a:ext cx="171" cy="68"/>
            </a:xfrm>
            <a:custGeom>
              <a:avLst/>
              <a:gdLst>
                <a:gd name="T0" fmla="*/ 35 w 72"/>
                <a:gd name="T1" fmla="*/ 25 h 29"/>
                <a:gd name="T2" fmla="*/ 51 w 72"/>
                <a:gd name="T3" fmla="*/ 16 h 29"/>
                <a:gd name="T4" fmla="*/ 56 w 72"/>
                <a:gd name="T5" fmla="*/ 13 h 29"/>
                <a:gd name="T6" fmla="*/ 63 w 72"/>
                <a:gd name="T7" fmla="*/ 16 h 29"/>
                <a:gd name="T8" fmla="*/ 47 w 72"/>
                <a:gd name="T9" fmla="*/ 24 h 29"/>
                <a:gd name="T10" fmla="*/ 48 w 72"/>
                <a:gd name="T11" fmla="*/ 21 h 29"/>
                <a:gd name="T12" fmla="*/ 45 w 72"/>
                <a:gd name="T13" fmla="*/ 17 h 29"/>
                <a:gd name="T14" fmla="*/ 39 w 72"/>
                <a:gd name="T15" fmla="*/ 13 h 29"/>
                <a:gd name="T16" fmla="*/ 41 w 72"/>
                <a:gd name="T17" fmla="*/ 13 h 29"/>
                <a:gd name="T18" fmla="*/ 49 w 72"/>
                <a:gd name="T19" fmla="*/ 16 h 29"/>
                <a:gd name="T20" fmla="*/ 9 w 72"/>
                <a:gd name="T21" fmla="*/ 16 h 29"/>
                <a:gd name="T22" fmla="*/ 26 w 72"/>
                <a:gd name="T23" fmla="*/ 12 h 29"/>
                <a:gd name="T24" fmla="*/ 27 w 72"/>
                <a:gd name="T25" fmla="*/ 14 h 29"/>
                <a:gd name="T26" fmla="*/ 25 w 72"/>
                <a:gd name="T27" fmla="*/ 15 h 29"/>
                <a:gd name="T28" fmla="*/ 17 w 72"/>
                <a:gd name="T29" fmla="*/ 17 h 29"/>
                <a:gd name="T30" fmla="*/ 16 w 72"/>
                <a:gd name="T31" fmla="*/ 19 h 29"/>
                <a:gd name="T32" fmla="*/ 21 w 72"/>
                <a:gd name="T33" fmla="*/ 22 h 29"/>
                <a:gd name="T34" fmla="*/ 23 w 72"/>
                <a:gd name="T35" fmla="*/ 25 h 29"/>
                <a:gd name="T36" fmla="*/ 6 w 72"/>
                <a:gd name="T37" fmla="*/ 19 h 29"/>
                <a:gd name="T38" fmla="*/ 9 w 72"/>
                <a:gd name="T39" fmla="*/ 16 h 29"/>
                <a:gd name="T40" fmla="*/ 41 w 72"/>
                <a:gd name="T41" fmla="*/ 9 h 29"/>
                <a:gd name="T42" fmla="*/ 45 w 72"/>
                <a:gd name="T43" fmla="*/ 8 h 29"/>
                <a:gd name="T44" fmla="*/ 51 w 72"/>
                <a:gd name="T45" fmla="*/ 12 h 29"/>
                <a:gd name="T46" fmla="*/ 50 w 72"/>
                <a:gd name="T47" fmla="*/ 13 h 29"/>
                <a:gd name="T48" fmla="*/ 45 w 72"/>
                <a:gd name="T49" fmla="*/ 12 h 29"/>
                <a:gd name="T50" fmla="*/ 37 w 72"/>
                <a:gd name="T51" fmla="*/ 11 h 29"/>
                <a:gd name="T52" fmla="*/ 36 w 72"/>
                <a:gd name="T53" fmla="*/ 12 h 29"/>
                <a:gd name="T54" fmla="*/ 38 w 72"/>
                <a:gd name="T55" fmla="*/ 16 h 29"/>
                <a:gd name="T56" fmla="*/ 45 w 72"/>
                <a:gd name="T57" fmla="*/ 21 h 29"/>
                <a:gd name="T58" fmla="*/ 38 w 72"/>
                <a:gd name="T59" fmla="*/ 23 h 29"/>
                <a:gd name="T60" fmla="*/ 34 w 72"/>
                <a:gd name="T61" fmla="*/ 23 h 29"/>
                <a:gd name="T62" fmla="*/ 30 w 72"/>
                <a:gd name="T63" fmla="*/ 25 h 29"/>
                <a:gd name="T64" fmla="*/ 29 w 72"/>
                <a:gd name="T65" fmla="*/ 25 h 29"/>
                <a:gd name="T66" fmla="*/ 27 w 72"/>
                <a:gd name="T67" fmla="*/ 23 h 29"/>
                <a:gd name="T68" fmla="*/ 27 w 72"/>
                <a:gd name="T69" fmla="*/ 21 h 29"/>
                <a:gd name="T70" fmla="*/ 24 w 72"/>
                <a:gd name="T71" fmla="*/ 18 h 29"/>
                <a:gd name="T72" fmla="*/ 36 w 72"/>
                <a:gd name="T73" fmla="*/ 20 h 29"/>
                <a:gd name="T74" fmla="*/ 37 w 72"/>
                <a:gd name="T75" fmla="*/ 17 h 29"/>
                <a:gd name="T76" fmla="*/ 30 w 72"/>
                <a:gd name="T77" fmla="*/ 14 h 29"/>
                <a:gd name="T78" fmla="*/ 29 w 72"/>
                <a:gd name="T79" fmla="*/ 13 h 29"/>
                <a:gd name="T80" fmla="*/ 31 w 72"/>
                <a:gd name="T81" fmla="*/ 10 h 29"/>
                <a:gd name="T82" fmla="*/ 37 w 72"/>
                <a:gd name="T83" fmla="*/ 9 h 29"/>
                <a:gd name="T84" fmla="*/ 40 w 72"/>
                <a:gd name="T85" fmla="*/ 9 h 29"/>
                <a:gd name="T86" fmla="*/ 4 w 72"/>
                <a:gd name="T87" fmla="*/ 15 h 29"/>
                <a:gd name="T88" fmla="*/ 61 w 72"/>
                <a:gd name="T89" fmla="*/ 7 h 29"/>
                <a:gd name="T90" fmla="*/ 68 w 72"/>
                <a:gd name="T91" fmla="*/ 15 h 29"/>
                <a:gd name="T92" fmla="*/ 58 w 72"/>
                <a:gd name="T93" fmla="*/ 10 h 29"/>
                <a:gd name="T94" fmla="*/ 49 w 72"/>
                <a:gd name="T95" fmla="*/ 8 h 29"/>
                <a:gd name="T96" fmla="*/ 42 w 72"/>
                <a:gd name="T97" fmla="*/ 5 h 29"/>
                <a:gd name="T98" fmla="*/ 40 w 72"/>
                <a:gd name="T99" fmla="*/ 7 h 29"/>
                <a:gd name="T100" fmla="*/ 31 w 72"/>
                <a:gd name="T101" fmla="*/ 7 h 29"/>
                <a:gd name="T102" fmla="*/ 8 w 72"/>
                <a:gd name="T103" fmla="*/ 12 h 29"/>
                <a:gd name="T104" fmla="*/ 8 w 72"/>
                <a:gd name="T105" fmla="*/ 13 h 29"/>
                <a:gd name="T106" fmla="*/ 4 w 72"/>
                <a:gd name="T107" fmla="*/ 16 h 29"/>
                <a:gd name="T108" fmla="*/ 0 w 72"/>
                <a:gd name="T109" fmla="*/ 14 h 29"/>
                <a:gd name="T110" fmla="*/ 32 w 72"/>
                <a:gd name="T111" fmla="*/ 29 h 29"/>
                <a:gd name="T112" fmla="*/ 71 w 72"/>
                <a:gd name="T113" fmla="*/ 16 h 29"/>
                <a:gd name="T114" fmla="*/ 62 w 72"/>
                <a:gd name="T115"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 h="29">
                  <a:moveTo>
                    <a:pt x="35" y="25"/>
                  </a:moveTo>
                  <a:cubicBezTo>
                    <a:pt x="35" y="25"/>
                    <a:pt x="35" y="25"/>
                    <a:pt x="35" y="25"/>
                  </a:cubicBezTo>
                  <a:cubicBezTo>
                    <a:pt x="35" y="25"/>
                    <a:pt x="35" y="25"/>
                    <a:pt x="35" y="25"/>
                  </a:cubicBezTo>
                  <a:cubicBezTo>
                    <a:pt x="35" y="25"/>
                    <a:pt x="35" y="25"/>
                    <a:pt x="35" y="25"/>
                  </a:cubicBezTo>
                  <a:moveTo>
                    <a:pt x="50" y="16"/>
                  </a:moveTo>
                  <a:cubicBezTo>
                    <a:pt x="50" y="16"/>
                    <a:pt x="51" y="16"/>
                    <a:pt x="51" y="16"/>
                  </a:cubicBezTo>
                  <a:cubicBezTo>
                    <a:pt x="52" y="15"/>
                    <a:pt x="54" y="15"/>
                    <a:pt x="54" y="14"/>
                  </a:cubicBezTo>
                  <a:cubicBezTo>
                    <a:pt x="55" y="14"/>
                    <a:pt x="55" y="14"/>
                    <a:pt x="56" y="14"/>
                  </a:cubicBezTo>
                  <a:cubicBezTo>
                    <a:pt x="56" y="13"/>
                    <a:pt x="56" y="13"/>
                    <a:pt x="56" y="13"/>
                  </a:cubicBezTo>
                  <a:cubicBezTo>
                    <a:pt x="56" y="13"/>
                    <a:pt x="56" y="13"/>
                    <a:pt x="56" y="13"/>
                  </a:cubicBezTo>
                  <a:cubicBezTo>
                    <a:pt x="57" y="13"/>
                    <a:pt x="57" y="13"/>
                    <a:pt x="57" y="13"/>
                  </a:cubicBezTo>
                  <a:cubicBezTo>
                    <a:pt x="59" y="14"/>
                    <a:pt x="61" y="15"/>
                    <a:pt x="63" y="16"/>
                  </a:cubicBezTo>
                  <a:cubicBezTo>
                    <a:pt x="64" y="17"/>
                    <a:pt x="64" y="18"/>
                    <a:pt x="64" y="19"/>
                  </a:cubicBezTo>
                  <a:cubicBezTo>
                    <a:pt x="64" y="19"/>
                    <a:pt x="64" y="19"/>
                    <a:pt x="63" y="19"/>
                  </a:cubicBezTo>
                  <a:cubicBezTo>
                    <a:pt x="59" y="22"/>
                    <a:pt x="53" y="23"/>
                    <a:pt x="47" y="24"/>
                  </a:cubicBezTo>
                  <a:cubicBezTo>
                    <a:pt x="47" y="24"/>
                    <a:pt x="46" y="24"/>
                    <a:pt x="45" y="24"/>
                  </a:cubicBezTo>
                  <a:cubicBezTo>
                    <a:pt x="46" y="24"/>
                    <a:pt x="46" y="24"/>
                    <a:pt x="47" y="24"/>
                  </a:cubicBezTo>
                  <a:cubicBezTo>
                    <a:pt x="47" y="23"/>
                    <a:pt x="48" y="22"/>
                    <a:pt x="48" y="21"/>
                  </a:cubicBezTo>
                  <a:cubicBezTo>
                    <a:pt x="48" y="20"/>
                    <a:pt x="47" y="19"/>
                    <a:pt x="47" y="18"/>
                  </a:cubicBezTo>
                  <a:cubicBezTo>
                    <a:pt x="46" y="18"/>
                    <a:pt x="46" y="18"/>
                    <a:pt x="46" y="17"/>
                  </a:cubicBezTo>
                  <a:cubicBezTo>
                    <a:pt x="45" y="17"/>
                    <a:pt x="45" y="17"/>
                    <a:pt x="45" y="17"/>
                  </a:cubicBezTo>
                  <a:cubicBezTo>
                    <a:pt x="45" y="17"/>
                    <a:pt x="45" y="17"/>
                    <a:pt x="45" y="17"/>
                  </a:cubicBezTo>
                  <a:cubicBezTo>
                    <a:pt x="43" y="16"/>
                    <a:pt x="41" y="15"/>
                    <a:pt x="40" y="14"/>
                  </a:cubicBezTo>
                  <a:cubicBezTo>
                    <a:pt x="40" y="14"/>
                    <a:pt x="39" y="14"/>
                    <a:pt x="39" y="13"/>
                  </a:cubicBezTo>
                  <a:cubicBezTo>
                    <a:pt x="40" y="13"/>
                    <a:pt x="40" y="13"/>
                    <a:pt x="40" y="13"/>
                  </a:cubicBezTo>
                  <a:cubicBezTo>
                    <a:pt x="40" y="13"/>
                    <a:pt x="40" y="13"/>
                    <a:pt x="41" y="13"/>
                  </a:cubicBezTo>
                  <a:cubicBezTo>
                    <a:pt x="41" y="13"/>
                    <a:pt x="41" y="13"/>
                    <a:pt x="41" y="13"/>
                  </a:cubicBezTo>
                  <a:cubicBezTo>
                    <a:pt x="42" y="13"/>
                    <a:pt x="44" y="14"/>
                    <a:pt x="45" y="15"/>
                  </a:cubicBezTo>
                  <a:cubicBezTo>
                    <a:pt x="46" y="15"/>
                    <a:pt x="47" y="15"/>
                    <a:pt x="48" y="16"/>
                  </a:cubicBezTo>
                  <a:cubicBezTo>
                    <a:pt x="48" y="16"/>
                    <a:pt x="49" y="16"/>
                    <a:pt x="49" y="16"/>
                  </a:cubicBezTo>
                  <a:cubicBezTo>
                    <a:pt x="49" y="16"/>
                    <a:pt x="49" y="16"/>
                    <a:pt x="49" y="16"/>
                  </a:cubicBezTo>
                  <a:cubicBezTo>
                    <a:pt x="50" y="16"/>
                    <a:pt x="50" y="16"/>
                    <a:pt x="50" y="16"/>
                  </a:cubicBezTo>
                  <a:moveTo>
                    <a:pt x="9" y="16"/>
                  </a:moveTo>
                  <a:cubicBezTo>
                    <a:pt x="10" y="15"/>
                    <a:pt x="10" y="15"/>
                    <a:pt x="10" y="15"/>
                  </a:cubicBezTo>
                  <a:cubicBezTo>
                    <a:pt x="15" y="13"/>
                    <a:pt x="20" y="11"/>
                    <a:pt x="26" y="11"/>
                  </a:cubicBezTo>
                  <a:cubicBezTo>
                    <a:pt x="26" y="11"/>
                    <a:pt x="26" y="12"/>
                    <a:pt x="26" y="12"/>
                  </a:cubicBezTo>
                  <a:cubicBezTo>
                    <a:pt x="26" y="13"/>
                    <a:pt x="26" y="13"/>
                    <a:pt x="26" y="13"/>
                  </a:cubicBezTo>
                  <a:cubicBezTo>
                    <a:pt x="26" y="13"/>
                    <a:pt x="26" y="13"/>
                    <a:pt x="26" y="13"/>
                  </a:cubicBezTo>
                  <a:cubicBezTo>
                    <a:pt x="26" y="14"/>
                    <a:pt x="26" y="14"/>
                    <a:pt x="27" y="14"/>
                  </a:cubicBezTo>
                  <a:cubicBezTo>
                    <a:pt x="27" y="15"/>
                    <a:pt x="28" y="16"/>
                    <a:pt x="29" y="16"/>
                  </a:cubicBezTo>
                  <a:cubicBezTo>
                    <a:pt x="28" y="16"/>
                    <a:pt x="26" y="16"/>
                    <a:pt x="25" y="15"/>
                  </a:cubicBezTo>
                  <a:cubicBezTo>
                    <a:pt x="25" y="15"/>
                    <a:pt x="25" y="15"/>
                    <a:pt x="25" y="15"/>
                  </a:cubicBezTo>
                  <a:cubicBezTo>
                    <a:pt x="24" y="15"/>
                    <a:pt x="24" y="15"/>
                    <a:pt x="24" y="15"/>
                  </a:cubicBezTo>
                  <a:cubicBezTo>
                    <a:pt x="23" y="15"/>
                    <a:pt x="21" y="15"/>
                    <a:pt x="20" y="16"/>
                  </a:cubicBezTo>
                  <a:cubicBezTo>
                    <a:pt x="19" y="16"/>
                    <a:pt x="18" y="16"/>
                    <a:pt x="17" y="17"/>
                  </a:cubicBezTo>
                  <a:cubicBezTo>
                    <a:pt x="16" y="17"/>
                    <a:pt x="16" y="17"/>
                    <a:pt x="16" y="17"/>
                  </a:cubicBezTo>
                  <a:cubicBezTo>
                    <a:pt x="16" y="18"/>
                    <a:pt x="16" y="18"/>
                    <a:pt x="16" y="18"/>
                  </a:cubicBezTo>
                  <a:cubicBezTo>
                    <a:pt x="16" y="18"/>
                    <a:pt x="16" y="18"/>
                    <a:pt x="16" y="19"/>
                  </a:cubicBezTo>
                  <a:cubicBezTo>
                    <a:pt x="16" y="19"/>
                    <a:pt x="16" y="19"/>
                    <a:pt x="16" y="19"/>
                  </a:cubicBezTo>
                  <a:cubicBezTo>
                    <a:pt x="16" y="19"/>
                    <a:pt x="16" y="19"/>
                    <a:pt x="16" y="19"/>
                  </a:cubicBezTo>
                  <a:cubicBezTo>
                    <a:pt x="17" y="21"/>
                    <a:pt x="19" y="21"/>
                    <a:pt x="21" y="22"/>
                  </a:cubicBezTo>
                  <a:cubicBezTo>
                    <a:pt x="22" y="22"/>
                    <a:pt x="23" y="23"/>
                    <a:pt x="24" y="23"/>
                  </a:cubicBezTo>
                  <a:cubicBezTo>
                    <a:pt x="23" y="24"/>
                    <a:pt x="23" y="24"/>
                    <a:pt x="23" y="24"/>
                  </a:cubicBezTo>
                  <a:cubicBezTo>
                    <a:pt x="23" y="25"/>
                    <a:pt x="23" y="25"/>
                    <a:pt x="23" y="25"/>
                  </a:cubicBezTo>
                  <a:cubicBezTo>
                    <a:pt x="22" y="25"/>
                    <a:pt x="22" y="25"/>
                    <a:pt x="22" y="25"/>
                  </a:cubicBezTo>
                  <a:cubicBezTo>
                    <a:pt x="15" y="24"/>
                    <a:pt x="9" y="22"/>
                    <a:pt x="7" y="19"/>
                  </a:cubicBezTo>
                  <a:cubicBezTo>
                    <a:pt x="6" y="19"/>
                    <a:pt x="6" y="19"/>
                    <a:pt x="6" y="19"/>
                  </a:cubicBezTo>
                  <a:cubicBezTo>
                    <a:pt x="6" y="18"/>
                    <a:pt x="6" y="18"/>
                    <a:pt x="6" y="18"/>
                  </a:cubicBezTo>
                  <a:cubicBezTo>
                    <a:pt x="7" y="18"/>
                    <a:pt x="7" y="18"/>
                    <a:pt x="7" y="17"/>
                  </a:cubicBezTo>
                  <a:cubicBezTo>
                    <a:pt x="8" y="17"/>
                    <a:pt x="9" y="16"/>
                    <a:pt x="9" y="16"/>
                  </a:cubicBezTo>
                  <a:cubicBezTo>
                    <a:pt x="9" y="16"/>
                    <a:pt x="9" y="16"/>
                    <a:pt x="9" y="16"/>
                  </a:cubicBezTo>
                  <a:moveTo>
                    <a:pt x="40" y="9"/>
                  </a:moveTo>
                  <a:cubicBezTo>
                    <a:pt x="40" y="9"/>
                    <a:pt x="41" y="9"/>
                    <a:pt x="41" y="9"/>
                  </a:cubicBezTo>
                  <a:cubicBezTo>
                    <a:pt x="42" y="7"/>
                    <a:pt x="42" y="7"/>
                    <a:pt x="42" y="7"/>
                  </a:cubicBezTo>
                  <a:cubicBezTo>
                    <a:pt x="43" y="7"/>
                    <a:pt x="44" y="8"/>
                    <a:pt x="45" y="8"/>
                  </a:cubicBezTo>
                  <a:cubicBezTo>
                    <a:pt x="45" y="8"/>
                    <a:pt x="45" y="8"/>
                    <a:pt x="45" y="8"/>
                  </a:cubicBezTo>
                  <a:cubicBezTo>
                    <a:pt x="44" y="8"/>
                    <a:pt x="44" y="9"/>
                    <a:pt x="44" y="9"/>
                  </a:cubicBezTo>
                  <a:cubicBezTo>
                    <a:pt x="45" y="10"/>
                    <a:pt x="45" y="10"/>
                    <a:pt x="45" y="10"/>
                  </a:cubicBezTo>
                  <a:cubicBezTo>
                    <a:pt x="47" y="10"/>
                    <a:pt x="49" y="11"/>
                    <a:pt x="51" y="12"/>
                  </a:cubicBezTo>
                  <a:cubicBezTo>
                    <a:pt x="51" y="12"/>
                    <a:pt x="52" y="12"/>
                    <a:pt x="53" y="13"/>
                  </a:cubicBezTo>
                  <a:cubicBezTo>
                    <a:pt x="52" y="13"/>
                    <a:pt x="52" y="13"/>
                    <a:pt x="51" y="13"/>
                  </a:cubicBezTo>
                  <a:cubicBezTo>
                    <a:pt x="51" y="13"/>
                    <a:pt x="50" y="13"/>
                    <a:pt x="50" y="13"/>
                  </a:cubicBezTo>
                  <a:cubicBezTo>
                    <a:pt x="50" y="13"/>
                    <a:pt x="50" y="13"/>
                    <a:pt x="50" y="13"/>
                  </a:cubicBezTo>
                  <a:cubicBezTo>
                    <a:pt x="50" y="13"/>
                    <a:pt x="49" y="13"/>
                    <a:pt x="48" y="13"/>
                  </a:cubicBezTo>
                  <a:cubicBezTo>
                    <a:pt x="47" y="13"/>
                    <a:pt x="46" y="12"/>
                    <a:pt x="45" y="12"/>
                  </a:cubicBezTo>
                  <a:cubicBezTo>
                    <a:pt x="43" y="11"/>
                    <a:pt x="42" y="11"/>
                    <a:pt x="41" y="11"/>
                  </a:cubicBezTo>
                  <a:cubicBezTo>
                    <a:pt x="40" y="11"/>
                    <a:pt x="40" y="11"/>
                    <a:pt x="40" y="11"/>
                  </a:cubicBezTo>
                  <a:cubicBezTo>
                    <a:pt x="39" y="11"/>
                    <a:pt x="38" y="11"/>
                    <a:pt x="37" y="11"/>
                  </a:cubicBezTo>
                  <a:cubicBezTo>
                    <a:pt x="36" y="12"/>
                    <a:pt x="36" y="12"/>
                    <a:pt x="36" y="12"/>
                  </a:cubicBezTo>
                  <a:cubicBezTo>
                    <a:pt x="36" y="12"/>
                    <a:pt x="36" y="12"/>
                    <a:pt x="36" y="12"/>
                  </a:cubicBezTo>
                  <a:cubicBezTo>
                    <a:pt x="36" y="12"/>
                    <a:pt x="36" y="12"/>
                    <a:pt x="36" y="12"/>
                  </a:cubicBezTo>
                  <a:cubicBezTo>
                    <a:pt x="36" y="13"/>
                    <a:pt x="36" y="13"/>
                    <a:pt x="36" y="13"/>
                  </a:cubicBezTo>
                  <a:cubicBezTo>
                    <a:pt x="36" y="14"/>
                    <a:pt x="36" y="14"/>
                    <a:pt x="36" y="15"/>
                  </a:cubicBezTo>
                  <a:cubicBezTo>
                    <a:pt x="37" y="15"/>
                    <a:pt x="37" y="15"/>
                    <a:pt x="38" y="16"/>
                  </a:cubicBezTo>
                  <a:cubicBezTo>
                    <a:pt x="39" y="17"/>
                    <a:pt x="42" y="18"/>
                    <a:pt x="44" y="19"/>
                  </a:cubicBezTo>
                  <a:cubicBezTo>
                    <a:pt x="44" y="19"/>
                    <a:pt x="44" y="19"/>
                    <a:pt x="45" y="20"/>
                  </a:cubicBezTo>
                  <a:cubicBezTo>
                    <a:pt x="45" y="20"/>
                    <a:pt x="45" y="21"/>
                    <a:pt x="45" y="21"/>
                  </a:cubicBezTo>
                  <a:cubicBezTo>
                    <a:pt x="45" y="22"/>
                    <a:pt x="45" y="22"/>
                    <a:pt x="45" y="22"/>
                  </a:cubicBezTo>
                  <a:cubicBezTo>
                    <a:pt x="45" y="22"/>
                    <a:pt x="43" y="22"/>
                    <a:pt x="42" y="23"/>
                  </a:cubicBezTo>
                  <a:cubicBezTo>
                    <a:pt x="41" y="23"/>
                    <a:pt x="40" y="23"/>
                    <a:pt x="38" y="23"/>
                  </a:cubicBezTo>
                  <a:cubicBezTo>
                    <a:pt x="37" y="23"/>
                    <a:pt x="35" y="23"/>
                    <a:pt x="35" y="23"/>
                  </a:cubicBezTo>
                  <a:cubicBezTo>
                    <a:pt x="35" y="23"/>
                    <a:pt x="35" y="23"/>
                    <a:pt x="35" y="23"/>
                  </a:cubicBezTo>
                  <a:cubicBezTo>
                    <a:pt x="34" y="23"/>
                    <a:pt x="34" y="23"/>
                    <a:pt x="34" y="23"/>
                  </a:cubicBezTo>
                  <a:cubicBezTo>
                    <a:pt x="34" y="23"/>
                    <a:pt x="34" y="23"/>
                    <a:pt x="34" y="23"/>
                  </a:cubicBezTo>
                  <a:cubicBezTo>
                    <a:pt x="33" y="23"/>
                    <a:pt x="32" y="24"/>
                    <a:pt x="32" y="24"/>
                  </a:cubicBezTo>
                  <a:cubicBezTo>
                    <a:pt x="31" y="25"/>
                    <a:pt x="31" y="25"/>
                    <a:pt x="30" y="25"/>
                  </a:cubicBezTo>
                  <a:cubicBezTo>
                    <a:pt x="30" y="25"/>
                    <a:pt x="30" y="25"/>
                    <a:pt x="30" y="25"/>
                  </a:cubicBezTo>
                  <a:cubicBezTo>
                    <a:pt x="30" y="25"/>
                    <a:pt x="29" y="25"/>
                    <a:pt x="29" y="25"/>
                  </a:cubicBezTo>
                  <a:cubicBezTo>
                    <a:pt x="29" y="25"/>
                    <a:pt x="29" y="25"/>
                    <a:pt x="29" y="25"/>
                  </a:cubicBezTo>
                  <a:cubicBezTo>
                    <a:pt x="28" y="25"/>
                    <a:pt x="27" y="25"/>
                    <a:pt x="26" y="25"/>
                  </a:cubicBezTo>
                  <a:cubicBezTo>
                    <a:pt x="27" y="24"/>
                    <a:pt x="27" y="24"/>
                    <a:pt x="27" y="24"/>
                  </a:cubicBezTo>
                  <a:cubicBezTo>
                    <a:pt x="27" y="23"/>
                    <a:pt x="27" y="23"/>
                    <a:pt x="27" y="23"/>
                  </a:cubicBezTo>
                  <a:cubicBezTo>
                    <a:pt x="27" y="23"/>
                    <a:pt x="28" y="23"/>
                    <a:pt x="28" y="23"/>
                  </a:cubicBezTo>
                  <a:cubicBezTo>
                    <a:pt x="28" y="22"/>
                    <a:pt x="28" y="22"/>
                    <a:pt x="28" y="22"/>
                  </a:cubicBezTo>
                  <a:cubicBezTo>
                    <a:pt x="28" y="21"/>
                    <a:pt x="27" y="21"/>
                    <a:pt x="27" y="21"/>
                  </a:cubicBezTo>
                  <a:cubicBezTo>
                    <a:pt x="25" y="21"/>
                    <a:pt x="23" y="20"/>
                    <a:pt x="22" y="20"/>
                  </a:cubicBezTo>
                  <a:cubicBezTo>
                    <a:pt x="21" y="19"/>
                    <a:pt x="20" y="19"/>
                    <a:pt x="19" y="19"/>
                  </a:cubicBezTo>
                  <a:cubicBezTo>
                    <a:pt x="21" y="18"/>
                    <a:pt x="23" y="18"/>
                    <a:pt x="24" y="18"/>
                  </a:cubicBezTo>
                  <a:cubicBezTo>
                    <a:pt x="24" y="18"/>
                    <a:pt x="24" y="18"/>
                    <a:pt x="24" y="18"/>
                  </a:cubicBezTo>
                  <a:cubicBezTo>
                    <a:pt x="30" y="19"/>
                    <a:pt x="33" y="20"/>
                    <a:pt x="35" y="20"/>
                  </a:cubicBezTo>
                  <a:cubicBezTo>
                    <a:pt x="36" y="20"/>
                    <a:pt x="36" y="20"/>
                    <a:pt x="36" y="20"/>
                  </a:cubicBezTo>
                  <a:cubicBezTo>
                    <a:pt x="37" y="19"/>
                    <a:pt x="37" y="19"/>
                    <a:pt x="37" y="19"/>
                  </a:cubicBezTo>
                  <a:cubicBezTo>
                    <a:pt x="37" y="19"/>
                    <a:pt x="38" y="19"/>
                    <a:pt x="38" y="18"/>
                  </a:cubicBezTo>
                  <a:cubicBezTo>
                    <a:pt x="38" y="18"/>
                    <a:pt x="37" y="18"/>
                    <a:pt x="37" y="17"/>
                  </a:cubicBezTo>
                  <a:cubicBezTo>
                    <a:pt x="36" y="17"/>
                    <a:pt x="36" y="17"/>
                    <a:pt x="36" y="17"/>
                  </a:cubicBezTo>
                  <a:cubicBezTo>
                    <a:pt x="35" y="16"/>
                    <a:pt x="33" y="15"/>
                    <a:pt x="31" y="15"/>
                  </a:cubicBezTo>
                  <a:cubicBezTo>
                    <a:pt x="31" y="15"/>
                    <a:pt x="30" y="14"/>
                    <a:pt x="30" y="14"/>
                  </a:cubicBezTo>
                  <a:cubicBezTo>
                    <a:pt x="29" y="13"/>
                    <a:pt x="29" y="13"/>
                    <a:pt x="29" y="13"/>
                  </a:cubicBezTo>
                  <a:cubicBezTo>
                    <a:pt x="29" y="13"/>
                    <a:pt x="29" y="13"/>
                    <a:pt x="29" y="13"/>
                  </a:cubicBezTo>
                  <a:cubicBezTo>
                    <a:pt x="29" y="13"/>
                    <a:pt x="29" y="13"/>
                    <a:pt x="29" y="13"/>
                  </a:cubicBezTo>
                  <a:cubicBezTo>
                    <a:pt x="29" y="12"/>
                    <a:pt x="29" y="12"/>
                    <a:pt x="29" y="12"/>
                  </a:cubicBezTo>
                  <a:cubicBezTo>
                    <a:pt x="28" y="12"/>
                    <a:pt x="29" y="11"/>
                    <a:pt x="30" y="10"/>
                  </a:cubicBezTo>
                  <a:cubicBezTo>
                    <a:pt x="31" y="10"/>
                    <a:pt x="31" y="10"/>
                    <a:pt x="31" y="10"/>
                  </a:cubicBezTo>
                  <a:cubicBezTo>
                    <a:pt x="31" y="10"/>
                    <a:pt x="31" y="10"/>
                    <a:pt x="32" y="9"/>
                  </a:cubicBezTo>
                  <a:cubicBezTo>
                    <a:pt x="32" y="9"/>
                    <a:pt x="32" y="9"/>
                    <a:pt x="33" y="9"/>
                  </a:cubicBezTo>
                  <a:cubicBezTo>
                    <a:pt x="34" y="9"/>
                    <a:pt x="35" y="9"/>
                    <a:pt x="37" y="9"/>
                  </a:cubicBezTo>
                  <a:cubicBezTo>
                    <a:pt x="37" y="9"/>
                    <a:pt x="37" y="9"/>
                    <a:pt x="37" y="9"/>
                  </a:cubicBezTo>
                  <a:cubicBezTo>
                    <a:pt x="38" y="9"/>
                    <a:pt x="39" y="9"/>
                    <a:pt x="40" y="9"/>
                  </a:cubicBezTo>
                  <a:cubicBezTo>
                    <a:pt x="40" y="9"/>
                    <a:pt x="40" y="9"/>
                    <a:pt x="40" y="9"/>
                  </a:cubicBezTo>
                  <a:moveTo>
                    <a:pt x="4" y="16"/>
                  </a:moveTo>
                  <a:cubicBezTo>
                    <a:pt x="4" y="15"/>
                    <a:pt x="4" y="15"/>
                    <a:pt x="4" y="15"/>
                  </a:cubicBezTo>
                  <a:cubicBezTo>
                    <a:pt x="4" y="15"/>
                    <a:pt x="4" y="15"/>
                    <a:pt x="4" y="15"/>
                  </a:cubicBezTo>
                  <a:cubicBezTo>
                    <a:pt x="4" y="13"/>
                    <a:pt x="5" y="11"/>
                    <a:pt x="7" y="11"/>
                  </a:cubicBezTo>
                  <a:cubicBezTo>
                    <a:pt x="16" y="5"/>
                    <a:pt x="27" y="3"/>
                    <a:pt x="37" y="3"/>
                  </a:cubicBezTo>
                  <a:cubicBezTo>
                    <a:pt x="45" y="3"/>
                    <a:pt x="53" y="4"/>
                    <a:pt x="61" y="7"/>
                  </a:cubicBezTo>
                  <a:cubicBezTo>
                    <a:pt x="63" y="8"/>
                    <a:pt x="65" y="9"/>
                    <a:pt x="66" y="10"/>
                  </a:cubicBezTo>
                  <a:cubicBezTo>
                    <a:pt x="68" y="11"/>
                    <a:pt x="68" y="13"/>
                    <a:pt x="68" y="14"/>
                  </a:cubicBezTo>
                  <a:cubicBezTo>
                    <a:pt x="68" y="15"/>
                    <a:pt x="68" y="15"/>
                    <a:pt x="68" y="15"/>
                  </a:cubicBezTo>
                  <a:cubicBezTo>
                    <a:pt x="68" y="15"/>
                    <a:pt x="68" y="16"/>
                    <a:pt x="67" y="16"/>
                  </a:cubicBezTo>
                  <a:cubicBezTo>
                    <a:pt x="67" y="15"/>
                    <a:pt x="66" y="14"/>
                    <a:pt x="65" y="14"/>
                  </a:cubicBezTo>
                  <a:cubicBezTo>
                    <a:pt x="63" y="12"/>
                    <a:pt x="61" y="11"/>
                    <a:pt x="58" y="10"/>
                  </a:cubicBezTo>
                  <a:cubicBezTo>
                    <a:pt x="58" y="10"/>
                    <a:pt x="56" y="10"/>
                    <a:pt x="54" y="9"/>
                  </a:cubicBezTo>
                  <a:cubicBezTo>
                    <a:pt x="52" y="9"/>
                    <a:pt x="50" y="8"/>
                    <a:pt x="50" y="8"/>
                  </a:cubicBezTo>
                  <a:cubicBezTo>
                    <a:pt x="49" y="8"/>
                    <a:pt x="49" y="8"/>
                    <a:pt x="49" y="8"/>
                  </a:cubicBezTo>
                  <a:cubicBezTo>
                    <a:pt x="50" y="7"/>
                    <a:pt x="50" y="7"/>
                    <a:pt x="50" y="7"/>
                  </a:cubicBezTo>
                  <a:cubicBezTo>
                    <a:pt x="50" y="7"/>
                    <a:pt x="49" y="6"/>
                    <a:pt x="49" y="6"/>
                  </a:cubicBezTo>
                  <a:cubicBezTo>
                    <a:pt x="47" y="5"/>
                    <a:pt x="44" y="5"/>
                    <a:pt x="42" y="5"/>
                  </a:cubicBezTo>
                  <a:cubicBezTo>
                    <a:pt x="42" y="5"/>
                    <a:pt x="42" y="5"/>
                    <a:pt x="42" y="5"/>
                  </a:cubicBezTo>
                  <a:cubicBezTo>
                    <a:pt x="41" y="5"/>
                    <a:pt x="41" y="5"/>
                    <a:pt x="41" y="5"/>
                  </a:cubicBezTo>
                  <a:cubicBezTo>
                    <a:pt x="40" y="7"/>
                    <a:pt x="40" y="7"/>
                    <a:pt x="40" y="7"/>
                  </a:cubicBezTo>
                  <a:cubicBezTo>
                    <a:pt x="39" y="6"/>
                    <a:pt x="38" y="6"/>
                    <a:pt x="37" y="6"/>
                  </a:cubicBezTo>
                  <a:cubicBezTo>
                    <a:pt x="35" y="6"/>
                    <a:pt x="34" y="6"/>
                    <a:pt x="32" y="7"/>
                  </a:cubicBezTo>
                  <a:cubicBezTo>
                    <a:pt x="32" y="7"/>
                    <a:pt x="32" y="7"/>
                    <a:pt x="31" y="7"/>
                  </a:cubicBezTo>
                  <a:cubicBezTo>
                    <a:pt x="31" y="7"/>
                    <a:pt x="31" y="7"/>
                    <a:pt x="30" y="7"/>
                  </a:cubicBezTo>
                  <a:cubicBezTo>
                    <a:pt x="30" y="7"/>
                    <a:pt x="30" y="7"/>
                    <a:pt x="30" y="7"/>
                  </a:cubicBezTo>
                  <a:cubicBezTo>
                    <a:pt x="22" y="7"/>
                    <a:pt x="15" y="9"/>
                    <a:pt x="8" y="12"/>
                  </a:cubicBezTo>
                  <a:cubicBezTo>
                    <a:pt x="8" y="12"/>
                    <a:pt x="8" y="12"/>
                    <a:pt x="8" y="12"/>
                  </a:cubicBezTo>
                  <a:cubicBezTo>
                    <a:pt x="8" y="12"/>
                    <a:pt x="8" y="12"/>
                    <a:pt x="8" y="12"/>
                  </a:cubicBezTo>
                  <a:cubicBezTo>
                    <a:pt x="8" y="13"/>
                    <a:pt x="8" y="13"/>
                    <a:pt x="8" y="13"/>
                  </a:cubicBezTo>
                  <a:cubicBezTo>
                    <a:pt x="8" y="13"/>
                    <a:pt x="8" y="13"/>
                    <a:pt x="8" y="13"/>
                  </a:cubicBezTo>
                  <a:cubicBezTo>
                    <a:pt x="7" y="13"/>
                    <a:pt x="6" y="14"/>
                    <a:pt x="5" y="14"/>
                  </a:cubicBezTo>
                  <a:cubicBezTo>
                    <a:pt x="5" y="15"/>
                    <a:pt x="4" y="15"/>
                    <a:pt x="4" y="16"/>
                  </a:cubicBezTo>
                  <a:moveTo>
                    <a:pt x="37" y="0"/>
                  </a:moveTo>
                  <a:cubicBezTo>
                    <a:pt x="26" y="0"/>
                    <a:pt x="15" y="2"/>
                    <a:pt x="5" y="8"/>
                  </a:cubicBezTo>
                  <a:cubicBezTo>
                    <a:pt x="3" y="9"/>
                    <a:pt x="1" y="12"/>
                    <a:pt x="0" y="14"/>
                  </a:cubicBezTo>
                  <a:cubicBezTo>
                    <a:pt x="0" y="14"/>
                    <a:pt x="0" y="15"/>
                    <a:pt x="0" y="15"/>
                  </a:cubicBezTo>
                  <a:cubicBezTo>
                    <a:pt x="0" y="18"/>
                    <a:pt x="2" y="20"/>
                    <a:pt x="4" y="21"/>
                  </a:cubicBezTo>
                  <a:cubicBezTo>
                    <a:pt x="8" y="25"/>
                    <a:pt x="17" y="29"/>
                    <a:pt x="32" y="29"/>
                  </a:cubicBezTo>
                  <a:cubicBezTo>
                    <a:pt x="37" y="29"/>
                    <a:pt x="46" y="28"/>
                    <a:pt x="54" y="26"/>
                  </a:cubicBezTo>
                  <a:cubicBezTo>
                    <a:pt x="58" y="25"/>
                    <a:pt x="62" y="24"/>
                    <a:pt x="65" y="22"/>
                  </a:cubicBezTo>
                  <a:cubicBezTo>
                    <a:pt x="68" y="21"/>
                    <a:pt x="70" y="19"/>
                    <a:pt x="71" y="16"/>
                  </a:cubicBezTo>
                  <a:cubicBezTo>
                    <a:pt x="72" y="15"/>
                    <a:pt x="72" y="15"/>
                    <a:pt x="72" y="14"/>
                  </a:cubicBezTo>
                  <a:cubicBezTo>
                    <a:pt x="72" y="11"/>
                    <a:pt x="70" y="9"/>
                    <a:pt x="69" y="8"/>
                  </a:cubicBezTo>
                  <a:cubicBezTo>
                    <a:pt x="67" y="6"/>
                    <a:pt x="64" y="5"/>
                    <a:pt x="62" y="4"/>
                  </a:cubicBezTo>
                  <a:cubicBezTo>
                    <a:pt x="54" y="1"/>
                    <a:pt x="46"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784"/>
            <p:cNvSpPr>
              <a:spLocks noEditPoints="1"/>
            </p:cNvSpPr>
            <p:nvPr/>
          </p:nvSpPr>
          <p:spPr bwMode="auto">
            <a:xfrm>
              <a:off x="3009" y="2501"/>
              <a:ext cx="220" cy="128"/>
            </a:xfrm>
            <a:custGeom>
              <a:avLst/>
              <a:gdLst>
                <a:gd name="T0" fmla="*/ 43 w 93"/>
                <a:gd name="T1" fmla="*/ 41 h 54"/>
                <a:gd name="T2" fmla="*/ 42 w 93"/>
                <a:gd name="T3" fmla="*/ 51 h 54"/>
                <a:gd name="T4" fmla="*/ 35 w 93"/>
                <a:gd name="T5" fmla="*/ 50 h 54"/>
                <a:gd name="T6" fmla="*/ 41 w 93"/>
                <a:gd name="T7" fmla="*/ 47 h 54"/>
                <a:gd name="T8" fmla="*/ 48 w 93"/>
                <a:gd name="T9" fmla="*/ 41 h 54"/>
                <a:gd name="T10" fmla="*/ 52 w 93"/>
                <a:gd name="T11" fmla="*/ 47 h 54"/>
                <a:gd name="T12" fmla="*/ 54 w 93"/>
                <a:gd name="T13" fmla="*/ 50 h 54"/>
                <a:gd name="T14" fmla="*/ 54 w 93"/>
                <a:gd name="T15" fmla="*/ 47 h 54"/>
                <a:gd name="T16" fmla="*/ 55 w 93"/>
                <a:gd name="T17" fmla="*/ 50 h 54"/>
                <a:gd name="T18" fmla="*/ 28 w 93"/>
                <a:gd name="T19" fmla="*/ 50 h 54"/>
                <a:gd name="T20" fmla="*/ 33 w 93"/>
                <a:gd name="T21" fmla="*/ 41 h 54"/>
                <a:gd name="T22" fmla="*/ 57 w 93"/>
                <a:gd name="T23" fmla="*/ 49 h 54"/>
                <a:gd name="T24" fmla="*/ 58 w 93"/>
                <a:gd name="T25" fmla="*/ 49 h 54"/>
                <a:gd name="T26" fmla="*/ 60 w 93"/>
                <a:gd name="T27" fmla="*/ 39 h 54"/>
                <a:gd name="T28" fmla="*/ 63 w 93"/>
                <a:gd name="T29" fmla="*/ 48 h 54"/>
                <a:gd name="T30" fmla="*/ 26 w 93"/>
                <a:gd name="T31" fmla="*/ 49 h 54"/>
                <a:gd name="T32" fmla="*/ 21 w 93"/>
                <a:gd name="T33" fmla="*/ 38 h 54"/>
                <a:gd name="T34" fmla="*/ 26 w 93"/>
                <a:gd name="T35" fmla="*/ 49 h 54"/>
                <a:gd name="T36" fmla="*/ 64 w 93"/>
                <a:gd name="T37" fmla="*/ 47 h 54"/>
                <a:gd name="T38" fmla="*/ 67 w 93"/>
                <a:gd name="T39" fmla="*/ 43 h 54"/>
                <a:gd name="T40" fmla="*/ 69 w 93"/>
                <a:gd name="T41" fmla="*/ 47 h 54"/>
                <a:gd name="T42" fmla="*/ 70 w 93"/>
                <a:gd name="T43" fmla="*/ 37 h 54"/>
                <a:gd name="T44" fmla="*/ 73 w 93"/>
                <a:gd name="T45" fmla="*/ 46 h 54"/>
                <a:gd name="T46" fmla="*/ 13 w 93"/>
                <a:gd name="T47" fmla="*/ 44 h 54"/>
                <a:gd name="T48" fmla="*/ 19 w 93"/>
                <a:gd name="T49" fmla="*/ 44 h 54"/>
                <a:gd name="T50" fmla="*/ 75 w 93"/>
                <a:gd name="T51" fmla="*/ 45 h 54"/>
                <a:gd name="T52" fmla="*/ 78 w 93"/>
                <a:gd name="T53" fmla="*/ 44 h 54"/>
                <a:gd name="T54" fmla="*/ 9 w 93"/>
                <a:gd name="T55" fmla="*/ 42 h 54"/>
                <a:gd name="T56" fmla="*/ 11 w 93"/>
                <a:gd name="T57" fmla="*/ 35 h 54"/>
                <a:gd name="T58" fmla="*/ 79 w 93"/>
                <a:gd name="T59" fmla="*/ 34 h 54"/>
                <a:gd name="T60" fmla="*/ 84 w 93"/>
                <a:gd name="T61" fmla="*/ 40 h 54"/>
                <a:gd name="T62" fmla="*/ 7 w 93"/>
                <a:gd name="T63" fmla="*/ 40 h 54"/>
                <a:gd name="T64" fmla="*/ 6 w 93"/>
                <a:gd name="T65" fmla="*/ 31 h 54"/>
                <a:gd name="T66" fmla="*/ 4 w 93"/>
                <a:gd name="T67" fmla="*/ 32 h 54"/>
                <a:gd name="T68" fmla="*/ 4 w 93"/>
                <a:gd name="T69" fmla="*/ 29 h 54"/>
                <a:gd name="T70" fmla="*/ 86 w 93"/>
                <a:gd name="T71" fmla="*/ 30 h 54"/>
                <a:gd name="T72" fmla="*/ 89 w 93"/>
                <a:gd name="T73" fmla="*/ 35 h 54"/>
                <a:gd name="T74" fmla="*/ 8 w 93"/>
                <a:gd name="T75" fmla="*/ 28 h 54"/>
                <a:gd name="T76" fmla="*/ 7 w 93"/>
                <a:gd name="T77" fmla="*/ 17 h 54"/>
                <a:gd name="T78" fmla="*/ 79 w 93"/>
                <a:gd name="T79" fmla="*/ 9 h 54"/>
                <a:gd name="T80" fmla="*/ 89 w 93"/>
                <a:gd name="T81" fmla="*/ 21 h 54"/>
                <a:gd name="T82" fmla="*/ 41 w 93"/>
                <a:gd name="T83" fmla="*/ 38 h 54"/>
                <a:gd name="T84" fmla="*/ 10 w 93"/>
                <a:gd name="T85" fmla="*/ 9 h 54"/>
                <a:gd name="T86" fmla="*/ 2 w 93"/>
                <a:gd name="T87" fmla="*/ 21 h 54"/>
                <a:gd name="T88" fmla="*/ 1 w 93"/>
                <a:gd name="T89" fmla="*/ 36 h 54"/>
                <a:gd name="T90" fmla="*/ 41 w 93"/>
                <a:gd name="T91" fmla="*/ 54 h 54"/>
                <a:gd name="T92" fmla="*/ 79 w 93"/>
                <a:gd name="T93" fmla="*/ 47 h 54"/>
                <a:gd name="T94" fmla="*/ 84 w 93"/>
                <a:gd name="T95" fmla="*/ 45 h 54"/>
                <a:gd name="T96" fmla="*/ 86 w 93"/>
                <a:gd name="T97" fmla="*/ 43 h 54"/>
                <a:gd name="T98" fmla="*/ 92 w 93"/>
                <a:gd name="T99" fmla="*/ 32 h 54"/>
                <a:gd name="T100" fmla="*/ 89 w 93"/>
                <a:gd name="T101"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3" h="54">
                  <a:moveTo>
                    <a:pt x="42" y="51"/>
                  </a:moveTo>
                  <a:cubicBezTo>
                    <a:pt x="42" y="50"/>
                    <a:pt x="42" y="48"/>
                    <a:pt x="42" y="47"/>
                  </a:cubicBezTo>
                  <a:cubicBezTo>
                    <a:pt x="42" y="45"/>
                    <a:pt x="42" y="43"/>
                    <a:pt x="43" y="41"/>
                  </a:cubicBezTo>
                  <a:cubicBezTo>
                    <a:pt x="44" y="41"/>
                    <a:pt x="45" y="41"/>
                    <a:pt x="47" y="41"/>
                  </a:cubicBezTo>
                  <a:cubicBezTo>
                    <a:pt x="47" y="44"/>
                    <a:pt x="47" y="47"/>
                    <a:pt x="48" y="50"/>
                  </a:cubicBezTo>
                  <a:cubicBezTo>
                    <a:pt x="46" y="51"/>
                    <a:pt x="44" y="51"/>
                    <a:pt x="42" y="51"/>
                  </a:cubicBezTo>
                  <a:moveTo>
                    <a:pt x="41" y="51"/>
                  </a:moveTo>
                  <a:cubicBezTo>
                    <a:pt x="39" y="51"/>
                    <a:pt x="37" y="51"/>
                    <a:pt x="35" y="50"/>
                  </a:cubicBezTo>
                  <a:cubicBezTo>
                    <a:pt x="35" y="50"/>
                    <a:pt x="35" y="50"/>
                    <a:pt x="35" y="50"/>
                  </a:cubicBezTo>
                  <a:cubicBezTo>
                    <a:pt x="35" y="47"/>
                    <a:pt x="35" y="44"/>
                    <a:pt x="35" y="41"/>
                  </a:cubicBezTo>
                  <a:cubicBezTo>
                    <a:pt x="37" y="41"/>
                    <a:pt x="39" y="41"/>
                    <a:pt x="41" y="41"/>
                  </a:cubicBezTo>
                  <a:cubicBezTo>
                    <a:pt x="41" y="43"/>
                    <a:pt x="41" y="45"/>
                    <a:pt x="41" y="47"/>
                  </a:cubicBezTo>
                  <a:cubicBezTo>
                    <a:pt x="41" y="48"/>
                    <a:pt x="41" y="50"/>
                    <a:pt x="41" y="51"/>
                  </a:cubicBezTo>
                  <a:moveTo>
                    <a:pt x="49" y="50"/>
                  </a:moveTo>
                  <a:cubicBezTo>
                    <a:pt x="49" y="47"/>
                    <a:pt x="49" y="44"/>
                    <a:pt x="48" y="41"/>
                  </a:cubicBezTo>
                  <a:cubicBezTo>
                    <a:pt x="49" y="41"/>
                    <a:pt x="49" y="41"/>
                    <a:pt x="49" y="41"/>
                  </a:cubicBezTo>
                  <a:cubicBezTo>
                    <a:pt x="50" y="41"/>
                    <a:pt x="51" y="41"/>
                    <a:pt x="52" y="40"/>
                  </a:cubicBezTo>
                  <a:cubicBezTo>
                    <a:pt x="52" y="42"/>
                    <a:pt x="52" y="45"/>
                    <a:pt x="52" y="47"/>
                  </a:cubicBezTo>
                  <a:cubicBezTo>
                    <a:pt x="52" y="48"/>
                    <a:pt x="52" y="49"/>
                    <a:pt x="52" y="50"/>
                  </a:cubicBezTo>
                  <a:cubicBezTo>
                    <a:pt x="51" y="50"/>
                    <a:pt x="50" y="50"/>
                    <a:pt x="49" y="50"/>
                  </a:cubicBezTo>
                  <a:moveTo>
                    <a:pt x="54" y="50"/>
                  </a:moveTo>
                  <a:cubicBezTo>
                    <a:pt x="54" y="49"/>
                    <a:pt x="54" y="49"/>
                    <a:pt x="54" y="49"/>
                  </a:cubicBezTo>
                  <a:cubicBezTo>
                    <a:pt x="54" y="48"/>
                    <a:pt x="54" y="48"/>
                    <a:pt x="54" y="48"/>
                  </a:cubicBezTo>
                  <a:cubicBezTo>
                    <a:pt x="54" y="47"/>
                    <a:pt x="54" y="47"/>
                    <a:pt x="54" y="47"/>
                  </a:cubicBezTo>
                  <a:cubicBezTo>
                    <a:pt x="54" y="44"/>
                    <a:pt x="54" y="42"/>
                    <a:pt x="54" y="40"/>
                  </a:cubicBezTo>
                  <a:cubicBezTo>
                    <a:pt x="54" y="40"/>
                    <a:pt x="55" y="40"/>
                    <a:pt x="55" y="40"/>
                  </a:cubicBezTo>
                  <a:cubicBezTo>
                    <a:pt x="55" y="43"/>
                    <a:pt x="55" y="46"/>
                    <a:pt x="55" y="50"/>
                  </a:cubicBezTo>
                  <a:cubicBezTo>
                    <a:pt x="54" y="50"/>
                    <a:pt x="54" y="50"/>
                    <a:pt x="54" y="50"/>
                  </a:cubicBezTo>
                  <a:moveTo>
                    <a:pt x="34" y="50"/>
                  </a:moveTo>
                  <a:cubicBezTo>
                    <a:pt x="32" y="50"/>
                    <a:pt x="30" y="50"/>
                    <a:pt x="28" y="50"/>
                  </a:cubicBezTo>
                  <a:cubicBezTo>
                    <a:pt x="28" y="48"/>
                    <a:pt x="28" y="47"/>
                    <a:pt x="28" y="46"/>
                  </a:cubicBezTo>
                  <a:cubicBezTo>
                    <a:pt x="28" y="44"/>
                    <a:pt x="28" y="42"/>
                    <a:pt x="28" y="40"/>
                  </a:cubicBezTo>
                  <a:cubicBezTo>
                    <a:pt x="30" y="40"/>
                    <a:pt x="32" y="41"/>
                    <a:pt x="33" y="41"/>
                  </a:cubicBezTo>
                  <a:cubicBezTo>
                    <a:pt x="34" y="44"/>
                    <a:pt x="34" y="47"/>
                    <a:pt x="34" y="50"/>
                  </a:cubicBezTo>
                  <a:cubicBezTo>
                    <a:pt x="34" y="50"/>
                    <a:pt x="34" y="50"/>
                    <a:pt x="34" y="50"/>
                  </a:cubicBezTo>
                  <a:moveTo>
                    <a:pt x="57" y="49"/>
                  </a:moveTo>
                  <a:cubicBezTo>
                    <a:pt x="57" y="46"/>
                    <a:pt x="57" y="43"/>
                    <a:pt x="57" y="40"/>
                  </a:cubicBezTo>
                  <a:cubicBezTo>
                    <a:pt x="58" y="40"/>
                    <a:pt x="58" y="40"/>
                    <a:pt x="58" y="40"/>
                  </a:cubicBezTo>
                  <a:cubicBezTo>
                    <a:pt x="58" y="43"/>
                    <a:pt x="58" y="46"/>
                    <a:pt x="58" y="49"/>
                  </a:cubicBezTo>
                  <a:cubicBezTo>
                    <a:pt x="58" y="49"/>
                    <a:pt x="57" y="49"/>
                    <a:pt x="57" y="49"/>
                  </a:cubicBezTo>
                  <a:moveTo>
                    <a:pt x="60" y="49"/>
                  </a:moveTo>
                  <a:cubicBezTo>
                    <a:pt x="60" y="46"/>
                    <a:pt x="60" y="43"/>
                    <a:pt x="60" y="39"/>
                  </a:cubicBezTo>
                  <a:cubicBezTo>
                    <a:pt x="61" y="39"/>
                    <a:pt x="62" y="39"/>
                    <a:pt x="63" y="39"/>
                  </a:cubicBezTo>
                  <a:cubicBezTo>
                    <a:pt x="63" y="42"/>
                    <a:pt x="63" y="45"/>
                    <a:pt x="63" y="48"/>
                  </a:cubicBezTo>
                  <a:cubicBezTo>
                    <a:pt x="63" y="48"/>
                    <a:pt x="63" y="48"/>
                    <a:pt x="63" y="48"/>
                  </a:cubicBezTo>
                  <a:cubicBezTo>
                    <a:pt x="63" y="48"/>
                    <a:pt x="63" y="48"/>
                    <a:pt x="63" y="48"/>
                  </a:cubicBezTo>
                  <a:cubicBezTo>
                    <a:pt x="62" y="49"/>
                    <a:pt x="61" y="49"/>
                    <a:pt x="60" y="49"/>
                  </a:cubicBezTo>
                  <a:moveTo>
                    <a:pt x="26" y="49"/>
                  </a:moveTo>
                  <a:cubicBezTo>
                    <a:pt x="24" y="49"/>
                    <a:pt x="22" y="48"/>
                    <a:pt x="20" y="48"/>
                  </a:cubicBezTo>
                  <a:cubicBezTo>
                    <a:pt x="20" y="46"/>
                    <a:pt x="20" y="45"/>
                    <a:pt x="20" y="44"/>
                  </a:cubicBezTo>
                  <a:cubicBezTo>
                    <a:pt x="20" y="42"/>
                    <a:pt x="20" y="40"/>
                    <a:pt x="21" y="38"/>
                  </a:cubicBezTo>
                  <a:cubicBezTo>
                    <a:pt x="22" y="39"/>
                    <a:pt x="24" y="39"/>
                    <a:pt x="26" y="40"/>
                  </a:cubicBezTo>
                  <a:cubicBezTo>
                    <a:pt x="26" y="42"/>
                    <a:pt x="26" y="44"/>
                    <a:pt x="26" y="46"/>
                  </a:cubicBezTo>
                  <a:cubicBezTo>
                    <a:pt x="26" y="47"/>
                    <a:pt x="26" y="48"/>
                    <a:pt x="26" y="49"/>
                  </a:cubicBezTo>
                  <a:moveTo>
                    <a:pt x="65" y="48"/>
                  </a:moveTo>
                  <a:cubicBezTo>
                    <a:pt x="65" y="47"/>
                    <a:pt x="65" y="47"/>
                    <a:pt x="65" y="47"/>
                  </a:cubicBezTo>
                  <a:cubicBezTo>
                    <a:pt x="64" y="47"/>
                    <a:pt x="64" y="47"/>
                    <a:pt x="64" y="47"/>
                  </a:cubicBezTo>
                  <a:cubicBezTo>
                    <a:pt x="64" y="44"/>
                    <a:pt x="64" y="42"/>
                    <a:pt x="64" y="39"/>
                  </a:cubicBezTo>
                  <a:cubicBezTo>
                    <a:pt x="65" y="38"/>
                    <a:pt x="66" y="38"/>
                    <a:pt x="67" y="38"/>
                  </a:cubicBezTo>
                  <a:cubicBezTo>
                    <a:pt x="67" y="40"/>
                    <a:pt x="67" y="41"/>
                    <a:pt x="67" y="43"/>
                  </a:cubicBezTo>
                  <a:cubicBezTo>
                    <a:pt x="67" y="44"/>
                    <a:pt x="67" y="46"/>
                    <a:pt x="67" y="47"/>
                  </a:cubicBezTo>
                  <a:cubicBezTo>
                    <a:pt x="66" y="48"/>
                    <a:pt x="66" y="48"/>
                    <a:pt x="65" y="48"/>
                  </a:cubicBezTo>
                  <a:moveTo>
                    <a:pt x="69" y="47"/>
                  </a:moveTo>
                  <a:cubicBezTo>
                    <a:pt x="69" y="46"/>
                    <a:pt x="69" y="44"/>
                    <a:pt x="69" y="43"/>
                  </a:cubicBezTo>
                  <a:cubicBezTo>
                    <a:pt x="69" y="41"/>
                    <a:pt x="69" y="39"/>
                    <a:pt x="69" y="38"/>
                  </a:cubicBezTo>
                  <a:cubicBezTo>
                    <a:pt x="70" y="37"/>
                    <a:pt x="70" y="37"/>
                    <a:pt x="70" y="37"/>
                  </a:cubicBezTo>
                  <a:cubicBezTo>
                    <a:pt x="71" y="37"/>
                    <a:pt x="72" y="37"/>
                    <a:pt x="73" y="36"/>
                  </a:cubicBezTo>
                  <a:cubicBezTo>
                    <a:pt x="73" y="39"/>
                    <a:pt x="73" y="42"/>
                    <a:pt x="73" y="45"/>
                  </a:cubicBezTo>
                  <a:cubicBezTo>
                    <a:pt x="73" y="46"/>
                    <a:pt x="73" y="46"/>
                    <a:pt x="73" y="46"/>
                  </a:cubicBezTo>
                  <a:cubicBezTo>
                    <a:pt x="72" y="46"/>
                    <a:pt x="70" y="47"/>
                    <a:pt x="69" y="47"/>
                  </a:cubicBezTo>
                  <a:moveTo>
                    <a:pt x="19" y="47"/>
                  </a:moveTo>
                  <a:cubicBezTo>
                    <a:pt x="17" y="46"/>
                    <a:pt x="15" y="45"/>
                    <a:pt x="13" y="44"/>
                  </a:cubicBezTo>
                  <a:cubicBezTo>
                    <a:pt x="13" y="41"/>
                    <a:pt x="13" y="38"/>
                    <a:pt x="13" y="35"/>
                  </a:cubicBezTo>
                  <a:cubicBezTo>
                    <a:pt x="15" y="36"/>
                    <a:pt x="17" y="37"/>
                    <a:pt x="19" y="38"/>
                  </a:cubicBezTo>
                  <a:cubicBezTo>
                    <a:pt x="19" y="40"/>
                    <a:pt x="19" y="42"/>
                    <a:pt x="19" y="44"/>
                  </a:cubicBezTo>
                  <a:cubicBezTo>
                    <a:pt x="19" y="45"/>
                    <a:pt x="19" y="46"/>
                    <a:pt x="19" y="47"/>
                  </a:cubicBezTo>
                  <a:moveTo>
                    <a:pt x="75" y="45"/>
                  </a:moveTo>
                  <a:cubicBezTo>
                    <a:pt x="75" y="45"/>
                    <a:pt x="75" y="45"/>
                    <a:pt x="75" y="45"/>
                  </a:cubicBezTo>
                  <a:cubicBezTo>
                    <a:pt x="75" y="42"/>
                    <a:pt x="75" y="39"/>
                    <a:pt x="74" y="36"/>
                  </a:cubicBezTo>
                  <a:cubicBezTo>
                    <a:pt x="75" y="36"/>
                    <a:pt x="76" y="35"/>
                    <a:pt x="77" y="35"/>
                  </a:cubicBezTo>
                  <a:cubicBezTo>
                    <a:pt x="78" y="38"/>
                    <a:pt x="78" y="41"/>
                    <a:pt x="78" y="44"/>
                  </a:cubicBezTo>
                  <a:cubicBezTo>
                    <a:pt x="77" y="44"/>
                    <a:pt x="76" y="45"/>
                    <a:pt x="75" y="45"/>
                  </a:cubicBezTo>
                  <a:moveTo>
                    <a:pt x="11" y="43"/>
                  </a:moveTo>
                  <a:cubicBezTo>
                    <a:pt x="10" y="43"/>
                    <a:pt x="10" y="42"/>
                    <a:pt x="9" y="42"/>
                  </a:cubicBezTo>
                  <a:cubicBezTo>
                    <a:pt x="9" y="39"/>
                    <a:pt x="9" y="36"/>
                    <a:pt x="9" y="33"/>
                  </a:cubicBezTo>
                  <a:cubicBezTo>
                    <a:pt x="10" y="33"/>
                    <a:pt x="10" y="34"/>
                    <a:pt x="11" y="34"/>
                  </a:cubicBezTo>
                  <a:cubicBezTo>
                    <a:pt x="11" y="35"/>
                    <a:pt x="11" y="35"/>
                    <a:pt x="11" y="35"/>
                  </a:cubicBezTo>
                  <a:cubicBezTo>
                    <a:pt x="11" y="38"/>
                    <a:pt x="11" y="40"/>
                    <a:pt x="11" y="43"/>
                  </a:cubicBezTo>
                  <a:moveTo>
                    <a:pt x="79" y="43"/>
                  </a:moveTo>
                  <a:cubicBezTo>
                    <a:pt x="79" y="40"/>
                    <a:pt x="79" y="37"/>
                    <a:pt x="79" y="34"/>
                  </a:cubicBezTo>
                  <a:cubicBezTo>
                    <a:pt x="81" y="33"/>
                    <a:pt x="82" y="33"/>
                    <a:pt x="84" y="32"/>
                  </a:cubicBezTo>
                  <a:cubicBezTo>
                    <a:pt x="84" y="32"/>
                    <a:pt x="84" y="32"/>
                    <a:pt x="84" y="32"/>
                  </a:cubicBezTo>
                  <a:cubicBezTo>
                    <a:pt x="84" y="34"/>
                    <a:pt x="84" y="37"/>
                    <a:pt x="84" y="40"/>
                  </a:cubicBezTo>
                  <a:cubicBezTo>
                    <a:pt x="84" y="41"/>
                    <a:pt x="83" y="41"/>
                    <a:pt x="82" y="42"/>
                  </a:cubicBezTo>
                  <a:cubicBezTo>
                    <a:pt x="81" y="42"/>
                    <a:pt x="80" y="43"/>
                    <a:pt x="79" y="43"/>
                  </a:cubicBezTo>
                  <a:moveTo>
                    <a:pt x="7" y="40"/>
                  </a:moveTo>
                  <a:cubicBezTo>
                    <a:pt x="7" y="40"/>
                    <a:pt x="6" y="39"/>
                    <a:pt x="6" y="38"/>
                  </a:cubicBezTo>
                  <a:cubicBezTo>
                    <a:pt x="6" y="38"/>
                    <a:pt x="6" y="38"/>
                    <a:pt x="6" y="38"/>
                  </a:cubicBezTo>
                  <a:cubicBezTo>
                    <a:pt x="6" y="36"/>
                    <a:pt x="6" y="33"/>
                    <a:pt x="6" y="31"/>
                  </a:cubicBezTo>
                  <a:cubicBezTo>
                    <a:pt x="7" y="31"/>
                    <a:pt x="7" y="31"/>
                    <a:pt x="7" y="31"/>
                  </a:cubicBezTo>
                  <a:cubicBezTo>
                    <a:pt x="7" y="34"/>
                    <a:pt x="7" y="37"/>
                    <a:pt x="7" y="40"/>
                  </a:cubicBezTo>
                  <a:moveTo>
                    <a:pt x="4" y="32"/>
                  </a:moveTo>
                  <a:cubicBezTo>
                    <a:pt x="4" y="32"/>
                    <a:pt x="4" y="32"/>
                    <a:pt x="4" y="32"/>
                  </a:cubicBezTo>
                  <a:cubicBezTo>
                    <a:pt x="4" y="31"/>
                    <a:pt x="4" y="30"/>
                    <a:pt x="4" y="28"/>
                  </a:cubicBezTo>
                  <a:cubicBezTo>
                    <a:pt x="4" y="29"/>
                    <a:pt x="4" y="29"/>
                    <a:pt x="4" y="29"/>
                  </a:cubicBezTo>
                  <a:cubicBezTo>
                    <a:pt x="4" y="30"/>
                    <a:pt x="4" y="31"/>
                    <a:pt x="4" y="32"/>
                  </a:cubicBezTo>
                  <a:moveTo>
                    <a:pt x="86" y="39"/>
                  </a:moveTo>
                  <a:cubicBezTo>
                    <a:pt x="86" y="36"/>
                    <a:pt x="86" y="33"/>
                    <a:pt x="86" y="30"/>
                  </a:cubicBezTo>
                  <a:cubicBezTo>
                    <a:pt x="87" y="30"/>
                    <a:pt x="88" y="29"/>
                    <a:pt x="89" y="28"/>
                  </a:cubicBezTo>
                  <a:cubicBezTo>
                    <a:pt x="89" y="30"/>
                    <a:pt x="89" y="32"/>
                    <a:pt x="89" y="35"/>
                  </a:cubicBezTo>
                  <a:cubicBezTo>
                    <a:pt x="89" y="35"/>
                    <a:pt x="89" y="35"/>
                    <a:pt x="89" y="35"/>
                  </a:cubicBezTo>
                  <a:cubicBezTo>
                    <a:pt x="88" y="36"/>
                    <a:pt x="87" y="38"/>
                    <a:pt x="86" y="39"/>
                  </a:cubicBezTo>
                  <a:moveTo>
                    <a:pt x="41" y="38"/>
                  </a:moveTo>
                  <a:cubicBezTo>
                    <a:pt x="23" y="38"/>
                    <a:pt x="12" y="32"/>
                    <a:pt x="8" y="28"/>
                  </a:cubicBezTo>
                  <a:cubicBezTo>
                    <a:pt x="6" y="26"/>
                    <a:pt x="5" y="24"/>
                    <a:pt x="5" y="22"/>
                  </a:cubicBezTo>
                  <a:cubicBezTo>
                    <a:pt x="5" y="21"/>
                    <a:pt x="5" y="21"/>
                    <a:pt x="5" y="21"/>
                  </a:cubicBezTo>
                  <a:cubicBezTo>
                    <a:pt x="5" y="20"/>
                    <a:pt x="6" y="18"/>
                    <a:pt x="7" y="17"/>
                  </a:cubicBezTo>
                  <a:cubicBezTo>
                    <a:pt x="8" y="15"/>
                    <a:pt x="10" y="13"/>
                    <a:pt x="12" y="12"/>
                  </a:cubicBezTo>
                  <a:cubicBezTo>
                    <a:pt x="23" y="6"/>
                    <a:pt x="35" y="3"/>
                    <a:pt x="48" y="3"/>
                  </a:cubicBezTo>
                  <a:cubicBezTo>
                    <a:pt x="58" y="3"/>
                    <a:pt x="69" y="5"/>
                    <a:pt x="79" y="9"/>
                  </a:cubicBezTo>
                  <a:cubicBezTo>
                    <a:pt x="82" y="10"/>
                    <a:pt x="85" y="12"/>
                    <a:pt x="86" y="14"/>
                  </a:cubicBezTo>
                  <a:cubicBezTo>
                    <a:pt x="88" y="16"/>
                    <a:pt x="89" y="18"/>
                    <a:pt x="89" y="20"/>
                  </a:cubicBezTo>
                  <a:cubicBezTo>
                    <a:pt x="89" y="20"/>
                    <a:pt x="89" y="21"/>
                    <a:pt x="89" y="21"/>
                  </a:cubicBezTo>
                  <a:cubicBezTo>
                    <a:pt x="88" y="24"/>
                    <a:pt x="86" y="27"/>
                    <a:pt x="82" y="29"/>
                  </a:cubicBezTo>
                  <a:cubicBezTo>
                    <a:pt x="71" y="35"/>
                    <a:pt x="52" y="38"/>
                    <a:pt x="42" y="38"/>
                  </a:cubicBezTo>
                  <a:cubicBezTo>
                    <a:pt x="42" y="38"/>
                    <a:pt x="41" y="38"/>
                    <a:pt x="41" y="38"/>
                  </a:cubicBezTo>
                  <a:cubicBezTo>
                    <a:pt x="41" y="38"/>
                    <a:pt x="41" y="38"/>
                    <a:pt x="41" y="38"/>
                  </a:cubicBezTo>
                  <a:moveTo>
                    <a:pt x="48" y="0"/>
                  </a:moveTo>
                  <a:cubicBezTo>
                    <a:pt x="35" y="0"/>
                    <a:pt x="22" y="3"/>
                    <a:pt x="10" y="9"/>
                  </a:cubicBezTo>
                  <a:cubicBezTo>
                    <a:pt x="8" y="11"/>
                    <a:pt x="6" y="13"/>
                    <a:pt x="4" y="15"/>
                  </a:cubicBezTo>
                  <a:cubicBezTo>
                    <a:pt x="3" y="17"/>
                    <a:pt x="2" y="19"/>
                    <a:pt x="2" y="20"/>
                  </a:cubicBezTo>
                  <a:cubicBezTo>
                    <a:pt x="2" y="21"/>
                    <a:pt x="2" y="21"/>
                    <a:pt x="2" y="21"/>
                  </a:cubicBezTo>
                  <a:cubicBezTo>
                    <a:pt x="1" y="21"/>
                    <a:pt x="1" y="22"/>
                    <a:pt x="1" y="22"/>
                  </a:cubicBezTo>
                  <a:cubicBezTo>
                    <a:pt x="1" y="24"/>
                    <a:pt x="0" y="26"/>
                    <a:pt x="0" y="28"/>
                  </a:cubicBezTo>
                  <a:cubicBezTo>
                    <a:pt x="0" y="30"/>
                    <a:pt x="1" y="33"/>
                    <a:pt x="1" y="36"/>
                  </a:cubicBezTo>
                  <a:cubicBezTo>
                    <a:pt x="1" y="37"/>
                    <a:pt x="1" y="37"/>
                    <a:pt x="2" y="37"/>
                  </a:cubicBezTo>
                  <a:cubicBezTo>
                    <a:pt x="2" y="39"/>
                    <a:pt x="4" y="42"/>
                    <a:pt x="5" y="43"/>
                  </a:cubicBezTo>
                  <a:cubicBezTo>
                    <a:pt x="11" y="49"/>
                    <a:pt x="23" y="54"/>
                    <a:pt x="41" y="54"/>
                  </a:cubicBezTo>
                  <a:cubicBezTo>
                    <a:pt x="49" y="54"/>
                    <a:pt x="60" y="53"/>
                    <a:pt x="70" y="50"/>
                  </a:cubicBezTo>
                  <a:cubicBezTo>
                    <a:pt x="73" y="49"/>
                    <a:pt x="76" y="48"/>
                    <a:pt x="79" y="47"/>
                  </a:cubicBezTo>
                  <a:cubicBezTo>
                    <a:pt x="79" y="47"/>
                    <a:pt x="79" y="47"/>
                    <a:pt x="79" y="47"/>
                  </a:cubicBezTo>
                  <a:cubicBezTo>
                    <a:pt x="80" y="47"/>
                    <a:pt x="80" y="47"/>
                    <a:pt x="80" y="47"/>
                  </a:cubicBezTo>
                  <a:cubicBezTo>
                    <a:pt x="80" y="47"/>
                    <a:pt x="80" y="47"/>
                    <a:pt x="80" y="47"/>
                  </a:cubicBezTo>
                  <a:cubicBezTo>
                    <a:pt x="81" y="46"/>
                    <a:pt x="83" y="45"/>
                    <a:pt x="84" y="45"/>
                  </a:cubicBezTo>
                  <a:cubicBezTo>
                    <a:pt x="84" y="44"/>
                    <a:pt x="85" y="44"/>
                    <a:pt x="86" y="43"/>
                  </a:cubicBezTo>
                  <a:cubicBezTo>
                    <a:pt x="86" y="43"/>
                    <a:pt x="86" y="43"/>
                    <a:pt x="86" y="43"/>
                  </a:cubicBezTo>
                  <a:cubicBezTo>
                    <a:pt x="86" y="43"/>
                    <a:pt x="86" y="43"/>
                    <a:pt x="86" y="43"/>
                  </a:cubicBezTo>
                  <a:cubicBezTo>
                    <a:pt x="89" y="41"/>
                    <a:pt x="91" y="39"/>
                    <a:pt x="92" y="35"/>
                  </a:cubicBezTo>
                  <a:cubicBezTo>
                    <a:pt x="92" y="35"/>
                    <a:pt x="93" y="34"/>
                    <a:pt x="93" y="34"/>
                  </a:cubicBezTo>
                  <a:cubicBezTo>
                    <a:pt x="93" y="33"/>
                    <a:pt x="92" y="33"/>
                    <a:pt x="92" y="32"/>
                  </a:cubicBezTo>
                  <a:cubicBezTo>
                    <a:pt x="92" y="28"/>
                    <a:pt x="93" y="24"/>
                    <a:pt x="93" y="19"/>
                  </a:cubicBezTo>
                  <a:cubicBezTo>
                    <a:pt x="93" y="19"/>
                    <a:pt x="93" y="18"/>
                    <a:pt x="92" y="18"/>
                  </a:cubicBezTo>
                  <a:cubicBezTo>
                    <a:pt x="92" y="16"/>
                    <a:pt x="91" y="13"/>
                    <a:pt x="89" y="12"/>
                  </a:cubicBezTo>
                  <a:cubicBezTo>
                    <a:pt x="86" y="9"/>
                    <a:pt x="83" y="7"/>
                    <a:pt x="80" y="6"/>
                  </a:cubicBezTo>
                  <a:cubicBezTo>
                    <a:pt x="70" y="2"/>
                    <a:pt x="59"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785"/>
            <p:cNvSpPr>
              <a:spLocks noEditPoints="1"/>
            </p:cNvSpPr>
            <p:nvPr/>
          </p:nvSpPr>
          <p:spPr bwMode="auto">
            <a:xfrm>
              <a:off x="3009" y="2596"/>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2 h 37"/>
                <a:gd name="T32" fmla="*/ 63 w 93"/>
                <a:gd name="T33" fmla="*/ 31 h 37"/>
                <a:gd name="T34" fmla="*/ 20 w 93"/>
                <a:gd name="T35" fmla="*/ 31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6 w 93"/>
                <a:gd name="T81" fmla="*/ 10 h 37"/>
                <a:gd name="T82" fmla="*/ 4 w 93"/>
                <a:gd name="T83" fmla="*/ 4 h 37"/>
                <a:gd name="T84" fmla="*/ 1 w 93"/>
                <a:gd name="T85" fmla="*/ 4 h 37"/>
                <a:gd name="T86" fmla="*/ 0 w 93"/>
                <a:gd name="T87" fmla="*/ 10 h 37"/>
                <a:gd name="T88" fmla="*/ 5 w 93"/>
                <a:gd name="T89" fmla="*/ 26 h 37"/>
                <a:gd name="T90" fmla="*/ 79 w 93"/>
                <a:gd name="T91" fmla="*/ 30 h 37"/>
                <a:gd name="T92" fmla="*/ 80 w 93"/>
                <a:gd name="T93" fmla="*/ 30 h 37"/>
                <a:gd name="T94" fmla="*/ 86 w 93"/>
                <a:gd name="T95" fmla="*/ 26 h 37"/>
                <a:gd name="T96" fmla="*/ 93 w 93"/>
                <a:gd name="T97" fmla="*/ 17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1"/>
                    <a:pt x="52" y="32"/>
                    <a:pt x="52" y="33"/>
                  </a:cubicBezTo>
                  <a:cubicBezTo>
                    <a:pt x="51" y="33"/>
                    <a:pt x="50" y="33"/>
                    <a:pt x="49" y="33"/>
                  </a:cubicBezTo>
                  <a:moveTo>
                    <a:pt x="54" y="33"/>
                  </a:moveTo>
                  <a:cubicBezTo>
                    <a:pt x="54" y="32"/>
                    <a:pt x="54" y="32"/>
                    <a:pt x="54" y="32"/>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9"/>
                    <a:pt x="60" y="25"/>
                    <a:pt x="59" y="22"/>
                  </a:cubicBezTo>
                  <a:cubicBezTo>
                    <a:pt x="61" y="22"/>
                    <a:pt x="62" y="22"/>
                    <a:pt x="63" y="22"/>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1"/>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8"/>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5"/>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10"/>
                  </a:cubicBezTo>
                  <a:cubicBezTo>
                    <a:pt x="5" y="9"/>
                    <a:pt x="4" y="8"/>
                    <a:pt x="4" y="8"/>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8"/>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786"/>
            <p:cNvSpPr>
              <a:spLocks noEditPoints="1"/>
            </p:cNvSpPr>
            <p:nvPr/>
          </p:nvSpPr>
          <p:spPr bwMode="auto">
            <a:xfrm>
              <a:off x="3009" y="2648"/>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787"/>
            <p:cNvSpPr>
              <a:spLocks noEditPoints="1"/>
            </p:cNvSpPr>
            <p:nvPr/>
          </p:nvSpPr>
          <p:spPr bwMode="auto">
            <a:xfrm>
              <a:off x="3009" y="2700"/>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29"/>
                    <a:pt x="80" y="29"/>
                    <a:pt x="80" y="29"/>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788"/>
            <p:cNvSpPr>
              <a:spLocks noEditPoints="1"/>
            </p:cNvSpPr>
            <p:nvPr/>
          </p:nvSpPr>
          <p:spPr bwMode="auto">
            <a:xfrm>
              <a:off x="3009" y="2752"/>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89 w 93"/>
                <a:gd name="T79" fmla="*/ 6 h 37"/>
                <a:gd name="T80" fmla="*/ 32 w 93"/>
                <a:gd name="T81" fmla="*/ 19 h 37"/>
                <a:gd name="T82" fmla="*/ 4 w 93"/>
                <a:gd name="T83" fmla="*/ 5 h 37"/>
                <a:gd name="T84" fmla="*/ 2 w 93"/>
                <a:gd name="T85" fmla="*/ 3 h 37"/>
                <a:gd name="T86" fmla="*/ 1 w 93"/>
                <a:gd name="T87" fmla="*/ 8 h 37"/>
                <a:gd name="T88" fmla="*/ 2 w 93"/>
                <a:gd name="T89" fmla="*/ 20 h 37"/>
                <a:gd name="T90" fmla="*/ 70 w 93"/>
                <a:gd name="T91" fmla="*/ 33 h 37"/>
                <a:gd name="T92" fmla="*/ 80 w 93"/>
                <a:gd name="T93" fmla="*/ 29 h 37"/>
                <a:gd name="T94" fmla="*/ 86 w 93"/>
                <a:gd name="T95" fmla="*/ 26 h 37"/>
                <a:gd name="T96" fmla="*/ 92 w 93"/>
                <a:gd name="T97" fmla="*/ 18 h 37"/>
                <a:gd name="T98" fmla="*/ 93 w 93"/>
                <a:gd name="T99" fmla="*/ 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5"/>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2"/>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2"/>
                    <a:pt x="54" y="32"/>
                    <a:pt x="54" y="32"/>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2"/>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1"/>
                    <a:pt x="60" y="32"/>
                  </a:cubicBezTo>
                  <a:moveTo>
                    <a:pt x="26" y="32"/>
                  </a:moveTo>
                  <a:cubicBezTo>
                    <a:pt x="24" y="31"/>
                    <a:pt x="22" y="31"/>
                    <a:pt x="20" y="30"/>
                  </a:cubicBezTo>
                  <a:cubicBezTo>
                    <a:pt x="20" y="29"/>
                    <a:pt x="20" y="28"/>
                    <a:pt x="20" y="26"/>
                  </a:cubicBezTo>
                  <a:cubicBezTo>
                    <a:pt x="20" y="24"/>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19"/>
                    <a:pt x="71" y="19"/>
                    <a:pt x="73" y="19"/>
                  </a:cubicBezTo>
                  <a:cubicBezTo>
                    <a:pt x="73" y="22"/>
                    <a:pt x="73" y="25"/>
                    <a:pt x="73" y="27"/>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7"/>
                    <a:pt x="19" y="29"/>
                    <a:pt x="19" y="30"/>
                  </a:cubicBezTo>
                  <a:moveTo>
                    <a:pt x="75" y="28"/>
                  </a:moveTo>
                  <a:cubicBezTo>
                    <a:pt x="75" y="27"/>
                    <a:pt x="75" y="27"/>
                    <a:pt x="75" y="27"/>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8"/>
                    <a:pt x="86" y="15"/>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2"/>
                    <a:pt x="89" y="2"/>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9"/>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29"/>
                    <a:pt x="80" y="29"/>
                    <a:pt x="80" y="29"/>
                  </a:cubicBezTo>
                  <a:cubicBezTo>
                    <a:pt x="80" y="29"/>
                    <a:pt x="80" y="29"/>
                    <a:pt x="80" y="29"/>
                  </a:cubicBezTo>
                  <a:cubicBezTo>
                    <a:pt x="81" y="29"/>
                    <a:pt x="83" y="28"/>
                    <a:pt x="84" y="27"/>
                  </a:cubicBezTo>
                  <a:cubicBezTo>
                    <a:pt x="84" y="27"/>
                    <a:pt x="85" y="26"/>
                    <a:pt x="86" y="26"/>
                  </a:cubicBezTo>
                  <a:cubicBezTo>
                    <a:pt x="86" y="26"/>
                    <a:pt x="86" y="26"/>
                    <a:pt x="86" y="26"/>
                  </a:cubicBezTo>
                  <a:cubicBezTo>
                    <a:pt x="86" y="26"/>
                    <a:pt x="86" y="26"/>
                    <a:pt x="86" y="26"/>
                  </a:cubicBezTo>
                  <a:cubicBezTo>
                    <a:pt x="89" y="24"/>
                    <a:pt x="91" y="21"/>
                    <a:pt x="92" y="18"/>
                  </a:cubicBezTo>
                  <a:cubicBezTo>
                    <a:pt x="92" y="18"/>
                    <a:pt x="93" y="17"/>
                    <a:pt x="93" y="16"/>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789"/>
            <p:cNvSpPr>
              <a:spLocks noEditPoints="1"/>
            </p:cNvSpPr>
            <p:nvPr/>
          </p:nvSpPr>
          <p:spPr bwMode="auto">
            <a:xfrm>
              <a:off x="3343" y="896"/>
              <a:ext cx="258" cy="223"/>
            </a:xfrm>
            <a:custGeom>
              <a:avLst/>
              <a:gdLst>
                <a:gd name="T0" fmla="*/ 77 w 109"/>
                <a:gd name="T1" fmla="*/ 90 h 94"/>
                <a:gd name="T2" fmla="*/ 60 w 109"/>
                <a:gd name="T3" fmla="*/ 73 h 94"/>
                <a:gd name="T4" fmla="*/ 63 w 109"/>
                <a:gd name="T5" fmla="*/ 70 h 94"/>
                <a:gd name="T6" fmla="*/ 72 w 109"/>
                <a:gd name="T7" fmla="*/ 64 h 94"/>
                <a:gd name="T8" fmla="*/ 77 w 109"/>
                <a:gd name="T9" fmla="*/ 90 h 94"/>
                <a:gd name="T10" fmla="*/ 79 w 109"/>
                <a:gd name="T11" fmla="*/ 84 h 94"/>
                <a:gd name="T12" fmla="*/ 75 w 109"/>
                <a:gd name="T13" fmla="*/ 63 h 94"/>
                <a:gd name="T14" fmla="*/ 75 w 109"/>
                <a:gd name="T15" fmla="*/ 62 h 94"/>
                <a:gd name="T16" fmla="*/ 75 w 109"/>
                <a:gd name="T17" fmla="*/ 61 h 94"/>
                <a:gd name="T18" fmla="*/ 19 w 109"/>
                <a:gd name="T19" fmla="*/ 13 h 94"/>
                <a:gd name="T20" fmla="*/ 55 w 109"/>
                <a:gd name="T21" fmla="*/ 37 h 94"/>
                <a:gd name="T22" fmla="*/ 83 w 109"/>
                <a:gd name="T23" fmla="*/ 56 h 94"/>
                <a:gd name="T24" fmla="*/ 79 w 109"/>
                <a:gd name="T25" fmla="*/ 84 h 94"/>
                <a:gd name="T26" fmla="*/ 43 w 109"/>
                <a:gd name="T27" fmla="*/ 81 h 94"/>
                <a:gd name="T28" fmla="*/ 33 w 109"/>
                <a:gd name="T29" fmla="*/ 64 h 94"/>
                <a:gd name="T30" fmla="*/ 13 w 109"/>
                <a:gd name="T31" fmla="*/ 24 h 94"/>
                <a:gd name="T32" fmla="*/ 5 w 109"/>
                <a:gd name="T33" fmla="*/ 9 h 94"/>
                <a:gd name="T34" fmla="*/ 4 w 109"/>
                <a:gd name="T35" fmla="*/ 5 h 94"/>
                <a:gd name="T36" fmla="*/ 71 w 109"/>
                <a:gd name="T37" fmla="*/ 61 h 94"/>
                <a:gd name="T38" fmla="*/ 57 w 109"/>
                <a:gd name="T39" fmla="*/ 72 h 94"/>
                <a:gd name="T40" fmla="*/ 50 w 109"/>
                <a:gd name="T41" fmla="*/ 78 h 94"/>
                <a:gd name="T42" fmla="*/ 43 w 109"/>
                <a:gd name="T43" fmla="*/ 81 h 94"/>
                <a:gd name="T44" fmla="*/ 85 w 109"/>
                <a:gd name="T45" fmla="*/ 54 h 94"/>
                <a:gd name="T46" fmla="*/ 56 w 109"/>
                <a:gd name="T47" fmla="*/ 35 h 94"/>
                <a:gd name="T48" fmla="*/ 10 w 109"/>
                <a:gd name="T49" fmla="*/ 4 h 94"/>
                <a:gd name="T50" fmla="*/ 35 w 109"/>
                <a:gd name="T51" fmla="*/ 13 h 94"/>
                <a:gd name="T52" fmla="*/ 105 w 109"/>
                <a:gd name="T53" fmla="*/ 42 h 94"/>
                <a:gd name="T54" fmla="*/ 85 w 109"/>
                <a:gd name="T55" fmla="*/ 54 h 94"/>
                <a:gd name="T56" fmla="*/ 2 w 109"/>
                <a:gd name="T57" fmla="*/ 0 h 94"/>
                <a:gd name="T58" fmla="*/ 1 w 109"/>
                <a:gd name="T59" fmla="*/ 1 h 94"/>
                <a:gd name="T60" fmla="*/ 1 w 109"/>
                <a:gd name="T61" fmla="*/ 1 h 94"/>
                <a:gd name="T62" fmla="*/ 0 w 109"/>
                <a:gd name="T63" fmla="*/ 1 h 94"/>
                <a:gd name="T64" fmla="*/ 0 w 109"/>
                <a:gd name="T65" fmla="*/ 1 h 94"/>
                <a:gd name="T66" fmla="*/ 0 w 109"/>
                <a:gd name="T67" fmla="*/ 1 h 94"/>
                <a:gd name="T68" fmla="*/ 0 w 109"/>
                <a:gd name="T69" fmla="*/ 1 h 94"/>
                <a:gd name="T70" fmla="*/ 0 w 109"/>
                <a:gd name="T71" fmla="*/ 1 h 94"/>
                <a:gd name="T72" fmla="*/ 0 w 109"/>
                <a:gd name="T73" fmla="*/ 2 h 94"/>
                <a:gd name="T74" fmla="*/ 0 w 109"/>
                <a:gd name="T75" fmla="*/ 2 h 94"/>
                <a:gd name="T76" fmla="*/ 0 w 109"/>
                <a:gd name="T77" fmla="*/ 3 h 94"/>
                <a:gd name="T78" fmla="*/ 0 w 109"/>
                <a:gd name="T79" fmla="*/ 4 h 94"/>
                <a:gd name="T80" fmla="*/ 19 w 109"/>
                <a:gd name="T81" fmla="*/ 43 h 94"/>
                <a:gd name="T82" fmla="*/ 42 w 109"/>
                <a:gd name="T83" fmla="*/ 83 h 94"/>
                <a:gd name="T84" fmla="*/ 43 w 109"/>
                <a:gd name="T85" fmla="*/ 84 h 94"/>
                <a:gd name="T86" fmla="*/ 43 w 109"/>
                <a:gd name="T87" fmla="*/ 84 h 94"/>
                <a:gd name="T88" fmla="*/ 52 w 109"/>
                <a:gd name="T89" fmla="*/ 80 h 94"/>
                <a:gd name="T90" fmla="*/ 58 w 109"/>
                <a:gd name="T91" fmla="*/ 75 h 94"/>
                <a:gd name="T92" fmla="*/ 77 w 109"/>
                <a:gd name="T93" fmla="*/ 94 h 94"/>
                <a:gd name="T94" fmla="*/ 78 w 109"/>
                <a:gd name="T95" fmla="*/ 94 h 94"/>
                <a:gd name="T96" fmla="*/ 78 w 109"/>
                <a:gd name="T97" fmla="*/ 94 h 94"/>
                <a:gd name="T98" fmla="*/ 79 w 109"/>
                <a:gd name="T99" fmla="*/ 94 h 94"/>
                <a:gd name="T100" fmla="*/ 79 w 109"/>
                <a:gd name="T101" fmla="*/ 94 h 94"/>
                <a:gd name="T102" fmla="*/ 80 w 109"/>
                <a:gd name="T103" fmla="*/ 93 h 94"/>
                <a:gd name="T104" fmla="*/ 86 w 109"/>
                <a:gd name="T105" fmla="*/ 56 h 94"/>
                <a:gd name="T106" fmla="*/ 109 w 109"/>
                <a:gd name="T107" fmla="*/ 43 h 94"/>
                <a:gd name="T108" fmla="*/ 109 w 109"/>
                <a:gd name="T109" fmla="*/ 42 h 94"/>
                <a:gd name="T110" fmla="*/ 109 w 109"/>
                <a:gd name="T111" fmla="*/ 41 h 94"/>
                <a:gd name="T112" fmla="*/ 36 w 109"/>
                <a:gd name="T113" fmla="*/ 11 h 94"/>
                <a:gd name="T114" fmla="*/ 3 w 109"/>
                <a:gd name="T115" fmla="*/ 0 h 94"/>
                <a:gd name="T116" fmla="*/ 2 w 109"/>
                <a:gd name="T11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9" h="94">
                  <a:moveTo>
                    <a:pt x="77" y="90"/>
                  </a:moveTo>
                  <a:cubicBezTo>
                    <a:pt x="71" y="84"/>
                    <a:pt x="66" y="79"/>
                    <a:pt x="60" y="73"/>
                  </a:cubicBezTo>
                  <a:cubicBezTo>
                    <a:pt x="61" y="72"/>
                    <a:pt x="62" y="71"/>
                    <a:pt x="63" y="70"/>
                  </a:cubicBezTo>
                  <a:cubicBezTo>
                    <a:pt x="66" y="67"/>
                    <a:pt x="69" y="65"/>
                    <a:pt x="72" y="64"/>
                  </a:cubicBezTo>
                  <a:cubicBezTo>
                    <a:pt x="74" y="70"/>
                    <a:pt x="75" y="78"/>
                    <a:pt x="77" y="90"/>
                  </a:cubicBezTo>
                  <a:moveTo>
                    <a:pt x="79" y="84"/>
                  </a:moveTo>
                  <a:cubicBezTo>
                    <a:pt x="77" y="75"/>
                    <a:pt x="76" y="68"/>
                    <a:pt x="75" y="63"/>
                  </a:cubicBezTo>
                  <a:cubicBezTo>
                    <a:pt x="75" y="62"/>
                    <a:pt x="75" y="62"/>
                    <a:pt x="75" y="62"/>
                  </a:cubicBezTo>
                  <a:cubicBezTo>
                    <a:pt x="75" y="62"/>
                    <a:pt x="75" y="61"/>
                    <a:pt x="75" y="61"/>
                  </a:cubicBezTo>
                  <a:cubicBezTo>
                    <a:pt x="53" y="42"/>
                    <a:pt x="39" y="29"/>
                    <a:pt x="19" y="13"/>
                  </a:cubicBezTo>
                  <a:cubicBezTo>
                    <a:pt x="30" y="21"/>
                    <a:pt x="39" y="28"/>
                    <a:pt x="55" y="37"/>
                  </a:cubicBezTo>
                  <a:cubicBezTo>
                    <a:pt x="64" y="43"/>
                    <a:pt x="75" y="49"/>
                    <a:pt x="83" y="56"/>
                  </a:cubicBezTo>
                  <a:cubicBezTo>
                    <a:pt x="82" y="65"/>
                    <a:pt x="80" y="75"/>
                    <a:pt x="79" y="84"/>
                  </a:cubicBezTo>
                  <a:moveTo>
                    <a:pt x="43" y="81"/>
                  </a:moveTo>
                  <a:cubicBezTo>
                    <a:pt x="41" y="78"/>
                    <a:pt x="37" y="71"/>
                    <a:pt x="33" y="64"/>
                  </a:cubicBezTo>
                  <a:cubicBezTo>
                    <a:pt x="27" y="52"/>
                    <a:pt x="19" y="37"/>
                    <a:pt x="13" y="24"/>
                  </a:cubicBezTo>
                  <a:cubicBezTo>
                    <a:pt x="10" y="18"/>
                    <a:pt x="7" y="13"/>
                    <a:pt x="5" y="9"/>
                  </a:cubicBezTo>
                  <a:cubicBezTo>
                    <a:pt x="5" y="7"/>
                    <a:pt x="4" y="6"/>
                    <a:pt x="4" y="5"/>
                  </a:cubicBezTo>
                  <a:cubicBezTo>
                    <a:pt x="30" y="24"/>
                    <a:pt x="46" y="39"/>
                    <a:pt x="71" y="61"/>
                  </a:cubicBezTo>
                  <a:cubicBezTo>
                    <a:pt x="66" y="63"/>
                    <a:pt x="61" y="67"/>
                    <a:pt x="57" y="72"/>
                  </a:cubicBezTo>
                  <a:cubicBezTo>
                    <a:pt x="55" y="74"/>
                    <a:pt x="53" y="76"/>
                    <a:pt x="50" y="78"/>
                  </a:cubicBezTo>
                  <a:cubicBezTo>
                    <a:pt x="48" y="80"/>
                    <a:pt x="46" y="81"/>
                    <a:pt x="43" y="81"/>
                  </a:cubicBezTo>
                  <a:moveTo>
                    <a:pt x="85" y="54"/>
                  </a:moveTo>
                  <a:cubicBezTo>
                    <a:pt x="76" y="47"/>
                    <a:pt x="66" y="40"/>
                    <a:pt x="56" y="35"/>
                  </a:cubicBezTo>
                  <a:cubicBezTo>
                    <a:pt x="36" y="23"/>
                    <a:pt x="27" y="14"/>
                    <a:pt x="10" y="4"/>
                  </a:cubicBezTo>
                  <a:cubicBezTo>
                    <a:pt x="20" y="7"/>
                    <a:pt x="23" y="8"/>
                    <a:pt x="35" y="13"/>
                  </a:cubicBezTo>
                  <a:cubicBezTo>
                    <a:pt x="59" y="23"/>
                    <a:pt x="84" y="33"/>
                    <a:pt x="105" y="42"/>
                  </a:cubicBezTo>
                  <a:cubicBezTo>
                    <a:pt x="98" y="46"/>
                    <a:pt x="92" y="49"/>
                    <a:pt x="85" y="54"/>
                  </a:cubicBezTo>
                  <a:moveTo>
                    <a:pt x="2" y="0"/>
                  </a:moveTo>
                  <a:cubicBezTo>
                    <a:pt x="2" y="0"/>
                    <a:pt x="1" y="0"/>
                    <a:pt x="1" y="1"/>
                  </a:cubicBezTo>
                  <a:cubicBezTo>
                    <a:pt x="1" y="1"/>
                    <a:pt x="1" y="1"/>
                    <a:pt x="1"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2"/>
                    <a:pt x="0" y="2"/>
                    <a:pt x="0" y="2"/>
                  </a:cubicBezTo>
                  <a:cubicBezTo>
                    <a:pt x="0" y="2"/>
                    <a:pt x="0" y="2"/>
                    <a:pt x="0" y="2"/>
                  </a:cubicBezTo>
                  <a:cubicBezTo>
                    <a:pt x="0" y="3"/>
                    <a:pt x="0" y="3"/>
                    <a:pt x="0" y="3"/>
                  </a:cubicBezTo>
                  <a:cubicBezTo>
                    <a:pt x="0" y="3"/>
                    <a:pt x="0" y="4"/>
                    <a:pt x="0" y="4"/>
                  </a:cubicBezTo>
                  <a:cubicBezTo>
                    <a:pt x="3" y="9"/>
                    <a:pt x="11" y="26"/>
                    <a:pt x="19" y="43"/>
                  </a:cubicBezTo>
                  <a:cubicBezTo>
                    <a:pt x="28" y="60"/>
                    <a:pt x="37" y="77"/>
                    <a:pt x="42" y="83"/>
                  </a:cubicBezTo>
                  <a:cubicBezTo>
                    <a:pt x="42" y="84"/>
                    <a:pt x="42" y="84"/>
                    <a:pt x="43" y="84"/>
                  </a:cubicBezTo>
                  <a:cubicBezTo>
                    <a:pt x="43" y="84"/>
                    <a:pt x="43" y="84"/>
                    <a:pt x="43" y="84"/>
                  </a:cubicBezTo>
                  <a:cubicBezTo>
                    <a:pt x="46" y="84"/>
                    <a:pt x="49" y="82"/>
                    <a:pt x="52" y="80"/>
                  </a:cubicBezTo>
                  <a:cubicBezTo>
                    <a:pt x="54" y="79"/>
                    <a:pt x="56" y="77"/>
                    <a:pt x="58" y="75"/>
                  </a:cubicBezTo>
                  <a:cubicBezTo>
                    <a:pt x="64" y="81"/>
                    <a:pt x="69" y="86"/>
                    <a:pt x="77" y="94"/>
                  </a:cubicBezTo>
                  <a:cubicBezTo>
                    <a:pt x="77" y="94"/>
                    <a:pt x="78" y="94"/>
                    <a:pt x="78" y="94"/>
                  </a:cubicBezTo>
                  <a:cubicBezTo>
                    <a:pt x="78" y="94"/>
                    <a:pt x="78" y="94"/>
                    <a:pt x="78" y="94"/>
                  </a:cubicBezTo>
                  <a:cubicBezTo>
                    <a:pt x="79" y="94"/>
                    <a:pt x="79" y="94"/>
                    <a:pt x="79" y="94"/>
                  </a:cubicBezTo>
                  <a:cubicBezTo>
                    <a:pt x="79" y="94"/>
                    <a:pt x="79" y="94"/>
                    <a:pt x="79" y="94"/>
                  </a:cubicBezTo>
                  <a:cubicBezTo>
                    <a:pt x="80" y="94"/>
                    <a:pt x="80" y="94"/>
                    <a:pt x="80" y="93"/>
                  </a:cubicBezTo>
                  <a:cubicBezTo>
                    <a:pt x="82" y="81"/>
                    <a:pt x="84" y="69"/>
                    <a:pt x="86" y="56"/>
                  </a:cubicBezTo>
                  <a:cubicBezTo>
                    <a:pt x="94" y="50"/>
                    <a:pt x="100" y="48"/>
                    <a:pt x="109" y="43"/>
                  </a:cubicBezTo>
                  <a:cubicBezTo>
                    <a:pt x="109" y="43"/>
                    <a:pt x="109" y="43"/>
                    <a:pt x="109" y="42"/>
                  </a:cubicBezTo>
                  <a:cubicBezTo>
                    <a:pt x="109" y="42"/>
                    <a:pt x="109" y="41"/>
                    <a:pt x="109" y="41"/>
                  </a:cubicBezTo>
                  <a:cubicBezTo>
                    <a:pt x="87" y="32"/>
                    <a:pt x="61" y="21"/>
                    <a:pt x="36" y="11"/>
                  </a:cubicBezTo>
                  <a:cubicBezTo>
                    <a:pt x="21" y="5"/>
                    <a:pt x="20" y="4"/>
                    <a:pt x="3"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790"/>
            <p:cNvSpPr>
              <a:spLocks noEditPoints="1"/>
            </p:cNvSpPr>
            <p:nvPr/>
          </p:nvSpPr>
          <p:spPr bwMode="auto">
            <a:xfrm>
              <a:off x="3080" y="733"/>
              <a:ext cx="263" cy="225"/>
            </a:xfrm>
            <a:custGeom>
              <a:avLst/>
              <a:gdLst>
                <a:gd name="T0" fmla="*/ 78 w 111"/>
                <a:gd name="T1" fmla="*/ 89 h 95"/>
                <a:gd name="T2" fmla="*/ 62 w 111"/>
                <a:gd name="T3" fmla="*/ 74 h 95"/>
                <a:gd name="T4" fmla="*/ 64 w 111"/>
                <a:gd name="T5" fmla="*/ 71 h 95"/>
                <a:gd name="T6" fmla="*/ 73 w 111"/>
                <a:gd name="T7" fmla="*/ 65 h 95"/>
                <a:gd name="T8" fmla="*/ 78 w 111"/>
                <a:gd name="T9" fmla="*/ 89 h 95"/>
                <a:gd name="T10" fmla="*/ 80 w 111"/>
                <a:gd name="T11" fmla="*/ 82 h 95"/>
                <a:gd name="T12" fmla="*/ 76 w 111"/>
                <a:gd name="T13" fmla="*/ 64 h 95"/>
                <a:gd name="T14" fmla="*/ 77 w 111"/>
                <a:gd name="T15" fmla="*/ 63 h 95"/>
                <a:gd name="T16" fmla="*/ 76 w 111"/>
                <a:gd name="T17" fmla="*/ 61 h 95"/>
                <a:gd name="T18" fmla="*/ 31 w 111"/>
                <a:gd name="T19" fmla="*/ 22 h 95"/>
                <a:gd name="T20" fmla="*/ 56 w 111"/>
                <a:gd name="T21" fmla="*/ 38 h 95"/>
                <a:gd name="T22" fmla="*/ 84 w 111"/>
                <a:gd name="T23" fmla="*/ 57 h 95"/>
                <a:gd name="T24" fmla="*/ 80 w 111"/>
                <a:gd name="T25" fmla="*/ 82 h 95"/>
                <a:gd name="T26" fmla="*/ 45 w 111"/>
                <a:gd name="T27" fmla="*/ 81 h 95"/>
                <a:gd name="T28" fmla="*/ 35 w 111"/>
                <a:gd name="T29" fmla="*/ 64 h 95"/>
                <a:gd name="T30" fmla="*/ 14 w 111"/>
                <a:gd name="T31" fmla="*/ 25 h 95"/>
                <a:gd name="T32" fmla="*/ 7 w 111"/>
                <a:gd name="T33" fmla="*/ 9 h 95"/>
                <a:gd name="T34" fmla="*/ 6 w 111"/>
                <a:gd name="T35" fmla="*/ 7 h 95"/>
                <a:gd name="T36" fmla="*/ 71 w 111"/>
                <a:gd name="T37" fmla="*/ 62 h 95"/>
                <a:gd name="T38" fmla="*/ 66 w 111"/>
                <a:gd name="T39" fmla="*/ 65 h 95"/>
                <a:gd name="T40" fmla="*/ 55 w 111"/>
                <a:gd name="T41" fmla="*/ 75 h 95"/>
                <a:gd name="T42" fmla="*/ 45 w 111"/>
                <a:gd name="T43" fmla="*/ 81 h 95"/>
                <a:gd name="T44" fmla="*/ 86 w 111"/>
                <a:gd name="T45" fmla="*/ 54 h 95"/>
                <a:gd name="T46" fmla="*/ 58 w 111"/>
                <a:gd name="T47" fmla="*/ 35 h 95"/>
                <a:gd name="T48" fmla="*/ 31 w 111"/>
                <a:gd name="T49" fmla="*/ 17 h 95"/>
                <a:gd name="T50" fmla="*/ 14 w 111"/>
                <a:gd name="T51" fmla="*/ 6 h 95"/>
                <a:gd name="T52" fmla="*/ 20 w 111"/>
                <a:gd name="T53" fmla="*/ 8 h 95"/>
                <a:gd name="T54" fmla="*/ 36 w 111"/>
                <a:gd name="T55" fmla="*/ 14 h 95"/>
                <a:gd name="T56" fmla="*/ 105 w 111"/>
                <a:gd name="T57" fmla="*/ 43 h 95"/>
                <a:gd name="T58" fmla="*/ 86 w 111"/>
                <a:gd name="T59" fmla="*/ 54 h 95"/>
                <a:gd name="T60" fmla="*/ 4 w 111"/>
                <a:gd name="T61" fmla="*/ 0 h 95"/>
                <a:gd name="T62" fmla="*/ 2 w 111"/>
                <a:gd name="T63" fmla="*/ 1 h 95"/>
                <a:gd name="T64" fmla="*/ 1 w 111"/>
                <a:gd name="T65" fmla="*/ 1 h 95"/>
                <a:gd name="T66" fmla="*/ 1 w 111"/>
                <a:gd name="T67" fmla="*/ 1 h 95"/>
                <a:gd name="T68" fmla="*/ 1 w 111"/>
                <a:gd name="T69" fmla="*/ 1 h 95"/>
                <a:gd name="T70" fmla="*/ 1 w 111"/>
                <a:gd name="T71" fmla="*/ 1 h 95"/>
                <a:gd name="T72" fmla="*/ 1 w 111"/>
                <a:gd name="T73" fmla="*/ 1 h 95"/>
                <a:gd name="T74" fmla="*/ 0 w 111"/>
                <a:gd name="T75" fmla="*/ 2 h 95"/>
                <a:gd name="T76" fmla="*/ 0 w 111"/>
                <a:gd name="T77" fmla="*/ 3 h 95"/>
                <a:gd name="T78" fmla="*/ 0 w 111"/>
                <a:gd name="T79" fmla="*/ 3 h 95"/>
                <a:gd name="T80" fmla="*/ 1 w 111"/>
                <a:gd name="T81" fmla="*/ 5 h 95"/>
                <a:gd name="T82" fmla="*/ 20 w 111"/>
                <a:gd name="T83" fmla="*/ 44 h 95"/>
                <a:gd name="T84" fmla="*/ 33 w 111"/>
                <a:gd name="T85" fmla="*/ 68 h 95"/>
                <a:gd name="T86" fmla="*/ 42 w 111"/>
                <a:gd name="T87" fmla="*/ 84 h 95"/>
                <a:gd name="T88" fmla="*/ 44 w 111"/>
                <a:gd name="T89" fmla="*/ 85 h 95"/>
                <a:gd name="T90" fmla="*/ 44 w 111"/>
                <a:gd name="T91" fmla="*/ 85 h 95"/>
                <a:gd name="T92" fmla="*/ 53 w 111"/>
                <a:gd name="T93" fmla="*/ 81 h 95"/>
                <a:gd name="T94" fmla="*/ 59 w 111"/>
                <a:gd name="T95" fmla="*/ 76 h 95"/>
                <a:gd name="T96" fmla="*/ 78 w 111"/>
                <a:gd name="T97" fmla="*/ 94 h 95"/>
                <a:gd name="T98" fmla="*/ 79 w 111"/>
                <a:gd name="T99" fmla="*/ 95 h 95"/>
                <a:gd name="T100" fmla="*/ 80 w 111"/>
                <a:gd name="T101" fmla="*/ 95 h 95"/>
                <a:gd name="T102" fmla="*/ 80 w 111"/>
                <a:gd name="T103" fmla="*/ 95 h 95"/>
                <a:gd name="T104" fmla="*/ 82 w 111"/>
                <a:gd name="T105" fmla="*/ 94 h 95"/>
                <a:gd name="T106" fmla="*/ 88 w 111"/>
                <a:gd name="T107" fmla="*/ 57 h 95"/>
                <a:gd name="T108" fmla="*/ 110 w 111"/>
                <a:gd name="T109" fmla="*/ 44 h 95"/>
                <a:gd name="T110" fmla="*/ 111 w 111"/>
                <a:gd name="T111" fmla="*/ 43 h 95"/>
                <a:gd name="T112" fmla="*/ 110 w 111"/>
                <a:gd name="T113" fmla="*/ 41 h 95"/>
                <a:gd name="T114" fmla="*/ 37 w 111"/>
                <a:gd name="T115" fmla="*/ 11 h 95"/>
                <a:gd name="T116" fmla="*/ 22 w 111"/>
                <a:gd name="T117" fmla="*/ 5 h 95"/>
                <a:gd name="T118" fmla="*/ 4 w 111"/>
                <a:gd name="T119" fmla="*/ 0 h 95"/>
                <a:gd name="T120" fmla="*/ 4 w 111"/>
                <a:gd name="T1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1" h="95">
                  <a:moveTo>
                    <a:pt x="78" y="89"/>
                  </a:moveTo>
                  <a:cubicBezTo>
                    <a:pt x="72" y="84"/>
                    <a:pt x="67" y="79"/>
                    <a:pt x="62" y="74"/>
                  </a:cubicBezTo>
                  <a:cubicBezTo>
                    <a:pt x="62" y="73"/>
                    <a:pt x="63" y="72"/>
                    <a:pt x="64" y="71"/>
                  </a:cubicBezTo>
                  <a:cubicBezTo>
                    <a:pt x="67" y="68"/>
                    <a:pt x="70" y="66"/>
                    <a:pt x="73" y="65"/>
                  </a:cubicBezTo>
                  <a:cubicBezTo>
                    <a:pt x="74" y="71"/>
                    <a:pt x="76" y="78"/>
                    <a:pt x="78" y="89"/>
                  </a:cubicBezTo>
                  <a:moveTo>
                    <a:pt x="80" y="82"/>
                  </a:moveTo>
                  <a:cubicBezTo>
                    <a:pt x="79" y="74"/>
                    <a:pt x="78" y="69"/>
                    <a:pt x="76" y="64"/>
                  </a:cubicBezTo>
                  <a:cubicBezTo>
                    <a:pt x="77" y="63"/>
                    <a:pt x="77" y="63"/>
                    <a:pt x="77" y="63"/>
                  </a:cubicBezTo>
                  <a:cubicBezTo>
                    <a:pt x="77" y="62"/>
                    <a:pt x="77" y="61"/>
                    <a:pt x="76" y="61"/>
                  </a:cubicBezTo>
                  <a:cubicBezTo>
                    <a:pt x="59" y="46"/>
                    <a:pt x="46" y="34"/>
                    <a:pt x="31" y="22"/>
                  </a:cubicBezTo>
                  <a:cubicBezTo>
                    <a:pt x="38" y="27"/>
                    <a:pt x="46" y="32"/>
                    <a:pt x="56" y="38"/>
                  </a:cubicBezTo>
                  <a:cubicBezTo>
                    <a:pt x="65" y="44"/>
                    <a:pt x="76" y="50"/>
                    <a:pt x="84" y="57"/>
                  </a:cubicBezTo>
                  <a:cubicBezTo>
                    <a:pt x="83" y="65"/>
                    <a:pt x="81" y="74"/>
                    <a:pt x="80" y="82"/>
                  </a:cubicBezTo>
                  <a:moveTo>
                    <a:pt x="45" y="81"/>
                  </a:moveTo>
                  <a:cubicBezTo>
                    <a:pt x="42" y="78"/>
                    <a:pt x="39" y="72"/>
                    <a:pt x="35" y="64"/>
                  </a:cubicBezTo>
                  <a:cubicBezTo>
                    <a:pt x="28" y="52"/>
                    <a:pt x="21" y="37"/>
                    <a:pt x="14" y="25"/>
                  </a:cubicBezTo>
                  <a:cubicBezTo>
                    <a:pt x="11" y="18"/>
                    <a:pt x="9" y="13"/>
                    <a:pt x="7" y="9"/>
                  </a:cubicBezTo>
                  <a:cubicBezTo>
                    <a:pt x="6" y="8"/>
                    <a:pt x="6" y="7"/>
                    <a:pt x="6" y="7"/>
                  </a:cubicBezTo>
                  <a:cubicBezTo>
                    <a:pt x="31" y="25"/>
                    <a:pt x="47" y="40"/>
                    <a:pt x="71" y="62"/>
                  </a:cubicBezTo>
                  <a:cubicBezTo>
                    <a:pt x="69" y="62"/>
                    <a:pt x="67" y="63"/>
                    <a:pt x="66" y="65"/>
                  </a:cubicBezTo>
                  <a:cubicBezTo>
                    <a:pt x="62" y="68"/>
                    <a:pt x="58" y="72"/>
                    <a:pt x="55" y="75"/>
                  </a:cubicBezTo>
                  <a:cubicBezTo>
                    <a:pt x="51" y="79"/>
                    <a:pt x="48" y="81"/>
                    <a:pt x="45" y="81"/>
                  </a:cubicBezTo>
                  <a:moveTo>
                    <a:pt x="86" y="54"/>
                  </a:moveTo>
                  <a:cubicBezTo>
                    <a:pt x="77" y="47"/>
                    <a:pt x="67" y="40"/>
                    <a:pt x="58" y="35"/>
                  </a:cubicBezTo>
                  <a:cubicBezTo>
                    <a:pt x="46" y="28"/>
                    <a:pt x="38" y="22"/>
                    <a:pt x="31" y="17"/>
                  </a:cubicBezTo>
                  <a:cubicBezTo>
                    <a:pt x="25" y="13"/>
                    <a:pt x="20" y="10"/>
                    <a:pt x="14" y="6"/>
                  </a:cubicBezTo>
                  <a:cubicBezTo>
                    <a:pt x="17" y="7"/>
                    <a:pt x="19" y="7"/>
                    <a:pt x="20" y="8"/>
                  </a:cubicBezTo>
                  <a:cubicBezTo>
                    <a:pt x="24" y="10"/>
                    <a:pt x="29" y="11"/>
                    <a:pt x="36" y="14"/>
                  </a:cubicBezTo>
                  <a:cubicBezTo>
                    <a:pt x="59" y="23"/>
                    <a:pt x="84" y="34"/>
                    <a:pt x="105" y="43"/>
                  </a:cubicBezTo>
                  <a:cubicBezTo>
                    <a:pt x="98" y="46"/>
                    <a:pt x="93" y="49"/>
                    <a:pt x="86" y="54"/>
                  </a:cubicBezTo>
                  <a:moveTo>
                    <a:pt x="4" y="0"/>
                  </a:moveTo>
                  <a:cubicBezTo>
                    <a:pt x="3" y="0"/>
                    <a:pt x="2" y="0"/>
                    <a:pt x="2"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2"/>
                    <a:pt x="1" y="2"/>
                    <a:pt x="0" y="2"/>
                  </a:cubicBezTo>
                  <a:cubicBezTo>
                    <a:pt x="0" y="3"/>
                    <a:pt x="0" y="3"/>
                    <a:pt x="0" y="3"/>
                  </a:cubicBezTo>
                  <a:cubicBezTo>
                    <a:pt x="0" y="3"/>
                    <a:pt x="0" y="3"/>
                    <a:pt x="0" y="3"/>
                  </a:cubicBezTo>
                  <a:cubicBezTo>
                    <a:pt x="1" y="4"/>
                    <a:pt x="1" y="4"/>
                    <a:pt x="1" y="5"/>
                  </a:cubicBezTo>
                  <a:cubicBezTo>
                    <a:pt x="3" y="10"/>
                    <a:pt x="11" y="27"/>
                    <a:pt x="20" y="44"/>
                  </a:cubicBezTo>
                  <a:cubicBezTo>
                    <a:pt x="24" y="52"/>
                    <a:pt x="29" y="61"/>
                    <a:pt x="33" y="68"/>
                  </a:cubicBezTo>
                  <a:cubicBezTo>
                    <a:pt x="37" y="75"/>
                    <a:pt x="40" y="81"/>
                    <a:pt x="42" y="84"/>
                  </a:cubicBezTo>
                  <a:cubicBezTo>
                    <a:pt x="43" y="85"/>
                    <a:pt x="43" y="85"/>
                    <a:pt x="44" y="85"/>
                  </a:cubicBezTo>
                  <a:cubicBezTo>
                    <a:pt x="44" y="85"/>
                    <a:pt x="44" y="85"/>
                    <a:pt x="44" y="85"/>
                  </a:cubicBezTo>
                  <a:cubicBezTo>
                    <a:pt x="47" y="85"/>
                    <a:pt x="51" y="83"/>
                    <a:pt x="53" y="81"/>
                  </a:cubicBezTo>
                  <a:cubicBezTo>
                    <a:pt x="55" y="80"/>
                    <a:pt x="57" y="78"/>
                    <a:pt x="59" y="76"/>
                  </a:cubicBezTo>
                  <a:cubicBezTo>
                    <a:pt x="65" y="82"/>
                    <a:pt x="70" y="87"/>
                    <a:pt x="78" y="94"/>
                  </a:cubicBezTo>
                  <a:cubicBezTo>
                    <a:pt x="78" y="95"/>
                    <a:pt x="79" y="95"/>
                    <a:pt x="79" y="95"/>
                  </a:cubicBezTo>
                  <a:cubicBezTo>
                    <a:pt x="80" y="95"/>
                    <a:pt x="80" y="95"/>
                    <a:pt x="80" y="95"/>
                  </a:cubicBezTo>
                  <a:cubicBezTo>
                    <a:pt x="80" y="95"/>
                    <a:pt x="80" y="95"/>
                    <a:pt x="80" y="95"/>
                  </a:cubicBezTo>
                  <a:cubicBezTo>
                    <a:pt x="81" y="95"/>
                    <a:pt x="82" y="95"/>
                    <a:pt x="82" y="94"/>
                  </a:cubicBezTo>
                  <a:cubicBezTo>
                    <a:pt x="84" y="82"/>
                    <a:pt x="86" y="69"/>
                    <a:pt x="88" y="57"/>
                  </a:cubicBezTo>
                  <a:cubicBezTo>
                    <a:pt x="95" y="51"/>
                    <a:pt x="101" y="49"/>
                    <a:pt x="110" y="44"/>
                  </a:cubicBezTo>
                  <a:cubicBezTo>
                    <a:pt x="111" y="44"/>
                    <a:pt x="111" y="44"/>
                    <a:pt x="111" y="43"/>
                  </a:cubicBezTo>
                  <a:cubicBezTo>
                    <a:pt x="111" y="42"/>
                    <a:pt x="111" y="41"/>
                    <a:pt x="110" y="41"/>
                  </a:cubicBezTo>
                  <a:cubicBezTo>
                    <a:pt x="89" y="32"/>
                    <a:pt x="62" y="21"/>
                    <a:pt x="37" y="11"/>
                  </a:cubicBezTo>
                  <a:cubicBezTo>
                    <a:pt x="30" y="8"/>
                    <a:pt x="26" y="6"/>
                    <a:pt x="22" y="5"/>
                  </a:cubicBezTo>
                  <a:cubicBezTo>
                    <a:pt x="17" y="3"/>
                    <a:pt x="13" y="2"/>
                    <a:pt x="4" y="0"/>
                  </a:cubicBezTo>
                  <a:cubicBezTo>
                    <a:pt x="4"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791"/>
            <p:cNvSpPr>
              <a:spLocks noEditPoints="1"/>
            </p:cNvSpPr>
            <p:nvPr/>
          </p:nvSpPr>
          <p:spPr bwMode="auto">
            <a:xfrm>
              <a:off x="3454" y="3395"/>
              <a:ext cx="362" cy="344"/>
            </a:xfrm>
            <a:custGeom>
              <a:avLst/>
              <a:gdLst>
                <a:gd name="T0" fmla="*/ 43 w 153"/>
                <a:gd name="T1" fmla="*/ 141 h 145"/>
                <a:gd name="T2" fmla="*/ 13 w 153"/>
                <a:gd name="T3" fmla="*/ 127 h 145"/>
                <a:gd name="T4" fmla="*/ 85 w 153"/>
                <a:gd name="T5" fmla="*/ 135 h 145"/>
                <a:gd name="T6" fmla="*/ 93 w 153"/>
                <a:gd name="T7" fmla="*/ 134 h 145"/>
                <a:gd name="T8" fmla="*/ 101 w 153"/>
                <a:gd name="T9" fmla="*/ 114 h 145"/>
                <a:gd name="T10" fmla="*/ 106 w 153"/>
                <a:gd name="T11" fmla="*/ 74 h 145"/>
                <a:gd name="T12" fmla="*/ 108 w 153"/>
                <a:gd name="T13" fmla="*/ 53 h 145"/>
                <a:gd name="T14" fmla="*/ 126 w 153"/>
                <a:gd name="T15" fmla="*/ 42 h 145"/>
                <a:gd name="T16" fmla="*/ 137 w 153"/>
                <a:gd name="T17" fmla="*/ 49 h 145"/>
                <a:gd name="T18" fmla="*/ 118 w 153"/>
                <a:gd name="T19" fmla="*/ 78 h 145"/>
                <a:gd name="T20" fmla="*/ 107 w 153"/>
                <a:gd name="T21" fmla="*/ 41 h 145"/>
                <a:gd name="T22" fmla="*/ 124 w 153"/>
                <a:gd name="T23" fmla="*/ 29 h 145"/>
                <a:gd name="T24" fmla="*/ 137 w 153"/>
                <a:gd name="T25" fmla="*/ 32 h 145"/>
                <a:gd name="T26" fmla="*/ 140 w 153"/>
                <a:gd name="T27" fmla="*/ 83 h 145"/>
                <a:gd name="T28" fmla="*/ 106 w 153"/>
                <a:gd name="T29" fmla="*/ 89 h 145"/>
                <a:gd name="T30" fmla="*/ 118 w 153"/>
                <a:gd name="T31" fmla="*/ 82 h 145"/>
                <a:gd name="T32" fmla="*/ 140 w 153"/>
                <a:gd name="T33" fmla="*/ 47 h 145"/>
                <a:gd name="T34" fmla="*/ 126 w 153"/>
                <a:gd name="T35" fmla="*/ 39 h 145"/>
                <a:gd name="T36" fmla="*/ 126 w 153"/>
                <a:gd name="T37" fmla="*/ 39 h 145"/>
                <a:gd name="T38" fmla="*/ 125 w 153"/>
                <a:gd name="T39" fmla="*/ 39 h 145"/>
                <a:gd name="T40" fmla="*/ 107 w 153"/>
                <a:gd name="T41" fmla="*/ 48 h 145"/>
                <a:gd name="T42" fmla="*/ 86 w 153"/>
                <a:gd name="T43" fmla="*/ 45 h 145"/>
                <a:gd name="T44" fmla="*/ 104 w 153"/>
                <a:gd name="T45" fmla="*/ 28 h 145"/>
                <a:gd name="T46" fmla="*/ 86 w 153"/>
                <a:gd name="T47" fmla="*/ 56 h 145"/>
                <a:gd name="T48" fmla="*/ 90 w 153"/>
                <a:gd name="T49" fmla="*/ 52 h 145"/>
                <a:gd name="T50" fmla="*/ 102 w 153"/>
                <a:gd name="T51" fmla="*/ 60 h 145"/>
                <a:gd name="T52" fmla="*/ 89 w 153"/>
                <a:gd name="T53" fmla="*/ 80 h 145"/>
                <a:gd name="T54" fmla="*/ 102 w 153"/>
                <a:gd name="T55" fmla="*/ 74 h 145"/>
                <a:gd name="T56" fmla="*/ 87 w 153"/>
                <a:gd name="T57" fmla="*/ 92 h 145"/>
                <a:gd name="T58" fmla="*/ 88 w 153"/>
                <a:gd name="T59" fmla="*/ 93 h 145"/>
                <a:gd name="T60" fmla="*/ 99 w 153"/>
                <a:gd name="T61" fmla="*/ 113 h 145"/>
                <a:gd name="T62" fmla="*/ 84 w 153"/>
                <a:gd name="T63" fmla="*/ 131 h 145"/>
                <a:gd name="T64" fmla="*/ 51 w 153"/>
                <a:gd name="T65" fmla="*/ 136 h 145"/>
                <a:gd name="T66" fmla="*/ 6 w 153"/>
                <a:gd name="T67" fmla="*/ 29 h 145"/>
                <a:gd name="T68" fmla="*/ 81 w 153"/>
                <a:gd name="T69" fmla="*/ 36 h 145"/>
                <a:gd name="T70" fmla="*/ 85 w 153"/>
                <a:gd name="T71" fmla="*/ 43 h 145"/>
                <a:gd name="T72" fmla="*/ 15 w 153"/>
                <a:gd name="T73" fmla="*/ 29 h 145"/>
                <a:gd name="T74" fmla="*/ 5 w 153"/>
                <a:gd name="T75" fmla="*/ 22 h 145"/>
                <a:gd name="T76" fmla="*/ 33 w 153"/>
                <a:gd name="T77" fmla="*/ 6 h 145"/>
                <a:gd name="T78" fmla="*/ 91 w 153"/>
                <a:gd name="T79" fmla="*/ 7 h 145"/>
                <a:gd name="T80" fmla="*/ 104 w 153"/>
                <a:gd name="T81" fmla="*/ 20 h 145"/>
                <a:gd name="T82" fmla="*/ 58 w 153"/>
                <a:gd name="T83" fmla="*/ 17 h 145"/>
                <a:gd name="T84" fmla="*/ 57 w 153"/>
                <a:gd name="T85" fmla="*/ 0 h 145"/>
                <a:gd name="T86" fmla="*/ 5 w 153"/>
                <a:gd name="T87" fmla="*/ 15 h 145"/>
                <a:gd name="T88" fmla="*/ 0 w 153"/>
                <a:gd name="T89" fmla="*/ 23 h 145"/>
                <a:gd name="T90" fmla="*/ 10 w 153"/>
                <a:gd name="T91" fmla="*/ 124 h 145"/>
                <a:gd name="T92" fmla="*/ 10 w 153"/>
                <a:gd name="T93" fmla="*/ 131 h 145"/>
                <a:gd name="T94" fmla="*/ 11 w 153"/>
                <a:gd name="T95" fmla="*/ 133 h 145"/>
                <a:gd name="T96" fmla="*/ 43 w 153"/>
                <a:gd name="T97" fmla="*/ 144 h 145"/>
                <a:gd name="T98" fmla="*/ 95 w 153"/>
                <a:gd name="T99" fmla="*/ 137 h 145"/>
                <a:gd name="T100" fmla="*/ 98 w 153"/>
                <a:gd name="T101" fmla="*/ 132 h 145"/>
                <a:gd name="T102" fmla="*/ 104 w 153"/>
                <a:gd name="T103" fmla="*/ 123 h 145"/>
                <a:gd name="T104" fmla="*/ 104 w 153"/>
                <a:gd name="T105" fmla="*/ 122 h 145"/>
                <a:gd name="T106" fmla="*/ 119 w 153"/>
                <a:gd name="T107" fmla="*/ 96 h 145"/>
                <a:gd name="T108" fmla="*/ 138 w 153"/>
                <a:gd name="T109" fmla="*/ 28 h 145"/>
                <a:gd name="T110" fmla="*/ 113 w 153"/>
                <a:gd name="T111" fmla="*/ 28 h 145"/>
                <a:gd name="T112" fmla="*/ 107 w 153"/>
                <a:gd name="T113" fmla="*/ 32 h 145"/>
                <a:gd name="T114" fmla="*/ 108 w 153"/>
                <a:gd name="T115" fmla="*/ 19 h 145"/>
                <a:gd name="T116" fmla="*/ 79 w 153"/>
                <a:gd name="T117" fmla="*/ 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 h="145">
                  <a:moveTo>
                    <a:pt x="57" y="141"/>
                  </a:moveTo>
                  <a:cubicBezTo>
                    <a:pt x="57" y="141"/>
                    <a:pt x="57" y="141"/>
                    <a:pt x="57" y="141"/>
                  </a:cubicBezTo>
                  <a:cubicBezTo>
                    <a:pt x="53" y="141"/>
                    <a:pt x="48" y="141"/>
                    <a:pt x="43" y="141"/>
                  </a:cubicBezTo>
                  <a:cubicBezTo>
                    <a:pt x="38" y="140"/>
                    <a:pt x="31" y="139"/>
                    <a:pt x="25" y="137"/>
                  </a:cubicBezTo>
                  <a:cubicBezTo>
                    <a:pt x="20" y="135"/>
                    <a:pt x="16" y="132"/>
                    <a:pt x="14" y="130"/>
                  </a:cubicBezTo>
                  <a:cubicBezTo>
                    <a:pt x="13" y="129"/>
                    <a:pt x="13" y="128"/>
                    <a:pt x="13" y="127"/>
                  </a:cubicBezTo>
                  <a:cubicBezTo>
                    <a:pt x="20" y="133"/>
                    <a:pt x="32" y="138"/>
                    <a:pt x="51" y="139"/>
                  </a:cubicBezTo>
                  <a:cubicBezTo>
                    <a:pt x="53" y="140"/>
                    <a:pt x="55" y="140"/>
                    <a:pt x="56" y="140"/>
                  </a:cubicBezTo>
                  <a:cubicBezTo>
                    <a:pt x="67" y="140"/>
                    <a:pt x="77" y="138"/>
                    <a:pt x="85" y="135"/>
                  </a:cubicBezTo>
                  <a:cubicBezTo>
                    <a:pt x="89" y="133"/>
                    <a:pt x="92" y="132"/>
                    <a:pt x="95" y="130"/>
                  </a:cubicBezTo>
                  <a:cubicBezTo>
                    <a:pt x="95" y="131"/>
                    <a:pt x="95" y="131"/>
                    <a:pt x="95" y="132"/>
                  </a:cubicBezTo>
                  <a:cubicBezTo>
                    <a:pt x="94" y="132"/>
                    <a:pt x="94" y="133"/>
                    <a:pt x="93" y="134"/>
                  </a:cubicBezTo>
                  <a:cubicBezTo>
                    <a:pt x="88" y="137"/>
                    <a:pt x="76" y="141"/>
                    <a:pt x="57" y="141"/>
                  </a:cubicBezTo>
                  <a:moveTo>
                    <a:pt x="87" y="130"/>
                  </a:moveTo>
                  <a:cubicBezTo>
                    <a:pt x="91" y="125"/>
                    <a:pt x="96" y="119"/>
                    <a:pt x="101" y="114"/>
                  </a:cubicBezTo>
                  <a:cubicBezTo>
                    <a:pt x="101" y="117"/>
                    <a:pt x="100" y="119"/>
                    <a:pt x="100" y="121"/>
                  </a:cubicBezTo>
                  <a:cubicBezTo>
                    <a:pt x="97" y="125"/>
                    <a:pt x="93" y="128"/>
                    <a:pt x="87" y="130"/>
                  </a:cubicBezTo>
                  <a:moveTo>
                    <a:pt x="106" y="74"/>
                  </a:moveTo>
                  <a:cubicBezTo>
                    <a:pt x="106" y="68"/>
                    <a:pt x="106" y="62"/>
                    <a:pt x="106" y="56"/>
                  </a:cubicBezTo>
                  <a:cubicBezTo>
                    <a:pt x="107" y="56"/>
                    <a:pt x="107" y="56"/>
                    <a:pt x="107" y="56"/>
                  </a:cubicBezTo>
                  <a:cubicBezTo>
                    <a:pt x="107" y="55"/>
                    <a:pt x="108" y="54"/>
                    <a:pt x="108" y="53"/>
                  </a:cubicBezTo>
                  <a:cubicBezTo>
                    <a:pt x="109" y="50"/>
                    <a:pt x="111" y="48"/>
                    <a:pt x="114" y="46"/>
                  </a:cubicBezTo>
                  <a:cubicBezTo>
                    <a:pt x="117" y="44"/>
                    <a:pt x="121" y="42"/>
                    <a:pt x="125" y="42"/>
                  </a:cubicBezTo>
                  <a:cubicBezTo>
                    <a:pt x="126" y="42"/>
                    <a:pt x="126" y="42"/>
                    <a:pt x="126" y="42"/>
                  </a:cubicBezTo>
                  <a:cubicBezTo>
                    <a:pt x="126" y="42"/>
                    <a:pt x="126" y="42"/>
                    <a:pt x="126" y="42"/>
                  </a:cubicBezTo>
                  <a:cubicBezTo>
                    <a:pt x="128" y="43"/>
                    <a:pt x="131" y="43"/>
                    <a:pt x="132" y="44"/>
                  </a:cubicBezTo>
                  <a:cubicBezTo>
                    <a:pt x="134" y="45"/>
                    <a:pt x="136" y="47"/>
                    <a:pt x="137" y="49"/>
                  </a:cubicBezTo>
                  <a:cubicBezTo>
                    <a:pt x="138" y="52"/>
                    <a:pt x="139" y="54"/>
                    <a:pt x="139" y="57"/>
                  </a:cubicBezTo>
                  <a:cubicBezTo>
                    <a:pt x="139" y="63"/>
                    <a:pt x="136" y="68"/>
                    <a:pt x="133" y="72"/>
                  </a:cubicBezTo>
                  <a:cubicBezTo>
                    <a:pt x="129" y="76"/>
                    <a:pt x="124" y="78"/>
                    <a:pt x="118" y="78"/>
                  </a:cubicBezTo>
                  <a:cubicBezTo>
                    <a:pt x="114" y="78"/>
                    <a:pt x="110" y="77"/>
                    <a:pt x="106" y="74"/>
                  </a:cubicBezTo>
                  <a:cubicBezTo>
                    <a:pt x="106" y="74"/>
                    <a:pt x="106" y="74"/>
                    <a:pt x="106" y="74"/>
                  </a:cubicBezTo>
                  <a:moveTo>
                    <a:pt x="107" y="41"/>
                  </a:moveTo>
                  <a:cubicBezTo>
                    <a:pt x="109" y="36"/>
                    <a:pt x="111" y="33"/>
                    <a:pt x="115" y="31"/>
                  </a:cubicBezTo>
                  <a:cubicBezTo>
                    <a:pt x="118" y="29"/>
                    <a:pt x="121" y="29"/>
                    <a:pt x="124" y="29"/>
                  </a:cubicBezTo>
                  <a:cubicBezTo>
                    <a:pt x="124" y="29"/>
                    <a:pt x="124" y="29"/>
                    <a:pt x="124" y="29"/>
                  </a:cubicBezTo>
                  <a:cubicBezTo>
                    <a:pt x="125" y="29"/>
                    <a:pt x="126" y="29"/>
                    <a:pt x="126" y="29"/>
                  </a:cubicBezTo>
                  <a:cubicBezTo>
                    <a:pt x="126" y="29"/>
                    <a:pt x="126" y="29"/>
                    <a:pt x="126" y="29"/>
                  </a:cubicBezTo>
                  <a:cubicBezTo>
                    <a:pt x="130" y="29"/>
                    <a:pt x="133" y="30"/>
                    <a:pt x="137" y="32"/>
                  </a:cubicBezTo>
                  <a:cubicBezTo>
                    <a:pt x="140" y="33"/>
                    <a:pt x="143" y="36"/>
                    <a:pt x="145" y="40"/>
                  </a:cubicBezTo>
                  <a:cubicBezTo>
                    <a:pt x="148" y="47"/>
                    <a:pt x="150" y="53"/>
                    <a:pt x="150" y="58"/>
                  </a:cubicBezTo>
                  <a:cubicBezTo>
                    <a:pt x="150" y="68"/>
                    <a:pt x="146" y="77"/>
                    <a:pt x="140" y="83"/>
                  </a:cubicBezTo>
                  <a:cubicBezTo>
                    <a:pt x="135" y="89"/>
                    <a:pt x="127" y="92"/>
                    <a:pt x="119" y="92"/>
                  </a:cubicBezTo>
                  <a:cubicBezTo>
                    <a:pt x="119" y="92"/>
                    <a:pt x="119" y="92"/>
                    <a:pt x="119" y="92"/>
                  </a:cubicBezTo>
                  <a:cubicBezTo>
                    <a:pt x="115" y="92"/>
                    <a:pt x="110" y="91"/>
                    <a:pt x="106" y="89"/>
                  </a:cubicBezTo>
                  <a:cubicBezTo>
                    <a:pt x="105" y="90"/>
                    <a:pt x="105" y="90"/>
                    <a:pt x="105" y="90"/>
                  </a:cubicBezTo>
                  <a:cubicBezTo>
                    <a:pt x="105" y="86"/>
                    <a:pt x="105" y="82"/>
                    <a:pt x="105" y="78"/>
                  </a:cubicBezTo>
                  <a:cubicBezTo>
                    <a:pt x="110" y="81"/>
                    <a:pt x="114" y="82"/>
                    <a:pt x="118" y="82"/>
                  </a:cubicBezTo>
                  <a:cubicBezTo>
                    <a:pt x="118" y="82"/>
                    <a:pt x="118" y="82"/>
                    <a:pt x="118" y="82"/>
                  </a:cubicBezTo>
                  <a:cubicBezTo>
                    <a:pt x="131" y="82"/>
                    <a:pt x="142" y="71"/>
                    <a:pt x="142" y="57"/>
                  </a:cubicBezTo>
                  <a:cubicBezTo>
                    <a:pt x="142" y="54"/>
                    <a:pt x="142" y="50"/>
                    <a:pt x="140" y="47"/>
                  </a:cubicBezTo>
                  <a:cubicBezTo>
                    <a:pt x="139" y="44"/>
                    <a:pt x="137" y="42"/>
                    <a:pt x="134" y="41"/>
                  </a:cubicBezTo>
                  <a:cubicBezTo>
                    <a:pt x="132" y="40"/>
                    <a:pt x="129"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5" y="39"/>
                    <a:pt x="125" y="39"/>
                  </a:cubicBezTo>
                  <a:cubicBezTo>
                    <a:pt x="125" y="39"/>
                    <a:pt x="125" y="39"/>
                    <a:pt x="125" y="39"/>
                  </a:cubicBezTo>
                  <a:cubicBezTo>
                    <a:pt x="118" y="39"/>
                    <a:pt x="113" y="42"/>
                    <a:pt x="109" y="45"/>
                  </a:cubicBezTo>
                  <a:cubicBezTo>
                    <a:pt x="108" y="46"/>
                    <a:pt x="107" y="47"/>
                    <a:pt x="107" y="48"/>
                  </a:cubicBezTo>
                  <a:cubicBezTo>
                    <a:pt x="107" y="46"/>
                    <a:pt x="107" y="43"/>
                    <a:pt x="107" y="40"/>
                  </a:cubicBezTo>
                  <a:cubicBezTo>
                    <a:pt x="107" y="41"/>
                    <a:pt x="107" y="41"/>
                    <a:pt x="107" y="41"/>
                  </a:cubicBezTo>
                  <a:moveTo>
                    <a:pt x="86" y="45"/>
                  </a:moveTo>
                  <a:cubicBezTo>
                    <a:pt x="86" y="45"/>
                    <a:pt x="86" y="45"/>
                    <a:pt x="86" y="45"/>
                  </a:cubicBezTo>
                  <a:cubicBezTo>
                    <a:pt x="92" y="40"/>
                    <a:pt x="98" y="34"/>
                    <a:pt x="104" y="28"/>
                  </a:cubicBezTo>
                  <a:cubicBezTo>
                    <a:pt x="104" y="28"/>
                    <a:pt x="104" y="28"/>
                    <a:pt x="104" y="28"/>
                  </a:cubicBezTo>
                  <a:cubicBezTo>
                    <a:pt x="104" y="30"/>
                    <a:pt x="104" y="33"/>
                    <a:pt x="104" y="35"/>
                  </a:cubicBezTo>
                  <a:cubicBezTo>
                    <a:pt x="98" y="41"/>
                    <a:pt x="92" y="48"/>
                    <a:pt x="86" y="54"/>
                  </a:cubicBezTo>
                  <a:cubicBezTo>
                    <a:pt x="86" y="56"/>
                    <a:pt x="86" y="56"/>
                    <a:pt x="86" y="56"/>
                  </a:cubicBezTo>
                  <a:cubicBezTo>
                    <a:pt x="87" y="56"/>
                    <a:pt x="87" y="56"/>
                    <a:pt x="87" y="56"/>
                  </a:cubicBezTo>
                  <a:cubicBezTo>
                    <a:pt x="88" y="55"/>
                    <a:pt x="89" y="54"/>
                    <a:pt x="90" y="53"/>
                  </a:cubicBezTo>
                  <a:cubicBezTo>
                    <a:pt x="90" y="52"/>
                    <a:pt x="90" y="52"/>
                    <a:pt x="90" y="52"/>
                  </a:cubicBezTo>
                  <a:cubicBezTo>
                    <a:pt x="95" y="47"/>
                    <a:pt x="99" y="43"/>
                    <a:pt x="104" y="38"/>
                  </a:cubicBezTo>
                  <a:cubicBezTo>
                    <a:pt x="103" y="45"/>
                    <a:pt x="103" y="52"/>
                    <a:pt x="103" y="59"/>
                  </a:cubicBezTo>
                  <a:cubicBezTo>
                    <a:pt x="102" y="60"/>
                    <a:pt x="102" y="60"/>
                    <a:pt x="102" y="60"/>
                  </a:cubicBezTo>
                  <a:cubicBezTo>
                    <a:pt x="97" y="66"/>
                    <a:pt x="93" y="72"/>
                    <a:pt x="88" y="79"/>
                  </a:cubicBezTo>
                  <a:cubicBezTo>
                    <a:pt x="88" y="79"/>
                    <a:pt x="88" y="80"/>
                    <a:pt x="88" y="80"/>
                  </a:cubicBezTo>
                  <a:cubicBezTo>
                    <a:pt x="88" y="80"/>
                    <a:pt x="88" y="80"/>
                    <a:pt x="89" y="80"/>
                  </a:cubicBezTo>
                  <a:cubicBezTo>
                    <a:pt x="89" y="80"/>
                    <a:pt x="89" y="80"/>
                    <a:pt x="89" y="80"/>
                  </a:cubicBezTo>
                  <a:cubicBezTo>
                    <a:pt x="94" y="74"/>
                    <a:pt x="98" y="68"/>
                    <a:pt x="102" y="62"/>
                  </a:cubicBezTo>
                  <a:cubicBezTo>
                    <a:pt x="102" y="66"/>
                    <a:pt x="102" y="70"/>
                    <a:pt x="102" y="74"/>
                  </a:cubicBezTo>
                  <a:cubicBezTo>
                    <a:pt x="102" y="74"/>
                    <a:pt x="102" y="74"/>
                    <a:pt x="101" y="74"/>
                  </a:cubicBezTo>
                  <a:cubicBezTo>
                    <a:pt x="101" y="74"/>
                    <a:pt x="101" y="74"/>
                    <a:pt x="101" y="74"/>
                  </a:cubicBezTo>
                  <a:cubicBezTo>
                    <a:pt x="96" y="80"/>
                    <a:pt x="91" y="86"/>
                    <a:pt x="87" y="92"/>
                  </a:cubicBezTo>
                  <a:cubicBezTo>
                    <a:pt x="86" y="93"/>
                    <a:pt x="87" y="93"/>
                    <a:pt x="87" y="93"/>
                  </a:cubicBezTo>
                  <a:cubicBezTo>
                    <a:pt x="87" y="94"/>
                    <a:pt x="87" y="94"/>
                    <a:pt x="87" y="94"/>
                  </a:cubicBezTo>
                  <a:cubicBezTo>
                    <a:pt x="88" y="94"/>
                    <a:pt x="88" y="93"/>
                    <a:pt x="88" y="93"/>
                  </a:cubicBezTo>
                  <a:cubicBezTo>
                    <a:pt x="93" y="87"/>
                    <a:pt x="97" y="81"/>
                    <a:pt x="102" y="75"/>
                  </a:cubicBezTo>
                  <a:cubicBezTo>
                    <a:pt x="101" y="88"/>
                    <a:pt x="101" y="101"/>
                    <a:pt x="101" y="113"/>
                  </a:cubicBezTo>
                  <a:cubicBezTo>
                    <a:pt x="99" y="113"/>
                    <a:pt x="99" y="113"/>
                    <a:pt x="99" y="113"/>
                  </a:cubicBezTo>
                  <a:cubicBezTo>
                    <a:pt x="94" y="118"/>
                    <a:pt x="89" y="124"/>
                    <a:pt x="84" y="131"/>
                  </a:cubicBezTo>
                  <a:cubicBezTo>
                    <a:pt x="84" y="131"/>
                    <a:pt x="84" y="131"/>
                    <a:pt x="84" y="131"/>
                  </a:cubicBezTo>
                  <a:cubicBezTo>
                    <a:pt x="84" y="131"/>
                    <a:pt x="84" y="131"/>
                    <a:pt x="84" y="131"/>
                  </a:cubicBezTo>
                  <a:cubicBezTo>
                    <a:pt x="76" y="134"/>
                    <a:pt x="67" y="136"/>
                    <a:pt x="56" y="136"/>
                  </a:cubicBezTo>
                  <a:cubicBezTo>
                    <a:pt x="56" y="136"/>
                    <a:pt x="56" y="136"/>
                    <a:pt x="56" y="136"/>
                  </a:cubicBezTo>
                  <a:cubicBezTo>
                    <a:pt x="55" y="136"/>
                    <a:pt x="53" y="136"/>
                    <a:pt x="51" y="136"/>
                  </a:cubicBezTo>
                  <a:cubicBezTo>
                    <a:pt x="22" y="134"/>
                    <a:pt x="12" y="122"/>
                    <a:pt x="8" y="115"/>
                  </a:cubicBezTo>
                  <a:cubicBezTo>
                    <a:pt x="7" y="90"/>
                    <a:pt x="7" y="55"/>
                    <a:pt x="4" y="28"/>
                  </a:cubicBezTo>
                  <a:cubicBezTo>
                    <a:pt x="5" y="29"/>
                    <a:pt x="5" y="29"/>
                    <a:pt x="6" y="29"/>
                  </a:cubicBezTo>
                  <a:cubicBezTo>
                    <a:pt x="8" y="31"/>
                    <a:pt x="12" y="32"/>
                    <a:pt x="18" y="34"/>
                  </a:cubicBezTo>
                  <a:cubicBezTo>
                    <a:pt x="29" y="36"/>
                    <a:pt x="41" y="38"/>
                    <a:pt x="56" y="38"/>
                  </a:cubicBezTo>
                  <a:cubicBezTo>
                    <a:pt x="64" y="38"/>
                    <a:pt x="72" y="37"/>
                    <a:pt x="81" y="36"/>
                  </a:cubicBezTo>
                  <a:cubicBezTo>
                    <a:pt x="83" y="36"/>
                    <a:pt x="87" y="35"/>
                    <a:pt x="90" y="34"/>
                  </a:cubicBezTo>
                  <a:cubicBezTo>
                    <a:pt x="93" y="34"/>
                    <a:pt x="95" y="33"/>
                    <a:pt x="97" y="32"/>
                  </a:cubicBezTo>
                  <a:cubicBezTo>
                    <a:pt x="93" y="36"/>
                    <a:pt x="89" y="40"/>
                    <a:pt x="85" y="43"/>
                  </a:cubicBezTo>
                  <a:cubicBezTo>
                    <a:pt x="85" y="44"/>
                    <a:pt x="85" y="44"/>
                    <a:pt x="85" y="45"/>
                  </a:cubicBezTo>
                  <a:cubicBezTo>
                    <a:pt x="85" y="45"/>
                    <a:pt x="85" y="45"/>
                    <a:pt x="86" y="45"/>
                  </a:cubicBezTo>
                  <a:moveTo>
                    <a:pt x="15" y="29"/>
                  </a:moveTo>
                  <a:cubicBezTo>
                    <a:pt x="12" y="28"/>
                    <a:pt x="9" y="27"/>
                    <a:pt x="8" y="26"/>
                  </a:cubicBezTo>
                  <a:cubicBezTo>
                    <a:pt x="6" y="25"/>
                    <a:pt x="5" y="24"/>
                    <a:pt x="5" y="23"/>
                  </a:cubicBezTo>
                  <a:cubicBezTo>
                    <a:pt x="5" y="23"/>
                    <a:pt x="5" y="22"/>
                    <a:pt x="5" y="22"/>
                  </a:cubicBezTo>
                  <a:cubicBezTo>
                    <a:pt x="4" y="21"/>
                    <a:pt x="5" y="19"/>
                    <a:pt x="7" y="17"/>
                  </a:cubicBezTo>
                  <a:cubicBezTo>
                    <a:pt x="10" y="15"/>
                    <a:pt x="15" y="12"/>
                    <a:pt x="20" y="10"/>
                  </a:cubicBezTo>
                  <a:cubicBezTo>
                    <a:pt x="24" y="8"/>
                    <a:pt x="29" y="6"/>
                    <a:pt x="33" y="6"/>
                  </a:cubicBezTo>
                  <a:cubicBezTo>
                    <a:pt x="40" y="4"/>
                    <a:pt x="49" y="4"/>
                    <a:pt x="57" y="4"/>
                  </a:cubicBezTo>
                  <a:cubicBezTo>
                    <a:pt x="65" y="4"/>
                    <a:pt x="72" y="4"/>
                    <a:pt x="79" y="5"/>
                  </a:cubicBezTo>
                  <a:cubicBezTo>
                    <a:pt x="85" y="6"/>
                    <a:pt x="90" y="6"/>
                    <a:pt x="91" y="7"/>
                  </a:cubicBezTo>
                  <a:cubicBezTo>
                    <a:pt x="97" y="9"/>
                    <a:pt x="100" y="11"/>
                    <a:pt x="102" y="13"/>
                  </a:cubicBezTo>
                  <a:cubicBezTo>
                    <a:pt x="104" y="15"/>
                    <a:pt x="104" y="17"/>
                    <a:pt x="104" y="19"/>
                  </a:cubicBezTo>
                  <a:cubicBezTo>
                    <a:pt x="104" y="19"/>
                    <a:pt x="104" y="20"/>
                    <a:pt x="104" y="20"/>
                  </a:cubicBezTo>
                  <a:cubicBezTo>
                    <a:pt x="104" y="22"/>
                    <a:pt x="103" y="23"/>
                    <a:pt x="102" y="25"/>
                  </a:cubicBezTo>
                  <a:cubicBezTo>
                    <a:pt x="101" y="26"/>
                    <a:pt x="100" y="27"/>
                    <a:pt x="98" y="28"/>
                  </a:cubicBezTo>
                  <a:cubicBezTo>
                    <a:pt x="93" y="20"/>
                    <a:pt x="78" y="17"/>
                    <a:pt x="58" y="17"/>
                  </a:cubicBezTo>
                  <a:cubicBezTo>
                    <a:pt x="55" y="17"/>
                    <a:pt x="51" y="17"/>
                    <a:pt x="47" y="17"/>
                  </a:cubicBezTo>
                  <a:cubicBezTo>
                    <a:pt x="29" y="18"/>
                    <a:pt x="14" y="25"/>
                    <a:pt x="15" y="29"/>
                  </a:cubicBezTo>
                  <a:moveTo>
                    <a:pt x="57" y="0"/>
                  </a:moveTo>
                  <a:cubicBezTo>
                    <a:pt x="48" y="0"/>
                    <a:pt x="40" y="1"/>
                    <a:pt x="32" y="2"/>
                  </a:cubicBezTo>
                  <a:cubicBezTo>
                    <a:pt x="27" y="3"/>
                    <a:pt x="20" y="6"/>
                    <a:pt x="13" y="9"/>
                  </a:cubicBezTo>
                  <a:cubicBezTo>
                    <a:pt x="10" y="11"/>
                    <a:pt x="7" y="13"/>
                    <a:pt x="5" y="15"/>
                  </a:cubicBezTo>
                  <a:cubicBezTo>
                    <a:pt x="3" y="17"/>
                    <a:pt x="1" y="19"/>
                    <a:pt x="1" y="22"/>
                  </a:cubicBezTo>
                  <a:cubicBezTo>
                    <a:pt x="1" y="23"/>
                    <a:pt x="1" y="23"/>
                    <a:pt x="1" y="23"/>
                  </a:cubicBezTo>
                  <a:cubicBezTo>
                    <a:pt x="0" y="23"/>
                    <a:pt x="0" y="23"/>
                    <a:pt x="0" y="23"/>
                  </a:cubicBezTo>
                  <a:cubicBezTo>
                    <a:pt x="4" y="50"/>
                    <a:pt x="3" y="90"/>
                    <a:pt x="5" y="117"/>
                  </a:cubicBezTo>
                  <a:cubicBezTo>
                    <a:pt x="5" y="117"/>
                    <a:pt x="5" y="117"/>
                    <a:pt x="5" y="117"/>
                  </a:cubicBezTo>
                  <a:cubicBezTo>
                    <a:pt x="6" y="119"/>
                    <a:pt x="8" y="122"/>
                    <a:pt x="10" y="124"/>
                  </a:cubicBezTo>
                  <a:cubicBezTo>
                    <a:pt x="10" y="124"/>
                    <a:pt x="10" y="124"/>
                    <a:pt x="10" y="124"/>
                  </a:cubicBezTo>
                  <a:cubicBezTo>
                    <a:pt x="9" y="125"/>
                    <a:pt x="9" y="125"/>
                    <a:pt x="9" y="126"/>
                  </a:cubicBezTo>
                  <a:cubicBezTo>
                    <a:pt x="9" y="128"/>
                    <a:pt x="10" y="130"/>
                    <a:pt x="10" y="131"/>
                  </a:cubicBezTo>
                  <a:cubicBezTo>
                    <a:pt x="10" y="131"/>
                    <a:pt x="10" y="131"/>
                    <a:pt x="10" y="131"/>
                  </a:cubicBezTo>
                  <a:cubicBezTo>
                    <a:pt x="10" y="132"/>
                    <a:pt x="10" y="132"/>
                    <a:pt x="10" y="132"/>
                  </a:cubicBezTo>
                  <a:cubicBezTo>
                    <a:pt x="11" y="133"/>
                    <a:pt x="11" y="133"/>
                    <a:pt x="11" y="133"/>
                  </a:cubicBezTo>
                  <a:cubicBezTo>
                    <a:pt x="11" y="133"/>
                    <a:pt x="11" y="133"/>
                    <a:pt x="11" y="133"/>
                  </a:cubicBezTo>
                  <a:cubicBezTo>
                    <a:pt x="14" y="136"/>
                    <a:pt x="19" y="138"/>
                    <a:pt x="24" y="140"/>
                  </a:cubicBezTo>
                  <a:cubicBezTo>
                    <a:pt x="30" y="142"/>
                    <a:pt x="37" y="144"/>
                    <a:pt x="43" y="144"/>
                  </a:cubicBezTo>
                  <a:cubicBezTo>
                    <a:pt x="48" y="145"/>
                    <a:pt x="53" y="145"/>
                    <a:pt x="57" y="145"/>
                  </a:cubicBezTo>
                  <a:cubicBezTo>
                    <a:pt x="70" y="145"/>
                    <a:pt x="80" y="143"/>
                    <a:pt x="87" y="140"/>
                  </a:cubicBezTo>
                  <a:cubicBezTo>
                    <a:pt x="90" y="139"/>
                    <a:pt x="93" y="138"/>
                    <a:pt x="95" y="137"/>
                  </a:cubicBezTo>
                  <a:cubicBezTo>
                    <a:pt x="97" y="135"/>
                    <a:pt x="98" y="134"/>
                    <a:pt x="99" y="132"/>
                  </a:cubicBezTo>
                  <a:cubicBezTo>
                    <a:pt x="98" y="132"/>
                    <a:pt x="98" y="132"/>
                    <a:pt x="98" y="132"/>
                  </a:cubicBezTo>
                  <a:cubicBezTo>
                    <a:pt x="98" y="132"/>
                    <a:pt x="98" y="132"/>
                    <a:pt x="98" y="132"/>
                  </a:cubicBezTo>
                  <a:cubicBezTo>
                    <a:pt x="98" y="131"/>
                    <a:pt x="98" y="129"/>
                    <a:pt x="98" y="128"/>
                  </a:cubicBezTo>
                  <a:cubicBezTo>
                    <a:pt x="101" y="126"/>
                    <a:pt x="102" y="125"/>
                    <a:pt x="104" y="123"/>
                  </a:cubicBezTo>
                  <a:cubicBezTo>
                    <a:pt x="104" y="123"/>
                    <a:pt x="104" y="123"/>
                    <a:pt x="104" y="123"/>
                  </a:cubicBezTo>
                  <a:cubicBezTo>
                    <a:pt x="104" y="123"/>
                    <a:pt x="104" y="123"/>
                    <a:pt x="104" y="123"/>
                  </a:cubicBezTo>
                  <a:cubicBezTo>
                    <a:pt x="104" y="123"/>
                    <a:pt x="104" y="123"/>
                    <a:pt x="104" y="123"/>
                  </a:cubicBezTo>
                  <a:cubicBezTo>
                    <a:pt x="104" y="122"/>
                    <a:pt x="104" y="122"/>
                    <a:pt x="104" y="122"/>
                  </a:cubicBezTo>
                  <a:cubicBezTo>
                    <a:pt x="104" y="113"/>
                    <a:pt x="105" y="103"/>
                    <a:pt x="105" y="92"/>
                  </a:cubicBezTo>
                  <a:cubicBezTo>
                    <a:pt x="109" y="95"/>
                    <a:pt x="114" y="96"/>
                    <a:pt x="119" y="96"/>
                  </a:cubicBezTo>
                  <a:cubicBezTo>
                    <a:pt x="119" y="96"/>
                    <a:pt x="119" y="96"/>
                    <a:pt x="119" y="96"/>
                  </a:cubicBezTo>
                  <a:cubicBezTo>
                    <a:pt x="137" y="96"/>
                    <a:pt x="153" y="80"/>
                    <a:pt x="153" y="58"/>
                  </a:cubicBezTo>
                  <a:cubicBezTo>
                    <a:pt x="153" y="52"/>
                    <a:pt x="152" y="46"/>
                    <a:pt x="149" y="39"/>
                  </a:cubicBezTo>
                  <a:cubicBezTo>
                    <a:pt x="146" y="34"/>
                    <a:pt x="142" y="30"/>
                    <a:pt x="138" y="28"/>
                  </a:cubicBezTo>
                  <a:cubicBezTo>
                    <a:pt x="134" y="26"/>
                    <a:pt x="130" y="25"/>
                    <a:pt x="127" y="25"/>
                  </a:cubicBezTo>
                  <a:cubicBezTo>
                    <a:pt x="126" y="25"/>
                    <a:pt x="125" y="25"/>
                    <a:pt x="124" y="25"/>
                  </a:cubicBezTo>
                  <a:cubicBezTo>
                    <a:pt x="121" y="25"/>
                    <a:pt x="116" y="26"/>
                    <a:pt x="113" y="28"/>
                  </a:cubicBezTo>
                  <a:cubicBezTo>
                    <a:pt x="111" y="29"/>
                    <a:pt x="109" y="31"/>
                    <a:pt x="108" y="32"/>
                  </a:cubicBezTo>
                  <a:cubicBezTo>
                    <a:pt x="108" y="32"/>
                    <a:pt x="108" y="32"/>
                    <a:pt x="108" y="32"/>
                  </a:cubicBezTo>
                  <a:cubicBezTo>
                    <a:pt x="107" y="32"/>
                    <a:pt x="107" y="32"/>
                    <a:pt x="107" y="32"/>
                  </a:cubicBezTo>
                  <a:cubicBezTo>
                    <a:pt x="108" y="27"/>
                    <a:pt x="108" y="23"/>
                    <a:pt x="108" y="19"/>
                  </a:cubicBezTo>
                  <a:cubicBezTo>
                    <a:pt x="108" y="19"/>
                    <a:pt x="108" y="19"/>
                    <a:pt x="108" y="19"/>
                  </a:cubicBezTo>
                  <a:cubicBezTo>
                    <a:pt x="108" y="19"/>
                    <a:pt x="108" y="19"/>
                    <a:pt x="108" y="19"/>
                  </a:cubicBezTo>
                  <a:cubicBezTo>
                    <a:pt x="108" y="16"/>
                    <a:pt x="107" y="13"/>
                    <a:pt x="104" y="10"/>
                  </a:cubicBezTo>
                  <a:cubicBezTo>
                    <a:pt x="102" y="7"/>
                    <a:pt x="98" y="5"/>
                    <a:pt x="92" y="3"/>
                  </a:cubicBezTo>
                  <a:cubicBezTo>
                    <a:pt x="90" y="3"/>
                    <a:pt x="85" y="2"/>
                    <a:pt x="79" y="1"/>
                  </a:cubicBezTo>
                  <a:cubicBezTo>
                    <a:pt x="73" y="1"/>
                    <a:pt x="65" y="0"/>
                    <a:pt x="5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792"/>
            <p:cNvSpPr/>
            <p:nvPr/>
          </p:nvSpPr>
          <p:spPr bwMode="auto">
            <a:xfrm>
              <a:off x="3755" y="345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793"/>
            <p:cNvSpPr/>
            <p:nvPr/>
          </p:nvSpPr>
          <p:spPr bwMode="auto">
            <a:xfrm>
              <a:off x="3755" y="3455"/>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Rectangle 794"/>
            <p:cNvSpPr>
              <a:spLocks noChangeArrowheads="1"/>
            </p:cNvSpPr>
            <p:nvPr/>
          </p:nvSpPr>
          <p:spPr bwMode="auto">
            <a:xfrm>
              <a:off x="3752" y="348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4" name="Rectangle 795"/>
            <p:cNvSpPr>
              <a:spLocks noChangeArrowheads="1"/>
            </p:cNvSpPr>
            <p:nvPr/>
          </p:nvSpPr>
          <p:spPr bwMode="auto">
            <a:xfrm>
              <a:off x="3752" y="3488"/>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5" name="Rectangle 796"/>
            <p:cNvSpPr>
              <a:spLocks noChangeArrowheads="1"/>
            </p:cNvSpPr>
            <p:nvPr/>
          </p:nvSpPr>
          <p:spPr bwMode="auto">
            <a:xfrm>
              <a:off x="3752" y="348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Freeform 797"/>
            <p:cNvSpPr/>
            <p:nvPr/>
          </p:nvSpPr>
          <p:spPr bwMode="auto">
            <a:xfrm>
              <a:off x="3752" y="348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798"/>
            <p:cNvSpPr/>
            <p:nvPr/>
          </p:nvSpPr>
          <p:spPr bwMode="auto">
            <a:xfrm>
              <a:off x="3662" y="3507"/>
              <a:ext cx="36" cy="45"/>
            </a:xfrm>
            <a:custGeom>
              <a:avLst/>
              <a:gdLst>
                <a:gd name="T0" fmla="*/ 14 w 15"/>
                <a:gd name="T1" fmla="*/ 0 h 19"/>
                <a:gd name="T2" fmla="*/ 13 w 15"/>
                <a:gd name="T3" fmla="*/ 0 h 19"/>
                <a:gd name="T4" fmla="*/ 1 w 15"/>
                <a:gd name="T5" fmla="*/ 17 h 19"/>
                <a:gd name="T6" fmla="*/ 1 w 15"/>
                <a:gd name="T7" fmla="*/ 19 h 19"/>
                <a:gd name="T8" fmla="*/ 1 w 15"/>
                <a:gd name="T9" fmla="*/ 19 h 19"/>
                <a:gd name="T10" fmla="*/ 2 w 15"/>
                <a:gd name="T11" fmla="*/ 18 h 19"/>
                <a:gd name="T12" fmla="*/ 15 w 15"/>
                <a:gd name="T13" fmla="*/ 1 h 19"/>
                <a:gd name="T14" fmla="*/ 14 w 15"/>
                <a:gd name="T15" fmla="*/ 0 h 19"/>
                <a:gd name="T16" fmla="*/ 14 w 15"/>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9">
                  <a:moveTo>
                    <a:pt x="14" y="0"/>
                  </a:moveTo>
                  <a:cubicBezTo>
                    <a:pt x="14" y="0"/>
                    <a:pt x="13" y="0"/>
                    <a:pt x="13" y="0"/>
                  </a:cubicBezTo>
                  <a:cubicBezTo>
                    <a:pt x="9" y="6"/>
                    <a:pt x="5" y="12"/>
                    <a:pt x="1" y="17"/>
                  </a:cubicBezTo>
                  <a:cubicBezTo>
                    <a:pt x="0" y="18"/>
                    <a:pt x="0" y="18"/>
                    <a:pt x="1" y="19"/>
                  </a:cubicBezTo>
                  <a:cubicBezTo>
                    <a:pt x="1" y="19"/>
                    <a:pt x="1" y="19"/>
                    <a:pt x="1" y="19"/>
                  </a:cubicBezTo>
                  <a:cubicBezTo>
                    <a:pt x="2" y="19"/>
                    <a:pt x="2" y="19"/>
                    <a:pt x="2" y="18"/>
                  </a:cubicBezTo>
                  <a:cubicBezTo>
                    <a:pt x="6" y="13"/>
                    <a:pt x="10" y="7"/>
                    <a:pt x="15" y="1"/>
                  </a:cubicBezTo>
                  <a:cubicBezTo>
                    <a:pt x="15"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799"/>
            <p:cNvSpPr/>
            <p:nvPr/>
          </p:nvSpPr>
          <p:spPr bwMode="auto">
            <a:xfrm>
              <a:off x="3660" y="3608"/>
              <a:ext cx="31" cy="38"/>
            </a:xfrm>
            <a:custGeom>
              <a:avLst/>
              <a:gdLst>
                <a:gd name="T0" fmla="*/ 12 w 13"/>
                <a:gd name="T1" fmla="*/ 0 h 16"/>
                <a:gd name="T2" fmla="*/ 11 w 13"/>
                <a:gd name="T3" fmla="*/ 0 h 16"/>
                <a:gd name="T4" fmla="*/ 1 w 13"/>
                <a:gd name="T5" fmla="*/ 15 h 16"/>
                <a:gd name="T6" fmla="*/ 1 w 13"/>
                <a:gd name="T7" fmla="*/ 16 h 16"/>
                <a:gd name="T8" fmla="*/ 1 w 13"/>
                <a:gd name="T9" fmla="*/ 16 h 16"/>
                <a:gd name="T10" fmla="*/ 2 w 13"/>
                <a:gd name="T11" fmla="*/ 16 h 16"/>
                <a:gd name="T12" fmla="*/ 13 w 13"/>
                <a:gd name="T13" fmla="*/ 1 h 16"/>
                <a:gd name="T14" fmla="*/ 13 w 13"/>
                <a:gd name="T15" fmla="*/ 0 h 16"/>
                <a:gd name="T16" fmla="*/ 12 w 13"/>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6">
                  <a:moveTo>
                    <a:pt x="12" y="0"/>
                  </a:moveTo>
                  <a:cubicBezTo>
                    <a:pt x="12" y="0"/>
                    <a:pt x="11" y="0"/>
                    <a:pt x="11" y="0"/>
                  </a:cubicBezTo>
                  <a:cubicBezTo>
                    <a:pt x="8" y="5"/>
                    <a:pt x="4" y="10"/>
                    <a:pt x="1" y="15"/>
                  </a:cubicBezTo>
                  <a:cubicBezTo>
                    <a:pt x="0" y="15"/>
                    <a:pt x="1" y="16"/>
                    <a:pt x="1" y="16"/>
                  </a:cubicBezTo>
                  <a:cubicBezTo>
                    <a:pt x="1" y="16"/>
                    <a:pt x="1" y="16"/>
                    <a:pt x="1" y="16"/>
                  </a:cubicBezTo>
                  <a:cubicBezTo>
                    <a:pt x="2" y="16"/>
                    <a:pt x="2" y="16"/>
                    <a:pt x="2" y="16"/>
                  </a:cubicBezTo>
                  <a:cubicBezTo>
                    <a:pt x="6" y="11"/>
                    <a:pt x="9" y="6"/>
                    <a:pt x="13" y="1"/>
                  </a:cubicBezTo>
                  <a:cubicBezTo>
                    <a:pt x="13" y="1"/>
                    <a:pt x="13" y="0"/>
                    <a:pt x="13" y="0"/>
                  </a:cubicBezTo>
                  <a:cubicBezTo>
                    <a:pt x="12" y="0"/>
                    <a:pt x="12" y="0"/>
                    <a:pt x="1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800"/>
            <p:cNvSpPr/>
            <p:nvPr/>
          </p:nvSpPr>
          <p:spPr bwMode="auto">
            <a:xfrm>
              <a:off x="3658" y="3639"/>
              <a:ext cx="33" cy="40"/>
            </a:xfrm>
            <a:custGeom>
              <a:avLst/>
              <a:gdLst>
                <a:gd name="T0" fmla="*/ 13 w 14"/>
                <a:gd name="T1" fmla="*/ 0 h 17"/>
                <a:gd name="T2" fmla="*/ 13 w 14"/>
                <a:gd name="T3" fmla="*/ 0 h 17"/>
                <a:gd name="T4" fmla="*/ 0 w 14"/>
                <a:gd name="T5" fmla="*/ 15 h 17"/>
                <a:gd name="T6" fmla="*/ 0 w 14"/>
                <a:gd name="T7" fmla="*/ 16 h 17"/>
                <a:gd name="T8" fmla="*/ 1 w 14"/>
                <a:gd name="T9" fmla="*/ 17 h 17"/>
                <a:gd name="T10" fmla="*/ 1 w 14"/>
                <a:gd name="T11" fmla="*/ 16 h 17"/>
                <a:gd name="T12" fmla="*/ 14 w 14"/>
                <a:gd name="T13" fmla="*/ 1 h 17"/>
                <a:gd name="T14" fmla="*/ 14 w 14"/>
                <a:gd name="T15" fmla="*/ 0 h 17"/>
                <a:gd name="T16" fmla="*/ 13 w 14"/>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7">
                  <a:moveTo>
                    <a:pt x="13" y="0"/>
                  </a:moveTo>
                  <a:cubicBezTo>
                    <a:pt x="13" y="0"/>
                    <a:pt x="13" y="0"/>
                    <a:pt x="13" y="0"/>
                  </a:cubicBezTo>
                  <a:cubicBezTo>
                    <a:pt x="8" y="5"/>
                    <a:pt x="4" y="10"/>
                    <a:pt x="0" y="15"/>
                  </a:cubicBezTo>
                  <a:cubicBezTo>
                    <a:pt x="0" y="16"/>
                    <a:pt x="0" y="16"/>
                    <a:pt x="0" y="16"/>
                  </a:cubicBezTo>
                  <a:cubicBezTo>
                    <a:pt x="0" y="17"/>
                    <a:pt x="0" y="17"/>
                    <a:pt x="1" y="17"/>
                  </a:cubicBezTo>
                  <a:cubicBezTo>
                    <a:pt x="1" y="17"/>
                    <a:pt x="1" y="16"/>
                    <a:pt x="1" y="16"/>
                  </a:cubicBezTo>
                  <a:cubicBezTo>
                    <a:pt x="5" y="11"/>
                    <a:pt x="10" y="6"/>
                    <a:pt x="14" y="1"/>
                  </a:cubicBezTo>
                  <a:cubicBezTo>
                    <a:pt x="14" y="1"/>
                    <a:pt x="14" y="0"/>
                    <a:pt x="14" y="0"/>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801"/>
            <p:cNvSpPr/>
            <p:nvPr/>
          </p:nvSpPr>
          <p:spPr bwMode="auto">
            <a:xfrm>
              <a:off x="3035" y="3485"/>
              <a:ext cx="391" cy="310"/>
            </a:xfrm>
            <a:custGeom>
              <a:avLst/>
              <a:gdLst>
                <a:gd name="T0" fmla="*/ 15 w 165"/>
                <a:gd name="T1" fmla="*/ 0 h 131"/>
                <a:gd name="T2" fmla="*/ 13 w 165"/>
                <a:gd name="T3" fmla="*/ 2 h 131"/>
                <a:gd name="T4" fmla="*/ 13 w 165"/>
                <a:gd name="T5" fmla="*/ 14 h 131"/>
                <a:gd name="T6" fmla="*/ 9 w 165"/>
                <a:gd name="T7" fmla="*/ 14 h 131"/>
                <a:gd name="T8" fmla="*/ 7 w 165"/>
                <a:gd name="T9" fmla="*/ 16 h 131"/>
                <a:gd name="T10" fmla="*/ 9 w 165"/>
                <a:gd name="T11" fmla="*/ 18 h 131"/>
                <a:gd name="T12" fmla="*/ 13 w 165"/>
                <a:gd name="T13" fmla="*/ 18 h 131"/>
                <a:gd name="T14" fmla="*/ 13 w 165"/>
                <a:gd name="T15" fmla="*/ 29 h 131"/>
                <a:gd name="T16" fmla="*/ 9 w 165"/>
                <a:gd name="T17" fmla="*/ 29 h 131"/>
                <a:gd name="T18" fmla="*/ 7 w 165"/>
                <a:gd name="T19" fmla="*/ 31 h 131"/>
                <a:gd name="T20" fmla="*/ 9 w 165"/>
                <a:gd name="T21" fmla="*/ 32 h 131"/>
                <a:gd name="T22" fmla="*/ 13 w 165"/>
                <a:gd name="T23" fmla="*/ 32 h 131"/>
                <a:gd name="T24" fmla="*/ 13 w 165"/>
                <a:gd name="T25" fmla="*/ 45 h 131"/>
                <a:gd name="T26" fmla="*/ 9 w 165"/>
                <a:gd name="T27" fmla="*/ 45 h 131"/>
                <a:gd name="T28" fmla="*/ 7 w 165"/>
                <a:gd name="T29" fmla="*/ 46 h 131"/>
                <a:gd name="T30" fmla="*/ 9 w 165"/>
                <a:gd name="T31" fmla="*/ 48 h 131"/>
                <a:gd name="T32" fmla="*/ 13 w 165"/>
                <a:gd name="T33" fmla="*/ 48 h 131"/>
                <a:gd name="T34" fmla="*/ 13 w 165"/>
                <a:gd name="T35" fmla="*/ 62 h 131"/>
                <a:gd name="T36" fmla="*/ 9 w 165"/>
                <a:gd name="T37" fmla="*/ 62 h 131"/>
                <a:gd name="T38" fmla="*/ 7 w 165"/>
                <a:gd name="T39" fmla="*/ 64 h 131"/>
                <a:gd name="T40" fmla="*/ 9 w 165"/>
                <a:gd name="T41" fmla="*/ 66 h 131"/>
                <a:gd name="T42" fmla="*/ 13 w 165"/>
                <a:gd name="T43" fmla="*/ 66 h 131"/>
                <a:gd name="T44" fmla="*/ 13 w 165"/>
                <a:gd name="T45" fmla="*/ 79 h 131"/>
                <a:gd name="T46" fmla="*/ 9 w 165"/>
                <a:gd name="T47" fmla="*/ 79 h 131"/>
                <a:gd name="T48" fmla="*/ 7 w 165"/>
                <a:gd name="T49" fmla="*/ 80 h 131"/>
                <a:gd name="T50" fmla="*/ 9 w 165"/>
                <a:gd name="T51" fmla="*/ 82 h 131"/>
                <a:gd name="T52" fmla="*/ 13 w 165"/>
                <a:gd name="T53" fmla="*/ 82 h 131"/>
                <a:gd name="T54" fmla="*/ 13 w 165"/>
                <a:gd name="T55" fmla="*/ 96 h 131"/>
                <a:gd name="T56" fmla="*/ 9 w 165"/>
                <a:gd name="T57" fmla="*/ 96 h 131"/>
                <a:gd name="T58" fmla="*/ 7 w 165"/>
                <a:gd name="T59" fmla="*/ 98 h 131"/>
                <a:gd name="T60" fmla="*/ 9 w 165"/>
                <a:gd name="T61" fmla="*/ 100 h 131"/>
                <a:gd name="T62" fmla="*/ 13 w 165"/>
                <a:gd name="T63" fmla="*/ 100 h 131"/>
                <a:gd name="T64" fmla="*/ 13 w 165"/>
                <a:gd name="T65" fmla="*/ 113 h 131"/>
                <a:gd name="T66" fmla="*/ 2 w 165"/>
                <a:gd name="T67" fmla="*/ 113 h 131"/>
                <a:gd name="T68" fmla="*/ 0 w 165"/>
                <a:gd name="T69" fmla="*/ 115 h 131"/>
                <a:gd name="T70" fmla="*/ 2 w 165"/>
                <a:gd name="T71" fmla="*/ 116 h 131"/>
                <a:gd name="T72" fmla="*/ 13 w 165"/>
                <a:gd name="T73" fmla="*/ 116 h 131"/>
                <a:gd name="T74" fmla="*/ 13 w 165"/>
                <a:gd name="T75" fmla="*/ 129 h 131"/>
                <a:gd name="T76" fmla="*/ 15 w 165"/>
                <a:gd name="T77" fmla="*/ 131 h 131"/>
                <a:gd name="T78" fmla="*/ 16 w 165"/>
                <a:gd name="T79" fmla="*/ 129 h 131"/>
                <a:gd name="T80" fmla="*/ 16 w 165"/>
                <a:gd name="T81" fmla="*/ 116 h 131"/>
                <a:gd name="T82" fmla="*/ 163 w 165"/>
                <a:gd name="T83" fmla="*/ 116 h 131"/>
                <a:gd name="T84" fmla="*/ 165 w 165"/>
                <a:gd name="T85" fmla="*/ 115 h 131"/>
                <a:gd name="T86" fmla="*/ 163 w 165"/>
                <a:gd name="T87" fmla="*/ 113 h 131"/>
                <a:gd name="T88" fmla="*/ 16 w 165"/>
                <a:gd name="T89" fmla="*/ 113 h 131"/>
                <a:gd name="T90" fmla="*/ 16 w 165"/>
                <a:gd name="T91" fmla="*/ 2 h 131"/>
                <a:gd name="T92" fmla="*/ 15 w 165"/>
                <a:gd name="T93"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5" h="131">
                  <a:moveTo>
                    <a:pt x="15" y="0"/>
                  </a:moveTo>
                  <a:cubicBezTo>
                    <a:pt x="14" y="0"/>
                    <a:pt x="13" y="1"/>
                    <a:pt x="13" y="2"/>
                  </a:cubicBezTo>
                  <a:cubicBezTo>
                    <a:pt x="13" y="14"/>
                    <a:pt x="13" y="14"/>
                    <a:pt x="13" y="14"/>
                  </a:cubicBezTo>
                  <a:cubicBezTo>
                    <a:pt x="11" y="14"/>
                    <a:pt x="10" y="14"/>
                    <a:pt x="9" y="14"/>
                  </a:cubicBezTo>
                  <a:cubicBezTo>
                    <a:pt x="8" y="14"/>
                    <a:pt x="7" y="15"/>
                    <a:pt x="7" y="16"/>
                  </a:cubicBezTo>
                  <a:cubicBezTo>
                    <a:pt x="7" y="17"/>
                    <a:pt x="8" y="18"/>
                    <a:pt x="9" y="18"/>
                  </a:cubicBezTo>
                  <a:cubicBezTo>
                    <a:pt x="10" y="18"/>
                    <a:pt x="11" y="18"/>
                    <a:pt x="13" y="18"/>
                  </a:cubicBezTo>
                  <a:cubicBezTo>
                    <a:pt x="13" y="29"/>
                    <a:pt x="13" y="29"/>
                    <a:pt x="13" y="29"/>
                  </a:cubicBezTo>
                  <a:cubicBezTo>
                    <a:pt x="11" y="29"/>
                    <a:pt x="10" y="29"/>
                    <a:pt x="9" y="29"/>
                  </a:cubicBezTo>
                  <a:cubicBezTo>
                    <a:pt x="8" y="29"/>
                    <a:pt x="7" y="30"/>
                    <a:pt x="7" y="31"/>
                  </a:cubicBezTo>
                  <a:cubicBezTo>
                    <a:pt x="7" y="32"/>
                    <a:pt x="8" y="32"/>
                    <a:pt x="9" y="32"/>
                  </a:cubicBezTo>
                  <a:cubicBezTo>
                    <a:pt x="10" y="32"/>
                    <a:pt x="11" y="32"/>
                    <a:pt x="13" y="32"/>
                  </a:cubicBezTo>
                  <a:cubicBezTo>
                    <a:pt x="13" y="45"/>
                    <a:pt x="13" y="45"/>
                    <a:pt x="13" y="45"/>
                  </a:cubicBezTo>
                  <a:cubicBezTo>
                    <a:pt x="11" y="45"/>
                    <a:pt x="10" y="45"/>
                    <a:pt x="9" y="45"/>
                  </a:cubicBezTo>
                  <a:cubicBezTo>
                    <a:pt x="8" y="45"/>
                    <a:pt x="7" y="45"/>
                    <a:pt x="7" y="46"/>
                  </a:cubicBezTo>
                  <a:cubicBezTo>
                    <a:pt x="7" y="47"/>
                    <a:pt x="8" y="48"/>
                    <a:pt x="9" y="48"/>
                  </a:cubicBezTo>
                  <a:cubicBezTo>
                    <a:pt x="10" y="48"/>
                    <a:pt x="11" y="48"/>
                    <a:pt x="13" y="48"/>
                  </a:cubicBezTo>
                  <a:cubicBezTo>
                    <a:pt x="13" y="62"/>
                    <a:pt x="13" y="62"/>
                    <a:pt x="13" y="62"/>
                  </a:cubicBezTo>
                  <a:cubicBezTo>
                    <a:pt x="11" y="62"/>
                    <a:pt x="10" y="62"/>
                    <a:pt x="9" y="62"/>
                  </a:cubicBezTo>
                  <a:cubicBezTo>
                    <a:pt x="8" y="62"/>
                    <a:pt x="7" y="63"/>
                    <a:pt x="7" y="64"/>
                  </a:cubicBezTo>
                  <a:cubicBezTo>
                    <a:pt x="7" y="65"/>
                    <a:pt x="8" y="66"/>
                    <a:pt x="9" y="66"/>
                  </a:cubicBezTo>
                  <a:cubicBezTo>
                    <a:pt x="10" y="66"/>
                    <a:pt x="11" y="66"/>
                    <a:pt x="13" y="66"/>
                  </a:cubicBezTo>
                  <a:cubicBezTo>
                    <a:pt x="13" y="79"/>
                    <a:pt x="13" y="79"/>
                    <a:pt x="13" y="79"/>
                  </a:cubicBezTo>
                  <a:cubicBezTo>
                    <a:pt x="11" y="79"/>
                    <a:pt x="10" y="79"/>
                    <a:pt x="9" y="79"/>
                  </a:cubicBezTo>
                  <a:cubicBezTo>
                    <a:pt x="8" y="79"/>
                    <a:pt x="7" y="79"/>
                    <a:pt x="7" y="80"/>
                  </a:cubicBezTo>
                  <a:cubicBezTo>
                    <a:pt x="7" y="81"/>
                    <a:pt x="8" y="82"/>
                    <a:pt x="9" y="82"/>
                  </a:cubicBezTo>
                  <a:cubicBezTo>
                    <a:pt x="10" y="82"/>
                    <a:pt x="11" y="82"/>
                    <a:pt x="13" y="82"/>
                  </a:cubicBezTo>
                  <a:cubicBezTo>
                    <a:pt x="13" y="96"/>
                    <a:pt x="13" y="96"/>
                    <a:pt x="13" y="96"/>
                  </a:cubicBezTo>
                  <a:cubicBezTo>
                    <a:pt x="11" y="96"/>
                    <a:pt x="10" y="96"/>
                    <a:pt x="9" y="96"/>
                  </a:cubicBezTo>
                  <a:cubicBezTo>
                    <a:pt x="8" y="96"/>
                    <a:pt x="7" y="97"/>
                    <a:pt x="7" y="98"/>
                  </a:cubicBezTo>
                  <a:cubicBezTo>
                    <a:pt x="7" y="99"/>
                    <a:pt x="8" y="100"/>
                    <a:pt x="9" y="100"/>
                  </a:cubicBezTo>
                  <a:cubicBezTo>
                    <a:pt x="10" y="100"/>
                    <a:pt x="11" y="100"/>
                    <a:pt x="13" y="100"/>
                  </a:cubicBezTo>
                  <a:cubicBezTo>
                    <a:pt x="13" y="113"/>
                    <a:pt x="13" y="113"/>
                    <a:pt x="13" y="113"/>
                  </a:cubicBezTo>
                  <a:cubicBezTo>
                    <a:pt x="2" y="113"/>
                    <a:pt x="2" y="113"/>
                    <a:pt x="2" y="113"/>
                  </a:cubicBezTo>
                  <a:cubicBezTo>
                    <a:pt x="1" y="113"/>
                    <a:pt x="0" y="114"/>
                    <a:pt x="0" y="115"/>
                  </a:cubicBezTo>
                  <a:cubicBezTo>
                    <a:pt x="0" y="116"/>
                    <a:pt x="1" y="116"/>
                    <a:pt x="2" y="116"/>
                  </a:cubicBezTo>
                  <a:cubicBezTo>
                    <a:pt x="13" y="116"/>
                    <a:pt x="13" y="116"/>
                    <a:pt x="13" y="116"/>
                  </a:cubicBezTo>
                  <a:cubicBezTo>
                    <a:pt x="13" y="129"/>
                    <a:pt x="13" y="129"/>
                    <a:pt x="13" y="129"/>
                  </a:cubicBezTo>
                  <a:cubicBezTo>
                    <a:pt x="13" y="130"/>
                    <a:pt x="14" y="131"/>
                    <a:pt x="15" y="131"/>
                  </a:cubicBezTo>
                  <a:cubicBezTo>
                    <a:pt x="16" y="131"/>
                    <a:pt x="16" y="130"/>
                    <a:pt x="16" y="129"/>
                  </a:cubicBezTo>
                  <a:cubicBezTo>
                    <a:pt x="16" y="116"/>
                    <a:pt x="16" y="116"/>
                    <a:pt x="16" y="116"/>
                  </a:cubicBezTo>
                  <a:cubicBezTo>
                    <a:pt x="163" y="116"/>
                    <a:pt x="163" y="116"/>
                    <a:pt x="163" y="116"/>
                  </a:cubicBezTo>
                  <a:cubicBezTo>
                    <a:pt x="164" y="116"/>
                    <a:pt x="165" y="116"/>
                    <a:pt x="165" y="115"/>
                  </a:cubicBezTo>
                  <a:cubicBezTo>
                    <a:pt x="165" y="114"/>
                    <a:pt x="164" y="113"/>
                    <a:pt x="163" y="113"/>
                  </a:cubicBezTo>
                  <a:cubicBezTo>
                    <a:pt x="16" y="113"/>
                    <a:pt x="16" y="113"/>
                    <a:pt x="16" y="113"/>
                  </a:cubicBezTo>
                  <a:cubicBezTo>
                    <a:pt x="16" y="2"/>
                    <a:pt x="16" y="2"/>
                    <a:pt x="16" y="2"/>
                  </a:cubicBezTo>
                  <a:cubicBezTo>
                    <a:pt x="16" y="1"/>
                    <a:pt x="16"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802"/>
            <p:cNvSpPr>
              <a:spLocks noEditPoints="1"/>
            </p:cNvSpPr>
            <p:nvPr/>
          </p:nvSpPr>
          <p:spPr bwMode="auto">
            <a:xfrm>
              <a:off x="3177" y="3511"/>
              <a:ext cx="74" cy="225"/>
            </a:xfrm>
            <a:custGeom>
              <a:avLst/>
              <a:gdLst>
                <a:gd name="T0" fmla="*/ 28 w 31"/>
                <a:gd name="T1" fmla="*/ 85 h 95"/>
                <a:gd name="T2" fmla="*/ 27 w 31"/>
                <a:gd name="T3" fmla="*/ 87 h 95"/>
                <a:gd name="T4" fmla="*/ 21 w 31"/>
                <a:gd name="T5" fmla="*/ 88 h 95"/>
                <a:gd name="T6" fmla="*/ 28 w 31"/>
                <a:gd name="T7" fmla="*/ 82 h 95"/>
                <a:gd name="T8" fmla="*/ 27 w 31"/>
                <a:gd name="T9" fmla="*/ 83 h 95"/>
                <a:gd name="T10" fmla="*/ 21 w 31"/>
                <a:gd name="T11" fmla="*/ 91 h 95"/>
                <a:gd name="T12" fmla="*/ 21 w 31"/>
                <a:gd name="T13" fmla="*/ 80 h 95"/>
                <a:gd name="T14" fmla="*/ 28 w 31"/>
                <a:gd name="T15" fmla="*/ 70 h 95"/>
                <a:gd name="T16" fmla="*/ 21 w 31"/>
                <a:gd name="T17" fmla="*/ 84 h 95"/>
                <a:gd name="T18" fmla="*/ 21 w 31"/>
                <a:gd name="T19" fmla="*/ 72 h 95"/>
                <a:gd name="T20" fmla="*/ 27 w 31"/>
                <a:gd name="T21" fmla="*/ 68 h 95"/>
                <a:gd name="T22" fmla="*/ 21 w 31"/>
                <a:gd name="T23" fmla="*/ 77 h 95"/>
                <a:gd name="T24" fmla="*/ 21 w 31"/>
                <a:gd name="T25" fmla="*/ 64 h 95"/>
                <a:gd name="T26" fmla="*/ 27 w 31"/>
                <a:gd name="T27" fmla="*/ 53 h 95"/>
                <a:gd name="T28" fmla="*/ 27 w 31"/>
                <a:gd name="T29" fmla="*/ 59 h 95"/>
                <a:gd name="T30" fmla="*/ 21 w 31"/>
                <a:gd name="T31" fmla="*/ 61 h 95"/>
                <a:gd name="T32" fmla="*/ 27 w 31"/>
                <a:gd name="T33" fmla="*/ 42 h 95"/>
                <a:gd name="T34" fmla="*/ 21 w 31"/>
                <a:gd name="T35" fmla="*/ 61 h 95"/>
                <a:gd name="T36" fmla="*/ 20 w 31"/>
                <a:gd name="T37" fmla="*/ 43 h 95"/>
                <a:gd name="T38" fmla="*/ 27 w 31"/>
                <a:gd name="T39" fmla="*/ 39 h 95"/>
                <a:gd name="T40" fmla="*/ 21 w 31"/>
                <a:gd name="T41" fmla="*/ 49 h 95"/>
                <a:gd name="T42" fmla="*/ 20 w 31"/>
                <a:gd name="T43" fmla="*/ 38 h 95"/>
                <a:gd name="T44" fmla="*/ 21 w 31"/>
                <a:gd name="T45" fmla="*/ 36 h 95"/>
                <a:gd name="T46" fmla="*/ 27 w 31"/>
                <a:gd name="T47" fmla="*/ 26 h 95"/>
                <a:gd name="T48" fmla="*/ 26 w 31"/>
                <a:gd name="T49" fmla="*/ 32 h 95"/>
                <a:gd name="T50" fmla="*/ 17 w 31"/>
                <a:gd name="T51" fmla="*/ 92 h 95"/>
                <a:gd name="T52" fmla="*/ 4 w 31"/>
                <a:gd name="T53" fmla="*/ 57 h 95"/>
                <a:gd name="T54" fmla="*/ 12 w 31"/>
                <a:gd name="T55" fmla="*/ 13 h 95"/>
                <a:gd name="T56" fmla="*/ 17 w 31"/>
                <a:gd name="T57" fmla="*/ 36 h 95"/>
                <a:gd name="T58" fmla="*/ 17 w 31"/>
                <a:gd name="T59" fmla="*/ 92 h 95"/>
                <a:gd name="T60" fmla="*/ 20 w 31"/>
                <a:gd name="T61" fmla="*/ 25 h 95"/>
                <a:gd name="T62" fmla="*/ 27 w 31"/>
                <a:gd name="T63" fmla="*/ 23 h 95"/>
                <a:gd name="T64" fmla="*/ 20 w 31"/>
                <a:gd name="T65" fmla="*/ 21 h 95"/>
                <a:gd name="T66" fmla="*/ 20 w 31"/>
                <a:gd name="T67" fmla="*/ 13 h 95"/>
                <a:gd name="T68" fmla="*/ 27 w 31"/>
                <a:gd name="T69" fmla="*/ 7 h 95"/>
                <a:gd name="T70" fmla="*/ 27 w 31"/>
                <a:gd name="T71" fmla="*/ 10 h 95"/>
                <a:gd name="T72" fmla="*/ 18 w 31"/>
                <a:gd name="T73" fmla="*/ 10 h 95"/>
                <a:gd name="T74" fmla="*/ 14 w 31"/>
                <a:gd name="T75" fmla="*/ 4 h 95"/>
                <a:gd name="T76" fmla="*/ 25 w 31"/>
                <a:gd name="T77" fmla="*/ 4 h 95"/>
                <a:gd name="T78" fmla="*/ 23 w 31"/>
                <a:gd name="T79" fmla="*/ 0 h 95"/>
                <a:gd name="T80" fmla="*/ 12 w 31"/>
                <a:gd name="T81" fmla="*/ 1 h 95"/>
                <a:gd name="T82" fmla="*/ 1 w 31"/>
                <a:gd name="T83" fmla="*/ 10 h 95"/>
                <a:gd name="T84" fmla="*/ 1 w 31"/>
                <a:gd name="T85" fmla="*/ 10 h 95"/>
                <a:gd name="T86" fmla="*/ 0 w 31"/>
                <a:gd name="T87" fmla="*/ 11 h 95"/>
                <a:gd name="T88" fmla="*/ 0 w 31"/>
                <a:gd name="T89" fmla="*/ 11 h 95"/>
                <a:gd name="T90" fmla="*/ 0 w 31"/>
                <a:gd name="T91" fmla="*/ 57 h 95"/>
                <a:gd name="T92" fmla="*/ 1 w 31"/>
                <a:gd name="T93" fmla="*/ 93 h 95"/>
                <a:gd name="T94" fmla="*/ 18 w 31"/>
                <a:gd name="T95" fmla="*/ 95 h 95"/>
                <a:gd name="T96" fmla="*/ 20 w 31"/>
                <a:gd name="T97" fmla="*/ 95 h 95"/>
                <a:gd name="T98" fmla="*/ 30 w 31"/>
                <a:gd name="T99" fmla="*/ 89 h 95"/>
                <a:gd name="T100" fmla="*/ 31 w 31"/>
                <a:gd name="T101" fmla="*/ 88 h 95"/>
                <a:gd name="T102" fmla="*/ 31 w 31"/>
                <a:gd name="T103" fmla="*/ 87 h 95"/>
                <a:gd name="T104" fmla="*/ 31 w 31"/>
                <a:gd name="T105" fmla="*/ 3 h 95"/>
                <a:gd name="T106" fmla="*/ 31 w 31"/>
                <a:gd name="T107" fmla="*/ 2 h 95"/>
                <a:gd name="T108" fmla="*/ 31 w 31"/>
                <a:gd name="T109" fmla="*/ 2 h 95"/>
                <a:gd name="T110" fmla="*/ 31 w 31"/>
                <a:gd name="T111" fmla="*/ 1 h 95"/>
                <a:gd name="T112" fmla="*/ 30 w 31"/>
                <a:gd name="T113" fmla="*/ 1 h 95"/>
                <a:gd name="T114" fmla="*/ 23 w 31"/>
                <a:gd name="T11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 h="95">
                  <a:moveTo>
                    <a:pt x="27" y="87"/>
                  </a:moveTo>
                  <a:cubicBezTo>
                    <a:pt x="27" y="86"/>
                    <a:pt x="27" y="86"/>
                    <a:pt x="28" y="85"/>
                  </a:cubicBezTo>
                  <a:cubicBezTo>
                    <a:pt x="28" y="86"/>
                    <a:pt x="28" y="86"/>
                    <a:pt x="28" y="86"/>
                  </a:cubicBezTo>
                  <a:cubicBezTo>
                    <a:pt x="27" y="87"/>
                    <a:pt x="27" y="87"/>
                    <a:pt x="27" y="87"/>
                  </a:cubicBezTo>
                  <a:moveTo>
                    <a:pt x="21" y="91"/>
                  </a:moveTo>
                  <a:cubicBezTo>
                    <a:pt x="21" y="90"/>
                    <a:pt x="21" y="89"/>
                    <a:pt x="21" y="88"/>
                  </a:cubicBezTo>
                  <a:cubicBezTo>
                    <a:pt x="22" y="84"/>
                    <a:pt x="25" y="81"/>
                    <a:pt x="28" y="78"/>
                  </a:cubicBezTo>
                  <a:cubicBezTo>
                    <a:pt x="28" y="79"/>
                    <a:pt x="28" y="81"/>
                    <a:pt x="28" y="82"/>
                  </a:cubicBezTo>
                  <a:cubicBezTo>
                    <a:pt x="27" y="82"/>
                    <a:pt x="27" y="82"/>
                    <a:pt x="27" y="82"/>
                  </a:cubicBezTo>
                  <a:cubicBezTo>
                    <a:pt x="27" y="82"/>
                    <a:pt x="27" y="83"/>
                    <a:pt x="27" y="83"/>
                  </a:cubicBezTo>
                  <a:cubicBezTo>
                    <a:pt x="26" y="85"/>
                    <a:pt x="24" y="87"/>
                    <a:pt x="23" y="89"/>
                  </a:cubicBezTo>
                  <a:cubicBezTo>
                    <a:pt x="22" y="90"/>
                    <a:pt x="21" y="90"/>
                    <a:pt x="21" y="91"/>
                  </a:cubicBezTo>
                  <a:moveTo>
                    <a:pt x="21" y="84"/>
                  </a:moveTo>
                  <a:cubicBezTo>
                    <a:pt x="21" y="83"/>
                    <a:pt x="21" y="82"/>
                    <a:pt x="21" y="80"/>
                  </a:cubicBezTo>
                  <a:cubicBezTo>
                    <a:pt x="21" y="80"/>
                    <a:pt x="21" y="80"/>
                    <a:pt x="21" y="80"/>
                  </a:cubicBezTo>
                  <a:cubicBezTo>
                    <a:pt x="23" y="76"/>
                    <a:pt x="25" y="73"/>
                    <a:pt x="28" y="70"/>
                  </a:cubicBezTo>
                  <a:cubicBezTo>
                    <a:pt x="28" y="72"/>
                    <a:pt x="28" y="74"/>
                    <a:pt x="28" y="75"/>
                  </a:cubicBezTo>
                  <a:cubicBezTo>
                    <a:pt x="25" y="78"/>
                    <a:pt x="23" y="81"/>
                    <a:pt x="21" y="84"/>
                  </a:cubicBezTo>
                  <a:moveTo>
                    <a:pt x="21" y="77"/>
                  </a:moveTo>
                  <a:cubicBezTo>
                    <a:pt x="21" y="75"/>
                    <a:pt x="21" y="73"/>
                    <a:pt x="21" y="72"/>
                  </a:cubicBezTo>
                  <a:cubicBezTo>
                    <a:pt x="23" y="68"/>
                    <a:pt x="25" y="65"/>
                    <a:pt x="27" y="61"/>
                  </a:cubicBezTo>
                  <a:cubicBezTo>
                    <a:pt x="27" y="63"/>
                    <a:pt x="27" y="66"/>
                    <a:pt x="27" y="68"/>
                  </a:cubicBezTo>
                  <a:cubicBezTo>
                    <a:pt x="27" y="68"/>
                    <a:pt x="27" y="68"/>
                    <a:pt x="27" y="68"/>
                  </a:cubicBezTo>
                  <a:cubicBezTo>
                    <a:pt x="25" y="71"/>
                    <a:pt x="23" y="74"/>
                    <a:pt x="21" y="77"/>
                  </a:cubicBezTo>
                  <a:moveTo>
                    <a:pt x="21" y="68"/>
                  </a:moveTo>
                  <a:cubicBezTo>
                    <a:pt x="21" y="67"/>
                    <a:pt x="21" y="65"/>
                    <a:pt x="21" y="64"/>
                  </a:cubicBezTo>
                  <a:cubicBezTo>
                    <a:pt x="21" y="64"/>
                    <a:pt x="21" y="64"/>
                    <a:pt x="21" y="64"/>
                  </a:cubicBezTo>
                  <a:cubicBezTo>
                    <a:pt x="23" y="60"/>
                    <a:pt x="25" y="57"/>
                    <a:pt x="27" y="53"/>
                  </a:cubicBezTo>
                  <a:cubicBezTo>
                    <a:pt x="27" y="55"/>
                    <a:pt x="27" y="57"/>
                    <a:pt x="27" y="59"/>
                  </a:cubicBezTo>
                  <a:cubicBezTo>
                    <a:pt x="27" y="59"/>
                    <a:pt x="27" y="59"/>
                    <a:pt x="27" y="59"/>
                  </a:cubicBezTo>
                  <a:cubicBezTo>
                    <a:pt x="25" y="62"/>
                    <a:pt x="23" y="65"/>
                    <a:pt x="21" y="68"/>
                  </a:cubicBezTo>
                  <a:moveTo>
                    <a:pt x="21" y="61"/>
                  </a:moveTo>
                  <a:cubicBezTo>
                    <a:pt x="21" y="58"/>
                    <a:pt x="21" y="55"/>
                    <a:pt x="21" y="52"/>
                  </a:cubicBezTo>
                  <a:cubicBezTo>
                    <a:pt x="23" y="48"/>
                    <a:pt x="25" y="45"/>
                    <a:pt x="27" y="42"/>
                  </a:cubicBezTo>
                  <a:cubicBezTo>
                    <a:pt x="27" y="45"/>
                    <a:pt x="27" y="47"/>
                    <a:pt x="27" y="50"/>
                  </a:cubicBezTo>
                  <a:cubicBezTo>
                    <a:pt x="25" y="53"/>
                    <a:pt x="23" y="57"/>
                    <a:pt x="21" y="61"/>
                  </a:cubicBezTo>
                  <a:moveTo>
                    <a:pt x="21" y="49"/>
                  </a:moveTo>
                  <a:cubicBezTo>
                    <a:pt x="20" y="47"/>
                    <a:pt x="20" y="45"/>
                    <a:pt x="20" y="43"/>
                  </a:cubicBezTo>
                  <a:cubicBezTo>
                    <a:pt x="23" y="40"/>
                    <a:pt x="25" y="37"/>
                    <a:pt x="27" y="34"/>
                  </a:cubicBezTo>
                  <a:cubicBezTo>
                    <a:pt x="27" y="36"/>
                    <a:pt x="27" y="37"/>
                    <a:pt x="27" y="39"/>
                  </a:cubicBezTo>
                  <a:cubicBezTo>
                    <a:pt x="27" y="39"/>
                    <a:pt x="27" y="39"/>
                    <a:pt x="27" y="39"/>
                  </a:cubicBezTo>
                  <a:cubicBezTo>
                    <a:pt x="25" y="42"/>
                    <a:pt x="22" y="45"/>
                    <a:pt x="21" y="49"/>
                  </a:cubicBezTo>
                  <a:moveTo>
                    <a:pt x="20" y="40"/>
                  </a:moveTo>
                  <a:cubicBezTo>
                    <a:pt x="20" y="39"/>
                    <a:pt x="20" y="38"/>
                    <a:pt x="20" y="38"/>
                  </a:cubicBezTo>
                  <a:cubicBezTo>
                    <a:pt x="21" y="38"/>
                    <a:pt x="21" y="38"/>
                    <a:pt x="21" y="38"/>
                  </a:cubicBezTo>
                  <a:cubicBezTo>
                    <a:pt x="21" y="37"/>
                    <a:pt x="21" y="37"/>
                    <a:pt x="21" y="36"/>
                  </a:cubicBezTo>
                  <a:cubicBezTo>
                    <a:pt x="21" y="36"/>
                    <a:pt x="21" y="36"/>
                    <a:pt x="21" y="36"/>
                  </a:cubicBezTo>
                  <a:cubicBezTo>
                    <a:pt x="23" y="33"/>
                    <a:pt x="25" y="29"/>
                    <a:pt x="27" y="26"/>
                  </a:cubicBezTo>
                  <a:cubicBezTo>
                    <a:pt x="27" y="28"/>
                    <a:pt x="27" y="30"/>
                    <a:pt x="27" y="32"/>
                  </a:cubicBezTo>
                  <a:cubicBezTo>
                    <a:pt x="26" y="32"/>
                    <a:pt x="26" y="32"/>
                    <a:pt x="26" y="32"/>
                  </a:cubicBezTo>
                  <a:cubicBezTo>
                    <a:pt x="24" y="35"/>
                    <a:pt x="22" y="37"/>
                    <a:pt x="20" y="40"/>
                  </a:cubicBezTo>
                  <a:moveTo>
                    <a:pt x="17" y="92"/>
                  </a:moveTo>
                  <a:cubicBezTo>
                    <a:pt x="12" y="91"/>
                    <a:pt x="9" y="91"/>
                    <a:pt x="4" y="91"/>
                  </a:cubicBezTo>
                  <a:cubicBezTo>
                    <a:pt x="4" y="82"/>
                    <a:pt x="4" y="70"/>
                    <a:pt x="4" y="57"/>
                  </a:cubicBezTo>
                  <a:cubicBezTo>
                    <a:pt x="4" y="40"/>
                    <a:pt x="4" y="22"/>
                    <a:pt x="4" y="13"/>
                  </a:cubicBezTo>
                  <a:cubicBezTo>
                    <a:pt x="7" y="13"/>
                    <a:pt x="10" y="13"/>
                    <a:pt x="12" y="13"/>
                  </a:cubicBezTo>
                  <a:cubicBezTo>
                    <a:pt x="14" y="13"/>
                    <a:pt x="16" y="13"/>
                    <a:pt x="17" y="13"/>
                  </a:cubicBezTo>
                  <a:cubicBezTo>
                    <a:pt x="17" y="17"/>
                    <a:pt x="17" y="26"/>
                    <a:pt x="17" y="36"/>
                  </a:cubicBezTo>
                  <a:cubicBezTo>
                    <a:pt x="17" y="50"/>
                    <a:pt x="17" y="67"/>
                    <a:pt x="17" y="79"/>
                  </a:cubicBezTo>
                  <a:cubicBezTo>
                    <a:pt x="17" y="84"/>
                    <a:pt x="17" y="88"/>
                    <a:pt x="17" y="92"/>
                  </a:cubicBezTo>
                  <a:moveTo>
                    <a:pt x="20" y="33"/>
                  </a:moveTo>
                  <a:cubicBezTo>
                    <a:pt x="20" y="30"/>
                    <a:pt x="20" y="27"/>
                    <a:pt x="20" y="25"/>
                  </a:cubicBezTo>
                  <a:cubicBezTo>
                    <a:pt x="23" y="21"/>
                    <a:pt x="25" y="17"/>
                    <a:pt x="27" y="13"/>
                  </a:cubicBezTo>
                  <a:cubicBezTo>
                    <a:pt x="27" y="16"/>
                    <a:pt x="27" y="19"/>
                    <a:pt x="27" y="23"/>
                  </a:cubicBezTo>
                  <a:cubicBezTo>
                    <a:pt x="25" y="26"/>
                    <a:pt x="23" y="30"/>
                    <a:pt x="20" y="33"/>
                  </a:cubicBezTo>
                  <a:moveTo>
                    <a:pt x="20" y="21"/>
                  </a:moveTo>
                  <a:cubicBezTo>
                    <a:pt x="20" y="18"/>
                    <a:pt x="20" y="15"/>
                    <a:pt x="20" y="13"/>
                  </a:cubicBezTo>
                  <a:cubicBezTo>
                    <a:pt x="20" y="13"/>
                    <a:pt x="20" y="13"/>
                    <a:pt x="20" y="13"/>
                  </a:cubicBezTo>
                  <a:cubicBezTo>
                    <a:pt x="23" y="10"/>
                    <a:pt x="25" y="8"/>
                    <a:pt x="27" y="6"/>
                  </a:cubicBezTo>
                  <a:cubicBezTo>
                    <a:pt x="27" y="6"/>
                    <a:pt x="27" y="7"/>
                    <a:pt x="27" y="7"/>
                  </a:cubicBezTo>
                  <a:cubicBezTo>
                    <a:pt x="27" y="8"/>
                    <a:pt x="27" y="9"/>
                    <a:pt x="27" y="10"/>
                  </a:cubicBezTo>
                  <a:cubicBezTo>
                    <a:pt x="27" y="10"/>
                    <a:pt x="27" y="10"/>
                    <a:pt x="27" y="10"/>
                  </a:cubicBezTo>
                  <a:cubicBezTo>
                    <a:pt x="25" y="14"/>
                    <a:pt x="22" y="18"/>
                    <a:pt x="20" y="21"/>
                  </a:cubicBezTo>
                  <a:moveTo>
                    <a:pt x="18" y="10"/>
                  </a:moveTo>
                  <a:cubicBezTo>
                    <a:pt x="17" y="10"/>
                    <a:pt x="12" y="10"/>
                    <a:pt x="7" y="10"/>
                  </a:cubicBezTo>
                  <a:cubicBezTo>
                    <a:pt x="10"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0" y="11"/>
                    <a:pt x="0" y="11"/>
                    <a:pt x="0" y="11"/>
                  </a:cubicBezTo>
                  <a:cubicBezTo>
                    <a:pt x="0" y="11"/>
                    <a:pt x="0" y="11"/>
                    <a:pt x="0" y="11"/>
                  </a:cubicBezTo>
                  <a:cubicBezTo>
                    <a:pt x="0" y="11"/>
                    <a:pt x="0" y="11"/>
                    <a:pt x="0" y="11"/>
                  </a:cubicBezTo>
                  <a:cubicBezTo>
                    <a:pt x="0" y="11"/>
                    <a:pt x="0" y="11"/>
                    <a:pt x="0" y="11"/>
                  </a:cubicBezTo>
                  <a:cubicBezTo>
                    <a:pt x="0" y="20"/>
                    <a:pt x="0" y="39"/>
                    <a:pt x="0" y="57"/>
                  </a:cubicBezTo>
                  <a:cubicBezTo>
                    <a:pt x="0" y="71"/>
                    <a:pt x="0" y="84"/>
                    <a:pt x="0" y="93"/>
                  </a:cubicBezTo>
                  <a:cubicBezTo>
                    <a:pt x="1" y="93"/>
                    <a:pt x="1" y="93"/>
                    <a:pt x="1" y="93"/>
                  </a:cubicBezTo>
                  <a:cubicBezTo>
                    <a:pt x="1" y="94"/>
                    <a:pt x="2" y="94"/>
                    <a:pt x="2" y="95"/>
                  </a:cubicBezTo>
                  <a:cubicBezTo>
                    <a:pt x="9" y="95"/>
                    <a:pt x="12" y="95"/>
                    <a:pt x="18" y="95"/>
                  </a:cubicBezTo>
                  <a:cubicBezTo>
                    <a:pt x="18" y="95"/>
                    <a:pt x="19" y="95"/>
                    <a:pt x="19" y="95"/>
                  </a:cubicBezTo>
                  <a:cubicBezTo>
                    <a:pt x="19" y="95"/>
                    <a:pt x="19" y="95"/>
                    <a:pt x="20" y="95"/>
                  </a:cubicBezTo>
                  <a:cubicBezTo>
                    <a:pt x="20" y="95"/>
                    <a:pt x="20" y="95"/>
                    <a:pt x="20" y="95"/>
                  </a:cubicBezTo>
                  <a:cubicBezTo>
                    <a:pt x="23" y="93"/>
                    <a:pt x="27" y="91"/>
                    <a:pt x="30" y="89"/>
                  </a:cubicBezTo>
                  <a:cubicBezTo>
                    <a:pt x="31" y="88"/>
                    <a:pt x="31" y="88"/>
                    <a:pt x="31" y="88"/>
                  </a:cubicBezTo>
                  <a:cubicBezTo>
                    <a:pt x="31" y="88"/>
                    <a:pt x="31" y="88"/>
                    <a:pt x="31" y="88"/>
                  </a:cubicBezTo>
                  <a:cubicBezTo>
                    <a:pt x="31" y="88"/>
                    <a:pt x="31" y="88"/>
                    <a:pt x="31" y="88"/>
                  </a:cubicBezTo>
                  <a:cubicBezTo>
                    <a:pt x="31" y="88"/>
                    <a:pt x="31" y="88"/>
                    <a:pt x="31" y="87"/>
                  </a:cubicBezTo>
                  <a:cubicBezTo>
                    <a:pt x="31" y="72"/>
                    <a:pt x="31" y="23"/>
                    <a:pt x="31" y="7"/>
                  </a:cubicBezTo>
                  <a:cubicBezTo>
                    <a:pt x="31" y="5"/>
                    <a:pt x="31" y="4"/>
                    <a:pt x="31" y="3"/>
                  </a:cubicBezTo>
                  <a:cubicBezTo>
                    <a:pt x="31" y="3"/>
                    <a:pt x="31" y="3"/>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1" y="1"/>
                    <a:pt x="31" y="1"/>
                    <a:pt x="31" y="1"/>
                  </a:cubicBezTo>
                  <a:cubicBezTo>
                    <a:pt x="30" y="1"/>
                    <a:pt x="30" y="1"/>
                    <a:pt x="30" y="1"/>
                  </a:cubicBezTo>
                  <a:cubicBezTo>
                    <a:pt x="30" y="0"/>
                    <a:pt x="30" y="0"/>
                    <a:pt x="29" y="0"/>
                  </a:cubicBezTo>
                  <a:cubicBezTo>
                    <a:pt x="27"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803"/>
            <p:cNvSpPr>
              <a:spLocks noEditPoints="1"/>
            </p:cNvSpPr>
            <p:nvPr/>
          </p:nvSpPr>
          <p:spPr bwMode="auto">
            <a:xfrm>
              <a:off x="3258" y="3448"/>
              <a:ext cx="73" cy="288"/>
            </a:xfrm>
            <a:custGeom>
              <a:avLst/>
              <a:gdLst>
                <a:gd name="T0" fmla="*/ 28 w 31"/>
                <a:gd name="T1" fmla="*/ 109 h 122"/>
                <a:gd name="T2" fmla="*/ 22 w 31"/>
                <a:gd name="T3" fmla="*/ 117 h 122"/>
                <a:gd name="T4" fmla="*/ 21 w 31"/>
                <a:gd name="T5" fmla="*/ 110 h 122"/>
                <a:gd name="T6" fmla="*/ 28 w 31"/>
                <a:gd name="T7" fmla="*/ 101 h 122"/>
                <a:gd name="T8" fmla="*/ 21 w 31"/>
                <a:gd name="T9" fmla="*/ 115 h 122"/>
                <a:gd name="T10" fmla="*/ 21 w 31"/>
                <a:gd name="T11" fmla="*/ 104 h 122"/>
                <a:gd name="T12" fmla="*/ 28 w 31"/>
                <a:gd name="T13" fmla="*/ 94 h 122"/>
                <a:gd name="T14" fmla="*/ 21 w 31"/>
                <a:gd name="T15" fmla="*/ 107 h 122"/>
                <a:gd name="T16" fmla="*/ 21 w 31"/>
                <a:gd name="T17" fmla="*/ 96 h 122"/>
                <a:gd name="T18" fmla="*/ 28 w 31"/>
                <a:gd name="T19" fmla="*/ 91 h 122"/>
                <a:gd name="T20" fmla="*/ 21 w 31"/>
                <a:gd name="T21" fmla="*/ 93 h 122"/>
                <a:gd name="T22" fmla="*/ 28 w 31"/>
                <a:gd name="T23" fmla="*/ 78 h 122"/>
                <a:gd name="T24" fmla="*/ 27 w 31"/>
                <a:gd name="T25" fmla="*/ 84 h 122"/>
                <a:gd name="T26" fmla="*/ 21 w 31"/>
                <a:gd name="T27" fmla="*/ 84 h 122"/>
                <a:gd name="T28" fmla="*/ 28 w 31"/>
                <a:gd name="T29" fmla="*/ 70 h 122"/>
                <a:gd name="T30" fmla="*/ 27 w 31"/>
                <a:gd name="T31" fmla="*/ 75 h 122"/>
                <a:gd name="T32" fmla="*/ 21 w 31"/>
                <a:gd name="T33" fmla="*/ 77 h 122"/>
                <a:gd name="T34" fmla="*/ 27 w 31"/>
                <a:gd name="T35" fmla="*/ 58 h 122"/>
                <a:gd name="T36" fmla="*/ 21 w 31"/>
                <a:gd name="T37" fmla="*/ 77 h 122"/>
                <a:gd name="T38" fmla="*/ 21 w 31"/>
                <a:gd name="T39" fmla="*/ 60 h 122"/>
                <a:gd name="T40" fmla="*/ 21 w 31"/>
                <a:gd name="T41" fmla="*/ 58 h 122"/>
                <a:gd name="T42" fmla="*/ 27 w 31"/>
                <a:gd name="T43" fmla="*/ 48 h 122"/>
                <a:gd name="T44" fmla="*/ 21 w 31"/>
                <a:gd name="T45" fmla="*/ 65 h 122"/>
                <a:gd name="T46" fmla="*/ 20 w 31"/>
                <a:gd name="T47" fmla="*/ 51 h 122"/>
                <a:gd name="T48" fmla="*/ 27 w 31"/>
                <a:gd name="T49" fmla="*/ 45 h 122"/>
                <a:gd name="T50" fmla="*/ 20 w 31"/>
                <a:gd name="T51" fmla="*/ 46 h 122"/>
                <a:gd name="T52" fmla="*/ 21 w 31"/>
                <a:gd name="T53" fmla="*/ 36 h 122"/>
                <a:gd name="T54" fmla="*/ 27 w 31"/>
                <a:gd name="T55" fmla="*/ 34 h 122"/>
                <a:gd name="T56" fmla="*/ 20 w 31"/>
                <a:gd name="T57" fmla="*/ 33 h 122"/>
                <a:gd name="T58" fmla="*/ 27 w 31"/>
                <a:gd name="T59" fmla="*/ 14 h 122"/>
                <a:gd name="T60" fmla="*/ 26 w 31"/>
                <a:gd name="T61" fmla="*/ 26 h 122"/>
                <a:gd name="T62" fmla="*/ 17 w 31"/>
                <a:gd name="T63" fmla="*/ 119 h 122"/>
                <a:gd name="T64" fmla="*/ 4 w 31"/>
                <a:gd name="T65" fmla="*/ 73 h 122"/>
                <a:gd name="T66" fmla="*/ 13 w 31"/>
                <a:gd name="T67" fmla="*/ 13 h 122"/>
                <a:gd name="T68" fmla="*/ 17 w 31"/>
                <a:gd name="T69" fmla="*/ 21 h 122"/>
                <a:gd name="T70" fmla="*/ 17 w 31"/>
                <a:gd name="T71" fmla="*/ 119 h 122"/>
                <a:gd name="T72" fmla="*/ 20 w 31"/>
                <a:gd name="T73" fmla="*/ 13 h 122"/>
                <a:gd name="T74" fmla="*/ 27 w 31"/>
                <a:gd name="T75" fmla="*/ 6 h 122"/>
                <a:gd name="T76" fmla="*/ 20 w 31"/>
                <a:gd name="T77" fmla="*/ 21 h 122"/>
                <a:gd name="T78" fmla="*/ 7 w 31"/>
                <a:gd name="T79" fmla="*/ 9 h 122"/>
                <a:gd name="T80" fmla="*/ 23 w 31"/>
                <a:gd name="T81" fmla="*/ 3 h 122"/>
                <a:gd name="T82" fmla="*/ 18 w 31"/>
                <a:gd name="T83" fmla="*/ 10 h 122"/>
                <a:gd name="T84" fmla="*/ 28 w 31"/>
                <a:gd name="T85" fmla="*/ 0 h 122"/>
                <a:gd name="T86" fmla="*/ 13 w 31"/>
                <a:gd name="T87" fmla="*/ 0 h 122"/>
                <a:gd name="T88" fmla="*/ 9 w 31"/>
                <a:gd name="T89" fmla="*/ 3 h 122"/>
                <a:gd name="T90" fmla="*/ 1 w 31"/>
                <a:gd name="T91" fmla="*/ 10 h 122"/>
                <a:gd name="T92" fmla="*/ 1 w 31"/>
                <a:gd name="T93" fmla="*/ 10 h 122"/>
                <a:gd name="T94" fmla="*/ 0 w 31"/>
                <a:gd name="T95" fmla="*/ 11 h 122"/>
                <a:gd name="T96" fmla="*/ 0 w 31"/>
                <a:gd name="T97" fmla="*/ 11 h 122"/>
                <a:gd name="T98" fmla="*/ 0 w 31"/>
                <a:gd name="T99" fmla="*/ 120 h 122"/>
                <a:gd name="T100" fmla="*/ 2 w 31"/>
                <a:gd name="T101" fmla="*/ 122 h 122"/>
                <a:gd name="T102" fmla="*/ 19 w 31"/>
                <a:gd name="T103" fmla="*/ 122 h 122"/>
                <a:gd name="T104" fmla="*/ 30 w 31"/>
                <a:gd name="T105" fmla="*/ 116 h 122"/>
                <a:gd name="T106" fmla="*/ 31 w 31"/>
                <a:gd name="T107" fmla="*/ 115 h 122"/>
                <a:gd name="T108" fmla="*/ 31 w 31"/>
                <a:gd name="T109" fmla="*/ 114 h 122"/>
                <a:gd name="T110" fmla="*/ 31 w 31"/>
                <a:gd name="T111" fmla="*/ 17 h 122"/>
                <a:gd name="T112" fmla="*/ 29 w 31"/>
                <a:gd name="T113"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 h="122">
                  <a:moveTo>
                    <a:pt x="22" y="117"/>
                  </a:moveTo>
                  <a:cubicBezTo>
                    <a:pt x="24" y="114"/>
                    <a:pt x="26" y="111"/>
                    <a:pt x="28" y="109"/>
                  </a:cubicBezTo>
                  <a:cubicBezTo>
                    <a:pt x="28" y="110"/>
                    <a:pt x="28" y="112"/>
                    <a:pt x="28" y="113"/>
                  </a:cubicBezTo>
                  <a:cubicBezTo>
                    <a:pt x="26" y="115"/>
                    <a:pt x="24" y="116"/>
                    <a:pt x="22" y="117"/>
                  </a:cubicBezTo>
                  <a:moveTo>
                    <a:pt x="21" y="115"/>
                  </a:moveTo>
                  <a:cubicBezTo>
                    <a:pt x="21" y="114"/>
                    <a:pt x="21" y="112"/>
                    <a:pt x="21" y="110"/>
                  </a:cubicBezTo>
                  <a:cubicBezTo>
                    <a:pt x="21" y="110"/>
                    <a:pt x="21" y="110"/>
                    <a:pt x="21" y="110"/>
                  </a:cubicBezTo>
                  <a:cubicBezTo>
                    <a:pt x="23" y="107"/>
                    <a:pt x="25" y="104"/>
                    <a:pt x="28" y="101"/>
                  </a:cubicBezTo>
                  <a:cubicBezTo>
                    <a:pt x="28" y="102"/>
                    <a:pt x="28" y="104"/>
                    <a:pt x="28" y="106"/>
                  </a:cubicBezTo>
                  <a:cubicBezTo>
                    <a:pt x="25" y="109"/>
                    <a:pt x="23" y="112"/>
                    <a:pt x="21" y="115"/>
                  </a:cubicBezTo>
                  <a:moveTo>
                    <a:pt x="21" y="107"/>
                  </a:moveTo>
                  <a:cubicBezTo>
                    <a:pt x="21" y="106"/>
                    <a:pt x="21" y="105"/>
                    <a:pt x="21" y="104"/>
                  </a:cubicBezTo>
                  <a:cubicBezTo>
                    <a:pt x="21" y="103"/>
                    <a:pt x="21" y="103"/>
                    <a:pt x="21" y="103"/>
                  </a:cubicBezTo>
                  <a:cubicBezTo>
                    <a:pt x="23" y="100"/>
                    <a:pt x="25" y="97"/>
                    <a:pt x="28" y="94"/>
                  </a:cubicBezTo>
                  <a:cubicBezTo>
                    <a:pt x="28" y="95"/>
                    <a:pt x="28" y="97"/>
                    <a:pt x="28" y="98"/>
                  </a:cubicBezTo>
                  <a:cubicBezTo>
                    <a:pt x="25" y="101"/>
                    <a:pt x="23" y="104"/>
                    <a:pt x="21" y="107"/>
                  </a:cubicBezTo>
                  <a:moveTo>
                    <a:pt x="21" y="100"/>
                  </a:moveTo>
                  <a:cubicBezTo>
                    <a:pt x="21" y="99"/>
                    <a:pt x="21" y="97"/>
                    <a:pt x="21" y="96"/>
                  </a:cubicBezTo>
                  <a:cubicBezTo>
                    <a:pt x="23" y="93"/>
                    <a:pt x="25" y="89"/>
                    <a:pt x="28" y="86"/>
                  </a:cubicBezTo>
                  <a:cubicBezTo>
                    <a:pt x="28" y="88"/>
                    <a:pt x="28" y="90"/>
                    <a:pt x="28" y="91"/>
                  </a:cubicBezTo>
                  <a:cubicBezTo>
                    <a:pt x="25" y="94"/>
                    <a:pt x="23" y="97"/>
                    <a:pt x="21" y="100"/>
                  </a:cubicBezTo>
                  <a:moveTo>
                    <a:pt x="21" y="93"/>
                  </a:moveTo>
                  <a:cubicBezTo>
                    <a:pt x="21" y="91"/>
                    <a:pt x="21" y="89"/>
                    <a:pt x="21" y="87"/>
                  </a:cubicBezTo>
                  <a:cubicBezTo>
                    <a:pt x="23" y="84"/>
                    <a:pt x="25" y="81"/>
                    <a:pt x="28" y="78"/>
                  </a:cubicBezTo>
                  <a:cubicBezTo>
                    <a:pt x="28" y="80"/>
                    <a:pt x="28" y="82"/>
                    <a:pt x="28" y="84"/>
                  </a:cubicBezTo>
                  <a:cubicBezTo>
                    <a:pt x="27" y="84"/>
                    <a:pt x="27" y="84"/>
                    <a:pt x="27" y="84"/>
                  </a:cubicBezTo>
                  <a:cubicBezTo>
                    <a:pt x="25" y="87"/>
                    <a:pt x="23" y="90"/>
                    <a:pt x="21" y="93"/>
                  </a:cubicBezTo>
                  <a:moveTo>
                    <a:pt x="21" y="84"/>
                  </a:moveTo>
                  <a:cubicBezTo>
                    <a:pt x="21" y="83"/>
                    <a:pt x="21" y="81"/>
                    <a:pt x="21" y="80"/>
                  </a:cubicBezTo>
                  <a:cubicBezTo>
                    <a:pt x="23" y="76"/>
                    <a:pt x="25" y="73"/>
                    <a:pt x="28" y="70"/>
                  </a:cubicBezTo>
                  <a:cubicBezTo>
                    <a:pt x="28" y="72"/>
                    <a:pt x="28" y="74"/>
                    <a:pt x="28" y="75"/>
                  </a:cubicBezTo>
                  <a:cubicBezTo>
                    <a:pt x="27" y="75"/>
                    <a:pt x="27" y="75"/>
                    <a:pt x="27" y="75"/>
                  </a:cubicBezTo>
                  <a:cubicBezTo>
                    <a:pt x="25" y="78"/>
                    <a:pt x="23" y="81"/>
                    <a:pt x="21" y="84"/>
                  </a:cubicBezTo>
                  <a:moveTo>
                    <a:pt x="21" y="77"/>
                  </a:moveTo>
                  <a:cubicBezTo>
                    <a:pt x="21" y="74"/>
                    <a:pt x="21" y="71"/>
                    <a:pt x="21" y="69"/>
                  </a:cubicBezTo>
                  <a:cubicBezTo>
                    <a:pt x="23" y="65"/>
                    <a:pt x="25" y="62"/>
                    <a:pt x="27" y="58"/>
                  </a:cubicBezTo>
                  <a:cubicBezTo>
                    <a:pt x="27" y="61"/>
                    <a:pt x="27" y="65"/>
                    <a:pt x="28" y="68"/>
                  </a:cubicBezTo>
                  <a:cubicBezTo>
                    <a:pt x="25" y="70"/>
                    <a:pt x="23" y="73"/>
                    <a:pt x="21" y="77"/>
                  </a:cubicBezTo>
                  <a:moveTo>
                    <a:pt x="21" y="65"/>
                  </a:moveTo>
                  <a:cubicBezTo>
                    <a:pt x="21" y="63"/>
                    <a:pt x="21" y="62"/>
                    <a:pt x="21" y="60"/>
                  </a:cubicBezTo>
                  <a:cubicBezTo>
                    <a:pt x="21" y="59"/>
                    <a:pt x="21" y="59"/>
                    <a:pt x="21" y="59"/>
                  </a:cubicBezTo>
                  <a:cubicBezTo>
                    <a:pt x="21" y="59"/>
                    <a:pt x="22" y="59"/>
                    <a:pt x="21" y="58"/>
                  </a:cubicBezTo>
                  <a:cubicBezTo>
                    <a:pt x="21" y="58"/>
                    <a:pt x="21" y="58"/>
                    <a:pt x="21" y="58"/>
                  </a:cubicBezTo>
                  <a:cubicBezTo>
                    <a:pt x="23" y="55"/>
                    <a:pt x="25" y="52"/>
                    <a:pt x="27" y="48"/>
                  </a:cubicBezTo>
                  <a:cubicBezTo>
                    <a:pt x="27" y="51"/>
                    <a:pt x="27" y="53"/>
                    <a:pt x="27" y="55"/>
                  </a:cubicBezTo>
                  <a:cubicBezTo>
                    <a:pt x="25" y="59"/>
                    <a:pt x="23" y="62"/>
                    <a:pt x="21" y="65"/>
                  </a:cubicBezTo>
                  <a:moveTo>
                    <a:pt x="21" y="56"/>
                  </a:moveTo>
                  <a:cubicBezTo>
                    <a:pt x="21" y="54"/>
                    <a:pt x="21" y="52"/>
                    <a:pt x="20" y="51"/>
                  </a:cubicBezTo>
                  <a:cubicBezTo>
                    <a:pt x="22" y="46"/>
                    <a:pt x="25" y="42"/>
                    <a:pt x="27" y="38"/>
                  </a:cubicBezTo>
                  <a:cubicBezTo>
                    <a:pt x="27" y="40"/>
                    <a:pt x="27" y="42"/>
                    <a:pt x="27" y="45"/>
                  </a:cubicBezTo>
                  <a:cubicBezTo>
                    <a:pt x="25" y="49"/>
                    <a:pt x="23" y="52"/>
                    <a:pt x="21" y="56"/>
                  </a:cubicBezTo>
                  <a:moveTo>
                    <a:pt x="20" y="46"/>
                  </a:moveTo>
                  <a:cubicBezTo>
                    <a:pt x="20" y="43"/>
                    <a:pt x="20" y="39"/>
                    <a:pt x="20" y="36"/>
                  </a:cubicBezTo>
                  <a:cubicBezTo>
                    <a:pt x="21" y="36"/>
                    <a:pt x="21" y="36"/>
                    <a:pt x="21" y="36"/>
                  </a:cubicBezTo>
                  <a:cubicBezTo>
                    <a:pt x="23" y="33"/>
                    <a:pt x="25" y="30"/>
                    <a:pt x="27" y="27"/>
                  </a:cubicBezTo>
                  <a:cubicBezTo>
                    <a:pt x="27" y="29"/>
                    <a:pt x="27" y="32"/>
                    <a:pt x="27" y="34"/>
                  </a:cubicBezTo>
                  <a:cubicBezTo>
                    <a:pt x="25" y="38"/>
                    <a:pt x="22" y="42"/>
                    <a:pt x="20" y="46"/>
                  </a:cubicBezTo>
                  <a:moveTo>
                    <a:pt x="20" y="33"/>
                  </a:moveTo>
                  <a:cubicBezTo>
                    <a:pt x="20" y="30"/>
                    <a:pt x="20" y="27"/>
                    <a:pt x="20" y="24"/>
                  </a:cubicBezTo>
                  <a:cubicBezTo>
                    <a:pt x="23" y="21"/>
                    <a:pt x="25" y="17"/>
                    <a:pt x="27" y="14"/>
                  </a:cubicBezTo>
                  <a:cubicBezTo>
                    <a:pt x="27" y="17"/>
                    <a:pt x="27" y="21"/>
                    <a:pt x="27" y="24"/>
                  </a:cubicBezTo>
                  <a:cubicBezTo>
                    <a:pt x="27" y="25"/>
                    <a:pt x="26" y="25"/>
                    <a:pt x="26" y="26"/>
                  </a:cubicBezTo>
                  <a:cubicBezTo>
                    <a:pt x="24" y="28"/>
                    <a:pt x="22" y="31"/>
                    <a:pt x="20" y="33"/>
                  </a:cubicBezTo>
                  <a:moveTo>
                    <a:pt x="17" y="119"/>
                  </a:moveTo>
                  <a:cubicBezTo>
                    <a:pt x="12" y="118"/>
                    <a:pt x="9" y="118"/>
                    <a:pt x="4" y="118"/>
                  </a:cubicBezTo>
                  <a:cubicBezTo>
                    <a:pt x="4" y="109"/>
                    <a:pt x="4" y="91"/>
                    <a:pt x="4" y="73"/>
                  </a:cubicBezTo>
                  <a:cubicBezTo>
                    <a:pt x="4" y="49"/>
                    <a:pt x="4" y="23"/>
                    <a:pt x="4" y="13"/>
                  </a:cubicBezTo>
                  <a:cubicBezTo>
                    <a:pt x="7" y="13"/>
                    <a:pt x="10" y="13"/>
                    <a:pt x="13" y="13"/>
                  </a:cubicBezTo>
                  <a:cubicBezTo>
                    <a:pt x="14" y="13"/>
                    <a:pt x="16" y="13"/>
                    <a:pt x="17" y="13"/>
                  </a:cubicBezTo>
                  <a:cubicBezTo>
                    <a:pt x="17" y="15"/>
                    <a:pt x="17" y="18"/>
                    <a:pt x="17" y="21"/>
                  </a:cubicBezTo>
                  <a:cubicBezTo>
                    <a:pt x="17" y="40"/>
                    <a:pt x="17" y="80"/>
                    <a:pt x="17" y="104"/>
                  </a:cubicBezTo>
                  <a:cubicBezTo>
                    <a:pt x="17" y="110"/>
                    <a:pt x="17" y="115"/>
                    <a:pt x="17" y="119"/>
                  </a:cubicBezTo>
                  <a:moveTo>
                    <a:pt x="20" y="21"/>
                  </a:moveTo>
                  <a:cubicBezTo>
                    <a:pt x="20" y="17"/>
                    <a:pt x="20" y="14"/>
                    <a:pt x="20" y="13"/>
                  </a:cubicBezTo>
                  <a:cubicBezTo>
                    <a:pt x="20" y="13"/>
                    <a:pt x="20" y="13"/>
                    <a:pt x="20" y="13"/>
                  </a:cubicBezTo>
                  <a:cubicBezTo>
                    <a:pt x="23" y="10"/>
                    <a:pt x="25" y="8"/>
                    <a:pt x="27" y="6"/>
                  </a:cubicBezTo>
                  <a:cubicBezTo>
                    <a:pt x="27" y="7"/>
                    <a:pt x="27" y="9"/>
                    <a:pt x="27" y="11"/>
                  </a:cubicBezTo>
                  <a:cubicBezTo>
                    <a:pt x="25" y="14"/>
                    <a:pt x="23" y="17"/>
                    <a:pt x="20" y="21"/>
                  </a:cubicBezTo>
                  <a:moveTo>
                    <a:pt x="18" y="10"/>
                  </a:moveTo>
                  <a:cubicBezTo>
                    <a:pt x="17" y="10"/>
                    <a:pt x="12" y="9"/>
                    <a:pt x="7" y="9"/>
                  </a:cubicBezTo>
                  <a:cubicBezTo>
                    <a:pt x="10" y="6"/>
                    <a:pt x="13" y="4"/>
                    <a:pt x="14" y="3"/>
                  </a:cubicBezTo>
                  <a:cubicBezTo>
                    <a:pt x="15" y="3"/>
                    <a:pt x="19" y="3"/>
                    <a:pt x="23" y="3"/>
                  </a:cubicBezTo>
                  <a:cubicBezTo>
                    <a:pt x="23" y="3"/>
                    <a:pt x="24" y="3"/>
                    <a:pt x="25" y="3"/>
                  </a:cubicBezTo>
                  <a:cubicBezTo>
                    <a:pt x="23" y="5"/>
                    <a:pt x="21" y="7"/>
                    <a:pt x="18" y="10"/>
                  </a:cubicBezTo>
                  <a:moveTo>
                    <a:pt x="29" y="0"/>
                  </a:moveTo>
                  <a:cubicBezTo>
                    <a:pt x="28" y="0"/>
                    <a:pt x="28" y="0"/>
                    <a:pt x="28" y="0"/>
                  </a:cubicBezTo>
                  <a:cubicBezTo>
                    <a:pt x="27" y="0"/>
                    <a:pt x="25" y="0"/>
                    <a:pt x="23" y="0"/>
                  </a:cubicBezTo>
                  <a:cubicBezTo>
                    <a:pt x="18" y="0"/>
                    <a:pt x="13" y="0"/>
                    <a:pt x="13" y="0"/>
                  </a:cubicBezTo>
                  <a:cubicBezTo>
                    <a:pt x="13" y="0"/>
                    <a:pt x="12" y="0"/>
                    <a:pt x="12" y="0"/>
                  </a:cubicBezTo>
                  <a:cubicBezTo>
                    <a:pt x="12" y="0"/>
                    <a:pt x="11" y="1"/>
                    <a:pt x="9" y="3"/>
                  </a:cubicBezTo>
                  <a:cubicBezTo>
                    <a:pt x="7" y="5"/>
                    <a:pt x="4" y="7"/>
                    <a:pt x="1" y="10"/>
                  </a:cubicBezTo>
                  <a:cubicBezTo>
                    <a:pt x="1" y="10"/>
                    <a:pt x="1" y="10"/>
                    <a:pt x="1" y="10"/>
                  </a:cubicBezTo>
                  <a:cubicBezTo>
                    <a:pt x="1" y="10"/>
                    <a:pt x="1" y="10"/>
                    <a:pt x="1" y="10"/>
                  </a:cubicBezTo>
                  <a:cubicBezTo>
                    <a:pt x="1" y="10"/>
                    <a:pt x="1" y="10"/>
                    <a:pt x="1" y="10"/>
                  </a:cubicBezTo>
                  <a:cubicBezTo>
                    <a:pt x="0" y="10"/>
                    <a:pt x="0" y="10"/>
                    <a:pt x="0" y="10"/>
                  </a:cubicBezTo>
                  <a:cubicBezTo>
                    <a:pt x="0" y="11"/>
                    <a:pt x="0" y="11"/>
                    <a:pt x="0" y="11"/>
                  </a:cubicBezTo>
                  <a:cubicBezTo>
                    <a:pt x="0" y="11"/>
                    <a:pt x="0" y="11"/>
                    <a:pt x="0" y="11"/>
                  </a:cubicBezTo>
                  <a:cubicBezTo>
                    <a:pt x="0" y="11"/>
                    <a:pt x="0" y="11"/>
                    <a:pt x="0" y="11"/>
                  </a:cubicBezTo>
                  <a:cubicBezTo>
                    <a:pt x="0" y="19"/>
                    <a:pt x="1" y="47"/>
                    <a:pt x="1" y="73"/>
                  </a:cubicBezTo>
                  <a:cubicBezTo>
                    <a:pt x="1" y="93"/>
                    <a:pt x="1" y="111"/>
                    <a:pt x="0" y="120"/>
                  </a:cubicBezTo>
                  <a:cubicBezTo>
                    <a:pt x="1" y="120"/>
                    <a:pt x="1" y="120"/>
                    <a:pt x="1" y="120"/>
                  </a:cubicBezTo>
                  <a:cubicBezTo>
                    <a:pt x="1" y="121"/>
                    <a:pt x="2" y="121"/>
                    <a:pt x="2" y="122"/>
                  </a:cubicBezTo>
                  <a:cubicBezTo>
                    <a:pt x="9" y="122"/>
                    <a:pt x="12" y="122"/>
                    <a:pt x="18" y="122"/>
                  </a:cubicBezTo>
                  <a:cubicBezTo>
                    <a:pt x="18" y="122"/>
                    <a:pt x="19" y="122"/>
                    <a:pt x="19" y="122"/>
                  </a:cubicBezTo>
                  <a:cubicBezTo>
                    <a:pt x="19" y="122"/>
                    <a:pt x="19" y="122"/>
                    <a:pt x="20" y="122"/>
                  </a:cubicBezTo>
                  <a:cubicBezTo>
                    <a:pt x="23" y="120"/>
                    <a:pt x="27" y="118"/>
                    <a:pt x="30" y="116"/>
                  </a:cubicBezTo>
                  <a:cubicBezTo>
                    <a:pt x="31" y="115"/>
                    <a:pt x="31" y="115"/>
                    <a:pt x="31" y="115"/>
                  </a:cubicBezTo>
                  <a:cubicBezTo>
                    <a:pt x="31" y="115"/>
                    <a:pt x="31" y="115"/>
                    <a:pt x="31" y="115"/>
                  </a:cubicBezTo>
                  <a:cubicBezTo>
                    <a:pt x="31" y="115"/>
                    <a:pt x="31" y="115"/>
                    <a:pt x="31" y="115"/>
                  </a:cubicBezTo>
                  <a:cubicBezTo>
                    <a:pt x="31" y="115"/>
                    <a:pt x="31" y="115"/>
                    <a:pt x="31" y="114"/>
                  </a:cubicBezTo>
                  <a:cubicBezTo>
                    <a:pt x="31" y="106"/>
                    <a:pt x="31" y="77"/>
                    <a:pt x="31" y="51"/>
                  </a:cubicBezTo>
                  <a:cubicBezTo>
                    <a:pt x="31" y="38"/>
                    <a:pt x="31" y="26"/>
                    <a:pt x="31" y="17"/>
                  </a:cubicBezTo>
                  <a:cubicBezTo>
                    <a:pt x="31" y="7"/>
                    <a:pt x="31" y="1"/>
                    <a:pt x="31" y="1"/>
                  </a:cubicBezTo>
                  <a:cubicBezTo>
                    <a:pt x="31" y="0"/>
                    <a:pt x="30"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804"/>
            <p:cNvSpPr>
              <a:spLocks noEditPoints="1"/>
            </p:cNvSpPr>
            <p:nvPr/>
          </p:nvSpPr>
          <p:spPr bwMode="auto">
            <a:xfrm>
              <a:off x="3099" y="3575"/>
              <a:ext cx="73" cy="161"/>
            </a:xfrm>
            <a:custGeom>
              <a:avLst/>
              <a:gdLst>
                <a:gd name="T0" fmla="*/ 21 w 31"/>
                <a:gd name="T1" fmla="*/ 61 h 68"/>
                <a:gd name="T2" fmla="*/ 28 w 31"/>
                <a:gd name="T3" fmla="*/ 56 h 68"/>
                <a:gd name="T4" fmla="*/ 21 w 31"/>
                <a:gd name="T5" fmla="*/ 64 h 68"/>
                <a:gd name="T6" fmla="*/ 21 w 31"/>
                <a:gd name="T7" fmla="*/ 55 h 68"/>
                <a:gd name="T8" fmla="*/ 28 w 31"/>
                <a:gd name="T9" fmla="*/ 43 h 68"/>
                <a:gd name="T10" fmla="*/ 27 w 31"/>
                <a:gd name="T11" fmla="*/ 49 h 68"/>
                <a:gd name="T12" fmla="*/ 21 w 31"/>
                <a:gd name="T13" fmla="*/ 51 h 68"/>
                <a:gd name="T14" fmla="*/ 28 w 31"/>
                <a:gd name="T15" fmla="*/ 34 h 68"/>
                <a:gd name="T16" fmla="*/ 28 w 31"/>
                <a:gd name="T17" fmla="*/ 41 h 68"/>
                <a:gd name="T18" fmla="*/ 26 w 31"/>
                <a:gd name="T19" fmla="*/ 41 h 68"/>
                <a:gd name="T20" fmla="*/ 21 w 31"/>
                <a:gd name="T21" fmla="*/ 42 h 68"/>
                <a:gd name="T22" fmla="*/ 28 w 31"/>
                <a:gd name="T23" fmla="*/ 24 h 68"/>
                <a:gd name="T24" fmla="*/ 26 w 31"/>
                <a:gd name="T25" fmla="*/ 33 h 68"/>
                <a:gd name="T26" fmla="*/ 21 w 31"/>
                <a:gd name="T27" fmla="*/ 32 h 68"/>
                <a:gd name="T28" fmla="*/ 28 w 31"/>
                <a:gd name="T29" fmla="*/ 16 h 68"/>
                <a:gd name="T30" fmla="*/ 27 w 31"/>
                <a:gd name="T31" fmla="*/ 21 h 68"/>
                <a:gd name="T32" fmla="*/ 17 w 31"/>
                <a:gd name="T33" fmla="*/ 65 h 68"/>
                <a:gd name="T34" fmla="*/ 4 w 31"/>
                <a:gd name="T35" fmla="*/ 41 h 68"/>
                <a:gd name="T36" fmla="*/ 13 w 31"/>
                <a:gd name="T37" fmla="*/ 14 h 68"/>
                <a:gd name="T38" fmla="*/ 17 w 31"/>
                <a:gd name="T39" fmla="*/ 26 h 68"/>
                <a:gd name="T40" fmla="*/ 17 w 31"/>
                <a:gd name="T41" fmla="*/ 65 h 68"/>
                <a:gd name="T42" fmla="*/ 21 w 31"/>
                <a:gd name="T43" fmla="*/ 20 h 68"/>
                <a:gd name="T44" fmla="*/ 28 w 31"/>
                <a:gd name="T45" fmla="*/ 13 h 68"/>
                <a:gd name="T46" fmla="*/ 21 w 31"/>
                <a:gd name="T47" fmla="*/ 23 h 68"/>
                <a:gd name="T48" fmla="*/ 20 w 31"/>
                <a:gd name="T49" fmla="*/ 13 h 68"/>
                <a:gd name="T50" fmla="*/ 27 w 31"/>
                <a:gd name="T51" fmla="*/ 8 h 68"/>
                <a:gd name="T52" fmla="*/ 18 w 31"/>
                <a:gd name="T53" fmla="*/ 10 h 68"/>
                <a:gd name="T54" fmla="*/ 14 w 31"/>
                <a:gd name="T55" fmla="*/ 4 h 68"/>
                <a:gd name="T56" fmla="*/ 25 w 31"/>
                <a:gd name="T57" fmla="*/ 4 h 68"/>
                <a:gd name="T58" fmla="*/ 23 w 31"/>
                <a:gd name="T59" fmla="*/ 0 h 68"/>
                <a:gd name="T60" fmla="*/ 12 w 31"/>
                <a:gd name="T61" fmla="*/ 1 h 68"/>
                <a:gd name="T62" fmla="*/ 1 w 31"/>
                <a:gd name="T63" fmla="*/ 10 h 68"/>
                <a:gd name="T64" fmla="*/ 1 w 31"/>
                <a:gd name="T65" fmla="*/ 10 h 68"/>
                <a:gd name="T66" fmla="*/ 1 w 31"/>
                <a:gd name="T67" fmla="*/ 11 h 68"/>
                <a:gd name="T68" fmla="*/ 1 w 31"/>
                <a:gd name="T69" fmla="*/ 11 h 68"/>
                <a:gd name="T70" fmla="*/ 1 w 31"/>
                <a:gd name="T71" fmla="*/ 41 h 68"/>
                <a:gd name="T72" fmla="*/ 1 w 31"/>
                <a:gd name="T73" fmla="*/ 66 h 68"/>
                <a:gd name="T74" fmla="*/ 18 w 31"/>
                <a:gd name="T75" fmla="*/ 68 h 68"/>
                <a:gd name="T76" fmla="*/ 20 w 31"/>
                <a:gd name="T77" fmla="*/ 68 h 68"/>
                <a:gd name="T78" fmla="*/ 23 w 31"/>
                <a:gd name="T79" fmla="*/ 67 h 68"/>
                <a:gd name="T80" fmla="*/ 24 w 31"/>
                <a:gd name="T81" fmla="*/ 66 h 68"/>
                <a:gd name="T82" fmla="*/ 31 w 31"/>
                <a:gd name="T83" fmla="*/ 61 h 68"/>
                <a:gd name="T84" fmla="*/ 31 w 31"/>
                <a:gd name="T85" fmla="*/ 61 h 68"/>
                <a:gd name="T86" fmla="*/ 31 w 31"/>
                <a:gd name="T87" fmla="*/ 5 h 68"/>
                <a:gd name="T88" fmla="*/ 31 w 31"/>
                <a:gd name="T89" fmla="*/ 2 h 68"/>
                <a:gd name="T90" fmla="*/ 31 w 31"/>
                <a:gd name="T91" fmla="*/ 2 h 68"/>
                <a:gd name="T92" fmla="*/ 31 w 31"/>
                <a:gd name="T93" fmla="*/ 2 h 68"/>
                <a:gd name="T94" fmla="*/ 31 w 31"/>
                <a:gd name="T95" fmla="*/ 1 h 68"/>
                <a:gd name="T96" fmla="*/ 29 w 31"/>
                <a:gd name="T9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 h="68">
                  <a:moveTo>
                    <a:pt x="21" y="64"/>
                  </a:moveTo>
                  <a:cubicBezTo>
                    <a:pt x="21" y="63"/>
                    <a:pt x="21" y="62"/>
                    <a:pt x="21" y="61"/>
                  </a:cubicBezTo>
                  <a:cubicBezTo>
                    <a:pt x="23" y="58"/>
                    <a:pt x="25" y="54"/>
                    <a:pt x="28" y="51"/>
                  </a:cubicBezTo>
                  <a:cubicBezTo>
                    <a:pt x="28" y="53"/>
                    <a:pt x="28" y="55"/>
                    <a:pt x="28" y="56"/>
                  </a:cubicBezTo>
                  <a:cubicBezTo>
                    <a:pt x="27" y="58"/>
                    <a:pt x="25" y="60"/>
                    <a:pt x="24" y="62"/>
                  </a:cubicBezTo>
                  <a:cubicBezTo>
                    <a:pt x="23" y="62"/>
                    <a:pt x="22" y="63"/>
                    <a:pt x="21" y="64"/>
                  </a:cubicBezTo>
                  <a:moveTo>
                    <a:pt x="21" y="58"/>
                  </a:moveTo>
                  <a:cubicBezTo>
                    <a:pt x="21" y="57"/>
                    <a:pt x="21" y="56"/>
                    <a:pt x="21" y="55"/>
                  </a:cubicBezTo>
                  <a:cubicBezTo>
                    <a:pt x="21" y="54"/>
                    <a:pt x="21" y="54"/>
                    <a:pt x="21" y="54"/>
                  </a:cubicBezTo>
                  <a:cubicBezTo>
                    <a:pt x="23" y="50"/>
                    <a:pt x="25" y="46"/>
                    <a:pt x="28" y="43"/>
                  </a:cubicBezTo>
                  <a:cubicBezTo>
                    <a:pt x="28" y="45"/>
                    <a:pt x="28" y="47"/>
                    <a:pt x="28" y="48"/>
                  </a:cubicBezTo>
                  <a:cubicBezTo>
                    <a:pt x="27" y="49"/>
                    <a:pt x="27" y="49"/>
                    <a:pt x="27" y="49"/>
                  </a:cubicBezTo>
                  <a:cubicBezTo>
                    <a:pt x="25" y="52"/>
                    <a:pt x="23" y="55"/>
                    <a:pt x="21" y="58"/>
                  </a:cubicBezTo>
                  <a:moveTo>
                    <a:pt x="21" y="51"/>
                  </a:moveTo>
                  <a:cubicBezTo>
                    <a:pt x="21" y="49"/>
                    <a:pt x="21" y="47"/>
                    <a:pt x="21" y="46"/>
                  </a:cubicBezTo>
                  <a:cubicBezTo>
                    <a:pt x="23" y="42"/>
                    <a:pt x="25" y="38"/>
                    <a:pt x="28" y="34"/>
                  </a:cubicBezTo>
                  <a:cubicBezTo>
                    <a:pt x="28" y="37"/>
                    <a:pt x="28" y="39"/>
                    <a:pt x="28" y="41"/>
                  </a:cubicBezTo>
                  <a:cubicBezTo>
                    <a:pt x="28" y="41"/>
                    <a:pt x="28" y="41"/>
                    <a:pt x="28" y="41"/>
                  </a:cubicBezTo>
                  <a:cubicBezTo>
                    <a:pt x="27" y="41"/>
                    <a:pt x="27" y="41"/>
                    <a:pt x="27" y="41"/>
                  </a:cubicBezTo>
                  <a:cubicBezTo>
                    <a:pt x="27" y="41"/>
                    <a:pt x="27" y="41"/>
                    <a:pt x="26" y="41"/>
                  </a:cubicBezTo>
                  <a:cubicBezTo>
                    <a:pt x="24" y="44"/>
                    <a:pt x="23" y="48"/>
                    <a:pt x="21" y="51"/>
                  </a:cubicBezTo>
                  <a:moveTo>
                    <a:pt x="21" y="42"/>
                  </a:moveTo>
                  <a:cubicBezTo>
                    <a:pt x="21" y="40"/>
                    <a:pt x="21" y="37"/>
                    <a:pt x="21" y="35"/>
                  </a:cubicBezTo>
                  <a:cubicBezTo>
                    <a:pt x="23" y="31"/>
                    <a:pt x="25" y="28"/>
                    <a:pt x="28" y="24"/>
                  </a:cubicBezTo>
                  <a:cubicBezTo>
                    <a:pt x="28" y="26"/>
                    <a:pt x="28" y="29"/>
                    <a:pt x="28" y="31"/>
                  </a:cubicBezTo>
                  <a:cubicBezTo>
                    <a:pt x="27" y="32"/>
                    <a:pt x="27" y="32"/>
                    <a:pt x="26" y="33"/>
                  </a:cubicBezTo>
                  <a:cubicBezTo>
                    <a:pt x="24" y="36"/>
                    <a:pt x="23" y="39"/>
                    <a:pt x="21" y="42"/>
                  </a:cubicBezTo>
                  <a:moveTo>
                    <a:pt x="21" y="32"/>
                  </a:moveTo>
                  <a:cubicBezTo>
                    <a:pt x="21" y="30"/>
                    <a:pt x="21" y="28"/>
                    <a:pt x="21" y="26"/>
                  </a:cubicBezTo>
                  <a:cubicBezTo>
                    <a:pt x="23" y="22"/>
                    <a:pt x="25" y="19"/>
                    <a:pt x="28" y="16"/>
                  </a:cubicBezTo>
                  <a:cubicBezTo>
                    <a:pt x="28" y="18"/>
                    <a:pt x="28" y="19"/>
                    <a:pt x="28" y="21"/>
                  </a:cubicBezTo>
                  <a:cubicBezTo>
                    <a:pt x="27" y="21"/>
                    <a:pt x="27" y="21"/>
                    <a:pt x="27" y="21"/>
                  </a:cubicBezTo>
                  <a:cubicBezTo>
                    <a:pt x="25" y="25"/>
                    <a:pt x="23" y="28"/>
                    <a:pt x="21" y="32"/>
                  </a:cubicBezTo>
                  <a:moveTo>
                    <a:pt x="17" y="65"/>
                  </a:moveTo>
                  <a:cubicBezTo>
                    <a:pt x="12" y="64"/>
                    <a:pt x="9" y="64"/>
                    <a:pt x="4" y="64"/>
                  </a:cubicBezTo>
                  <a:cubicBezTo>
                    <a:pt x="4" y="56"/>
                    <a:pt x="4" y="48"/>
                    <a:pt x="4" y="41"/>
                  </a:cubicBezTo>
                  <a:cubicBezTo>
                    <a:pt x="4" y="31"/>
                    <a:pt x="4" y="21"/>
                    <a:pt x="4" y="13"/>
                  </a:cubicBezTo>
                  <a:cubicBezTo>
                    <a:pt x="7" y="13"/>
                    <a:pt x="10" y="13"/>
                    <a:pt x="13" y="14"/>
                  </a:cubicBezTo>
                  <a:cubicBezTo>
                    <a:pt x="14" y="14"/>
                    <a:pt x="16" y="14"/>
                    <a:pt x="17" y="14"/>
                  </a:cubicBezTo>
                  <a:cubicBezTo>
                    <a:pt x="17" y="16"/>
                    <a:pt x="17" y="21"/>
                    <a:pt x="17" y="26"/>
                  </a:cubicBezTo>
                  <a:cubicBezTo>
                    <a:pt x="17" y="35"/>
                    <a:pt x="17" y="45"/>
                    <a:pt x="17" y="55"/>
                  </a:cubicBezTo>
                  <a:cubicBezTo>
                    <a:pt x="17" y="58"/>
                    <a:pt x="17" y="62"/>
                    <a:pt x="17" y="65"/>
                  </a:cubicBezTo>
                  <a:moveTo>
                    <a:pt x="21" y="23"/>
                  </a:moveTo>
                  <a:cubicBezTo>
                    <a:pt x="21" y="22"/>
                    <a:pt x="21" y="21"/>
                    <a:pt x="21" y="20"/>
                  </a:cubicBezTo>
                  <a:cubicBezTo>
                    <a:pt x="23" y="16"/>
                    <a:pt x="25" y="13"/>
                    <a:pt x="27" y="10"/>
                  </a:cubicBezTo>
                  <a:cubicBezTo>
                    <a:pt x="27" y="11"/>
                    <a:pt x="27" y="12"/>
                    <a:pt x="28" y="13"/>
                  </a:cubicBezTo>
                  <a:cubicBezTo>
                    <a:pt x="27" y="14"/>
                    <a:pt x="27" y="14"/>
                    <a:pt x="27" y="14"/>
                  </a:cubicBezTo>
                  <a:cubicBezTo>
                    <a:pt x="25" y="16"/>
                    <a:pt x="23" y="20"/>
                    <a:pt x="21" y="23"/>
                  </a:cubicBezTo>
                  <a:moveTo>
                    <a:pt x="20" y="17"/>
                  </a:moveTo>
                  <a:cubicBezTo>
                    <a:pt x="20" y="15"/>
                    <a:pt x="20" y="14"/>
                    <a:pt x="20" y="13"/>
                  </a:cubicBezTo>
                  <a:cubicBezTo>
                    <a:pt x="23" y="10"/>
                    <a:pt x="25" y="8"/>
                    <a:pt x="27" y="6"/>
                  </a:cubicBezTo>
                  <a:cubicBezTo>
                    <a:pt x="27" y="7"/>
                    <a:pt x="27" y="7"/>
                    <a:pt x="27" y="8"/>
                  </a:cubicBezTo>
                  <a:cubicBezTo>
                    <a:pt x="25" y="10"/>
                    <a:pt x="23" y="13"/>
                    <a:pt x="20" y="17"/>
                  </a:cubicBezTo>
                  <a:moveTo>
                    <a:pt x="18" y="10"/>
                  </a:moveTo>
                  <a:cubicBezTo>
                    <a:pt x="17" y="10"/>
                    <a:pt x="12" y="10"/>
                    <a:pt x="7" y="10"/>
                  </a:cubicBezTo>
                  <a:cubicBezTo>
                    <a:pt x="11"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1" y="11"/>
                    <a:pt x="1" y="11"/>
                    <a:pt x="1" y="11"/>
                  </a:cubicBezTo>
                  <a:cubicBezTo>
                    <a:pt x="1" y="11"/>
                    <a:pt x="1" y="11"/>
                    <a:pt x="1" y="11"/>
                  </a:cubicBezTo>
                  <a:cubicBezTo>
                    <a:pt x="1" y="11"/>
                    <a:pt x="1" y="11"/>
                    <a:pt x="1" y="11"/>
                  </a:cubicBezTo>
                  <a:cubicBezTo>
                    <a:pt x="0" y="12"/>
                    <a:pt x="0" y="12"/>
                    <a:pt x="0" y="12"/>
                  </a:cubicBezTo>
                  <a:cubicBezTo>
                    <a:pt x="1" y="20"/>
                    <a:pt x="1" y="30"/>
                    <a:pt x="1" y="41"/>
                  </a:cubicBezTo>
                  <a:cubicBezTo>
                    <a:pt x="1" y="49"/>
                    <a:pt x="1" y="57"/>
                    <a:pt x="1" y="66"/>
                  </a:cubicBezTo>
                  <a:cubicBezTo>
                    <a:pt x="1" y="66"/>
                    <a:pt x="1" y="66"/>
                    <a:pt x="1" y="66"/>
                  </a:cubicBezTo>
                  <a:cubicBezTo>
                    <a:pt x="1" y="67"/>
                    <a:pt x="2" y="67"/>
                    <a:pt x="3" y="68"/>
                  </a:cubicBezTo>
                  <a:cubicBezTo>
                    <a:pt x="9" y="68"/>
                    <a:pt x="12" y="68"/>
                    <a:pt x="18" y="68"/>
                  </a:cubicBezTo>
                  <a:cubicBezTo>
                    <a:pt x="19" y="68"/>
                    <a:pt x="19" y="68"/>
                    <a:pt x="19" y="68"/>
                  </a:cubicBezTo>
                  <a:cubicBezTo>
                    <a:pt x="19" y="68"/>
                    <a:pt x="20" y="68"/>
                    <a:pt x="20" y="68"/>
                  </a:cubicBezTo>
                  <a:cubicBezTo>
                    <a:pt x="21" y="68"/>
                    <a:pt x="22" y="67"/>
                    <a:pt x="23" y="67"/>
                  </a:cubicBezTo>
                  <a:cubicBezTo>
                    <a:pt x="23" y="67"/>
                    <a:pt x="23" y="67"/>
                    <a:pt x="23" y="67"/>
                  </a:cubicBezTo>
                  <a:cubicBezTo>
                    <a:pt x="23" y="67"/>
                    <a:pt x="23" y="67"/>
                    <a:pt x="23" y="67"/>
                  </a:cubicBezTo>
                  <a:cubicBezTo>
                    <a:pt x="24" y="66"/>
                    <a:pt x="24" y="66"/>
                    <a:pt x="24" y="66"/>
                  </a:cubicBezTo>
                  <a:cubicBezTo>
                    <a:pt x="26" y="65"/>
                    <a:pt x="28" y="63"/>
                    <a:pt x="31" y="62"/>
                  </a:cubicBezTo>
                  <a:cubicBezTo>
                    <a:pt x="31" y="61"/>
                    <a:pt x="31" y="61"/>
                    <a:pt x="31" y="61"/>
                  </a:cubicBezTo>
                  <a:cubicBezTo>
                    <a:pt x="31" y="61"/>
                    <a:pt x="31" y="61"/>
                    <a:pt x="31" y="61"/>
                  </a:cubicBezTo>
                  <a:cubicBezTo>
                    <a:pt x="31" y="61"/>
                    <a:pt x="31" y="61"/>
                    <a:pt x="31" y="61"/>
                  </a:cubicBezTo>
                  <a:cubicBezTo>
                    <a:pt x="31" y="61"/>
                    <a:pt x="31" y="61"/>
                    <a:pt x="31" y="60"/>
                  </a:cubicBezTo>
                  <a:cubicBezTo>
                    <a:pt x="31" y="45"/>
                    <a:pt x="31" y="15"/>
                    <a:pt x="31" y="5"/>
                  </a:cubicBezTo>
                  <a:cubicBezTo>
                    <a:pt x="31" y="4"/>
                    <a:pt x="31" y="4"/>
                    <a:pt x="31" y="3"/>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0" y="1"/>
                    <a:pt x="30" y="0"/>
                    <a:pt x="29" y="0"/>
                  </a:cubicBezTo>
                  <a:cubicBezTo>
                    <a:pt x="28"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805"/>
            <p:cNvSpPr>
              <a:spLocks noEditPoints="1"/>
            </p:cNvSpPr>
            <p:nvPr/>
          </p:nvSpPr>
          <p:spPr bwMode="auto">
            <a:xfrm>
              <a:off x="3340" y="3549"/>
              <a:ext cx="74" cy="187"/>
            </a:xfrm>
            <a:custGeom>
              <a:avLst/>
              <a:gdLst>
                <a:gd name="T0" fmla="*/ 27 w 31"/>
                <a:gd name="T1" fmla="*/ 67 h 79"/>
                <a:gd name="T2" fmla="*/ 23 w 31"/>
                <a:gd name="T3" fmla="*/ 73 h 79"/>
                <a:gd name="T4" fmla="*/ 20 w 31"/>
                <a:gd name="T5" fmla="*/ 67 h 79"/>
                <a:gd name="T6" fmla="*/ 20 w 31"/>
                <a:gd name="T7" fmla="*/ 67 h 79"/>
                <a:gd name="T8" fmla="*/ 27 w 31"/>
                <a:gd name="T9" fmla="*/ 64 h 79"/>
                <a:gd name="T10" fmla="*/ 20 w 31"/>
                <a:gd name="T11" fmla="*/ 64 h 79"/>
                <a:gd name="T12" fmla="*/ 21 w 31"/>
                <a:gd name="T13" fmla="*/ 59 h 79"/>
                <a:gd name="T14" fmla="*/ 27 w 31"/>
                <a:gd name="T15" fmla="*/ 56 h 79"/>
                <a:gd name="T16" fmla="*/ 20 w 31"/>
                <a:gd name="T17" fmla="*/ 64 h 79"/>
                <a:gd name="T18" fmla="*/ 20 w 31"/>
                <a:gd name="T19" fmla="*/ 51 h 79"/>
                <a:gd name="T20" fmla="*/ 27 w 31"/>
                <a:gd name="T21" fmla="*/ 43 h 79"/>
                <a:gd name="T22" fmla="*/ 26 w 31"/>
                <a:gd name="T23" fmla="*/ 47 h 79"/>
                <a:gd name="T24" fmla="*/ 20 w 31"/>
                <a:gd name="T25" fmla="*/ 48 h 79"/>
                <a:gd name="T26" fmla="*/ 27 w 31"/>
                <a:gd name="T27" fmla="*/ 33 h 79"/>
                <a:gd name="T28" fmla="*/ 27 w 31"/>
                <a:gd name="T29" fmla="*/ 40 h 79"/>
                <a:gd name="T30" fmla="*/ 20 w 31"/>
                <a:gd name="T31" fmla="*/ 39 h 79"/>
                <a:gd name="T32" fmla="*/ 21 w 31"/>
                <a:gd name="T33" fmla="*/ 33 h 79"/>
                <a:gd name="T34" fmla="*/ 27 w 31"/>
                <a:gd name="T35" fmla="*/ 30 h 79"/>
                <a:gd name="T36" fmla="*/ 20 w 31"/>
                <a:gd name="T37" fmla="*/ 39 h 79"/>
                <a:gd name="T38" fmla="*/ 20 w 31"/>
                <a:gd name="T39" fmla="*/ 27 h 79"/>
                <a:gd name="T40" fmla="*/ 22 w 31"/>
                <a:gd name="T41" fmla="*/ 26 h 79"/>
                <a:gd name="T42" fmla="*/ 27 w 31"/>
                <a:gd name="T43" fmla="*/ 19 h 79"/>
                <a:gd name="T44" fmla="*/ 27 w 31"/>
                <a:gd name="T45" fmla="*/ 24 h 79"/>
                <a:gd name="T46" fmla="*/ 26 w 31"/>
                <a:gd name="T47" fmla="*/ 24 h 79"/>
                <a:gd name="T48" fmla="*/ 17 w 31"/>
                <a:gd name="T49" fmla="*/ 76 h 79"/>
                <a:gd name="T50" fmla="*/ 4 w 31"/>
                <a:gd name="T51" fmla="*/ 47 h 79"/>
                <a:gd name="T52" fmla="*/ 12 w 31"/>
                <a:gd name="T53" fmla="*/ 13 h 79"/>
                <a:gd name="T54" fmla="*/ 16 w 31"/>
                <a:gd name="T55" fmla="*/ 30 h 79"/>
                <a:gd name="T56" fmla="*/ 17 w 31"/>
                <a:gd name="T57" fmla="*/ 76 h 79"/>
                <a:gd name="T58" fmla="*/ 20 w 31"/>
                <a:gd name="T59" fmla="*/ 21 h 79"/>
                <a:gd name="T60" fmla="*/ 27 w 31"/>
                <a:gd name="T61" fmla="*/ 17 h 79"/>
                <a:gd name="T62" fmla="*/ 20 w 31"/>
                <a:gd name="T63" fmla="*/ 24 h 79"/>
                <a:gd name="T64" fmla="*/ 20 w 31"/>
                <a:gd name="T65" fmla="*/ 13 h 79"/>
                <a:gd name="T66" fmla="*/ 27 w 31"/>
                <a:gd name="T67" fmla="*/ 9 h 79"/>
                <a:gd name="T68" fmla="*/ 20 w 31"/>
                <a:gd name="T69" fmla="*/ 18 h 79"/>
                <a:gd name="T70" fmla="*/ 6 w 31"/>
                <a:gd name="T71" fmla="*/ 9 h 79"/>
                <a:gd name="T72" fmla="*/ 22 w 31"/>
                <a:gd name="T73" fmla="*/ 3 h 79"/>
                <a:gd name="T74" fmla="*/ 18 w 31"/>
                <a:gd name="T75" fmla="*/ 10 h 79"/>
                <a:gd name="T76" fmla="*/ 12 w 31"/>
                <a:gd name="T77" fmla="*/ 0 h 79"/>
                <a:gd name="T78" fmla="*/ 8 w 31"/>
                <a:gd name="T79" fmla="*/ 3 h 79"/>
                <a:gd name="T80" fmla="*/ 0 w 31"/>
                <a:gd name="T81" fmla="*/ 10 h 79"/>
                <a:gd name="T82" fmla="*/ 0 w 31"/>
                <a:gd name="T83" fmla="*/ 10 h 79"/>
                <a:gd name="T84" fmla="*/ 0 w 31"/>
                <a:gd name="T85" fmla="*/ 11 h 79"/>
                <a:gd name="T86" fmla="*/ 0 w 31"/>
                <a:gd name="T87" fmla="*/ 11 h 79"/>
                <a:gd name="T88" fmla="*/ 0 w 31"/>
                <a:gd name="T89" fmla="*/ 77 h 79"/>
                <a:gd name="T90" fmla="*/ 2 w 31"/>
                <a:gd name="T91" fmla="*/ 79 h 79"/>
                <a:gd name="T92" fmla="*/ 18 w 31"/>
                <a:gd name="T93" fmla="*/ 79 h 79"/>
                <a:gd name="T94" fmla="*/ 30 w 31"/>
                <a:gd name="T95" fmla="*/ 73 h 79"/>
                <a:gd name="T96" fmla="*/ 30 w 31"/>
                <a:gd name="T97" fmla="*/ 72 h 79"/>
                <a:gd name="T98" fmla="*/ 31 w 31"/>
                <a:gd name="T99" fmla="*/ 71 h 79"/>
                <a:gd name="T100" fmla="*/ 30 w 31"/>
                <a:gd name="T101" fmla="*/ 3 h 79"/>
                <a:gd name="T102" fmla="*/ 30 w 31"/>
                <a:gd name="T103" fmla="*/ 2 h 79"/>
                <a:gd name="T104" fmla="*/ 30 w 31"/>
                <a:gd name="T105" fmla="*/ 2 h 79"/>
                <a:gd name="T106" fmla="*/ 30 w 31"/>
                <a:gd name="T107" fmla="*/ 1 h 79"/>
                <a:gd name="T108" fmla="*/ 30 w 31"/>
                <a:gd name="T109" fmla="*/ 1 h 79"/>
                <a:gd name="T110" fmla="*/ 22 w 31"/>
                <a:gd name="T11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 h="79">
                  <a:moveTo>
                    <a:pt x="23" y="73"/>
                  </a:moveTo>
                  <a:cubicBezTo>
                    <a:pt x="24" y="71"/>
                    <a:pt x="26" y="69"/>
                    <a:pt x="27" y="67"/>
                  </a:cubicBezTo>
                  <a:cubicBezTo>
                    <a:pt x="27" y="68"/>
                    <a:pt x="27" y="69"/>
                    <a:pt x="27" y="70"/>
                  </a:cubicBezTo>
                  <a:cubicBezTo>
                    <a:pt x="26" y="71"/>
                    <a:pt x="24" y="72"/>
                    <a:pt x="23" y="73"/>
                  </a:cubicBezTo>
                  <a:moveTo>
                    <a:pt x="20" y="74"/>
                  </a:moveTo>
                  <a:cubicBezTo>
                    <a:pt x="20" y="72"/>
                    <a:pt x="20" y="69"/>
                    <a:pt x="20" y="67"/>
                  </a:cubicBezTo>
                  <a:cubicBezTo>
                    <a:pt x="20" y="67"/>
                    <a:pt x="20" y="67"/>
                    <a:pt x="20" y="67"/>
                  </a:cubicBezTo>
                  <a:cubicBezTo>
                    <a:pt x="20" y="67"/>
                    <a:pt x="20" y="67"/>
                    <a:pt x="20" y="67"/>
                  </a:cubicBezTo>
                  <a:cubicBezTo>
                    <a:pt x="22" y="64"/>
                    <a:pt x="25" y="61"/>
                    <a:pt x="27" y="58"/>
                  </a:cubicBezTo>
                  <a:cubicBezTo>
                    <a:pt x="27" y="60"/>
                    <a:pt x="27" y="62"/>
                    <a:pt x="27" y="64"/>
                  </a:cubicBezTo>
                  <a:cubicBezTo>
                    <a:pt x="25" y="67"/>
                    <a:pt x="22" y="70"/>
                    <a:pt x="20" y="74"/>
                  </a:cubicBezTo>
                  <a:moveTo>
                    <a:pt x="20" y="64"/>
                  </a:moveTo>
                  <a:cubicBezTo>
                    <a:pt x="20" y="62"/>
                    <a:pt x="20" y="61"/>
                    <a:pt x="20" y="59"/>
                  </a:cubicBezTo>
                  <a:cubicBezTo>
                    <a:pt x="21" y="59"/>
                    <a:pt x="21" y="59"/>
                    <a:pt x="21" y="59"/>
                  </a:cubicBezTo>
                  <a:cubicBezTo>
                    <a:pt x="23" y="56"/>
                    <a:pt x="25" y="52"/>
                    <a:pt x="27" y="49"/>
                  </a:cubicBezTo>
                  <a:cubicBezTo>
                    <a:pt x="27" y="52"/>
                    <a:pt x="27" y="54"/>
                    <a:pt x="27" y="56"/>
                  </a:cubicBezTo>
                  <a:cubicBezTo>
                    <a:pt x="26" y="56"/>
                    <a:pt x="26" y="56"/>
                    <a:pt x="26" y="56"/>
                  </a:cubicBezTo>
                  <a:cubicBezTo>
                    <a:pt x="24" y="59"/>
                    <a:pt x="22" y="61"/>
                    <a:pt x="20" y="64"/>
                  </a:cubicBezTo>
                  <a:moveTo>
                    <a:pt x="20" y="56"/>
                  </a:moveTo>
                  <a:cubicBezTo>
                    <a:pt x="20" y="54"/>
                    <a:pt x="20" y="52"/>
                    <a:pt x="20" y="51"/>
                  </a:cubicBezTo>
                  <a:cubicBezTo>
                    <a:pt x="21" y="50"/>
                    <a:pt x="21" y="50"/>
                    <a:pt x="21" y="50"/>
                  </a:cubicBezTo>
                  <a:cubicBezTo>
                    <a:pt x="23" y="48"/>
                    <a:pt x="25" y="45"/>
                    <a:pt x="27" y="43"/>
                  </a:cubicBezTo>
                  <a:cubicBezTo>
                    <a:pt x="27" y="44"/>
                    <a:pt x="27" y="45"/>
                    <a:pt x="27" y="47"/>
                  </a:cubicBezTo>
                  <a:cubicBezTo>
                    <a:pt x="26" y="47"/>
                    <a:pt x="26" y="47"/>
                    <a:pt x="26" y="47"/>
                  </a:cubicBezTo>
                  <a:cubicBezTo>
                    <a:pt x="24" y="50"/>
                    <a:pt x="22" y="53"/>
                    <a:pt x="20" y="56"/>
                  </a:cubicBezTo>
                  <a:moveTo>
                    <a:pt x="20" y="48"/>
                  </a:moveTo>
                  <a:cubicBezTo>
                    <a:pt x="20" y="46"/>
                    <a:pt x="20" y="44"/>
                    <a:pt x="20" y="41"/>
                  </a:cubicBezTo>
                  <a:cubicBezTo>
                    <a:pt x="22" y="39"/>
                    <a:pt x="25" y="36"/>
                    <a:pt x="27" y="33"/>
                  </a:cubicBezTo>
                  <a:cubicBezTo>
                    <a:pt x="27" y="35"/>
                    <a:pt x="27" y="38"/>
                    <a:pt x="27" y="40"/>
                  </a:cubicBezTo>
                  <a:cubicBezTo>
                    <a:pt x="27" y="40"/>
                    <a:pt x="27" y="40"/>
                    <a:pt x="27" y="40"/>
                  </a:cubicBezTo>
                  <a:cubicBezTo>
                    <a:pt x="25" y="43"/>
                    <a:pt x="22" y="46"/>
                    <a:pt x="20" y="48"/>
                  </a:cubicBezTo>
                  <a:moveTo>
                    <a:pt x="20" y="39"/>
                  </a:moveTo>
                  <a:cubicBezTo>
                    <a:pt x="20" y="37"/>
                    <a:pt x="20" y="35"/>
                    <a:pt x="20" y="34"/>
                  </a:cubicBezTo>
                  <a:cubicBezTo>
                    <a:pt x="21" y="33"/>
                    <a:pt x="21" y="33"/>
                    <a:pt x="21" y="33"/>
                  </a:cubicBezTo>
                  <a:cubicBezTo>
                    <a:pt x="23" y="31"/>
                    <a:pt x="25" y="28"/>
                    <a:pt x="27" y="26"/>
                  </a:cubicBezTo>
                  <a:cubicBezTo>
                    <a:pt x="27" y="27"/>
                    <a:pt x="27" y="29"/>
                    <a:pt x="27" y="30"/>
                  </a:cubicBezTo>
                  <a:cubicBezTo>
                    <a:pt x="27" y="30"/>
                    <a:pt x="27" y="30"/>
                    <a:pt x="27" y="30"/>
                  </a:cubicBezTo>
                  <a:cubicBezTo>
                    <a:pt x="24" y="33"/>
                    <a:pt x="22" y="36"/>
                    <a:pt x="20" y="39"/>
                  </a:cubicBezTo>
                  <a:moveTo>
                    <a:pt x="20" y="32"/>
                  </a:moveTo>
                  <a:cubicBezTo>
                    <a:pt x="20" y="30"/>
                    <a:pt x="20" y="29"/>
                    <a:pt x="20" y="27"/>
                  </a:cubicBezTo>
                  <a:cubicBezTo>
                    <a:pt x="20" y="27"/>
                    <a:pt x="21" y="27"/>
                    <a:pt x="21" y="27"/>
                  </a:cubicBezTo>
                  <a:cubicBezTo>
                    <a:pt x="22" y="27"/>
                    <a:pt x="22" y="26"/>
                    <a:pt x="22" y="26"/>
                  </a:cubicBezTo>
                  <a:cubicBezTo>
                    <a:pt x="21" y="25"/>
                    <a:pt x="21" y="25"/>
                    <a:pt x="21" y="25"/>
                  </a:cubicBezTo>
                  <a:cubicBezTo>
                    <a:pt x="23" y="23"/>
                    <a:pt x="25" y="21"/>
                    <a:pt x="27" y="19"/>
                  </a:cubicBezTo>
                  <a:cubicBezTo>
                    <a:pt x="27" y="21"/>
                    <a:pt x="27" y="23"/>
                    <a:pt x="27" y="24"/>
                  </a:cubicBezTo>
                  <a:cubicBezTo>
                    <a:pt x="27" y="24"/>
                    <a:pt x="27" y="24"/>
                    <a:pt x="27" y="24"/>
                  </a:cubicBezTo>
                  <a:cubicBezTo>
                    <a:pt x="27" y="24"/>
                    <a:pt x="26" y="24"/>
                    <a:pt x="26" y="24"/>
                  </a:cubicBezTo>
                  <a:cubicBezTo>
                    <a:pt x="26" y="24"/>
                    <a:pt x="26" y="24"/>
                    <a:pt x="26" y="24"/>
                  </a:cubicBezTo>
                  <a:cubicBezTo>
                    <a:pt x="24" y="27"/>
                    <a:pt x="22" y="29"/>
                    <a:pt x="20" y="32"/>
                  </a:cubicBezTo>
                  <a:moveTo>
                    <a:pt x="17" y="76"/>
                  </a:moveTo>
                  <a:cubicBezTo>
                    <a:pt x="12" y="75"/>
                    <a:pt x="8" y="75"/>
                    <a:pt x="4" y="75"/>
                  </a:cubicBezTo>
                  <a:cubicBezTo>
                    <a:pt x="4" y="67"/>
                    <a:pt x="4" y="57"/>
                    <a:pt x="4" y="47"/>
                  </a:cubicBezTo>
                  <a:cubicBezTo>
                    <a:pt x="4" y="34"/>
                    <a:pt x="4" y="22"/>
                    <a:pt x="3" y="13"/>
                  </a:cubicBezTo>
                  <a:cubicBezTo>
                    <a:pt x="6" y="13"/>
                    <a:pt x="9" y="13"/>
                    <a:pt x="12" y="13"/>
                  </a:cubicBezTo>
                  <a:cubicBezTo>
                    <a:pt x="14" y="13"/>
                    <a:pt x="15" y="13"/>
                    <a:pt x="16" y="13"/>
                  </a:cubicBezTo>
                  <a:cubicBezTo>
                    <a:pt x="16" y="16"/>
                    <a:pt x="16" y="22"/>
                    <a:pt x="16" y="30"/>
                  </a:cubicBezTo>
                  <a:cubicBezTo>
                    <a:pt x="16" y="41"/>
                    <a:pt x="17" y="54"/>
                    <a:pt x="17" y="64"/>
                  </a:cubicBezTo>
                  <a:cubicBezTo>
                    <a:pt x="17" y="69"/>
                    <a:pt x="17" y="73"/>
                    <a:pt x="17" y="76"/>
                  </a:cubicBezTo>
                  <a:moveTo>
                    <a:pt x="20" y="24"/>
                  </a:moveTo>
                  <a:cubicBezTo>
                    <a:pt x="20" y="23"/>
                    <a:pt x="20" y="22"/>
                    <a:pt x="20" y="21"/>
                  </a:cubicBezTo>
                  <a:cubicBezTo>
                    <a:pt x="22" y="18"/>
                    <a:pt x="24" y="15"/>
                    <a:pt x="27" y="12"/>
                  </a:cubicBezTo>
                  <a:cubicBezTo>
                    <a:pt x="27" y="13"/>
                    <a:pt x="27" y="15"/>
                    <a:pt x="27" y="17"/>
                  </a:cubicBezTo>
                  <a:cubicBezTo>
                    <a:pt x="26" y="17"/>
                    <a:pt x="26" y="17"/>
                    <a:pt x="26" y="17"/>
                  </a:cubicBezTo>
                  <a:cubicBezTo>
                    <a:pt x="24" y="20"/>
                    <a:pt x="22" y="22"/>
                    <a:pt x="20" y="24"/>
                  </a:cubicBezTo>
                  <a:moveTo>
                    <a:pt x="20" y="18"/>
                  </a:moveTo>
                  <a:cubicBezTo>
                    <a:pt x="20" y="16"/>
                    <a:pt x="20" y="14"/>
                    <a:pt x="20" y="13"/>
                  </a:cubicBezTo>
                  <a:cubicBezTo>
                    <a:pt x="23" y="10"/>
                    <a:pt x="25" y="8"/>
                    <a:pt x="27" y="6"/>
                  </a:cubicBezTo>
                  <a:cubicBezTo>
                    <a:pt x="27" y="7"/>
                    <a:pt x="27" y="8"/>
                    <a:pt x="27" y="9"/>
                  </a:cubicBezTo>
                  <a:cubicBezTo>
                    <a:pt x="27" y="9"/>
                    <a:pt x="27" y="9"/>
                    <a:pt x="27" y="9"/>
                  </a:cubicBezTo>
                  <a:cubicBezTo>
                    <a:pt x="24" y="12"/>
                    <a:pt x="22" y="15"/>
                    <a:pt x="20" y="18"/>
                  </a:cubicBezTo>
                  <a:moveTo>
                    <a:pt x="18" y="10"/>
                  </a:moveTo>
                  <a:cubicBezTo>
                    <a:pt x="17" y="10"/>
                    <a:pt x="11" y="10"/>
                    <a:pt x="6" y="9"/>
                  </a:cubicBezTo>
                  <a:cubicBezTo>
                    <a:pt x="10" y="7"/>
                    <a:pt x="12" y="4"/>
                    <a:pt x="13" y="4"/>
                  </a:cubicBezTo>
                  <a:cubicBezTo>
                    <a:pt x="15" y="4"/>
                    <a:pt x="18" y="3"/>
                    <a:pt x="22" y="3"/>
                  </a:cubicBezTo>
                  <a:cubicBezTo>
                    <a:pt x="23" y="3"/>
                    <a:pt x="23" y="3"/>
                    <a:pt x="24" y="3"/>
                  </a:cubicBezTo>
                  <a:cubicBezTo>
                    <a:pt x="22" y="5"/>
                    <a:pt x="20" y="7"/>
                    <a:pt x="18" y="10"/>
                  </a:cubicBezTo>
                  <a:moveTo>
                    <a:pt x="22" y="0"/>
                  </a:moveTo>
                  <a:cubicBezTo>
                    <a:pt x="17" y="0"/>
                    <a:pt x="12" y="0"/>
                    <a:pt x="12" y="0"/>
                  </a:cubicBezTo>
                  <a:cubicBezTo>
                    <a:pt x="12" y="0"/>
                    <a:pt x="12" y="0"/>
                    <a:pt x="11" y="0"/>
                  </a:cubicBezTo>
                  <a:cubicBezTo>
                    <a:pt x="11" y="0"/>
                    <a:pt x="10" y="1"/>
                    <a:pt x="8" y="3"/>
                  </a:cubicBezTo>
                  <a:cubicBezTo>
                    <a:pt x="6" y="5"/>
                    <a:pt x="4" y="7"/>
                    <a:pt x="0" y="10"/>
                  </a:cubicBezTo>
                  <a:cubicBezTo>
                    <a:pt x="0" y="10"/>
                    <a:pt x="0" y="10"/>
                    <a:pt x="0" y="10"/>
                  </a:cubicBezTo>
                  <a:cubicBezTo>
                    <a:pt x="0" y="10"/>
                    <a:pt x="0" y="10"/>
                    <a:pt x="0" y="10"/>
                  </a:cubicBezTo>
                  <a:cubicBezTo>
                    <a:pt x="0" y="10"/>
                    <a:pt x="0" y="10"/>
                    <a:pt x="0" y="10"/>
                  </a:cubicBezTo>
                  <a:cubicBezTo>
                    <a:pt x="0" y="10"/>
                    <a:pt x="0" y="10"/>
                    <a:pt x="0" y="10"/>
                  </a:cubicBezTo>
                  <a:cubicBezTo>
                    <a:pt x="0" y="11"/>
                    <a:pt x="0" y="11"/>
                    <a:pt x="0" y="11"/>
                  </a:cubicBezTo>
                  <a:cubicBezTo>
                    <a:pt x="0" y="11"/>
                    <a:pt x="0" y="11"/>
                    <a:pt x="0" y="11"/>
                  </a:cubicBezTo>
                  <a:cubicBezTo>
                    <a:pt x="0" y="11"/>
                    <a:pt x="0" y="11"/>
                    <a:pt x="0" y="11"/>
                  </a:cubicBezTo>
                  <a:cubicBezTo>
                    <a:pt x="0" y="20"/>
                    <a:pt x="0" y="33"/>
                    <a:pt x="0" y="47"/>
                  </a:cubicBezTo>
                  <a:cubicBezTo>
                    <a:pt x="0" y="57"/>
                    <a:pt x="0" y="68"/>
                    <a:pt x="0" y="77"/>
                  </a:cubicBezTo>
                  <a:cubicBezTo>
                    <a:pt x="0" y="77"/>
                    <a:pt x="0" y="77"/>
                    <a:pt x="0" y="77"/>
                  </a:cubicBezTo>
                  <a:cubicBezTo>
                    <a:pt x="0" y="78"/>
                    <a:pt x="1" y="78"/>
                    <a:pt x="2" y="79"/>
                  </a:cubicBezTo>
                  <a:cubicBezTo>
                    <a:pt x="8" y="79"/>
                    <a:pt x="11" y="79"/>
                    <a:pt x="18" y="79"/>
                  </a:cubicBezTo>
                  <a:cubicBezTo>
                    <a:pt x="18" y="79"/>
                    <a:pt x="18" y="79"/>
                    <a:pt x="18" y="79"/>
                  </a:cubicBezTo>
                  <a:cubicBezTo>
                    <a:pt x="19" y="79"/>
                    <a:pt x="19" y="79"/>
                    <a:pt x="19" y="79"/>
                  </a:cubicBezTo>
                  <a:cubicBezTo>
                    <a:pt x="23" y="77"/>
                    <a:pt x="26" y="75"/>
                    <a:pt x="30" y="73"/>
                  </a:cubicBezTo>
                  <a:cubicBezTo>
                    <a:pt x="30" y="72"/>
                    <a:pt x="30" y="72"/>
                    <a:pt x="30" y="72"/>
                  </a:cubicBezTo>
                  <a:cubicBezTo>
                    <a:pt x="30" y="72"/>
                    <a:pt x="30" y="72"/>
                    <a:pt x="30" y="72"/>
                  </a:cubicBezTo>
                  <a:cubicBezTo>
                    <a:pt x="30" y="72"/>
                    <a:pt x="30" y="72"/>
                    <a:pt x="30" y="72"/>
                  </a:cubicBezTo>
                  <a:cubicBezTo>
                    <a:pt x="31" y="72"/>
                    <a:pt x="31" y="72"/>
                    <a:pt x="31" y="71"/>
                  </a:cubicBezTo>
                  <a:cubicBezTo>
                    <a:pt x="31" y="56"/>
                    <a:pt x="30" y="18"/>
                    <a:pt x="30" y="6"/>
                  </a:cubicBezTo>
                  <a:cubicBezTo>
                    <a:pt x="30" y="5"/>
                    <a:pt x="30" y="4"/>
                    <a:pt x="30" y="3"/>
                  </a:cubicBezTo>
                  <a:cubicBezTo>
                    <a:pt x="30" y="2"/>
                    <a:pt x="30" y="2"/>
                    <a:pt x="30" y="2"/>
                  </a:cubicBezTo>
                  <a:cubicBezTo>
                    <a:pt x="30" y="2"/>
                    <a:pt x="30" y="2"/>
                    <a:pt x="30" y="2"/>
                  </a:cubicBezTo>
                  <a:cubicBezTo>
                    <a:pt x="30" y="2"/>
                    <a:pt x="30" y="2"/>
                    <a:pt x="30" y="2"/>
                  </a:cubicBezTo>
                  <a:cubicBezTo>
                    <a:pt x="30" y="2"/>
                    <a:pt x="30" y="2"/>
                    <a:pt x="30" y="2"/>
                  </a:cubicBezTo>
                  <a:cubicBezTo>
                    <a:pt x="30" y="1"/>
                    <a:pt x="30" y="1"/>
                    <a:pt x="30" y="1"/>
                  </a:cubicBezTo>
                  <a:cubicBezTo>
                    <a:pt x="30" y="1"/>
                    <a:pt x="30" y="1"/>
                    <a:pt x="30" y="1"/>
                  </a:cubicBezTo>
                  <a:cubicBezTo>
                    <a:pt x="30" y="1"/>
                    <a:pt x="30" y="1"/>
                    <a:pt x="30" y="1"/>
                  </a:cubicBezTo>
                  <a:cubicBezTo>
                    <a:pt x="30" y="1"/>
                    <a:pt x="30" y="1"/>
                    <a:pt x="30" y="1"/>
                  </a:cubicBezTo>
                  <a:cubicBezTo>
                    <a:pt x="30" y="0"/>
                    <a:pt x="29" y="0"/>
                    <a:pt x="29" y="0"/>
                  </a:cubicBezTo>
                  <a:cubicBezTo>
                    <a:pt x="27" y="0"/>
                    <a:pt x="24" y="0"/>
                    <a:pt x="2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806"/>
            <p:cNvSpPr>
              <a:spLocks noEditPoints="1"/>
            </p:cNvSpPr>
            <p:nvPr/>
          </p:nvSpPr>
          <p:spPr bwMode="auto">
            <a:xfrm>
              <a:off x="5012" y="918"/>
              <a:ext cx="509" cy="539"/>
            </a:xfrm>
            <a:custGeom>
              <a:avLst/>
              <a:gdLst>
                <a:gd name="T0" fmla="*/ 155 w 215"/>
                <a:gd name="T1" fmla="*/ 179 h 228"/>
                <a:gd name="T2" fmla="*/ 192 w 215"/>
                <a:gd name="T3" fmla="*/ 133 h 228"/>
                <a:gd name="T4" fmla="*/ 148 w 215"/>
                <a:gd name="T5" fmla="*/ 193 h 228"/>
                <a:gd name="T6" fmla="*/ 6 w 215"/>
                <a:gd name="T7" fmla="*/ 89 h 228"/>
                <a:gd name="T8" fmla="*/ 24 w 215"/>
                <a:gd name="T9" fmla="*/ 105 h 228"/>
                <a:gd name="T10" fmla="*/ 28 w 215"/>
                <a:gd name="T11" fmla="*/ 101 h 228"/>
                <a:gd name="T12" fmla="*/ 27 w 215"/>
                <a:gd name="T13" fmla="*/ 108 h 228"/>
                <a:gd name="T14" fmla="*/ 39 w 215"/>
                <a:gd name="T15" fmla="*/ 126 h 228"/>
                <a:gd name="T16" fmla="*/ 44 w 215"/>
                <a:gd name="T17" fmla="*/ 123 h 228"/>
                <a:gd name="T18" fmla="*/ 45 w 215"/>
                <a:gd name="T19" fmla="*/ 131 h 228"/>
                <a:gd name="T20" fmla="*/ 55 w 215"/>
                <a:gd name="T21" fmla="*/ 149 h 228"/>
                <a:gd name="T22" fmla="*/ 60 w 215"/>
                <a:gd name="T23" fmla="*/ 146 h 228"/>
                <a:gd name="T24" fmla="*/ 63 w 215"/>
                <a:gd name="T25" fmla="*/ 150 h 228"/>
                <a:gd name="T26" fmla="*/ 70 w 215"/>
                <a:gd name="T27" fmla="*/ 171 h 228"/>
                <a:gd name="T28" fmla="*/ 75 w 215"/>
                <a:gd name="T29" fmla="*/ 169 h 228"/>
                <a:gd name="T30" fmla="*/ 75 w 215"/>
                <a:gd name="T31" fmla="*/ 180 h 228"/>
                <a:gd name="T32" fmla="*/ 92 w 215"/>
                <a:gd name="T33" fmla="*/ 208 h 228"/>
                <a:gd name="T34" fmla="*/ 161 w 215"/>
                <a:gd name="T35" fmla="*/ 160 h 228"/>
                <a:gd name="T36" fmla="*/ 133 w 215"/>
                <a:gd name="T37" fmla="*/ 190 h 228"/>
                <a:gd name="T38" fmla="*/ 76 w 215"/>
                <a:gd name="T39" fmla="*/ 188 h 228"/>
                <a:gd name="T40" fmla="*/ 63 w 215"/>
                <a:gd name="T41" fmla="*/ 182 h 228"/>
                <a:gd name="T42" fmla="*/ 53 w 215"/>
                <a:gd name="T43" fmla="*/ 158 h 228"/>
                <a:gd name="T44" fmla="*/ 44 w 215"/>
                <a:gd name="T45" fmla="*/ 145 h 228"/>
                <a:gd name="T46" fmla="*/ 39 w 215"/>
                <a:gd name="T47" fmla="*/ 134 h 228"/>
                <a:gd name="T48" fmla="*/ 29 w 215"/>
                <a:gd name="T49" fmla="*/ 117 h 228"/>
                <a:gd name="T50" fmla="*/ 24 w 215"/>
                <a:gd name="T51" fmla="*/ 111 h 228"/>
                <a:gd name="T52" fmla="*/ 10 w 215"/>
                <a:gd name="T53" fmla="*/ 85 h 228"/>
                <a:gd name="T54" fmla="*/ 103 w 215"/>
                <a:gd name="T55" fmla="*/ 3 h 228"/>
                <a:gd name="T56" fmla="*/ 160 w 215"/>
                <a:gd name="T57" fmla="*/ 158 h 228"/>
                <a:gd name="T58" fmla="*/ 79 w 215"/>
                <a:gd name="T59" fmla="*/ 181 h 228"/>
                <a:gd name="T60" fmla="*/ 70 w 215"/>
                <a:gd name="T61" fmla="*/ 168 h 228"/>
                <a:gd name="T62" fmla="*/ 60 w 215"/>
                <a:gd name="T63" fmla="*/ 144 h 228"/>
                <a:gd name="T64" fmla="*/ 49 w 215"/>
                <a:gd name="T65" fmla="*/ 131 h 228"/>
                <a:gd name="T66" fmla="*/ 44 w 215"/>
                <a:gd name="T67" fmla="*/ 120 h 228"/>
                <a:gd name="T68" fmla="*/ 31 w 215"/>
                <a:gd name="T69" fmla="*/ 100 h 228"/>
                <a:gd name="T70" fmla="*/ 23 w 215"/>
                <a:gd name="T71" fmla="*/ 101 h 228"/>
                <a:gd name="T72" fmla="*/ 3 w 215"/>
                <a:gd name="T73" fmla="*/ 81 h 228"/>
                <a:gd name="T74" fmla="*/ 0 w 215"/>
                <a:gd name="T75" fmla="*/ 92 h 228"/>
                <a:gd name="T76" fmla="*/ 21 w 215"/>
                <a:gd name="T77" fmla="*/ 116 h 228"/>
                <a:gd name="T78" fmla="*/ 25 w 215"/>
                <a:gd name="T79" fmla="*/ 115 h 228"/>
                <a:gd name="T80" fmla="*/ 22 w 215"/>
                <a:gd name="T81" fmla="*/ 121 h 228"/>
                <a:gd name="T82" fmla="*/ 34 w 215"/>
                <a:gd name="T83" fmla="*/ 139 h 228"/>
                <a:gd name="T84" fmla="*/ 42 w 215"/>
                <a:gd name="T85" fmla="*/ 138 h 228"/>
                <a:gd name="T86" fmla="*/ 38 w 215"/>
                <a:gd name="T87" fmla="*/ 145 h 228"/>
                <a:gd name="T88" fmla="*/ 49 w 215"/>
                <a:gd name="T89" fmla="*/ 163 h 228"/>
                <a:gd name="T90" fmla="*/ 53 w 215"/>
                <a:gd name="T91" fmla="*/ 160 h 228"/>
                <a:gd name="T92" fmla="*/ 54 w 215"/>
                <a:gd name="T93" fmla="*/ 169 h 228"/>
                <a:gd name="T94" fmla="*/ 63 w 215"/>
                <a:gd name="T95" fmla="*/ 186 h 228"/>
                <a:gd name="T96" fmla="*/ 73 w 215"/>
                <a:gd name="T97" fmla="*/ 186 h 228"/>
                <a:gd name="T98" fmla="*/ 68 w 215"/>
                <a:gd name="T99" fmla="*/ 196 h 228"/>
                <a:gd name="T100" fmla="*/ 83 w 215"/>
                <a:gd name="T101" fmla="*/ 223 h 228"/>
                <a:gd name="T102" fmla="*/ 98 w 215"/>
                <a:gd name="T103" fmla="*/ 228 h 228"/>
                <a:gd name="T104" fmla="*/ 170 w 215"/>
                <a:gd name="T105" fmla="*/ 182 h 228"/>
                <a:gd name="T106" fmla="*/ 201 w 215"/>
                <a:gd name="T107" fmla="*/ 128 h 228"/>
                <a:gd name="T108" fmla="*/ 124 w 215"/>
                <a:gd name="T109" fmla="*/ 2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5" h="228">
                  <a:moveTo>
                    <a:pt x="99" y="224"/>
                  </a:moveTo>
                  <a:cubicBezTo>
                    <a:pt x="98" y="221"/>
                    <a:pt x="97" y="218"/>
                    <a:pt x="96" y="216"/>
                  </a:cubicBezTo>
                  <a:cubicBezTo>
                    <a:pt x="109" y="208"/>
                    <a:pt x="122" y="200"/>
                    <a:pt x="135" y="192"/>
                  </a:cubicBezTo>
                  <a:cubicBezTo>
                    <a:pt x="142" y="188"/>
                    <a:pt x="148" y="183"/>
                    <a:pt x="155" y="179"/>
                  </a:cubicBezTo>
                  <a:cubicBezTo>
                    <a:pt x="170" y="168"/>
                    <a:pt x="183" y="154"/>
                    <a:pt x="200" y="147"/>
                  </a:cubicBezTo>
                  <a:cubicBezTo>
                    <a:pt x="200" y="147"/>
                    <a:pt x="200" y="147"/>
                    <a:pt x="200" y="146"/>
                  </a:cubicBezTo>
                  <a:cubicBezTo>
                    <a:pt x="201" y="146"/>
                    <a:pt x="201" y="146"/>
                    <a:pt x="200" y="145"/>
                  </a:cubicBezTo>
                  <a:cubicBezTo>
                    <a:pt x="198" y="141"/>
                    <a:pt x="195" y="137"/>
                    <a:pt x="192" y="133"/>
                  </a:cubicBezTo>
                  <a:cubicBezTo>
                    <a:pt x="194" y="132"/>
                    <a:pt x="196" y="130"/>
                    <a:pt x="199" y="129"/>
                  </a:cubicBezTo>
                  <a:cubicBezTo>
                    <a:pt x="203" y="135"/>
                    <a:pt x="207" y="142"/>
                    <a:pt x="212" y="149"/>
                  </a:cubicBezTo>
                  <a:cubicBezTo>
                    <a:pt x="195" y="156"/>
                    <a:pt x="182" y="169"/>
                    <a:pt x="168" y="180"/>
                  </a:cubicBezTo>
                  <a:cubicBezTo>
                    <a:pt x="162" y="185"/>
                    <a:pt x="155" y="189"/>
                    <a:pt x="148" y="193"/>
                  </a:cubicBezTo>
                  <a:cubicBezTo>
                    <a:pt x="132" y="204"/>
                    <a:pt x="116" y="214"/>
                    <a:pt x="99" y="224"/>
                  </a:cubicBezTo>
                  <a:moveTo>
                    <a:pt x="19" y="113"/>
                  </a:moveTo>
                  <a:cubicBezTo>
                    <a:pt x="12" y="103"/>
                    <a:pt x="11" y="102"/>
                    <a:pt x="3" y="91"/>
                  </a:cubicBezTo>
                  <a:cubicBezTo>
                    <a:pt x="4" y="91"/>
                    <a:pt x="5" y="90"/>
                    <a:pt x="6" y="89"/>
                  </a:cubicBezTo>
                  <a:cubicBezTo>
                    <a:pt x="7" y="89"/>
                    <a:pt x="8" y="88"/>
                    <a:pt x="8" y="88"/>
                  </a:cubicBezTo>
                  <a:cubicBezTo>
                    <a:pt x="13" y="93"/>
                    <a:pt x="15" y="95"/>
                    <a:pt x="22" y="104"/>
                  </a:cubicBezTo>
                  <a:cubicBezTo>
                    <a:pt x="22" y="105"/>
                    <a:pt x="23" y="105"/>
                    <a:pt x="23" y="105"/>
                  </a:cubicBezTo>
                  <a:cubicBezTo>
                    <a:pt x="23" y="105"/>
                    <a:pt x="24" y="105"/>
                    <a:pt x="24" y="105"/>
                  </a:cubicBezTo>
                  <a:cubicBezTo>
                    <a:pt x="24" y="105"/>
                    <a:pt x="25" y="104"/>
                    <a:pt x="25" y="103"/>
                  </a:cubicBezTo>
                  <a:cubicBezTo>
                    <a:pt x="25" y="103"/>
                    <a:pt x="25" y="103"/>
                    <a:pt x="25" y="103"/>
                  </a:cubicBezTo>
                  <a:cubicBezTo>
                    <a:pt x="25" y="103"/>
                    <a:pt x="25" y="102"/>
                    <a:pt x="25" y="102"/>
                  </a:cubicBezTo>
                  <a:cubicBezTo>
                    <a:pt x="26" y="101"/>
                    <a:pt x="27" y="101"/>
                    <a:pt x="28" y="101"/>
                  </a:cubicBezTo>
                  <a:cubicBezTo>
                    <a:pt x="28" y="101"/>
                    <a:pt x="28" y="101"/>
                    <a:pt x="28" y="101"/>
                  </a:cubicBezTo>
                  <a:cubicBezTo>
                    <a:pt x="28" y="101"/>
                    <a:pt x="29" y="101"/>
                    <a:pt x="29" y="102"/>
                  </a:cubicBezTo>
                  <a:cubicBezTo>
                    <a:pt x="30" y="102"/>
                    <a:pt x="30" y="103"/>
                    <a:pt x="30" y="104"/>
                  </a:cubicBezTo>
                  <a:cubicBezTo>
                    <a:pt x="30" y="105"/>
                    <a:pt x="29" y="107"/>
                    <a:pt x="27" y="108"/>
                  </a:cubicBezTo>
                  <a:cubicBezTo>
                    <a:pt x="27" y="108"/>
                    <a:pt x="27" y="108"/>
                    <a:pt x="26" y="109"/>
                  </a:cubicBezTo>
                  <a:cubicBezTo>
                    <a:pt x="26" y="109"/>
                    <a:pt x="26" y="110"/>
                    <a:pt x="27" y="110"/>
                  </a:cubicBezTo>
                  <a:cubicBezTo>
                    <a:pt x="29" y="114"/>
                    <a:pt x="35" y="122"/>
                    <a:pt x="37" y="126"/>
                  </a:cubicBezTo>
                  <a:cubicBezTo>
                    <a:pt x="38" y="126"/>
                    <a:pt x="38" y="126"/>
                    <a:pt x="39" y="126"/>
                  </a:cubicBezTo>
                  <a:cubicBezTo>
                    <a:pt x="39" y="126"/>
                    <a:pt x="39" y="126"/>
                    <a:pt x="39" y="126"/>
                  </a:cubicBezTo>
                  <a:cubicBezTo>
                    <a:pt x="39" y="126"/>
                    <a:pt x="40" y="126"/>
                    <a:pt x="40" y="125"/>
                  </a:cubicBezTo>
                  <a:cubicBezTo>
                    <a:pt x="40" y="124"/>
                    <a:pt x="42" y="123"/>
                    <a:pt x="44" y="123"/>
                  </a:cubicBezTo>
                  <a:cubicBezTo>
                    <a:pt x="44" y="123"/>
                    <a:pt x="44" y="123"/>
                    <a:pt x="44" y="123"/>
                  </a:cubicBezTo>
                  <a:cubicBezTo>
                    <a:pt x="45" y="123"/>
                    <a:pt x="47" y="123"/>
                    <a:pt x="47" y="124"/>
                  </a:cubicBezTo>
                  <a:cubicBezTo>
                    <a:pt x="48" y="125"/>
                    <a:pt x="48" y="126"/>
                    <a:pt x="48" y="127"/>
                  </a:cubicBezTo>
                  <a:cubicBezTo>
                    <a:pt x="48" y="128"/>
                    <a:pt x="48" y="129"/>
                    <a:pt x="47" y="130"/>
                  </a:cubicBezTo>
                  <a:cubicBezTo>
                    <a:pt x="46" y="131"/>
                    <a:pt x="45" y="131"/>
                    <a:pt x="45" y="131"/>
                  </a:cubicBezTo>
                  <a:cubicBezTo>
                    <a:pt x="44" y="131"/>
                    <a:pt x="44" y="132"/>
                    <a:pt x="43" y="132"/>
                  </a:cubicBezTo>
                  <a:cubicBezTo>
                    <a:pt x="43" y="133"/>
                    <a:pt x="43" y="133"/>
                    <a:pt x="44" y="134"/>
                  </a:cubicBezTo>
                  <a:cubicBezTo>
                    <a:pt x="47" y="137"/>
                    <a:pt x="52" y="144"/>
                    <a:pt x="54" y="149"/>
                  </a:cubicBezTo>
                  <a:cubicBezTo>
                    <a:pt x="54" y="149"/>
                    <a:pt x="55" y="149"/>
                    <a:pt x="55" y="149"/>
                  </a:cubicBezTo>
                  <a:cubicBezTo>
                    <a:pt x="55" y="149"/>
                    <a:pt x="55" y="149"/>
                    <a:pt x="55" y="149"/>
                  </a:cubicBezTo>
                  <a:cubicBezTo>
                    <a:pt x="56" y="149"/>
                    <a:pt x="56" y="149"/>
                    <a:pt x="56" y="148"/>
                  </a:cubicBezTo>
                  <a:cubicBezTo>
                    <a:pt x="57" y="148"/>
                    <a:pt x="57" y="147"/>
                    <a:pt x="57" y="147"/>
                  </a:cubicBezTo>
                  <a:cubicBezTo>
                    <a:pt x="58" y="147"/>
                    <a:pt x="59" y="146"/>
                    <a:pt x="60" y="146"/>
                  </a:cubicBezTo>
                  <a:cubicBezTo>
                    <a:pt x="60" y="146"/>
                    <a:pt x="60" y="146"/>
                    <a:pt x="60" y="146"/>
                  </a:cubicBezTo>
                  <a:cubicBezTo>
                    <a:pt x="60" y="146"/>
                    <a:pt x="60" y="146"/>
                    <a:pt x="60" y="146"/>
                  </a:cubicBezTo>
                  <a:cubicBezTo>
                    <a:pt x="61" y="146"/>
                    <a:pt x="62" y="147"/>
                    <a:pt x="63" y="148"/>
                  </a:cubicBezTo>
                  <a:cubicBezTo>
                    <a:pt x="63" y="148"/>
                    <a:pt x="63" y="149"/>
                    <a:pt x="63" y="150"/>
                  </a:cubicBezTo>
                  <a:cubicBezTo>
                    <a:pt x="63" y="152"/>
                    <a:pt x="62" y="154"/>
                    <a:pt x="61" y="155"/>
                  </a:cubicBezTo>
                  <a:cubicBezTo>
                    <a:pt x="60" y="156"/>
                    <a:pt x="60" y="156"/>
                    <a:pt x="60" y="157"/>
                  </a:cubicBezTo>
                  <a:cubicBezTo>
                    <a:pt x="64" y="162"/>
                    <a:pt x="65" y="165"/>
                    <a:pt x="69" y="170"/>
                  </a:cubicBezTo>
                  <a:cubicBezTo>
                    <a:pt x="69" y="171"/>
                    <a:pt x="70" y="171"/>
                    <a:pt x="70" y="171"/>
                  </a:cubicBezTo>
                  <a:cubicBezTo>
                    <a:pt x="70" y="171"/>
                    <a:pt x="70" y="171"/>
                    <a:pt x="70" y="171"/>
                  </a:cubicBezTo>
                  <a:cubicBezTo>
                    <a:pt x="70" y="171"/>
                    <a:pt x="71" y="171"/>
                    <a:pt x="71" y="171"/>
                  </a:cubicBezTo>
                  <a:cubicBezTo>
                    <a:pt x="72" y="169"/>
                    <a:pt x="74" y="169"/>
                    <a:pt x="75" y="169"/>
                  </a:cubicBezTo>
                  <a:cubicBezTo>
                    <a:pt x="75" y="169"/>
                    <a:pt x="75" y="169"/>
                    <a:pt x="75" y="169"/>
                  </a:cubicBezTo>
                  <a:cubicBezTo>
                    <a:pt x="77" y="169"/>
                    <a:pt x="79" y="170"/>
                    <a:pt x="80" y="171"/>
                  </a:cubicBezTo>
                  <a:cubicBezTo>
                    <a:pt x="80" y="172"/>
                    <a:pt x="80" y="173"/>
                    <a:pt x="80" y="174"/>
                  </a:cubicBezTo>
                  <a:cubicBezTo>
                    <a:pt x="80" y="176"/>
                    <a:pt x="79" y="179"/>
                    <a:pt x="76" y="179"/>
                  </a:cubicBezTo>
                  <a:cubicBezTo>
                    <a:pt x="76" y="179"/>
                    <a:pt x="75" y="180"/>
                    <a:pt x="75" y="180"/>
                  </a:cubicBezTo>
                  <a:cubicBezTo>
                    <a:pt x="75" y="180"/>
                    <a:pt x="75" y="181"/>
                    <a:pt x="75" y="181"/>
                  </a:cubicBezTo>
                  <a:cubicBezTo>
                    <a:pt x="80" y="188"/>
                    <a:pt x="83" y="191"/>
                    <a:pt x="85" y="193"/>
                  </a:cubicBezTo>
                  <a:cubicBezTo>
                    <a:pt x="86" y="196"/>
                    <a:pt x="88" y="200"/>
                    <a:pt x="91" y="207"/>
                  </a:cubicBezTo>
                  <a:cubicBezTo>
                    <a:pt x="91" y="207"/>
                    <a:pt x="92" y="208"/>
                    <a:pt x="92" y="208"/>
                  </a:cubicBezTo>
                  <a:cubicBezTo>
                    <a:pt x="92" y="208"/>
                    <a:pt x="92" y="208"/>
                    <a:pt x="92" y="208"/>
                  </a:cubicBezTo>
                  <a:cubicBezTo>
                    <a:pt x="93" y="208"/>
                    <a:pt x="93" y="208"/>
                    <a:pt x="93" y="208"/>
                  </a:cubicBezTo>
                  <a:cubicBezTo>
                    <a:pt x="110" y="196"/>
                    <a:pt x="126" y="185"/>
                    <a:pt x="142" y="174"/>
                  </a:cubicBezTo>
                  <a:cubicBezTo>
                    <a:pt x="149" y="169"/>
                    <a:pt x="155" y="165"/>
                    <a:pt x="161" y="160"/>
                  </a:cubicBezTo>
                  <a:cubicBezTo>
                    <a:pt x="171" y="152"/>
                    <a:pt x="180" y="142"/>
                    <a:pt x="190" y="135"/>
                  </a:cubicBezTo>
                  <a:cubicBezTo>
                    <a:pt x="192" y="138"/>
                    <a:pt x="195" y="142"/>
                    <a:pt x="197" y="145"/>
                  </a:cubicBezTo>
                  <a:cubicBezTo>
                    <a:pt x="180" y="152"/>
                    <a:pt x="167" y="166"/>
                    <a:pt x="153" y="177"/>
                  </a:cubicBezTo>
                  <a:cubicBezTo>
                    <a:pt x="147" y="181"/>
                    <a:pt x="140" y="185"/>
                    <a:pt x="133" y="190"/>
                  </a:cubicBezTo>
                  <a:cubicBezTo>
                    <a:pt x="117" y="200"/>
                    <a:pt x="101" y="210"/>
                    <a:pt x="84" y="220"/>
                  </a:cubicBezTo>
                  <a:cubicBezTo>
                    <a:pt x="82" y="214"/>
                    <a:pt x="80" y="210"/>
                    <a:pt x="79" y="207"/>
                  </a:cubicBezTo>
                  <a:cubicBezTo>
                    <a:pt x="77" y="204"/>
                    <a:pt x="75" y="202"/>
                    <a:pt x="71" y="196"/>
                  </a:cubicBezTo>
                  <a:cubicBezTo>
                    <a:pt x="74" y="195"/>
                    <a:pt x="76" y="192"/>
                    <a:pt x="76" y="188"/>
                  </a:cubicBezTo>
                  <a:cubicBezTo>
                    <a:pt x="76" y="187"/>
                    <a:pt x="75" y="186"/>
                    <a:pt x="75" y="185"/>
                  </a:cubicBezTo>
                  <a:cubicBezTo>
                    <a:pt x="73" y="182"/>
                    <a:pt x="71" y="181"/>
                    <a:pt x="68" y="181"/>
                  </a:cubicBezTo>
                  <a:cubicBezTo>
                    <a:pt x="68" y="181"/>
                    <a:pt x="68" y="181"/>
                    <a:pt x="68" y="181"/>
                  </a:cubicBezTo>
                  <a:cubicBezTo>
                    <a:pt x="66" y="181"/>
                    <a:pt x="65" y="181"/>
                    <a:pt x="63" y="182"/>
                  </a:cubicBezTo>
                  <a:cubicBezTo>
                    <a:pt x="61" y="178"/>
                    <a:pt x="59" y="175"/>
                    <a:pt x="57" y="171"/>
                  </a:cubicBezTo>
                  <a:cubicBezTo>
                    <a:pt x="59" y="169"/>
                    <a:pt x="60" y="167"/>
                    <a:pt x="60" y="164"/>
                  </a:cubicBezTo>
                  <a:cubicBezTo>
                    <a:pt x="60" y="163"/>
                    <a:pt x="59" y="161"/>
                    <a:pt x="59" y="160"/>
                  </a:cubicBezTo>
                  <a:cubicBezTo>
                    <a:pt x="57" y="158"/>
                    <a:pt x="55" y="158"/>
                    <a:pt x="53" y="158"/>
                  </a:cubicBezTo>
                  <a:cubicBezTo>
                    <a:pt x="52" y="158"/>
                    <a:pt x="51" y="158"/>
                    <a:pt x="50" y="159"/>
                  </a:cubicBezTo>
                  <a:cubicBezTo>
                    <a:pt x="49" y="159"/>
                    <a:pt x="49" y="159"/>
                    <a:pt x="49" y="159"/>
                  </a:cubicBezTo>
                  <a:cubicBezTo>
                    <a:pt x="47" y="155"/>
                    <a:pt x="44" y="150"/>
                    <a:pt x="42" y="147"/>
                  </a:cubicBezTo>
                  <a:cubicBezTo>
                    <a:pt x="43" y="146"/>
                    <a:pt x="43" y="146"/>
                    <a:pt x="44" y="145"/>
                  </a:cubicBezTo>
                  <a:cubicBezTo>
                    <a:pt x="45" y="143"/>
                    <a:pt x="46" y="142"/>
                    <a:pt x="46" y="140"/>
                  </a:cubicBezTo>
                  <a:cubicBezTo>
                    <a:pt x="46" y="139"/>
                    <a:pt x="45" y="137"/>
                    <a:pt x="45" y="136"/>
                  </a:cubicBezTo>
                  <a:cubicBezTo>
                    <a:pt x="43" y="134"/>
                    <a:pt x="41" y="134"/>
                    <a:pt x="39" y="134"/>
                  </a:cubicBezTo>
                  <a:cubicBezTo>
                    <a:pt x="39" y="134"/>
                    <a:pt x="39" y="134"/>
                    <a:pt x="39" y="134"/>
                  </a:cubicBezTo>
                  <a:cubicBezTo>
                    <a:pt x="37" y="134"/>
                    <a:pt x="35" y="134"/>
                    <a:pt x="34" y="136"/>
                  </a:cubicBezTo>
                  <a:cubicBezTo>
                    <a:pt x="31" y="132"/>
                    <a:pt x="28" y="126"/>
                    <a:pt x="26" y="122"/>
                  </a:cubicBezTo>
                  <a:cubicBezTo>
                    <a:pt x="27" y="121"/>
                    <a:pt x="28" y="120"/>
                    <a:pt x="29" y="118"/>
                  </a:cubicBezTo>
                  <a:cubicBezTo>
                    <a:pt x="29" y="118"/>
                    <a:pt x="29" y="117"/>
                    <a:pt x="29" y="117"/>
                  </a:cubicBezTo>
                  <a:cubicBezTo>
                    <a:pt x="29" y="115"/>
                    <a:pt x="28" y="113"/>
                    <a:pt x="27" y="112"/>
                  </a:cubicBezTo>
                  <a:cubicBezTo>
                    <a:pt x="26" y="112"/>
                    <a:pt x="25" y="111"/>
                    <a:pt x="25" y="111"/>
                  </a:cubicBezTo>
                  <a:cubicBezTo>
                    <a:pt x="24" y="111"/>
                    <a:pt x="24" y="111"/>
                    <a:pt x="24" y="111"/>
                  </a:cubicBezTo>
                  <a:cubicBezTo>
                    <a:pt x="24" y="111"/>
                    <a:pt x="24" y="111"/>
                    <a:pt x="24" y="111"/>
                  </a:cubicBezTo>
                  <a:cubicBezTo>
                    <a:pt x="22" y="111"/>
                    <a:pt x="21" y="111"/>
                    <a:pt x="20" y="112"/>
                  </a:cubicBezTo>
                  <a:cubicBezTo>
                    <a:pt x="19" y="113"/>
                    <a:pt x="19" y="113"/>
                    <a:pt x="19" y="113"/>
                  </a:cubicBezTo>
                  <a:moveTo>
                    <a:pt x="23" y="101"/>
                  </a:moveTo>
                  <a:cubicBezTo>
                    <a:pt x="17" y="93"/>
                    <a:pt x="15" y="91"/>
                    <a:pt x="10" y="85"/>
                  </a:cubicBezTo>
                  <a:cubicBezTo>
                    <a:pt x="10" y="85"/>
                    <a:pt x="10" y="85"/>
                    <a:pt x="10" y="85"/>
                  </a:cubicBezTo>
                  <a:cubicBezTo>
                    <a:pt x="9" y="84"/>
                    <a:pt x="9" y="84"/>
                    <a:pt x="9" y="84"/>
                  </a:cubicBezTo>
                  <a:cubicBezTo>
                    <a:pt x="8" y="83"/>
                    <a:pt x="7" y="82"/>
                    <a:pt x="6" y="80"/>
                  </a:cubicBezTo>
                  <a:cubicBezTo>
                    <a:pt x="36" y="52"/>
                    <a:pt x="69" y="27"/>
                    <a:pt x="103" y="3"/>
                  </a:cubicBezTo>
                  <a:cubicBezTo>
                    <a:pt x="106" y="9"/>
                    <a:pt x="109" y="12"/>
                    <a:pt x="111" y="15"/>
                  </a:cubicBezTo>
                  <a:cubicBezTo>
                    <a:pt x="114" y="17"/>
                    <a:pt x="117" y="20"/>
                    <a:pt x="122" y="26"/>
                  </a:cubicBezTo>
                  <a:cubicBezTo>
                    <a:pt x="153" y="62"/>
                    <a:pt x="174" y="86"/>
                    <a:pt x="202" y="124"/>
                  </a:cubicBezTo>
                  <a:cubicBezTo>
                    <a:pt x="186" y="132"/>
                    <a:pt x="173" y="146"/>
                    <a:pt x="160" y="158"/>
                  </a:cubicBezTo>
                  <a:cubicBezTo>
                    <a:pt x="154" y="163"/>
                    <a:pt x="147" y="167"/>
                    <a:pt x="141" y="171"/>
                  </a:cubicBezTo>
                  <a:cubicBezTo>
                    <a:pt x="125" y="182"/>
                    <a:pt x="109" y="193"/>
                    <a:pt x="93" y="204"/>
                  </a:cubicBezTo>
                  <a:cubicBezTo>
                    <a:pt x="90" y="198"/>
                    <a:pt x="89" y="195"/>
                    <a:pt x="87" y="192"/>
                  </a:cubicBezTo>
                  <a:cubicBezTo>
                    <a:pt x="85" y="189"/>
                    <a:pt x="83" y="187"/>
                    <a:pt x="79" y="181"/>
                  </a:cubicBezTo>
                  <a:cubicBezTo>
                    <a:pt x="81" y="180"/>
                    <a:pt x="83" y="177"/>
                    <a:pt x="83" y="174"/>
                  </a:cubicBezTo>
                  <a:cubicBezTo>
                    <a:pt x="83" y="172"/>
                    <a:pt x="83" y="171"/>
                    <a:pt x="82" y="170"/>
                  </a:cubicBezTo>
                  <a:cubicBezTo>
                    <a:pt x="81" y="167"/>
                    <a:pt x="78" y="166"/>
                    <a:pt x="75" y="166"/>
                  </a:cubicBezTo>
                  <a:cubicBezTo>
                    <a:pt x="73" y="166"/>
                    <a:pt x="72" y="167"/>
                    <a:pt x="70" y="168"/>
                  </a:cubicBezTo>
                  <a:cubicBezTo>
                    <a:pt x="68" y="164"/>
                    <a:pt x="66" y="161"/>
                    <a:pt x="63" y="156"/>
                  </a:cubicBezTo>
                  <a:cubicBezTo>
                    <a:pt x="65" y="155"/>
                    <a:pt x="66" y="152"/>
                    <a:pt x="66" y="150"/>
                  </a:cubicBezTo>
                  <a:cubicBezTo>
                    <a:pt x="66" y="149"/>
                    <a:pt x="66" y="147"/>
                    <a:pt x="65" y="146"/>
                  </a:cubicBezTo>
                  <a:cubicBezTo>
                    <a:pt x="63" y="144"/>
                    <a:pt x="61" y="144"/>
                    <a:pt x="60" y="144"/>
                  </a:cubicBezTo>
                  <a:cubicBezTo>
                    <a:pt x="58" y="144"/>
                    <a:pt x="57" y="144"/>
                    <a:pt x="56" y="145"/>
                  </a:cubicBezTo>
                  <a:cubicBezTo>
                    <a:pt x="55" y="145"/>
                    <a:pt x="55" y="145"/>
                    <a:pt x="55" y="145"/>
                  </a:cubicBezTo>
                  <a:cubicBezTo>
                    <a:pt x="53" y="141"/>
                    <a:pt x="50" y="137"/>
                    <a:pt x="47" y="133"/>
                  </a:cubicBezTo>
                  <a:cubicBezTo>
                    <a:pt x="48" y="133"/>
                    <a:pt x="49" y="132"/>
                    <a:pt x="49" y="131"/>
                  </a:cubicBezTo>
                  <a:cubicBezTo>
                    <a:pt x="50" y="130"/>
                    <a:pt x="51" y="128"/>
                    <a:pt x="51" y="127"/>
                  </a:cubicBezTo>
                  <a:cubicBezTo>
                    <a:pt x="51" y="125"/>
                    <a:pt x="50" y="124"/>
                    <a:pt x="49" y="123"/>
                  </a:cubicBezTo>
                  <a:cubicBezTo>
                    <a:pt x="48" y="121"/>
                    <a:pt x="46" y="120"/>
                    <a:pt x="44" y="120"/>
                  </a:cubicBezTo>
                  <a:cubicBezTo>
                    <a:pt x="44" y="120"/>
                    <a:pt x="44" y="120"/>
                    <a:pt x="44" y="120"/>
                  </a:cubicBezTo>
                  <a:cubicBezTo>
                    <a:pt x="42" y="120"/>
                    <a:pt x="40" y="121"/>
                    <a:pt x="39" y="123"/>
                  </a:cubicBezTo>
                  <a:cubicBezTo>
                    <a:pt x="36" y="119"/>
                    <a:pt x="32" y="113"/>
                    <a:pt x="30" y="110"/>
                  </a:cubicBezTo>
                  <a:cubicBezTo>
                    <a:pt x="32" y="108"/>
                    <a:pt x="33" y="106"/>
                    <a:pt x="33" y="104"/>
                  </a:cubicBezTo>
                  <a:cubicBezTo>
                    <a:pt x="33" y="102"/>
                    <a:pt x="32" y="101"/>
                    <a:pt x="31" y="100"/>
                  </a:cubicBezTo>
                  <a:cubicBezTo>
                    <a:pt x="30" y="99"/>
                    <a:pt x="29" y="98"/>
                    <a:pt x="28" y="98"/>
                  </a:cubicBezTo>
                  <a:cubicBezTo>
                    <a:pt x="28" y="98"/>
                    <a:pt x="28" y="98"/>
                    <a:pt x="28" y="98"/>
                  </a:cubicBezTo>
                  <a:cubicBezTo>
                    <a:pt x="26" y="98"/>
                    <a:pt x="25" y="99"/>
                    <a:pt x="24" y="100"/>
                  </a:cubicBezTo>
                  <a:cubicBezTo>
                    <a:pt x="23" y="100"/>
                    <a:pt x="23" y="100"/>
                    <a:pt x="23" y="101"/>
                  </a:cubicBezTo>
                  <a:moveTo>
                    <a:pt x="103" y="0"/>
                  </a:moveTo>
                  <a:cubicBezTo>
                    <a:pt x="102" y="0"/>
                    <a:pt x="102" y="0"/>
                    <a:pt x="102" y="0"/>
                  </a:cubicBezTo>
                  <a:cubicBezTo>
                    <a:pt x="67" y="24"/>
                    <a:pt x="34" y="50"/>
                    <a:pt x="3" y="79"/>
                  </a:cubicBezTo>
                  <a:cubicBezTo>
                    <a:pt x="3" y="79"/>
                    <a:pt x="2" y="80"/>
                    <a:pt x="3" y="81"/>
                  </a:cubicBezTo>
                  <a:cubicBezTo>
                    <a:pt x="4" y="83"/>
                    <a:pt x="6" y="84"/>
                    <a:pt x="7" y="85"/>
                  </a:cubicBezTo>
                  <a:cubicBezTo>
                    <a:pt x="6" y="86"/>
                    <a:pt x="5" y="87"/>
                    <a:pt x="4" y="87"/>
                  </a:cubicBezTo>
                  <a:cubicBezTo>
                    <a:pt x="3" y="88"/>
                    <a:pt x="1" y="90"/>
                    <a:pt x="0" y="90"/>
                  </a:cubicBezTo>
                  <a:cubicBezTo>
                    <a:pt x="0" y="91"/>
                    <a:pt x="0" y="91"/>
                    <a:pt x="0" y="92"/>
                  </a:cubicBezTo>
                  <a:cubicBezTo>
                    <a:pt x="9" y="105"/>
                    <a:pt x="9" y="104"/>
                    <a:pt x="18" y="117"/>
                  </a:cubicBezTo>
                  <a:cubicBezTo>
                    <a:pt x="18" y="117"/>
                    <a:pt x="19" y="117"/>
                    <a:pt x="19" y="117"/>
                  </a:cubicBezTo>
                  <a:cubicBezTo>
                    <a:pt x="19" y="117"/>
                    <a:pt x="20" y="117"/>
                    <a:pt x="20" y="117"/>
                  </a:cubicBezTo>
                  <a:cubicBezTo>
                    <a:pt x="20" y="117"/>
                    <a:pt x="21" y="116"/>
                    <a:pt x="21" y="116"/>
                  </a:cubicBezTo>
                  <a:cubicBezTo>
                    <a:pt x="21" y="116"/>
                    <a:pt x="21" y="116"/>
                    <a:pt x="21" y="116"/>
                  </a:cubicBezTo>
                  <a:cubicBezTo>
                    <a:pt x="21" y="115"/>
                    <a:pt x="21" y="115"/>
                    <a:pt x="22" y="114"/>
                  </a:cubicBezTo>
                  <a:cubicBezTo>
                    <a:pt x="22" y="114"/>
                    <a:pt x="23" y="114"/>
                    <a:pt x="24" y="114"/>
                  </a:cubicBezTo>
                  <a:cubicBezTo>
                    <a:pt x="24" y="114"/>
                    <a:pt x="25" y="114"/>
                    <a:pt x="25" y="115"/>
                  </a:cubicBezTo>
                  <a:cubicBezTo>
                    <a:pt x="26" y="115"/>
                    <a:pt x="26" y="116"/>
                    <a:pt x="26" y="117"/>
                  </a:cubicBezTo>
                  <a:cubicBezTo>
                    <a:pt x="26" y="117"/>
                    <a:pt x="26" y="117"/>
                    <a:pt x="26" y="117"/>
                  </a:cubicBezTo>
                  <a:cubicBezTo>
                    <a:pt x="26" y="119"/>
                    <a:pt x="25" y="120"/>
                    <a:pt x="23" y="120"/>
                  </a:cubicBezTo>
                  <a:cubicBezTo>
                    <a:pt x="23" y="120"/>
                    <a:pt x="22" y="121"/>
                    <a:pt x="22" y="121"/>
                  </a:cubicBezTo>
                  <a:cubicBezTo>
                    <a:pt x="22" y="122"/>
                    <a:pt x="22" y="122"/>
                    <a:pt x="22" y="122"/>
                  </a:cubicBezTo>
                  <a:cubicBezTo>
                    <a:pt x="25" y="126"/>
                    <a:pt x="30" y="135"/>
                    <a:pt x="33" y="139"/>
                  </a:cubicBezTo>
                  <a:cubicBezTo>
                    <a:pt x="33" y="139"/>
                    <a:pt x="33" y="139"/>
                    <a:pt x="34" y="139"/>
                  </a:cubicBezTo>
                  <a:cubicBezTo>
                    <a:pt x="34" y="139"/>
                    <a:pt x="34" y="139"/>
                    <a:pt x="34" y="139"/>
                  </a:cubicBezTo>
                  <a:cubicBezTo>
                    <a:pt x="34" y="139"/>
                    <a:pt x="35" y="139"/>
                    <a:pt x="35" y="139"/>
                  </a:cubicBezTo>
                  <a:cubicBezTo>
                    <a:pt x="36" y="137"/>
                    <a:pt x="37" y="136"/>
                    <a:pt x="39" y="136"/>
                  </a:cubicBezTo>
                  <a:cubicBezTo>
                    <a:pt x="39" y="136"/>
                    <a:pt x="39" y="136"/>
                    <a:pt x="39" y="136"/>
                  </a:cubicBezTo>
                  <a:cubicBezTo>
                    <a:pt x="40" y="136"/>
                    <a:pt x="42" y="137"/>
                    <a:pt x="42" y="138"/>
                  </a:cubicBezTo>
                  <a:cubicBezTo>
                    <a:pt x="43" y="138"/>
                    <a:pt x="43" y="139"/>
                    <a:pt x="43" y="140"/>
                  </a:cubicBezTo>
                  <a:cubicBezTo>
                    <a:pt x="43" y="141"/>
                    <a:pt x="43" y="142"/>
                    <a:pt x="42" y="143"/>
                  </a:cubicBezTo>
                  <a:cubicBezTo>
                    <a:pt x="41" y="144"/>
                    <a:pt x="40" y="145"/>
                    <a:pt x="39" y="145"/>
                  </a:cubicBezTo>
                  <a:cubicBezTo>
                    <a:pt x="39" y="145"/>
                    <a:pt x="38" y="145"/>
                    <a:pt x="38" y="145"/>
                  </a:cubicBezTo>
                  <a:cubicBezTo>
                    <a:pt x="38" y="146"/>
                    <a:pt x="38" y="146"/>
                    <a:pt x="38" y="147"/>
                  </a:cubicBezTo>
                  <a:cubicBezTo>
                    <a:pt x="41" y="151"/>
                    <a:pt x="46" y="158"/>
                    <a:pt x="48" y="163"/>
                  </a:cubicBezTo>
                  <a:cubicBezTo>
                    <a:pt x="48" y="163"/>
                    <a:pt x="49" y="163"/>
                    <a:pt x="49" y="163"/>
                  </a:cubicBezTo>
                  <a:cubicBezTo>
                    <a:pt x="49" y="163"/>
                    <a:pt x="49" y="163"/>
                    <a:pt x="49" y="163"/>
                  </a:cubicBezTo>
                  <a:cubicBezTo>
                    <a:pt x="50" y="163"/>
                    <a:pt x="50" y="163"/>
                    <a:pt x="50" y="162"/>
                  </a:cubicBezTo>
                  <a:cubicBezTo>
                    <a:pt x="51" y="162"/>
                    <a:pt x="51" y="161"/>
                    <a:pt x="51" y="161"/>
                  </a:cubicBezTo>
                  <a:cubicBezTo>
                    <a:pt x="52" y="161"/>
                    <a:pt x="53" y="160"/>
                    <a:pt x="53" y="160"/>
                  </a:cubicBezTo>
                  <a:cubicBezTo>
                    <a:pt x="53" y="160"/>
                    <a:pt x="53" y="160"/>
                    <a:pt x="53" y="160"/>
                  </a:cubicBezTo>
                  <a:cubicBezTo>
                    <a:pt x="53" y="160"/>
                    <a:pt x="53" y="160"/>
                    <a:pt x="53" y="160"/>
                  </a:cubicBezTo>
                  <a:cubicBezTo>
                    <a:pt x="55" y="160"/>
                    <a:pt x="56" y="161"/>
                    <a:pt x="56" y="162"/>
                  </a:cubicBezTo>
                  <a:cubicBezTo>
                    <a:pt x="57" y="162"/>
                    <a:pt x="57" y="163"/>
                    <a:pt x="57" y="164"/>
                  </a:cubicBezTo>
                  <a:cubicBezTo>
                    <a:pt x="57" y="166"/>
                    <a:pt x="56" y="168"/>
                    <a:pt x="54" y="169"/>
                  </a:cubicBezTo>
                  <a:cubicBezTo>
                    <a:pt x="54" y="170"/>
                    <a:pt x="53" y="170"/>
                    <a:pt x="54" y="171"/>
                  </a:cubicBezTo>
                  <a:cubicBezTo>
                    <a:pt x="57" y="177"/>
                    <a:pt x="59" y="180"/>
                    <a:pt x="62" y="185"/>
                  </a:cubicBezTo>
                  <a:cubicBezTo>
                    <a:pt x="62" y="185"/>
                    <a:pt x="62" y="186"/>
                    <a:pt x="63" y="186"/>
                  </a:cubicBezTo>
                  <a:cubicBezTo>
                    <a:pt x="63" y="186"/>
                    <a:pt x="63" y="186"/>
                    <a:pt x="63" y="186"/>
                  </a:cubicBezTo>
                  <a:cubicBezTo>
                    <a:pt x="63" y="186"/>
                    <a:pt x="64" y="185"/>
                    <a:pt x="64" y="185"/>
                  </a:cubicBezTo>
                  <a:cubicBezTo>
                    <a:pt x="65" y="184"/>
                    <a:pt x="66" y="184"/>
                    <a:pt x="68" y="184"/>
                  </a:cubicBezTo>
                  <a:cubicBezTo>
                    <a:pt x="68" y="184"/>
                    <a:pt x="68" y="184"/>
                    <a:pt x="68" y="184"/>
                  </a:cubicBezTo>
                  <a:cubicBezTo>
                    <a:pt x="70" y="184"/>
                    <a:pt x="72" y="185"/>
                    <a:pt x="73" y="186"/>
                  </a:cubicBezTo>
                  <a:cubicBezTo>
                    <a:pt x="73" y="187"/>
                    <a:pt x="73" y="188"/>
                    <a:pt x="73" y="188"/>
                  </a:cubicBezTo>
                  <a:cubicBezTo>
                    <a:pt x="73" y="191"/>
                    <a:pt x="71" y="194"/>
                    <a:pt x="69" y="194"/>
                  </a:cubicBezTo>
                  <a:cubicBezTo>
                    <a:pt x="68" y="194"/>
                    <a:pt x="68" y="194"/>
                    <a:pt x="68" y="195"/>
                  </a:cubicBezTo>
                  <a:cubicBezTo>
                    <a:pt x="67" y="195"/>
                    <a:pt x="67" y="196"/>
                    <a:pt x="68" y="196"/>
                  </a:cubicBezTo>
                  <a:cubicBezTo>
                    <a:pt x="72" y="203"/>
                    <a:pt x="75" y="206"/>
                    <a:pt x="76" y="209"/>
                  </a:cubicBezTo>
                  <a:cubicBezTo>
                    <a:pt x="78" y="212"/>
                    <a:pt x="79" y="215"/>
                    <a:pt x="82" y="223"/>
                  </a:cubicBezTo>
                  <a:cubicBezTo>
                    <a:pt x="82" y="223"/>
                    <a:pt x="83" y="223"/>
                    <a:pt x="83" y="223"/>
                  </a:cubicBezTo>
                  <a:cubicBezTo>
                    <a:pt x="83" y="223"/>
                    <a:pt x="83" y="223"/>
                    <a:pt x="83" y="223"/>
                  </a:cubicBezTo>
                  <a:cubicBezTo>
                    <a:pt x="84" y="223"/>
                    <a:pt x="84" y="223"/>
                    <a:pt x="84" y="223"/>
                  </a:cubicBezTo>
                  <a:cubicBezTo>
                    <a:pt x="87" y="221"/>
                    <a:pt x="90" y="219"/>
                    <a:pt x="94" y="217"/>
                  </a:cubicBezTo>
                  <a:cubicBezTo>
                    <a:pt x="95" y="220"/>
                    <a:pt x="96" y="222"/>
                    <a:pt x="98" y="227"/>
                  </a:cubicBezTo>
                  <a:cubicBezTo>
                    <a:pt x="98" y="227"/>
                    <a:pt x="98" y="227"/>
                    <a:pt x="98" y="228"/>
                  </a:cubicBezTo>
                  <a:cubicBezTo>
                    <a:pt x="99" y="228"/>
                    <a:pt x="99" y="228"/>
                    <a:pt x="99" y="228"/>
                  </a:cubicBezTo>
                  <a:cubicBezTo>
                    <a:pt x="99" y="228"/>
                    <a:pt x="99" y="228"/>
                    <a:pt x="100" y="227"/>
                  </a:cubicBezTo>
                  <a:cubicBezTo>
                    <a:pt x="116" y="217"/>
                    <a:pt x="133" y="206"/>
                    <a:pt x="150" y="195"/>
                  </a:cubicBezTo>
                  <a:cubicBezTo>
                    <a:pt x="157" y="191"/>
                    <a:pt x="163" y="187"/>
                    <a:pt x="170" y="182"/>
                  </a:cubicBezTo>
                  <a:cubicBezTo>
                    <a:pt x="184" y="171"/>
                    <a:pt x="197" y="157"/>
                    <a:pt x="214" y="150"/>
                  </a:cubicBezTo>
                  <a:cubicBezTo>
                    <a:pt x="215" y="150"/>
                    <a:pt x="215" y="150"/>
                    <a:pt x="215" y="150"/>
                  </a:cubicBezTo>
                  <a:cubicBezTo>
                    <a:pt x="215" y="149"/>
                    <a:pt x="215" y="149"/>
                    <a:pt x="215" y="148"/>
                  </a:cubicBezTo>
                  <a:cubicBezTo>
                    <a:pt x="210" y="141"/>
                    <a:pt x="205" y="134"/>
                    <a:pt x="201" y="128"/>
                  </a:cubicBezTo>
                  <a:cubicBezTo>
                    <a:pt x="202" y="127"/>
                    <a:pt x="203" y="127"/>
                    <a:pt x="205" y="126"/>
                  </a:cubicBezTo>
                  <a:cubicBezTo>
                    <a:pt x="205" y="126"/>
                    <a:pt x="205" y="126"/>
                    <a:pt x="206" y="125"/>
                  </a:cubicBezTo>
                  <a:cubicBezTo>
                    <a:pt x="206" y="125"/>
                    <a:pt x="206" y="124"/>
                    <a:pt x="205" y="124"/>
                  </a:cubicBezTo>
                  <a:cubicBezTo>
                    <a:pt x="177" y="85"/>
                    <a:pt x="156" y="60"/>
                    <a:pt x="124" y="24"/>
                  </a:cubicBezTo>
                  <a:cubicBezTo>
                    <a:pt x="119" y="18"/>
                    <a:pt x="116" y="16"/>
                    <a:pt x="113" y="13"/>
                  </a:cubicBezTo>
                  <a:cubicBezTo>
                    <a:pt x="111" y="10"/>
                    <a:pt x="108" y="7"/>
                    <a:pt x="104" y="1"/>
                  </a:cubicBezTo>
                  <a:cubicBezTo>
                    <a:pt x="103" y="0"/>
                    <a:pt x="103" y="0"/>
                    <a:pt x="10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807"/>
            <p:cNvSpPr/>
            <p:nvPr/>
          </p:nvSpPr>
          <p:spPr bwMode="auto">
            <a:xfrm>
              <a:off x="5116" y="1015"/>
              <a:ext cx="171" cy="120"/>
            </a:xfrm>
            <a:custGeom>
              <a:avLst/>
              <a:gdLst>
                <a:gd name="T0" fmla="*/ 71 w 72"/>
                <a:gd name="T1" fmla="*/ 0 h 51"/>
                <a:gd name="T2" fmla="*/ 70 w 72"/>
                <a:gd name="T3" fmla="*/ 0 h 51"/>
                <a:gd name="T4" fmla="*/ 20 w 72"/>
                <a:gd name="T5" fmla="*/ 34 h 51"/>
                <a:gd name="T6" fmla="*/ 1 w 72"/>
                <a:gd name="T7" fmla="*/ 49 h 51"/>
                <a:gd name="T8" fmla="*/ 1 w 72"/>
                <a:gd name="T9" fmla="*/ 50 h 51"/>
                <a:gd name="T10" fmla="*/ 2 w 72"/>
                <a:gd name="T11" fmla="*/ 51 h 51"/>
                <a:gd name="T12" fmla="*/ 3 w 72"/>
                <a:gd name="T13" fmla="*/ 51 h 51"/>
                <a:gd name="T14" fmla="*/ 21 w 72"/>
                <a:gd name="T15" fmla="*/ 36 h 51"/>
                <a:gd name="T16" fmla="*/ 71 w 72"/>
                <a:gd name="T17" fmla="*/ 3 h 51"/>
                <a:gd name="T18" fmla="*/ 72 w 72"/>
                <a:gd name="T19" fmla="*/ 1 h 51"/>
                <a:gd name="T20" fmla="*/ 71 w 72"/>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51">
                  <a:moveTo>
                    <a:pt x="71" y="0"/>
                  </a:moveTo>
                  <a:cubicBezTo>
                    <a:pt x="71" y="0"/>
                    <a:pt x="70" y="0"/>
                    <a:pt x="70" y="0"/>
                  </a:cubicBezTo>
                  <a:cubicBezTo>
                    <a:pt x="52" y="9"/>
                    <a:pt x="36" y="21"/>
                    <a:pt x="20" y="34"/>
                  </a:cubicBezTo>
                  <a:cubicBezTo>
                    <a:pt x="13" y="39"/>
                    <a:pt x="7" y="44"/>
                    <a:pt x="1" y="49"/>
                  </a:cubicBezTo>
                  <a:cubicBezTo>
                    <a:pt x="0" y="49"/>
                    <a:pt x="0" y="50"/>
                    <a:pt x="1" y="50"/>
                  </a:cubicBezTo>
                  <a:cubicBezTo>
                    <a:pt x="1" y="51"/>
                    <a:pt x="1" y="51"/>
                    <a:pt x="2" y="51"/>
                  </a:cubicBezTo>
                  <a:cubicBezTo>
                    <a:pt x="2" y="51"/>
                    <a:pt x="2" y="51"/>
                    <a:pt x="3" y="51"/>
                  </a:cubicBezTo>
                  <a:cubicBezTo>
                    <a:pt x="9" y="46"/>
                    <a:pt x="15" y="41"/>
                    <a:pt x="21" y="36"/>
                  </a:cubicBezTo>
                  <a:cubicBezTo>
                    <a:pt x="37" y="24"/>
                    <a:pt x="53" y="11"/>
                    <a:pt x="71" y="3"/>
                  </a:cubicBezTo>
                  <a:cubicBezTo>
                    <a:pt x="72" y="2"/>
                    <a:pt x="72" y="1"/>
                    <a:pt x="72" y="1"/>
                  </a:cubicBezTo>
                  <a:cubicBezTo>
                    <a:pt x="72" y="0"/>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808"/>
            <p:cNvSpPr/>
            <p:nvPr/>
          </p:nvSpPr>
          <p:spPr bwMode="auto">
            <a:xfrm>
              <a:off x="5147" y="1060"/>
              <a:ext cx="156" cy="108"/>
            </a:xfrm>
            <a:custGeom>
              <a:avLst/>
              <a:gdLst>
                <a:gd name="T0" fmla="*/ 65 w 66"/>
                <a:gd name="T1" fmla="*/ 0 h 46"/>
                <a:gd name="T2" fmla="*/ 64 w 66"/>
                <a:gd name="T3" fmla="*/ 0 h 46"/>
                <a:gd name="T4" fmla="*/ 1 w 66"/>
                <a:gd name="T5" fmla="*/ 43 h 46"/>
                <a:gd name="T6" fmla="*/ 0 w 66"/>
                <a:gd name="T7" fmla="*/ 45 h 46"/>
                <a:gd name="T8" fmla="*/ 1 w 66"/>
                <a:gd name="T9" fmla="*/ 46 h 46"/>
                <a:gd name="T10" fmla="*/ 2 w 66"/>
                <a:gd name="T11" fmla="*/ 45 h 46"/>
                <a:gd name="T12" fmla="*/ 65 w 66"/>
                <a:gd name="T13" fmla="*/ 2 h 46"/>
                <a:gd name="T14" fmla="*/ 66 w 66"/>
                <a:gd name="T15" fmla="*/ 0 h 46"/>
                <a:gd name="T16" fmla="*/ 65 w 66"/>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46">
                  <a:moveTo>
                    <a:pt x="65" y="0"/>
                  </a:moveTo>
                  <a:cubicBezTo>
                    <a:pt x="64" y="0"/>
                    <a:pt x="64" y="0"/>
                    <a:pt x="64" y="0"/>
                  </a:cubicBezTo>
                  <a:cubicBezTo>
                    <a:pt x="43" y="14"/>
                    <a:pt x="21" y="28"/>
                    <a:pt x="1" y="43"/>
                  </a:cubicBezTo>
                  <a:cubicBezTo>
                    <a:pt x="0" y="44"/>
                    <a:pt x="0" y="44"/>
                    <a:pt x="0" y="45"/>
                  </a:cubicBezTo>
                  <a:cubicBezTo>
                    <a:pt x="1" y="45"/>
                    <a:pt x="1" y="46"/>
                    <a:pt x="1" y="46"/>
                  </a:cubicBezTo>
                  <a:cubicBezTo>
                    <a:pt x="2" y="46"/>
                    <a:pt x="2" y="46"/>
                    <a:pt x="2" y="45"/>
                  </a:cubicBezTo>
                  <a:cubicBezTo>
                    <a:pt x="23" y="31"/>
                    <a:pt x="44" y="16"/>
                    <a:pt x="65" y="2"/>
                  </a:cubicBezTo>
                  <a:cubicBezTo>
                    <a:pt x="66" y="2"/>
                    <a:pt x="66" y="1"/>
                    <a:pt x="66" y="0"/>
                  </a:cubicBezTo>
                  <a:cubicBezTo>
                    <a:pt x="65"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809"/>
            <p:cNvSpPr/>
            <p:nvPr/>
          </p:nvSpPr>
          <p:spPr bwMode="auto">
            <a:xfrm>
              <a:off x="5173" y="1083"/>
              <a:ext cx="161" cy="126"/>
            </a:xfrm>
            <a:custGeom>
              <a:avLst/>
              <a:gdLst>
                <a:gd name="T0" fmla="*/ 67 w 68"/>
                <a:gd name="T1" fmla="*/ 0 h 53"/>
                <a:gd name="T2" fmla="*/ 66 w 68"/>
                <a:gd name="T3" fmla="*/ 0 h 53"/>
                <a:gd name="T4" fmla="*/ 46 w 68"/>
                <a:gd name="T5" fmla="*/ 18 h 53"/>
                <a:gd name="T6" fmla="*/ 1 w 68"/>
                <a:gd name="T7" fmla="*/ 50 h 53"/>
                <a:gd name="T8" fmla="*/ 0 w 68"/>
                <a:gd name="T9" fmla="*/ 52 h 53"/>
                <a:gd name="T10" fmla="*/ 1 w 68"/>
                <a:gd name="T11" fmla="*/ 53 h 53"/>
                <a:gd name="T12" fmla="*/ 2 w 68"/>
                <a:gd name="T13" fmla="*/ 53 h 53"/>
                <a:gd name="T14" fmla="*/ 47 w 68"/>
                <a:gd name="T15" fmla="*/ 20 h 53"/>
                <a:gd name="T16" fmla="*/ 68 w 68"/>
                <a:gd name="T17" fmla="*/ 2 h 53"/>
                <a:gd name="T18" fmla="*/ 68 w 68"/>
                <a:gd name="T19" fmla="*/ 0 h 53"/>
                <a:gd name="T20" fmla="*/ 67 w 68"/>
                <a:gd name="T2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53">
                  <a:moveTo>
                    <a:pt x="67" y="0"/>
                  </a:moveTo>
                  <a:cubicBezTo>
                    <a:pt x="67" y="0"/>
                    <a:pt x="66" y="0"/>
                    <a:pt x="66" y="0"/>
                  </a:cubicBezTo>
                  <a:cubicBezTo>
                    <a:pt x="59" y="6"/>
                    <a:pt x="52" y="12"/>
                    <a:pt x="46" y="18"/>
                  </a:cubicBezTo>
                  <a:cubicBezTo>
                    <a:pt x="31" y="30"/>
                    <a:pt x="17" y="42"/>
                    <a:pt x="1" y="50"/>
                  </a:cubicBezTo>
                  <a:cubicBezTo>
                    <a:pt x="0" y="51"/>
                    <a:pt x="0" y="51"/>
                    <a:pt x="0" y="52"/>
                  </a:cubicBezTo>
                  <a:cubicBezTo>
                    <a:pt x="0" y="53"/>
                    <a:pt x="1" y="53"/>
                    <a:pt x="1" y="53"/>
                  </a:cubicBezTo>
                  <a:cubicBezTo>
                    <a:pt x="2" y="53"/>
                    <a:pt x="2" y="53"/>
                    <a:pt x="2" y="53"/>
                  </a:cubicBezTo>
                  <a:cubicBezTo>
                    <a:pt x="19" y="44"/>
                    <a:pt x="33" y="32"/>
                    <a:pt x="47" y="20"/>
                  </a:cubicBezTo>
                  <a:cubicBezTo>
                    <a:pt x="54" y="14"/>
                    <a:pt x="61" y="8"/>
                    <a:pt x="68" y="2"/>
                  </a:cubicBezTo>
                  <a:cubicBezTo>
                    <a:pt x="68" y="2"/>
                    <a:pt x="68" y="1"/>
                    <a:pt x="68" y="0"/>
                  </a:cubicBezTo>
                  <a:cubicBezTo>
                    <a:pt x="68" y="0"/>
                    <a:pt x="67" y="0"/>
                    <a:pt x="6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810"/>
            <p:cNvSpPr/>
            <p:nvPr/>
          </p:nvSpPr>
          <p:spPr bwMode="auto">
            <a:xfrm>
              <a:off x="5208" y="1126"/>
              <a:ext cx="154" cy="128"/>
            </a:xfrm>
            <a:custGeom>
              <a:avLst/>
              <a:gdLst>
                <a:gd name="T0" fmla="*/ 63 w 65"/>
                <a:gd name="T1" fmla="*/ 0 h 54"/>
                <a:gd name="T2" fmla="*/ 62 w 65"/>
                <a:gd name="T3" fmla="*/ 0 h 54"/>
                <a:gd name="T4" fmla="*/ 1 w 65"/>
                <a:gd name="T5" fmla="*/ 52 h 54"/>
                <a:gd name="T6" fmla="*/ 1 w 65"/>
                <a:gd name="T7" fmla="*/ 54 h 54"/>
                <a:gd name="T8" fmla="*/ 2 w 65"/>
                <a:gd name="T9" fmla="*/ 54 h 54"/>
                <a:gd name="T10" fmla="*/ 3 w 65"/>
                <a:gd name="T11" fmla="*/ 54 h 54"/>
                <a:gd name="T12" fmla="*/ 64 w 65"/>
                <a:gd name="T13" fmla="*/ 2 h 54"/>
                <a:gd name="T14" fmla="*/ 64 w 65"/>
                <a:gd name="T15" fmla="*/ 0 h 54"/>
                <a:gd name="T16" fmla="*/ 63 w 65"/>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54">
                  <a:moveTo>
                    <a:pt x="63" y="0"/>
                  </a:moveTo>
                  <a:cubicBezTo>
                    <a:pt x="63" y="0"/>
                    <a:pt x="63" y="0"/>
                    <a:pt x="62" y="0"/>
                  </a:cubicBezTo>
                  <a:cubicBezTo>
                    <a:pt x="42" y="17"/>
                    <a:pt x="21" y="34"/>
                    <a:pt x="1" y="52"/>
                  </a:cubicBezTo>
                  <a:cubicBezTo>
                    <a:pt x="0" y="52"/>
                    <a:pt x="0" y="53"/>
                    <a:pt x="1" y="54"/>
                  </a:cubicBezTo>
                  <a:cubicBezTo>
                    <a:pt x="1" y="54"/>
                    <a:pt x="1" y="54"/>
                    <a:pt x="2" y="54"/>
                  </a:cubicBezTo>
                  <a:cubicBezTo>
                    <a:pt x="2" y="54"/>
                    <a:pt x="2" y="54"/>
                    <a:pt x="3" y="54"/>
                  </a:cubicBezTo>
                  <a:cubicBezTo>
                    <a:pt x="23" y="37"/>
                    <a:pt x="44" y="19"/>
                    <a:pt x="64" y="2"/>
                  </a:cubicBezTo>
                  <a:cubicBezTo>
                    <a:pt x="65" y="2"/>
                    <a:pt x="65" y="1"/>
                    <a:pt x="64" y="0"/>
                  </a:cubicBezTo>
                  <a:cubicBezTo>
                    <a:pt x="64" y="0"/>
                    <a:pt x="6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811"/>
            <p:cNvSpPr/>
            <p:nvPr/>
          </p:nvSpPr>
          <p:spPr bwMode="auto">
            <a:xfrm>
              <a:off x="5234" y="1161"/>
              <a:ext cx="159" cy="131"/>
            </a:xfrm>
            <a:custGeom>
              <a:avLst/>
              <a:gdLst>
                <a:gd name="T0" fmla="*/ 66 w 67"/>
                <a:gd name="T1" fmla="*/ 0 h 55"/>
                <a:gd name="T2" fmla="*/ 65 w 67"/>
                <a:gd name="T3" fmla="*/ 0 h 55"/>
                <a:gd name="T4" fmla="*/ 1 w 67"/>
                <a:gd name="T5" fmla="*/ 52 h 55"/>
                <a:gd name="T6" fmla="*/ 1 w 67"/>
                <a:gd name="T7" fmla="*/ 54 h 55"/>
                <a:gd name="T8" fmla="*/ 2 w 67"/>
                <a:gd name="T9" fmla="*/ 55 h 55"/>
                <a:gd name="T10" fmla="*/ 3 w 67"/>
                <a:gd name="T11" fmla="*/ 54 h 55"/>
                <a:gd name="T12" fmla="*/ 67 w 67"/>
                <a:gd name="T13" fmla="*/ 2 h 55"/>
                <a:gd name="T14" fmla="*/ 67 w 67"/>
                <a:gd name="T15" fmla="*/ 0 h 55"/>
                <a:gd name="T16" fmla="*/ 66 w 6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5">
                  <a:moveTo>
                    <a:pt x="66" y="0"/>
                  </a:moveTo>
                  <a:cubicBezTo>
                    <a:pt x="66" y="0"/>
                    <a:pt x="65" y="0"/>
                    <a:pt x="65" y="0"/>
                  </a:cubicBezTo>
                  <a:cubicBezTo>
                    <a:pt x="44" y="17"/>
                    <a:pt x="22" y="35"/>
                    <a:pt x="1" y="52"/>
                  </a:cubicBezTo>
                  <a:cubicBezTo>
                    <a:pt x="0" y="53"/>
                    <a:pt x="0" y="53"/>
                    <a:pt x="1" y="54"/>
                  </a:cubicBezTo>
                  <a:cubicBezTo>
                    <a:pt x="1" y="54"/>
                    <a:pt x="1" y="55"/>
                    <a:pt x="2" y="55"/>
                  </a:cubicBezTo>
                  <a:cubicBezTo>
                    <a:pt x="2" y="55"/>
                    <a:pt x="2" y="54"/>
                    <a:pt x="3" y="54"/>
                  </a:cubicBezTo>
                  <a:cubicBezTo>
                    <a:pt x="24" y="37"/>
                    <a:pt x="45" y="19"/>
                    <a:pt x="67" y="2"/>
                  </a:cubicBezTo>
                  <a:cubicBezTo>
                    <a:pt x="67" y="2"/>
                    <a:pt x="67" y="1"/>
                    <a:pt x="67" y="0"/>
                  </a:cubicBezTo>
                  <a:cubicBezTo>
                    <a:pt x="67" y="0"/>
                    <a:pt x="66" y="0"/>
                    <a:pt x="66"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812"/>
            <p:cNvSpPr/>
            <p:nvPr/>
          </p:nvSpPr>
          <p:spPr bwMode="auto">
            <a:xfrm>
              <a:off x="5261" y="1199"/>
              <a:ext cx="158" cy="123"/>
            </a:xfrm>
            <a:custGeom>
              <a:avLst/>
              <a:gdLst>
                <a:gd name="T0" fmla="*/ 65 w 67"/>
                <a:gd name="T1" fmla="*/ 0 h 52"/>
                <a:gd name="T2" fmla="*/ 64 w 67"/>
                <a:gd name="T3" fmla="*/ 0 h 52"/>
                <a:gd name="T4" fmla="*/ 1 w 67"/>
                <a:gd name="T5" fmla="*/ 50 h 52"/>
                <a:gd name="T6" fmla="*/ 1 w 67"/>
                <a:gd name="T7" fmla="*/ 52 h 52"/>
                <a:gd name="T8" fmla="*/ 2 w 67"/>
                <a:gd name="T9" fmla="*/ 52 h 52"/>
                <a:gd name="T10" fmla="*/ 3 w 67"/>
                <a:gd name="T11" fmla="*/ 52 h 52"/>
                <a:gd name="T12" fmla="*/ 66 w 67"/>
                <a:gd name="T13" fmla="*/ 2 h 52"/>
                <a:gd name="T14" fmla="*/ 66 w 67"/>
                <a:gd name="T15" fmla="*/ 0 h 52"/>
                <a:gd name="T16" fmla="*/ 65 w 67"/>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2">
                  <a:moveTo>
                    <a:pt x="65" y="0"/>
                  </a:moveTo>
                  <a:cubicBezTo>
                    <a:pt x="65" y="0"/>
                    <a:pt x="64" y="0"/>
                    <a:pt x="64" y="0"/>
                  </a:cubicBezTo>
                  <a:cubicBezTo>
                    <a:pt x="43" y="17"/>
                    <a:pt x="22" y="33"/>
                    <a:pt x="1" y="50"/>
                  </a:cubicBezTo>
                  <a:cubicBezTo>
                    <a:pt x="0" y="50"/>
                    <a:pt x="0" y="51"/>
                    <a:pt x="1" y="52"/>
                  </a:cubicBezTo>
                  <a:cubicBezTo>
                    <a:pt x="1" y="52"/>
                    <a:pt x="1" y="52"/>
                    <a:pt x="2" y="52"/>
                  </a:cubicBezTo>
                  <a:cubicBezTo>
                    <a:pt x="2" y="52"/>
                    <a:pt x="2" y="52"/>
                    <a:pt x="3" y="52"/>
                  </a:cubicBezTo>
                  <a:cubicBezTo>
                    <a:pt x="24" y="35"/>
                    <a:pt x="45" y="19"/>
                    <a:pt x="66" y="2"/>
                  </a:cubicBezTo>
                  <a:cubicBezTo>
                    <a:pt x="66" y="2"/>
                    <a:pt x="67" y="1"/>
                    <a:pt x="66" y="0"/>
                  </a:cubicBezTo>
                  <a:cubicBezTo>
                    <a:pt x="66"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813"/>
            <p:cNvSpPr>
              <a:spLocks noEditPoints="1"/>
            </p:cNvSpPr>
            <p:nvPr/>
          </p:nvSpPr>
          <p:spPr bwMode="auto">
            <a:xfrm>
              <a:off x="3033" y="1557"/>
              <a:ext cx="189" cy="187"/>
            </a:xfrm>
            <a:custGeom>
              <a:avLst/>
              <a:gdLst>
                <a:gd name="T0" fmla="*/ 6 w 80"/>
                <a:gd name="T1" fmla="*/ 69 h 79"/>
                <a:gd name="T2" fmla="*/ 21 w 80"/>
                <a:gd name="T3" fmla="*/ 14 h 79"/>
                <a:gd name="T4" fmla="*/ 38 w 80"/>
                <a:gd name="T5" fmla="*/ 17 h 79"/>
                <a:gd name="T6" fmla="*/ 35 w 80"/>
                <a:gd name="T7" fmla="*/ 23 h 79"/>
                <a:gd name="T8" fmla="*/ 34 w 80"/>
                <a:gd name="T9" fmla="*/ 25 h 79"/>
                <a:gd name="T10" fmla="*/ 36 w 80"/>
                <a:gd name="T11" fmla="*/ 26 h 79"/>
                <a:gd name="T12" fmla="*/ 48 w 80"/>
                <a:gd name="T13" fmla="*/ 28 h 79"/>
                <a:gd name="T14" fmla="*/ 49 w 80"/>
                <a:gd name="T15" fmla="*/ 28 h 79"/>
                <a:gd name="T16" fmla="*/ 51 w 80"/>
                <a:gd name="T17" fmla="*/ 28 h 79"/>
                <a:gd name="T18" fmla="*/ 51 w 80"/>
                <a:gd name="T19" fmla="*/ 28 h 79"/>
                <a:gd name="T20" fmla="*/ 53 w 80"/>
                <a:gd name="T21" fmla="*/ 25 h 79"/>
                <a:gd name="T22" fmla="*/ 57 w 80"/>
                <a:gd name="T23" fmla="*/ 17 h 79"/>
                <a:gd name="T24" fmla="*/ 76 w 80"/>
                <a:gd name="T25" fmla="*/ 18 h 79"/>
                <a:gd name="T26" fmla="*/ 72 w 80"/>
                <a:gd name="T27" fmla="*/ 45 h 79"/>
                <a:gd name="T28" fmla="*/ 62 w 80"/>
                <a:gd name="T29" fmla="*/ 73 h 79"/>
                <a:gd name="T30" fmla="*/ 62 w 80"/>
                <a:gd name="T31" fmla="*/ 75 h 79"/>
                <a:gd name="T32" fmla="*/ 61 w 80"/>
                <a:gd name="T33" fmla="*/ 76 h 79"/>
                <a:gd name="T34" fmla="*/ 61 w 80"/>
                <a:gd name="T35" fmla="*/ 76 h 79"/>
                <a:gd name="T36" fmla="*/ 61 w 80"/>
                <a:gd name="T37" fmla="*/ 76 h 79"/>
                <a:gd name="T38" fmla="*/ 60 w 80"/>
                <a:gd name="T39" fmla="*/ 76 h 79"/>
                <a:gd name="T40" fmla="*/ 25 w 80"/>
                <a:gd name="T41" fmla="*/ 71 h 79"/>
                <a:gd name="T42" fmla="*/ 7 w 80"/>
                <a:gd name="T43" fmla="*/ 69 h 79"/>
                <a:gd name="T44" fmla="*/ 6 w 80"/>
                <a:gd name="T45" fmla="*/ 69 h 79"/>
                <a:gd name="T46" fmla="*/ 49 w 80"/>
                <a:gd name="T47" fmla="*/ 24 h 79"/>
                <a:gd name="T48" fmla="*/ 48 w 80"/>
                <a:gd name="T49" fmla="*/ 24 h 79"/>
                <a:gd name="T50" fmla="*/ 39 w 80"/>
                <a:gd name="T51" fmla="*/ 23 h 79"/>
                <a:gd name="T52" fmla="*/ 48 w 80"/>
                <a:gd name="T53" fmla="*/ 3 h 79"/>
                <a:gd name="T54" fmla="*/ 58 w 80"/>
                <a:gd name="T55" fmla="*/ 6 h 79"/>
                <a:gd name="T56" fmla="*/ 50 w 80"/>
                <a:gd name="T57" fmla="*/ 23 h 79"/>
                <a:gd name="T58" fmla="*/ 50 w 80"/>
                <a:gd name="T59" fmla="*/ 24 h 79"/>
                <a:gd name="T60" fmla="*/ 49 w 80"/>
                <a:gd name="T61" fmla="*/ 24 h 79"/>
                <a:gd name="T62" fmla="*/ 49 w 80"/>
                <a:gd name="T63" fmla="*/ 24 h 79"/>
                <a:gd name="T64" fmla="*/ 47 w 80"/>
                <a:gd name="T65" fmla="*/ 0 h 79"/>
                <a:gd name="T66" fmla="*/ 45 w 80"/>
                <a:gd name="T67" fmla="*/ 1 h 79"/>
                <a:gd name="T68" fmla="*/ 40 w 80"/>
                <a:gd name="T69" fmla="*/ 13 h 79"/>
                <a:gd name="T70" fmla="*/ 21 w 80"/>
                <a:gd name="T71" fmla="*/ 10 h 79"/>
                <a:gd name="T72" fmla="*/ 20 w 80"/>
                <a:gd name="T73" fmla="*/ 9 h 79"/>
                <a:gd name="T74" fmla="*/ 19 w 80"/>
                <a:gd name="T75" fmla="*/ 10 h 79"/>
                <a:gd name="T76" fmla="*/ 18 w 80"/>
                <a:gd name="T77" fmla="*/ 11 h 79"/>
                <a:gd name="T78" fmla="*/ 1 w 80"/>
                <a:gd name="T79" fmla="*/ 70 h 79"/>
                <a:gd name="T80" fmla="*/ 1 w 80"/>
                <a:gd name="T81" fmla="*/ 72 h 79"/>
                <a:gd name="T82" fmla="*/ 2 w 80"/>
                <a:gd name="T83" fmla="*/ 73 h 79"/>
                <a:gd name="T84" fmla="*/ 2 w 80"/>
                <a:gd name="T85" fmla="*/ 73 h 79"/>
                <a:gd name="T86" fmla="*/ 7 w 80"/>
                <a:gd name="T87" fmla="*/ 72 h 79"/>
                <a:gd name="T88" fmla="*/ 7 w 80"/>
                <a:gd name="T89" fmla="*/ 72 h 79"/>
                <a:gd name="T90" fmla="*/ 24 w 80"/>
                <a:gd name="T91" fmla="*/ 74 h 79"/>
                <a:gd name="T92" fmla="*/ 59 w 80"/>
                <a:gd name="T93" fmla="*/ 79 h 79"/>
                <a:gd name="T94" fmla="*/ 59 w 80"/>
                <a:gd name="T95" fmla="*/ 79 h 79"/>
                <a:gd name="T96" fmla="*/ 61 w 80"/>
                <a:gd name="T97" fmla="*/ 79 h 79"/>
                <a:gd name="T98" fmla="*/ 63 w 80"/>
                <a:gd name="T99" fmla="*/ 79 h 79"/>
                <a:gd name="T100" fmla="*/ 64 w 80"/>
                <a:gd name="T101" fmla="*/ 78 h 79"/>
                <a:gd name="T102" fmla="*/ 65 w 80"/>
                <a:gd name="T103" fmla="*/ 76 h 79"/>
                <a:gd name="T104" fmla="*/ 65 w 80"/>
                <a:gd name="T105" fmla="*/ 75 h 79"/>
                <a:gd name="T106" fmla="*/ 76 w 80"/>
                <a:gd name="T107" fmla="*/ 45 h 79"/>
                <a:gd name="T108" fmla="*/ 80 w 80"/>
                <a:gd name="T109" fmla="*/ 17 h 79"/>
                <a:gd name="T110" fmla="*/ 80 w 80"/>
                <a:gd name="T111" fmla="*/ 16 h 79"/>
                <a:gd name="T112" fmla="*/ 79 w 80"/>
                <a:gd name="T113" fmla="*/ 15 h 79"/>
                <a:gd name="T114" fmla="*/ 58 w 80"/>
                <a:gd name="T115" fmla="*/ 13 h 79"/>
                <a:gd name="T116" fmla="*/ 62 w 80"/>
                <a:gd name="T117" fmla="*/ 5 h 79"/>
                <a:gd name="T118" fmla="*/ 62 w 80"/>
                <a:gd name="T119" fmla="*/ 4 h 79"/>
                <a:gd name="T120" fmla="*/ 61 w 80"/>
                <a:gd name="T121" fmla="*/ 3 h 79"/>
                <a:gd name="T122" fmla="*/ 47 w 80"/>
                <a:gd name="T123" fmla="*/ 0 h 79"/>
                <a:gd name="T124" fmla="*/ 47 w 80"/>
                <a:gd name="T12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0" h="79">
                  <a:moveTo>
                    <a:pt x="6" y="69"/>
                  </a:moveTo>
                  <a:cubicBezTo>
                    <a:pt x="16" y="52"/>
                    <a:pt x="18" y="30"/>
                    <a:pt x="21" y="14"/>
                  </a:cubicBezTo>
                  <a:cubicBezTo>
                    <a:pt x="27" y="16"/>
                    <a:pt x="32" y="17"/>
                    <a:pt x="38" y="17"/>
                  </a:cubicBezTo>
                  <a:cubicBezTo>
                    <a:pt x="37" y="19"/>
                    <a:pt x="36" y="21"/>
                    <a:pt x="35" y="23"/>
                  </a:cubicBezTo>
                  <a:cubicBezTo>
                    <a:pt x="34" y="24"/>
                    <a:pt x="34" y="24"/>
                    <a:pt x="34" y="25"/>
                  </a:cubicBezTo>
                  <a:cubicBezTo>
                    <a:pt x="35" y="25"/>
                    <a:pt x="35" y="26"/>
                    <a:pt x="36" y="26"/>
                  </a:cubicBezTo>
                  <a:cubicBezTo>
                    <a:pt x="40" y="27"/>
                    <a:pt x="44" y="27"/>
                    <a:pt x="48" y="28"/>
                  </a:cubicBezTo>
                  <a:cubicBezTo>
                    <a:pt x="48" y="28"/>
                    <a:pt x="49" y="28"/>
                    <a:pt x="49" y="28"/>
                  </a:cubicBezTo>
                  <a:cubicBezTo>
                    <a:pt x="50" y="28"/>
                    <a:pt x="50" y="28"/>
                    <a:pt x="51" y="28"/>
                  </a:cubicBezTo>
                  <a:cubicBezTo>
                    <a:pt x="51" y="28"/>
                    <a:pt x="51" y="28"/>
                    <a:pt x="51" y="28"/>
                  </a:cubicBezTo>
                  <a:cubicBezTo>
                    <a:pt x="52" y="27"/>
                    <a:pt x="53" y="26"/>
                    <a:pt x="53" y="25"/>
                  </a:cubicBezTo>
                  <a:cubicBezTo>
                    <a:pt x="54" y="22"/>
                    <a:pt x="56" y="20"/>
                    <a:pt x="57" y="17"/>
                  </a:cubicBezTo>
                  <a:cubicBezTo>
                    <a:pt x="63" y="17"/>
                    <a:pt x="70" y="17"/>
                    <a:pt x="76" y="18"/>
                  </a:cubicBezTo>
                  <a:cubicBezTo>
                    <a:pt x="74" y="26"/>
                    <a:pt x="74" y="35"/>
                    <a:pt x="72" y="45"/>
                  </a:cubicBezTo>
                  <a:cubicBezTo>
                    <a:pt x="70" y="55"/>
                    <a:pt x="68" y="65"/>
                    <a:pt x="62" y="73"/>
                  </a:cubicBezTo>
                  <a:cubicBezTo>
                    <a:pt x="62" y="74"/>
                    <a:pt x="62" y="75"/>
                    <a:pt x="62" y="75"/>
                  </a:cubicBezTo>
                  <a:cubicBezTo>
                    <a:pt x="61" y="76"/>
                    <a:pt x="61" y="76"/>
                    <a:pt x="61" y="76"/>
                  </a:cubicBezTo>
                  <a:cubicBezTo>
                    <a:pt x="61" y="76"/>
                    <a:pt x="61" y="76"/>
                    <a:pt x="61" y="76"/>
                  </a:cubicBezTo>
                  <a:cubicBezTo>
                    <a:pt x="61" y="76"/>
                    <a:pt x="61" y="76"/>
                    <a:pt x="61" y="76"/>
                  </a:cubicBezTo>
                  <a:cubicBezTo>
                    <a:pt x="61" y="76"/>
                    <a:pt x="60" y="76"/>
                    <a:pt x="60" y="76"/>
                  </a:cubicBezTo>
                  <a:cubicBezTo>
                    <a:pt x="48" y="74"/>
                    <a:pt x="36" y="72"/>
                    <a:pt x="25" y="71"/>
                  </a:cubicBezTo>
                  <a:cubicBezTo>
                    <a:pt x="19" y="70"/>
                    <a:pt x="13" y="69"/>
                    <a:pt x="7" y="69"/>
                  </a:cubicBezTo>
                  <a:cubicBezTo>
                    <a:pt x="7" y="69"/>
                    <a:pt x="6" y="69"/>
                    <a:pt x="6" y="69"/>
                  </a:cubicBezTo>
                  <a:moveTo>
                    <a:pt x="49" y="24"/>
                  </a:moveTo>
                  <a:cubicBezTo>
                    <a:pt x="48" y="24"/>
                    <a:pt x="48" y="24"/>
                    <a:pt x="48" y="24"/>
                  </a:cubicBezTo>
                  <a:cubicBezTo>
                    <a:pt x="45" y="24"/>
                    <a:pt x="42" y="23"/>
                    <a:pt x="39" y="23"/>
                  </a:cubicBezTo>
                  <a:cubicBezTo>
                    <a:pt x="43" y="17"/>
                    <a:pt x="46" y="10"/>
                    <a:pt x="48" y="3"/>
                  </a:cubicBezTo>
                  <a:cubicBezTo>
                    <a:pt x="51" y="4"/>
                    <a:pt x="55" y="4"/>
                    <a:pt x="58" y="6"/>
                  </a:cubicBezTo>
                  <a:cubicBezTo>
                    <a:pt x="55" y="11"/>
                    <a:pt x="53" y="17"/>
                    <a:pt x="50" y="23"/>
                  </a:cubicBezTo>
                  <a:cubicBezTo>
                    <a:pt x="50" y="24"/>
                    <a:pt x="50" y="24"/>
                    <a:pt x="50" y="24"/>
                  </a:cubicBezTo>
                  <a:cubicBezTo>
                    <a:pt x="49" y="24"/>
                    <a:pt x="49" y="24"/>
                    <a:pt x="49" y="24"/>
                  </a:cubicBezTo>
                  <a:cubicBezTo>
                    <a:pt x="49" y="24"/>
                    <a:pt x="49" y="24"/>
                    <a:pt x="49" y="24"/>
                  </a:cubicBezTo>
                  <a:moveTo>
                    <a:pt x="47" y="0"/>
                  </a:moveTo>
                  <a:cubicBezTo>
                    <a:pt x="46" y="0"/>
                    <a:pt x="45" y="0"/>
                    <a:pt x="45" y="1"/>
                  </a:cubicBezTo>
                  <a:cubicBezTo>
                    <a:pt x="44" y="5"/>
                    <a:pt x="42" y="9"/>
                    <a:pt x="40" y="13"/>
                  </a:cubicBezTo>
                  <a:cubicBezTo>
                    <a:pt x="33" y="13"/>
                    <a:pt x="26" y="13"/>
                    <a:pt x="21" y="10"/>
                  </a:cubicBezTo>
                  <a:cubicBezTo>
                    <a:pt x="20" y="10"/>
                    <a:pt x="20" y="9"/>
                    <a:pt x="20" y="9"/>
                  </a:cubicBezTo>
                  <a:cubicBezTo>
                    <a:pt x="20" y="9"/>
                    <a:pt x="19" y="9"/>
                    <a:pt x="19" y="10"/>
                  </a:cubicBezTo>
                  <a:cubicBezTo>
                    <a:pt x="18" y="10"/>
                    <a:pt x="18" y="10"/>
                    <a:pt x="18" y="11"/>
                  </a:cubicBezTo>
                  <a:cubicBezTo>
                    <a:pt x="15" y="28"/>
                    <a:pt x="13" y="53"/>
                    <a:pt x="1" y="70"/>
                  </a:cubicBezTo>
                  <a:cubicBezTo>
                    <a:pt x="0" y="70"/>
                    <a:pt x="0" y="71"/>
                    <a:pt x="1" y="72"/>
                  </a:cubicBezTo>
                  <a:cubicBezTo>
                    <a:pt x="1" y="72"/>
                    <a:pt x="2" y="73"/>
                    <a:pt x="2" y="73"/>
                  </a:cubicBezTo>
                  <a:cubicBezTo>
                    <a:pt x="2" y="73"/>
                    <a:pt x="2" y="73"/>
                    <a:pt x="2" y="73"/>
                  </a:cubicBezTo>
                  <a:cubicBezTo>
                    <a:pt x="4" y="73"/>
                    <a:pt x="6" y="72"/>
                    <a:pt x="7" y="72"/>
                  </a:cubicBezTo>
                  <a:cubicBezTo>
                    <a:pt x="7" y="72"/>
                    <a:pt x="7" y="72"/>
                    <a:pt x="7" y="72"/>
                  </a:cubicBezTo>
                  <a:cubicBezTo>
                    <a:pt x="13" y="72"/>
                    <a:pt x="18" y="73"/>
                    <a:pt x="24" y="74"/>
                  </a:cubicBezTo>
                  <a:cubicBezTo>
                    <a:pt x="36" y="76"/>
                    <a:pt x="48" y="78"/>
                    <a:pt x="59" y="79"/>
                  </a:cubicBezTo>
                  <a:cubicBezTo>
                    <a:pt x="59" y="79"/>
                    <a:pt x="59" y="79"/>
                    <a:pt x="59" y="79"/>
                  </a:cubicBezTo>
                  <a:cubicBezTo>
                    <a:pt x="60" y="79"/>
                    <a:pt x="60" y="79"/>
                    <a:pt x="61" y="79"/>
                  </a:cubicBezTo>
                  <a:cubicBezTo>
                    <a:pt x="61" y="79"/>
                    <a:pt x="62" y="79"/>
                    <a:pt x="63" y="79"/>
                  </a:cubicBezTo>
                  <a:cubicBezTo>
                    <a:pt x="63" y="79"/>
                    <a:pt x="64" y="78"/>
                    <a:pt x="64" y="78"/>
                  </a:cubicBezTo>
                  <a:cubicBezTo>
                    <a:pt x="65" y="77"/>
                    <a:pt x="65" y="77"/>
                    <a:pt x="65" y="76"/>
                  </a:cubicBezTo>
                  <a:cubicBezTo>
                    <a:pt x="65" y="76"/>
                    <a:pt x="65" y="75"/>
                    <a:pt x="65" y="75"/>
                  </a:cubicBezTo>
                  <a:cubicBezTo>
                    <a:pt x="71" y="66"/>
                    <a:pt x="74" y="56"/>
                    <a:pt x="76" y="45"/>
                  </a:cubicBezTo>
                  <a:cubicBezTo>
                    <a:pt x="77" y="35"/>
                    <a:pt x="78" y="25"/>
                    <a:pt x="80" y="17"/>
                  </a:cubicBezTo>
                  <a:cubicBezTo>
                    <a:pt x="80" y="17"/>
                    <a:pt x="80" y="16"/>
                    <a:pt x="80" y="16"/>
                  </a:cubicBezTo>
                  <a:cubicBezTo>
                    <a:pt x="79" y="15"/>
                    <a:pt x="79" y="15"/>
                    <a:pt x="79" y="15"/>
                  </a:cubicBezTo>
                  <a:cubicBezTo>
                    <a:pt x="71" y="14"/>
                    <a:pt x="65" y="14"/>
                    <a:pt x="58" y="13"/>
                  </a:cubicBezTo>
                  <a:cubicBezTo>
                    <a:pt x="60" y="11"/>
                    <a:pt x="61" y="8"/>
                    <a:pt x="62" y="5"/>
                  </a:cubicBezTo>
                  <a:cubicBezTo>
                    <a:pt x="62" y="5"/>
                    <a:pt x="62" y="4"/>
                    <a:pt x="62" y="4"/>
                  </a:cubicBezTo>
                  <a:cubicBezTo>
                    <a:pt x="62" y="3"/>
                    <a:pt x="61" y="3"/>
                    <a:pt x="61" y="3"/>
                  </a:cubicBezTo>
                  <a:cubicBezTo>
                    <a:pt x="56" y="1"/>
                    <a:pt x="52" y="0"/>
                    <a:pt x="47" y="0"/>
                  </a:cubicBezTo>
                  <a:cubicBezTo>
                    <a:pt x="47" y="0"/>
                    <a:pt x="47" y="0"/>
                    <a:pt x="4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814"/>
            <p:cNvSpPr/>
            <p:nvPr/>
          </p:nvSpPr>
          <p:spPr bwMode="auto">
            <a:xfrm>
              <a:off x="3092" y="1635"/>
              <a:ext cx="92" cy="16"/>
            </a:xfrm>
            <a:custGeom>
              <a:avLst/>
              <a:gdLst>
                <a:gd name="T0" fmla="*/ 2 w 39"/>
                <a:gd name="T1" fmla="*/ 0 h 7"/>
                <a:gd name="T2" fmla="*/ 1 w 39"/>
                <a:gd name="T3" fmla="*/ 1 h 7"/>
                <a:gd name="T4" fmla="*/ 2 w 39"/>
                <a:gd name="T5" fmla="*/ 4 h 7"/>
                <a:gd name="T6" fmla="*/ 37 w 39"/>
                <a:gd name="T7" fmla="*/ 7 h 7"/>
                <a:gd name="T8" fmla="*/ 37 w 39"/>
                <a:gd name="T9" fmla="*/ 7 h 7"/>
                <a:gd name="T10" fmla="*/ 39 w 39"/>
                <a:gd name="T11" fmla="*/ 6 h 7"/>
                <a:gd name="T12" fmla="*/ 37 w 39"/>
                <a:gd name="T13" fmla="*/ 4 h 7"/>
                <a:gd name="T14" fmla="*/ 3 w 39"/>
                <a:gd name="T15" fmla="*/ 0 h 7"/>
                <a:gd name="T16" fmla="*/ 2 w 39"/>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7">
                  <a:moveTo>
                    <a:pt x="2" y="0"/>
                  </a:moveTo>
                  <a:cubicBezTo>
                    <a:pt x="1" y="0"/>
                    <a:pt x="1" y="1"/>
                    <a:pt x="1" y="1"/>
                  </a:cubicBezTo>
                  <a:cubicBezTo>
                    <a:pt x="0" y="2"/>
                    <a:pt x="1" y="3"/>
                    <a:pt x="2" y="4"/>
                  </a:cubicBezTo>
                  <a:cubicBezTo>
                    <a:pt x="13" y="6"/>
                    <a:pt x="25" y="7"/>
                    <a:pt x="37" y="7"/>
                  </a:cubicBezTo>
                  <a:cubicBezTo>
                    <a:pt x="37" y="7"/>
                    <a:pt x="37" y="7"/>
                    <a:pt x="37" y="7"/>
                  </a:cubicBezTo>
                  <a:cubicBezTo>
                    <a:pt x="38" y="7"/>
                    <a:pt x="39" y="7"/>
                    <a:pt x="39" y="6"/>
                  </a:cubicBezTo>
                  <a:cubicBezTo>
                    <a:pt x="39" y="5"/>
                    <a:pt x="38" y="4"/>
                    <a:pt x="37" y="4"/>
                  </a:cubicBezTo>
                  <a:cubicBezTo>
                    <a:pt x="26" y="4"/>
                    <a:pt x="14" y="2"/>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815"/>
            <p:cNvSpPr/>
            <p:nvPr/>
          </p:nvSpPr>
          <p:spPr bwMode="auto">
            <a:xfrm>
              <a:off x="3082" y="1661"/>
              <a:ext cx="93" cy="19"/>
            </a:xfrm>
            <a:custGeom>
              <a:avLst/>
              <a:gdLst>
                <a:gd name="T0" fmla="*/ 2 w 39"/>
                <a:gd name="T1" fmla="*/ 0 h 8"/>
                <a:gd name="T2" fmla="*/ 0 w 39"/>
                <a:gd name="T3" fmla="*/ 2 h 8"/>
                <a:gd name="T4" fmla="*/ 2 w 39"/>
                <a:gd name="T5" fmla="*/ 4 h 8"/>
                <a:gd name="T6" fmla="*/ 2 w 39"/>
                <a:gd name="T7" fmla="*/ 4 h 8"/>
                <a:gd name="T8" fmla="*/ 37 w 39"/>
                <a:gd name="T9" fmla="*/ 8 h 8"/>
                <a:gd name="T10" fmla="*/ 37 w 39"/>
                <a:gd name="T11" fmla="*/ 8 h 8"/>
                <a:gd name="T12" fmla="*/ 39 w 39"/>
                <a:gd name="T13" fmla="*/ 6 h 8"/>
                <a:gd name="T14" fmla="*/ 37 w 39"/>
                <a:gd name="T15" fmla="*/ 4 h 8"/>
                <a:gd name="T16" fmla="*/ 3 w 39"/>
                <a:gd name="T17" fmla="*/ 0 h 8"/>
                <a:gd name="T18" fmla="*/ 2 w 39"/>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8">
                  <a:moveTo>
                    <a:pt x="2" y="0"/>
                  </a:moveTo>
                  <a:cubicBezTo>
                    <a:pt x="1" y="0"/>
                    <a:pt x="1" y="1"/>
                    <a:pt x="0" y="2"/>
                  </a:cubicBezTo>
                  <a:cubicBezTo>
                    <a:pt x="0" y="3"/>
                    <a:pt x="1" y="4"/>
                    <a:pt x="2" y="4"/>
                  </a:cubicBezTo>
                  <a:cubicBezTo>
                    <a:pt x="2" y="4"/>
                    <a:pt x="2" y="4"/>
                    <a:pt x="2" y="4"/>
                  </a:cubicBezTo>
                  <a:cubicBezTo>
                    <a:pt x="13" y="6"/>
                    <a:pt x="25" y="8"/>
                    <a:pt x="37" y="8"/>
                  </a:cubicBezTo>
                  <a:cubicBezTo>
                    <a:pt x="37" y="8"/>
                    <a:pt x="37" y="8"/>
                    <a:pt x="37" y="8"/>
                  </a:cubicBezTo>
                  <a:cubicBezTo>
                    <a:pt x="38" y="8"/>
                    <a:pt x="39" y="7"/>
                    <a:pt x="39" y="6"/>
                  </a:cubicBezTo>
                  <a:cubicBezTo>
                    <a:pt x="39" y="5"/>
                    <a:pt x="38" y="4"/>
                    <a:pt x="37" y="4"/>
                  </a:cubicBezTo>
                  <a:cubicBezTo>
                    <a:pt x="25" y="4"/>
                    <a:pt x="14" y="3"/>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816"/>
            <p:cNvSpPr/>
            <p:nvPr/>
          </p:nvSpPr>
          <p:spPr bwMode="auto">
            <a:xfrm>
              <a:off x="3080" y="1684"/>
              <a:ext cx="33" cy="15"/>
            </a:xfrm>
            <a:custGeom>
              <a:avLst/>
              <a:gdLst>
                <a:gd name="T0" fmla="*/ 4 w 14"/>
                <a:gd name="T1" fmla="*/ 0 h 6"/>
                <a:gd name="T2" fmla="*/ 1 w 14"/>
                <a:gd name="T3" fmla="*/ 0 h 6"/>
                <a:gd name="T4" fmla="*/ 0 w 14"/>
                <a:gd name="T5" fmla="*/ 2 h 6"/>
                <a:gd name="T6" fmla="*/ 1 w 14"/>
                <a:gd name="T7" fmla="*/ 4 h 6"/>
                <a:gd name="T8" fmla="*/ 2 w 14"/>
                <a:gd name="T9" fmla="*/ 4 h 6"/>
                <a:gd name="T10" fmla="*/ 4 w 14"/>
                <a:gd name="T11" fmla="*/ 3 h 6"/>
                <a:gd name="T12" fmla="*/ 4 w 14"/>
                <a:gd name="T13" fmla="*/ 3 h 6"/>
                <a:gd name="T14" fmla="*/ 11 w 14"/>
                <a:gd name="T15" fmla="*/ 5 h 6"/>
                <a:gd name="T16" fmla="*/ 12 w 14"/>
                <a:gd name="T17" fmla="*/ 6 h 6"/>
                <a:gd name="T18" fmla="*/ 14 w 14"/>
                <a:gd name="T19" fmla="*/ 5 h 6"/>
                <a:gd name="T20" fmla="*/ 13 w 14"/>
                <a:gd name="T21" fmla="*/ 2 h 6"/>
                <a:gd name="T22" fmla="*/ 4 w 1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4" y="0"/>
                  </a:moveTo>
                  <a:cubicBezTo>
                    <a:pt x="3" y="0"/>
                    <a:pt x="2" y="0"/>
                    <a:pt x="1" y="0"/>
                  </a:cubicBezTo>
                  <a:cubicBezTo>
                    <a:pt x="0" y="0"/>
                    <a:pt x="0" y="1"/>
                    <a:pt x="0" y="2"/>
                  </a:cubicBezTo>
                  <a:cubicBezTo>
                    <a:pt x="0" y="3"/>
                    <a:pt x="1" y="4"/>
                    <a:pt x="1" y="4"/>
                  </a:cubicBezTo>
                  <a:cubicBezTo>
                    <a:pt x="2" y="4"/>
                    <a:pt x="2" y="4"/>
                    <a:pt x="2" y="4"/>
                  </a:cubicBezTo>
                  <a:cubicBezTo>
                    <a:pt x="3" y="4"/>
                    <a:pt x="3" y="3"/>
                    <a:pt x="4" y="3"/>
                  </a:cubicBezTo>
                  <a:cubicBezTo>
                    <a:pt x="4" y="3"/>
                    <a:pt x="4" y="3"/>
                    <a:pt x="4" y="3"/>
                  </a:cubicBezTo>
                  <a:cubicBezTo>
                    <a:pt x="7" y="3"/>
                    <a:pt x="9" y="4"/>
                    <a:pt x="11" y="5"/>
                  </a:cubicBezTo>
                  <a:cubicBezTo>
                    <a:pt x="12" y="6"/>
                    <a:pt x="12" y="6"/>
                    <a:pt x="12" y="6"/>
                  </a:cubicBezTo>
                  <a:cubicBezTo>
                    <a:pt x="13" y="6"/>
                    <a:pt x="13" y="5"/>
                    <a:pt x="14" y="5"/>
                  </a:cubicBezTo>
                  <a:cubicBezTo>
                    <a:pt x="14" y="4"/>
                    <a:pt x="14" y="3"/>
                    <a:pt x="13" y="2"/>
                  </a:cubicBezTo>
                  <a:cubicBezTo>
                    <a:pt x="10" y="1"/>
                    <a:pt x="7" y="0"/>
                    <a:pt x="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817"/>
            <p:cNvSpPr>
              <a:spLocks noEditPoints="1"/>
            </p:cNvSpPr>
            <p:nvPr/>
          </p:nvSpPr>
          <p:spPr bwMode="auto">
            <a:xfrm>
              <a:off x="2734" y="1341"/>
              <a:ext cx="223" cy="268"/>
            </a:xfrm>
            <a:custGeom>
              <a:avLst/>
              <a:gdLst>
                <a:gd name="T0" fmla="*/ 24 w 94"/>
                <a:gd name="T1" fmla="*/ 100 h 113"/>
                <a:gd name="T2" fmla="*/ 91 w 94"/>
                <a:gd name="T3" fmla="*/ 94 h 113"/>
                <a:gd name="T4" fmla="*/ 88 w 94"/>
                <a:gd name="T5" fmla="*/ 93 h 113"/>
                <a:gd name="T6" fmla="*/ 86 w 94"/>
                <a:gd name="T7" fmla="*/ 94 h 113"/>
                <a:gd name="T8" fmla="*/ 85 w 94"/>
                <a:gd name="T9" fmla="*/ 93 h 113"/>
                <a:gd name="T10" fmla="*/ 83 w 94"/>
                <a:gd name="T11" fmla="*/ 94 h 113"/>
                <a:gd name="T12" fmla="*/ 24 w 94"/>
                <a:gd name="T13" fmla="*/ 107 h 113"/>
                <a:gd name="T14" fmla="*/ 74 w 94"/>
                <a:gd name="T15" fmla="*/ 15 h 113"/>
                <a:gd name="T16" fmla="*/ 82 w 94"/>
                <a:gd name="T17" fmla="*/ 21 h 113"/>
                <a:gd name="T18" fmla="*/ 88 w 94"/>
                <a:gd name="T19" fmla="*/ 72 h 113"/>
                <a:gd name="T20" fmla="*/ 24 w 94"/>
                <a:gd name="T21" fmla="*/ 13 h 113"/>
                <a:gd name="T22" fmla="*/ 24 w 94"/>
                <a:gd name="T23" fmla="*/ 12 h 113"/>
                <a:gd name="T24" fmla="*/ 26 w 94"/>
                <a:gd name="T25" fmla="*/ 10 h 113"/>
                <a:gd name="T26" fmla="*/ 37 w 94"/>
                <a:gd name="T27" fmla="*/ 9 h 113"/>
                <a:gd name="T28" fmla="*/ 42 w 94"/>
                <a:gd name="T29" fmla="*/ 25 h 113"/>
                <a:gd name="T30" fmla="*/ 43 w 94"/>
                <a:gd name="T31" fmla="*/ 28 h 113"/>
                <a:gd name="T32" fmla="*/ 36 w 94"/>
                <a:gd name="T33" fmla="*/ 32 h 113"/>
                <a:gd name="T34" fmla="*/ 27 w 94"/>
                <a:gd name="T35" fmla="*/ 38 h 113"/>
                <a:gd name="T36" fmla="*/ 43 w 94"/>
                <a:gd name="T37" fmla="*/ 32 h 113"/>
                <a:gd name="T38" fmla="*/ 46 w 94"/>
                <a:gd name="T39" fmla="*/ 28 h 113"/>
                <a:gd name="T40" fmla="*/ 45 w 94"/>
                <a:gd name="T41" fmla="*/ 22 h 113"/>
                <a:gd name="T42" fmla="*/ 67 w 94"/>
                <a:gd name="T43" fmla="*/ 6 h 113"/>
                <a:gd name="T44" fmla="*/ 88 w 94"/>
                <a:gd name="T45" fmla="*/ 81 h 113"/>
                <a:gd name="T46" fmla="*/ 23 w 94"/>
                <a:gd name="T47" fmla="*/ 96 h 113"/>
                <a:gd name="T48" fmla="*/ 9 w 94"/>
                <a:gd name="T49" fmla="*/ 102 h 113"/>
                <a:gd name="T50" fmla="*/ 4 w 94"/>
                <a:gd name="T51" fmla="*/ 30 h 113"/>
                <a:gd name="T52" fmla="*/ 23 w 94"/>
                <a:gd name="T53" fmla="*/ 25 h 113"/>
                <a:gd name="T54" fmla="*/ 26 w 94"/>
                <a:gd name="T55" fmla="*/ 38 h 113"/>
                <a:gd name="T56" fmla="*/ 71 w 94"/>
                <a:gd name="T57" fmla="*/ 0 h 113"/>
                <a:gd name="T58" fmla="*/ 69 w 94"/>
                <a:gd name="T59" fmla="*/ 2 h 113"/>
                <a:gd name="T60" fmla="*/ 66 w 94"/>
                <a:gd name="T61" fmla="*/ 3 h 113"/>
                <a:gd name="T62" fmla="*/ 42 w 94"/>
                <a:gd name="T63" fmla="*/ 12 h 113"/>
                <a:gd name="T64" fmla="*/ 39 w 94"/>
                <a:gd name="T65" fmla="*/ 4 h 113"/>
                <a:gd name="T66" fmla="*/ 37 w 94"/>
                <a:gd name="T67" fmla="*/ 2 h 113"/>
                <a:gd name="T68" fmla="*/ 25 w 94"/>
                <a:gd name="T69" fmla="*/ 7 h 113"/>
                <a:gd name="T70" fmla="*/ 21 w 94"/>
                <a:gd name="T71" fmla="*/ 10 h 113"/>
                <a:gd name="T72" fmla="*/ 20 w 94"/>
                <a:gd name="T73" fmla="*/ 14 h 113"/>
                <a:gd name="T74" fmla="*/ 4 w 94"/>
                <a:gd name="T75" fmla="*/ 27 h 113"/>
                <a:gd name="T76" fmla="*/ 2 w 94"/>
                <a:gd name="T77" fmla="*/ 26 h 113"/>
                <a:gd name="T78" fmla="*/ 0 w 94"/>
                <a:gd name="T79" fmla="*/ 29 h 113"/>
                <a:gd name="T80" fmla="*/ 5 w 94"/>
                <a:gd name="T81" fmla="*/ 104 h 113"/>
                <a:gd name="T82" fmla="*/ 7 w 94"/>
                <a:gd name="T83" fmla="*/ 106 h 113"/>
                <a:gd name="T84" fmla="*/ 21 w 94"/>
                <a:gd name="T85" fmla="*/ 101 h 113"/>
                <a:gd name="T86" fmla="*/ 22 w 94"/>
                <a:gd name="T87" fmla="*/ 112 h 113"/>
                <a:gd name="T88" fmla="*/ 24 w 94"/>
                <a:gd name="T89" fmla="*/ 112 h 113"/>
                <a:gd name="T90" fmla="*/ 86 w 94"/>
                <a:gd name="T91" fmla="*/ 97 h 113"/>
                <a:gd name="T92" fmla="*/ 88 w 94"/>
                <a:gd name="T93" fmla="*/ 98 h 113"/>
                <a:gd name="T94" fmla="*/ 94 w 94"/>
                <a:gd name="T95" fmla="*/ 95 h 113"/>
                <a:gd name="T96" fmla="*/ 86 w 94"/>
                <a:gd name="T97" fmla="*/ 21 h 113"/>
                <a:gd name="T98" fmla="*/ 86 w 94"/>
                <a:gd name="T99" fmla="*/ 10 h 113"/>
                <a:gd name="T100" fmla="*/ 84 w 94"/>
                <a:gd name="T101" fmla="*/ 10 h 113"/>
                <a:gd name="T102" fmla="*/ 73 w 94"/>
                <a:gd name="T103" fmla="*/ 12 h 113"/>
                <a:gd name="T104" fmla="*/ 73 w 94"/>
                <a:gd name="T105" fmla="*/ 5 h 113"/>
                <a:gd name="T106" fmla="*/ 73 w 94"/>
                <a:gd name="T107" fmla="*/ 3 h 113"/>
                <a:gd name="T108" fmla="*/ 72 w 94"/>
                <a:gd name="T109" fmla="*/ 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4" h="113">
                  <a:moveTo>
                    <a:pt x="24" y="107"/>
                  </a:moveTo>
                  <a:cubicBezTo>
                    <a:pt x="24" y="105"/>
                    <a:pt x="24" y="102"/>
                    <a:pt x="24" y="100"/>
                  </a:cubicBezTo>
                  <a:cubicBezTo>
                    <a:pt x="45" y="93"/>
                    <a:pt x="67" y="88"/>
                    <a:pt x="90" y="85"/>
                  </a:cubicBezTo>
                  <a:cubicBezTo>
                    <a:pt x="90" y="88"/>
                    <a:pt x="90" y="91"/>
                    <a:pt x="91" y="94"/>
                  </a:cubicBezTo>
                  <a:cubicBezTo>
                    <a:pt x="90" y="94"/>
                    <a:pt x="90" y="94"/>
                    <a:pt x="90" y="94"/>
                  </a:cubicBezTo>
                  <a:cubicBezTo>
                    <a:pt x="89" y="94"/>
                    <a:pt x="89" y="93"/>
                    <a:pt x="88" y="93"/>
                  </a:cubicBezTo>
                  <a:cubicBezTo>
                    <a:pt x="88" y="93"/>
                    <a:pt x="88" y="93"/>
                    <a:pt x="88" y="93"/>
                  </a:cubicBezTo>
                  <a:cubicBezTo>
                    <a:pt x="88" y="93"/>
                    <a:pt x="87" y="94"/>
                    <a:pt x="86" y="94"/>
                  </a:cubicBezTo>
                  <a:cubicBezTo>
                    <a:pt x="86" y="93"/>
                    <a:pt x="86" y="93"/>
                    <a:pt x="86" y="93"/>
                  </a:cubicBezTo>
                  <a:cubicBezTo>
                    <a:pt x="86" y="93"/>
                    <a:pt x="85" y="93"/>
                    <a:pt x="85" y="93"/>
                  </a:cubicBezTo>
                  <a:cubicBezTo>
                    <a:pt x="84" y="93"/>
                    <a:pt x="84" y="93"/>
                    <a:pt x="84" y="94"/>
                  </a:cubicBezTo>
                  <a:cubicBezTo>
                    <a:pt x="83" y="94"/>
                    <a:pt x="83" y="94"/>
                    <a:pt x="83" y="94"/>
                  </a:cubicBezTo>
                  <a:cubicBezTo>
                    <a:pt x="68" y="97"/>
                    <a:pt x="53" y="100"/>
                    <a:pt x="38" y="103"/>
                  </a:cubicBezTo>
                  <a:cubicBezTo>
                    <a:pt x="34" y="104"/>
                    <a:pt x="29" y="105"/>
                    <a:pt x="24" y="107"/>
                  </a:cubicBezTo>
                  <a:moveTo>
                    <a:pt x="88" y="72"/>
                  </a:moveTo>
                  <a:cubicBezTo>
                    <a:pt x="81" y="54"/>
                    <a:pt x="77" y="35"/>
                    <a:pt x="74" y="15"/>
                  </a:cubicBezTo>
                  <a:cubicBezTo>
                    <a:pt x="77" y="15"/>
                    <a:pt x="80" y="15"/>
                    <a:pt x="83" y="14"/>
                  </a:cubicBezTo>
                  <a:cubicBezTo>
                    <a:pt x="82" y="16"/>
                    <a:pt x="82" y="19"/>
                    <a:pt x="82" y="21"/>
                  </a:cubicBezTo>
                  <a:cubicBezTo>
                    <a:pt x="82" y="26"/>
                    <a:pt x="83" y="32"/>
                    <a:pt x="83" y="37"/>
                  </a:cubicBezTo>
                  <a:cubicBezTo>
                    <a:pt x="85" y="49"/>
                    <a:pt x="86" y="60"/>
                    <a:pt x="88" y="72"/>
                  </a:cubicBezTo>
                  <a:moveTo>
                    <a:pt x="28" y="34"/>
                  </a:moveTo>
                  <a:cubicBezTo>
                    <a:pt x="28" y="26"/>
                    <a:pt x="25" y="18"/>
                    <a:pt x="24" y="13"/>
                  </a:cubicBezTo>
                  <a:cubicBezTo>
                    <a:pt x="24" y="13"/>
                    <a:pt x="24" y="13"/>
                    <a:pt x="24" y="13"/>
                  </a:cubicBezTo>
                  <a:cubicBezTo>
                    <a:pt x="24" y="12"/>
                    <a:pt x="24" y="12"/>
                    <a:pt x="24" y="12"/>
                  </a:cubicBezTo>
                  <a:cubicBezTo>
                    <a:pt x="24" y="11"/>
                    <a:pt x="24" y="11"/>
                    <a:pt x="25" y="11"/>
                  </a:cubicBezTo>
                  <a:cubicBezTo>
                    <a:pt x="25" y="11"/>
                    <a:pt x="26" y="10"/>
                    <a:pt x="26" y="10"/>
                  </a:cubicBezTo>
                  <a:cubicBezTo>
                    <a:pt x="30" y="9"/>
                    <a:pt x="33" y="7"/>
                    <a:pt x="36" y="6"/>
                  </a:cubicBezTo>
                  <a:cubicBezTo>
                    <a:pt x="36" y="7"/>
                    <a:pt x="37" y="8"/>
                    <a:pt x="37" y="9"/>
                  </a:cubicBezTo>
                  <a:cubicBezTo>
                    <a:pt x="38" y="13"/>
                    <a:pt x="39" y="17"/>
                    <a:pt x="41" y="20"/>
                  </a:cubicBezTo>
                  <a:cubicBezTo>
                    <a:pt x="41" y="22"/>
                    <a:pt x="42" y="23"/>
                    <a:pt x="42" y="25"/>
                  </a:cubicBezTo>
                  <a:cubicBezTo>
                    <a:pt x="43" y="26"/>
                    <a:pt x="43" y="27"/>
                    <a:pt x="43" y="28"/>
                  </a:cubicBezTo>
                  <a:cubicBezTo>
                    <a:pt x="43" y="28"/>
                    <a:pt x="43" y="28"/>
                    <a:pt x="43" y="28"/>
                  </a:cubicBezTo>
                  <a:cubicBezTo>
                    <a:pt x="42" y="28"/>
                    <a:pt x="42" y="28"/>
                    <a:pt x="42" y="28"/>
                  </a:cubicBezTo>
                  <a:cubicBezTo>
                    <a:pt x="42" y="30"/>
                    <a:pt x="39" y="31"/>
                    <a:pt x="36" y="32"/>
                  </a:cubicBezTo>
                  <a:cubicBezTo>
                    <a:pt x="33" y="33"/>
                    <a:pt x="30" y="34"/>
                    <a:pt x="28" y="34"/>
                  </a:cubicBezTo>
                  <a:moveTo>
                    <a:pt x="27" y="38"/>
                  </a:moveTo>
                  <a:cubicBezTo>
                    <a:pt x="30" y="38"/>
                    <a:pt x="35" y="37"/>
                    <a:pt x="38" y="35"/>
                  </a:cubicBezTo>
                  <a:cubicBezTo>
                    <a:pt x="40" y="34"/>
                    <a:pt x="42" y="33"/>
                    <a:pt x="43" y="32"/>
                  </a:cubicBezTo>
                  <a:cubicBezTo>
                    <a:pt x="44" y="32"/>
                    <a:pt x="45" y="31"/>
                    <a:pt x="45" y="31"/>
                  </a:cubicBezTo>
                  <a:cubicBezTo>
                    <a:pt x="46" y="30"/>
                    <a:pt x="46" y="29"/>
                    <a:pt x="46" y="28"/>
                  </a:cubicBezTo>
                  <a:cubicBezTo>
                    <a:pt x="46" y="28"/>
                    <a:pt x="46" y="28"/>
                    <a:pt x="46" y="28"/>
                  </a:cubicBezTo>
                  <a:cubicBezTo>
                    <a:pt x="46" y="26"/>
                    <a:pt x="46" y="24"/>
                    <a:pt x="45" y="22"/>
                  </a:cubicBezTo>
                  <a:cubicBezTo>
                    <a:pt x="45" y="21"/>
                    <a:pt x="44" y="19"/>
                    <a:pt x="44" y="17"/>
                  </a:cubicBezTo>
                  <a:cubicBezTo>
                    <a:pt x="52" y="14"/>
                    <a:pt x="60" y="10"/>
                    <a:pt x="67" y="6"/>
                  </a:cubicBezTo>
                  <a:cubicBezTo>
                    <a:pt x="68" y="6"/>
                    <a:pt x="68" y="6"/>
                    <a:pt x="69" y="5"/>
                  </a:cubicBezTo>
                  <a:cubicBezTo>
                    <a:pt x="72" y="31"/>
                    <a:pt x="78" y="57"/>
                    <a:pt x="88" y="81"/>
                  </a:cubicBezTo>
                  <a:cubicBezTo>
                    <a:pt x="66" y="84"/>
                    <a:pt x="44" y="89"/>
                    <a:pt x="24" y="96"/>
                  </a:cubicBezTo>
                  <a:cubicBezTo>
                    <a:pt x="23" y="96"/>
                    <a:pt x="23" y="96"/>
                    <a:pt x="23" y="96"/>
                  </a:cubicBezTo>
                  <a:cubicBezTo>
                    <a:pt x="22" y="96"/>
                    <a:pt x="21" y="96"/>
                    <a:pt x="21" y="97"/>
                  </a:cubicBezTo>
                  <a:cubicBezTo>
                    <a:pt x="17" y="99"/>
                    <a:pt x="13" y="100"/>
                    <a:pt x="9" y="102"/>
                  </a:cubicBezTo>
                  <a:cubicBezTo>
                    <a:pt x="9" y="96"/>
                    <a:pt x="9" y="91"/>
                    <a:pt x="9" y="86"/>
                  </a:cubicBezTo>
                  <a:cubicBezTo>
                    <a:pt x="9" y="67"/>
                    <a:pt x="7" y="49"/>
                    <a:pt x="4" y="30"/>
                  </a:cubicBezTo>
                  <a:cubicBezTo>
                    <a:pt x="5" y="30"/>
                    <a:pt x="5" y="30"/>
                    <a:pt x="5" y="30"/>
                  </a:cubicBezTo>
                  <a:cubicBezTo>
                    <a:pt x="11" y="29"/>
                    <a:pt x="17" y="27"/>
                    <a:pt x="23" y="25"/>
                  </a:cubicBezTo>
                  <a:cubicBezTo>
                    <a:pt x="24" y="29"/>
                    <a:pt x="25" y="32"/>
                    <a:pt x="25" y="36"/>
                  </a:cubicBezTo>
                  <a:cubicBezTo>
                    <a:pt x="25" y="37"/>
                    <a:pt x="26" y="38"/>
                    <a:pt x="26" y="38"/>
                  </a:cubicBezTo>
                  <a:cubicBezTo>
                    <a:pt x="27" y="38"/>
                    <a:pt x="27" y="38"/>
                    <a:pt x="27" y="38"/>
                  </a:cubicBezTo>
                  <a:moveTo>
                    <a:pt x="71" y="0"/>
                  </a:moveTo>
                  <a:cubicBezTo>
                    <a:pt x="70" y="0"/>
                    <a:pt x="70" y="1"/>
                    <a:pt x="69" y="1"/>
                  </a:cubicBezTo>
                  <a:cubicBezTo>
                    <a:pt x="69" y="2"/>
                    <a:pt x="69" y="2"/>
                    <a:pt x="69" y="2"/>
                  </a:cubicBezTo>
                  <a:cubicBezTo>
                    <a:pt x="68" y="2"/>
                    <a:pt x="68" y="2"/>
                    <a:pt x="68" y="2"/>
                  </a:cubicBezTo>
                  <a:cubicBezTo>
                    <a:pt x="67" y="2"/>
                    <a:pt x="67" y="2"/>
                    <a:pt x="66" y="3"/>
                  </a:cubicBezTo>
                  <a:cubicBezTo>
                    <a:pt x="58" y="7"/>
                    <a:pt x="50" y="11"/>
                    <a:pt x="42" y="14"/>
                  </a:cubicBezTo>
                  <a:cubicBezTo>
                    <a:pt x="42" y="13"/>
                    <a:pt x="42" y="12"/>
                    <a:pt x="42" y="12"/>
                  </a:cubicBezTo>
                  <a:cubicBezTo>
                    <a:pt x="41" y="10"/>
                    <a:pt x="40" y="8"/>
                    <a:pt x="40" y="7"/>
                  </a:cubicBezTo>
                  <a:cubicBezTo>
                    <a:pt x="40" y="5"/>
                    <a:pt x="39" y="4"/>
                    <a:pt x="39" y="4"/>
                  </a:cubicBezTo>
                  <a:cubicBezTo>
                    <a:pt x="39" y="3"/>
                    <a:pt x="39" y="3"/>
                    <a:pt x="38" y="2"/>
                  </a:cubicBezTo>
                  <a:cubicBezTo>
                    <a:pt x="38" y="2"/>
                    <a:pt x="38" y="2"/>
                    <a:pt x="37" y="2"/>
                  </a:cubicBezTo>
                  <a:cubicBezTo>
                    <a:pt x="37" y="2"/>
                    <a:pt x="37" y="2"/>
                    <a:pt x="37" y="2"/>
                  </a:cubicBezTo>
                  <a:cubicBezTo>
                    <a:pt x="33" y="4"/>
                    <a:pt x="29" y="5"/>
                    <a:pt x="25" y="7"/>
                  </a:cubicBezTo>
                  <a:cubicBezTo>
                    <a:pt x="24" y="7"/>
                    <a:pt x="24" y="7"/>
                    <a:pt x="23" y="8"/>
                  </a:cubicBezTo>
                  <a:cubicBezTo>
                    <a:pt x="22" y="8"/>
                    <a:pt x="21" y="9"/>
                    <a:pt x="21" y="10"/>
                  </a:cubicBezTo>
                  <a:cubicBezTo>
                    <a:pt x="20" y="11"/>
                    <a:pt x="20" y="12"/>
                    <a:pt x="20" y="13"/>
                  </a:cubicBezTo>
                  <a:cubicBezTo>
                    <a:pt x="20" y="13"/>
                    <a:pt x="20" y="14"/>
                    <a:pt x="20" y="14"/>
                  </a:cubicBezTo>
                  <a:cubicBezTo>
                    <a:pt x="21" y="16"/>
                    <a:pt x="22" y="19"/>
                    <a:pt x="22" y="21"/>
                  </a:cubicBezTo>
                  <a:cubicBezTo>
                    <a:pt x="16" y="23"/>
                    <a:pt x="10" y="25"/>
                    <a:pt x="4" y="27"/>
                  </a:cubicBezTo>
                  <a:cubicBezTo>
                    <a:pt x="3" y="27"/>
                    <a:pt x="3" y="27"/>
                    <a:pt x="3" y="27"/>
                  </a:cubicBezTo>
                  <a:cubicBezTo>
                    <a:pt x="3" y="27"/>
                    <a:pt x="3" y="26"/>
                    <a:pt x="2" y="26"/>
                  </a:cubicBezTo>
                  <a:cubicBezTo>
                    <a:pt x="2" y="26"/>
                    <a:pt x="2" y="27"/>
                    <a:pt x="2" y="27"/>
                  </a:cubicBezTo>
                  <a:cubicBezTo>
                    <a:pt x="1" y="27"/>
                    <a:pt x="0" y="28"/>
                    <a:pt x="0" y="29"/>
                  </a:cubicBezTo>
                  <a:cubicBezTo>
                    <a:pt x="4" y="47"/>
                    <a:pt x="6" y="66"/>
                    <a:pt x="6" y="86"/>
                  </a:cubicBezTo>
                  <a:cubicBezTo>
                    <a:pt x="6" y="92"/>
                    <a:pt x="5" y="98"/>
                    <a:pt x="5" y="104"/>
                  </a:cubicBezTo>
                  <a:cubicBezTo>
                    <a:pt x="5" y="105"/>
                    <a:pt x="5" y="105"/>
                    <a:pt x="6" y="106"/>
                  </a:cubicBezTo>
                  <a:cubicBezTo>
                    <a:pt x="6" y="106"/>
                    <a:pt x="6" y="106"/>
                    <a:pt x="7" y="106"/>
                  </a:cubicBezTo>
                  <a:cubicBezTo>
                    <a:pt x="7" y="106"/>
                    <a:pt x="7" y="106"/>
                    <a:pt x="7" y="106"/>
                  </a:cubicBezTo>
                  <a:cubicBezTo>
                    <a:pt x="12" y="104"/>
                    <a:pt x="16" y="103"/>
                    <a:pt x="21" y="101"/>
                  </a:cubicBezTo>
                  <a:cubicBezTo>
                    <a:pt x="21" y="104"/>
                    <a:pt x="21" y="108"/>
                    <a:pt x="21" y="111"/>
                  </a:cubicBezTo>
                  <a:cubicBezTo>
                    <a:pt x="21" y="112"/>
                    <a:pt x="21" y="112"/>
                    <a:pt x="22" y="112"/>
                  </a:cubicBezTo>
                  <a:cubicBezTo>
                    <a:pt x="22" y="113"/>
                    <a:pt x="22" y="113"/>
                    <a:pt x="23" y="113"/>
                  </a:cubicBezTo>
                  <a:cubicBezTo>
                    <a:pt x="23" y="113"/>
                    <a:pt x="23" y="112"/>
                    <a:pt x="24" y="112"/>
                  </a:cubicBezTo>
                  <a:cubicBezTo>
                    <a:pt x="28" y="109"/>
                    <a:pt x="33" y="107"/>
                    <a:pt x="39" y="106"/>
                  </a:cubicBezTo>
                  <a:cubicBezTo>
                    <a:pt x="55" y="103"/>
                    <a:pt x="70" y="100"/>
                    <a:pt x="86" y="97"/>
                  </a:cubicBezTo>
                  <a:cubicBezTo>
                    <a:pt x="87" y="98"/>
                    <a:pt x="87" y="98"/>
                    <a:pt x="88" y="98"/>
                  </a:cubicBezTo>
                  <a:cubicBezTo>
                    <a:pt x="88" y="98"/>
                    <a:pt x="88" y="98"/>
                    <a:pt x="88" y="98"/>
                  </a:cubicBezTo>
                  <a:cubicBezTo>
                    <a:pt x="90" y="98"/>
                    <a:pt x="92" y="97"/>
                    <a:pt x="93" y="97"/>
                  </a:cubicBezTo>
                  <a:cubicBezTo>
                    <a:pt x="94" y="96"/>
                    <a:pt x="94" y="96"/>
                    <a:pt x="94" y="95"/>
                  </a:cubicBezTo>
                  <a:cubicBezTo>
                    <a:pt x="92" y="75"/>
                    <a:pt x="89" y="56"/>
                    <a:pt x="87" y="36"/>
                  </a:cubicBezTo>
                  <a:cubicBezTo>
                    <a:pt x="86" y="31"/>
                    <a:pt x="86" y="26"/>
                    <a:pt x="86" y="21"/>
                  </a:cubicBezTo>
                  <a:cubicBezTo>
                    <a:pt x="86" y="18"/>
                    <a:pt x="86" y="15"/>
                    <a:pt x="87" y="12"/>
                  </a:cubicBezTo>
                  <a:cubicBezTo>
                    <a:pt x="87" y="11"/>
                    <a:pt x="86" y="10"/>
                    <a:pt x="86" y="10"/>
                  </a:cubicBezTo>
                  <a:cubicBezTo>
                    <a:pt x="86" y="9"/>
                    <a:pt x="85" y="9"/>
                    <a:pt x="85" y="9"/>
                  </a:cubicBezTo>
                  <a:cubicBezTo>
                    <a:pt x="85" y="9"/>
                    <a:pt x="84" y="9"/>
                    <a:pt x="84" y="10"/>
                  </a:cubicBezTo>
                  <a:cubicBezTo>
                    <a:pt x="81" y="11"/>
                    <a:pt x="77" y="12"/>
                    <a:pt x="73" y="12"/>
                  </a:cubicBezTo>
                  <a:cubicBezTo>
                    <a:pt x="73" y="12"/>
                    <a:pt x="73" y="12"/>
                    <a:pt x="73" y="12"/>
                  </a:cubicBezTo>
                  <a:cubicBezTo>
                    <a:pt x="73" y="12"/>
                    <a:pt x="73" y="12"/>
                    <a:pt x="73" y="12"/>
                  </a:cubicBezTo>
                  <a:cubicBezTo>
                    <a:pt x="73" y="10"/>
                    <a:pt x="73" y="7"/>
                    <a:pt x="73" y="5"/>
                  </a:cubicBezTo>
                  <a:cubicBezTo>
                    <a:pt x="72" y="4"/>
                    <a:pt x="72" y="4"/>
                    <a:pt x="72" y="4"/>
                  </a:cubicBezTo>
                  <a:cubicBezTo>
                    <a:pt x="72" y="4"/>
                    <a:pt x="73" y="3"/>
                    <a:pt x="73" y="3"/>
                  </a:cubicBezTo>
                  <a:cubicBezTo>
                    <a:pt x="73" y="2"/>
                    <a:pt x="73" y="2"/>
                    <a:pt x="72" y="1"/>
                  </a:cubicBezTo>
                  <a:cubicBezTo>
                    <a:pt x="72" y="1"/>
                    <a:pt x="72" y="1"/>
                    <a:pt x="72" y="1"/>
                  </a:cubicBezTo>
                  <a:cubicBezTo>
                    <a:pt x="71" y="1"/>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818"/>
            <p:cNvSpPr/>
            <p:nvPr/>
          </p:nvSpPr>
          <p:spPr bwMode="auto">
            <a:xfrm>
              <a:off x="2768" y="1438"/>
              <a:ext cx="118" cy="48"/>
            </a:xfrm>
            <a:custGeom>
              <a:avLst/>
              <a:gdLst>
                <a:gd name="T0" fmla="*/ 48 w 50"/>
                <a:gd name="T1" fmla="*/ 0 h 20"/>
                <a:gd name="T2" fmla="*/ 47 w 50"/>
                <a:gd name="T3" fmla="*/ 1 h 20"/>
                <a:gd name="T4" fmla="*/ 44 w 50"/>
                <a:gd name="T5" fmla="*/ 2 h 20"/>
                <a:gd name="T6" fmla="*/ 23 w 50"/>
                <a:gd name="T7" fmla="*/ 11 h 20"/>
                <a:gd name="T8" fmla="*/ 11 w 50"/>
                <a:gd name="T9" fmla="*/ 15 h 20"/>
                <a:gd name="T10" fmla="*/ 2 w 50"/>
                <a:gd name="T11" fmla="*/ 17 h 20"/>
                <a:gd name="T12" fmla="*/ 0 w 50"/>
                <a:gd name="T13" fmla="*/ 19 h 20"/>
                <a:gd name="T14" fmla="*/ 2 w 50"/>
                <a:gd name="T15" fmla="*/ 20 h 20"/>
                <a:gd name="T16" fmla="*/ 2 w 50"/>
                <a:gd name="T17" fmla="*/ 20 h 20"/>
                <a:gd name="T18" fmla="*/ 13 w 50"/>
                <a:gd name="T19" fmla="*/ 18 h 20"/>
                <a:gd name="T20" fmla="*/ 35 w 50"/>
                <a:gd name="T21" fmla="*/ 10 h 20"/>
                <a:gd name="T22" fmla="*/ 44 w 50"/>
                <a:gd name="T23" fmla="*/ 6 h 20"/>
                <a:gd name="T24" fmla="*/ 47 w 50"/>
                <a:gd name="T25" fmla="*/ 5 h 20"/>
                <a:gd name="T26" fmla="*/ 48 w 50"/>
                <a:gd name="T27" fmla="*/ 4 h 20"/>
                <a:gd name="T28" fmla="*/ 49 w 50"/>
                <a:gd name="T29" fmla="*/ 1 h 20"/>
                <a:gd name="T30" fmla="*/ 48 w 50"/>
                <a:gd name="T3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0">
                  <a:moveTo>
                    <a:pt x="48" y="0"/>
                  </a:moveTo>
                  <a:cubicBezTo>
                    <a:pt x="47" y="0"/>
                    <a:pt x="47" y="1"/>
                    <a:pt x="47" y="1"/>
                  </a:cubicBezTo>
                  <a:cubicBezTo>
                    <a:pt x="46" y="1"/>
                    <a:pt x="45" y="1"/>
                    <a:pt x="44" y="2"/>
                  </a:cubicBezTo>
                  <a:cubicBezTo>
                    <a:pt x="40" y="4"/>
                    <a:pt x="31" y="7"/>
                    <a:pt x="23" y="11"/>
                  </a:cubicBezTo>
                  <a:cubicBezTo>
                    <a:pt x="19" y="12"/>
                    <a:pt x="14" y="14"/>
                    <a:pt x="11" y="15"/>
                  </a:cubicBezTo>
                  <a:cubicBezTo>
                    <a:pt x="7" y="16"/>
                    <a:pt x="4" y="17"/>
                    <a:pt x="2" y="17"/>
                  </a:cubicBezTo>
                  <a:cubicBezTo>
                    <a:pt x="1" y="17"/>
                    <a:pt x="0" y="18"/>
                    <a:pt x="0" y="19"/>
                  </a:cubicBezTo>
                  <a:cubicBezTo>
                    <a:pt x="0" y="20"/>
                    <a:pt x="1" y="20"/>
                    <a:pt x="2" y="20"/>
                  </a:cubicBezTo>
                  <a:cubicBezTo>
                    <a:pt x="2" y="20"/>
                    <a:pt x="2" y="20"/>
                    <a:pt x="2" y="20"/>
                  </a:cubicBezTo>
                  <a:cubicBezTo>
                    <a:pt x="5" y="20"/>
                    <a:pt x="9" y="19"/>
                    <a:pt x="13" y="18"/>
                  </a:cubicBezTo>
                  <a:cubicBezTo>
                    <a:pt x="20" y="16"/>
                    <a:pt x="28" y="13"/>
                    <a:pt x="35" y="10"/>
                  </a:cubicBezTo>
                  <a:cubicBezTo>
                    <a:pt x="38" y="8"/>
                    <a:pt x="41" y="7"/>
                    <a:pt x="44" y="6"/>
                  </a:cubicBezTo>
                  <a:cubicBezTo>
                    <a:pt x="45" y="6"/>
                    <a:pt x="46" y="5"/>
                    <a:pt x="47" y="5"/>
                  </a:cubicBezTo>
                  <a:cubicBezTo>
                    <a:pt x="47" y="4"/>
                    <a:pt x="48" y="4"/>
                    <a:pt x="48" y="4"/>
                  </a:cubicBezTo>
                  <a:cubicBezTo>
                    <a:pt x="49" y="3"/>
                    <a:pt x="50" y="2"/>
                    <a:pt x="49" y="1"/>
                  </a:cubicBezTo>
                  <a:cubicBezTo>
                    <a:pt x="49" y="1"/>
                    <a:pt x="48"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819"/>
            <p:cNvSpPr/>
            <p:nvPr/>
          </p:nvSpPr>
          <p:spPr bwMode="auto">
            <a:xfrm>
              <a:off x="2777" y="1471"/>
              <a:ext cx="109" cy="38"/>
            </a:xfrm>
            <a:custGeom>
              <a:avLst/>
              <a:gdLst>
                <a:gd name="T0" fmla="*/ 43 w 46"/>
                <a:gd name="T1" fmla="*/ 0 h 16"/>
                <a:gd name="T2" fmla="*/ 40 w 46"/>
                <a:gd name="T3" fmla="*/ 1 h 16"/>
                <a:gd name="T4" fmla="*/ 20 w 46"/>
                <a:gd name="T5" fmla="*/ 7 h 16"/>
                <a:gd name="T6" fmla="*/ 1 w 46"/>
                <a:gd name="T7" fmla="*/ 12 h 16"/>
                <a:gd name="T8" fmla="*/ 0 w 46"/>
                <a:gd name="T9" fmla="*/ 14 h 16"/>
                <a:gd name="T10" fmla="*/ 2 w 46"/>
                <a:gd name="T11" fmla="*/ 16 h 16"/>
                <a:gd name="T12" fmla="*/ 2 w 46"/>
                <a:gd name="T13" fmla="*/ 16 h 16"/>
                <a:gd name="T14" fmla="*/ 24 w 46"/>
                <a:gd name="T15" fmla="*/ 9 h 16"/>
                <a:gd name="T16" fmla="*/ 37 w 46"/>
                <a:gd name="T17" fmla="*/ 5 h 16"/>
                <a:gd name="T18" fmla="*/ 41 w 46"/>
                <a:gd name="T19" fmla="*/ 4 h 16"/>
                <a:gd name="T20" fmla="*/ 43 w 46"/>
                <a:gd name="T21" fmla="*/ 4 h 16"/>
                <a:gd name="T22" fmla="*/ 43 w 46"/>
                <a:gd name="T23" fmla="*/ 4 h 16"/>
                <a:gd name="T24" fmla="*/ 43 w 46"/>
                <a:gd name="T25" fmla="*/ 4 h 16"/>
                <a:gd name="T26" fmla="*/ 44 w 46"/>
                <a:gd name="T27" fmla="*/ 4 h 16"/>
                <a:gd name="T28" fmla="*/ 45 w 46"/>
                <a:gd name="T29" fmla="*/ 3 h 16"/>
                <a:gd name="T30" fmla="*/ 44 w 46"/>
                <a:gd name="T31" fmla="*/ 0 h 16"/>
                <a:gd name="T32" fmla="*/ 43 w 46"/>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16">
                  <a:moveTo>
                    <a:pt x="43" y="0"/>
                  </a:moveTo>
                  <a:cubicBezTo>
                    <a:pt x="42" y="0"/>
                    <a:pt x="42" y="0"/>
                    <a:pt x="40" y="1"/>
                  </a:cubicBezTo>
                  <a:cubicBezTo>
                    <a:pt x="36" y="2"/>
                    <a:pt x="28" y="4"/>
                    <a:pt x="20" y="7"/>
                  </a:cubicBezTo>
                  <a:cubicBezTo>
                    <a:pt x="12" y="9"/>
                    <a:pt x="4" y="11"/>
                    <a:pt x="1" y="12"/>
                  </a:cubicBezTo>
                  <a:cubicBezTo>
                    <a:pt x="0" y="12"/>
                    <a:pt x="0" y="13"/>
                    <a:pt x="0" y="14"/>
                  </a:cubicBezTo>
                  <a:cubicBezTo>
                    <a:pt x="0" y="15"/>
                    <a:pt x="1" y="16"/>
                    <a:pt x="2" y="16"/>
                  </a:cubicBezTo>
                  <a:cubicBezTo>
                    <a:pt x="2" y="16"/>
                    <a:pt x="2" y="16"/>
                    <a:pt x="2" y="16"/>
                  </a:cubicBezTo>
                  <a:cubicBezTo>
                    <a:pt x="6" y="15"/>
                    <a:pt x="15" y="12"/>
                    <a:pt x="24" y="9"/>
                  </a:cubicBezTo>
                  <a:cubicBezTo>
                    <a:pt x="29" y="8"/>
                    <a:pt x="33" y="6"/>
                    <a:pt x="37" y="5"/>
                  </a:cubicBezTo>
                  <a:cubicBezTo>
                    <a:pt x="38" y="5"/>
                    <a:pt x="40" y="4"/>
                    <a:pt x="41" y="4"/>
                  </a:cubicBezTo>
                  <a:cubicBezTo>
                    <a:pt x="42" y="4"/>
                    <a:pt x="43" y="4"/>
                    <a:pt x="43" y="4"/>
                  </a:cubicBezTo>
                  <a:cubicBezTo>
                    <a:pt x="43" y="4"/>
                    <a:pt x="43" y="4"/>
                    <a:pt x="43" y="4"/>
                  </a:cubicBezTo>
                  <a:cubicBezTo>
                    <a:pt x="43" y="4"/>
                    <a:pt x="43" y="4"/>
                    <a:pt x="43" y="4"/>
                  </a:cubicBezTo>
                  <a:cubicBezTo>
                    <a:pt x="43" y="4"/>
                    <a:pt x="44" y="4"/>
                    <a:pt x="44" y="4"/>
                  </a:cubicBezTo>
                  <a:cubicBezTo>
                    <a:pt x="44" y="4"/>
                    <a:pt x="45" y="3"/>
                    <a:pt x="45" y="3"/>
                  </a:cubicBezTo>
                  <a:cubicBezTo>
                    <a:pt x="46" y="2"/>
                    <a:pt x="45" y="1"/>
                    <a:pt x="44" y="0"/>
                  </a:cubicBezTo>
                  <a:cubicBezTo>
                    <a:pt x="44" y="0"/>
                    <a:pt x="44" y="0"/>
                    <a:pt x="4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820"/>
            <p:cNvSpPr/>
            <p:nvPr/>
          </p:nvSpPr>
          <p:spPr bwMode="auto">
            <a:xfrm>
              <a:off x="2779" y="1519"/>
              <a:ext cx="31" cy="14"/>
            </a:xfrm>
            <a:custGeom>
              <a:avLst/>
              <a:gdLst>
                <a:gd name="T0" fmla="*/ 10 w 13"/>
                <a:gd name="T1" fmla="*/ 0 h 6"/>
                <a:gd name="T2" fmla="*/ 10 w 13"/>
                <a:gd name="T3" fmla="*/ 0 h 6"/>
                <a:gd name="T4" fmla="*/ 6 w 13"/>
                <a:gd name="T5" fmla="*/ 1 h 6"/>
                <a:gd name="T6" fmla="*/ 3 w 13"/>
                <a:gd name="T7" fmla="*/ 2 h 6"/>
                <a:gd name="T8" fmla="*/ 3 w 13"/>
                <a:gd name="T9" fmla="*/ 2 h 6"/>
                <a:gd name="T10" fmla="*/ 3 w 13"/>
                <a:gd name="T11" fmla="*/ 2 h 6"/>
                <a:gd name="T12" fmla="*/ 2 w 13"/>
                <a:gd name="T13" fmla="*/ 2 h 6"/>
                <a:gd name="T14" fmla="*/ 0 w 13"/>
                <a:gd name="T15" fmla="*/ 3 h 6"/>
                <a:gd name="T16" fmla="*/ 1 w 13"/>
                <a:gd name="T17" fmla="*/ 5 h 6"/>
                <a:gd name="T18" fmla="*/ 3 w 13"/>
                <a:gd name="T19" fmla="*/ 6 h 6"/>
                <a:gd name="T20" fmla="*/ 3 w 13"/>
                <a:gd name="T21" fmla="*/ 6 h 6"/>
                <a:gd name="T22" fmla="*/ 7 w 13"/>
                <a:gd name="T23" fmla="*/ 4 h 6"/>
                <a:gd name="T24" fmla="*/ 10 w 13"/>
                <a:gd name="T25" fmla="*/ 3 h 6"/>
                <a:gd name="T26" fmla="*/ 10 w 13"/>
                <a:gd name="T27" fmla="*/ 3 h 6"/>
                <a:gd name="T28" fmla="*/ 11 w 13"/>
                <a:gd name="T29" fmla="*/ 3 h 6"/>
                <a:gd name="T30" fmla="*/ 11 w 13"/>
                <a:gd name="T31" fmla="*/ 4 h 6"/>
                <a:gd name="T32" fmla="*/ 13 w 13"/>
                <a:gd name="T33" fmla="*/ 3 h 6"/>
                <a:gd name="T34" fmla="*/ 12 w 13"/>
                <a:gd name="T35" fmla="*/ 0 h 6"/>
                <a:gd name="T36" fmla="*/ 10 w 13"/>
                <a:gd name="T3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6">
                  <a:moveTo>
                    <a:pt x="10" y="0"/>
                  </a:moveTo>
                  <a:cubicBezTo>
                    <a:pt x="10" y="0"/>
                    <a:pt x="10" y="0"/>
                    <a:pt x="10" y="0"/>
                  </a:cubicBezTo>
                  <a:cubicBezTo>
                    <a:pt x="8" y="0"/>
                    <a:pt x="7" y="0"/>
                    <a:pt x="6" y="1"/>
                  </a:cubicBezTo>
                  <a:cubicBezTo>
                    <a:pt x="5" y="2"/>
                    <a:pt x="4" y="2"/>
                    <a:pt x="3" y="2"/>
                  </a:cubicBezTo>
                  <a:cubicBezTo>
                    <a:pt x="3" y="2"/>
                    <a:pt x="3" y="2"/>
                    <a:pt x="3" y="2"/>
                  </a:cubicBezTo>
                  <a:cubicBezTo>
                    <a:pt x="3" y="2"/>
                    <a:pt x="3" y="2"/>
                    <a:pt x="3" y="2"/>
                  </a:cubicBezTo>
                  <a:cubicBezTo>
                    <a:pt x="2" y="2"/>
                    <a:pt x="2" y="2"/>
                    <a:pt x="2" y="2"/>
                  </a:cubicBezTo>
                  <a:cubicBezTo>
                    <a:pt x="1" y="2"/>
                    <a:pt x="1" y="2"/>
                    <a:pt x="0" y="3"/>
                  </a:cubicBezTo>
                  <a:cubicBezTo>
                    <a:pt x="0" y="4"/>
                    <a:pt x="0" y="5"/>
                    <a:pt x="1" y="5"/>
                  </a:cubicBezTo>
                  <a:cubicBezTo>
                    <a:pt x="2" y="5"/>
                    <a:pt x="2" y="6"/>
                    <a:pt x="3" y="6"/>
                  </a:cubicBezTo>
                  <a:cubicBezTo>
                    <a:pt x="3" y="6"/>
                    <a:pt x="3" y="6"/>
                    <a:pt x="3" y="6"/>
                  </a:cubicBezTo>
                  <a:cubicBezTo>
                    <a:pt x="5" y="6"/>
                    <a:pt x="6" y="5"/>
                    <a:pt x="7" y="4"/>
                  </a:cubicBezTo>
                  <a:cubicBezTo>
                    <a:pt x="9" y="4"/>
                    <a:pt x="10" y="3"/>
                    <a:pt x="10" y="3"/>
                  </a:cubicBezTo>
                  <a:cubicBezTo>
                    <a:pt x="10" y="3"/>
                    <a:pt x="10" y="3"/>
                    <a:pt x="10" y="3"/>
                  </a:cubicBezTo>
                  <a:cubicBezTo>
                    <a:pt x="11" y="3"/>
                    <a:pt x="11" y="3"/>
                    <a:pt x="11" y="3"/>
                  </a:cubicBezTo>
                  <a:cubicBezTo>
                    <a:pt x="11" y="3"/>
                    <a:pt x="11" y="4"/>
                    <a:pt x="11" y="4"/>
                  </a:cubicBezTo>
                  <a:cubicBezTo>
                    <a:pt x="12" y="4"/>
                    <a:pt x="13" y="3"/>
                    <a:pt x="13" y="3"/>
                  </a:cubicBezTo>
                  <a:cubicBezTo>
                    <a:pt x="13" y="2"/>
                    <a:pt x="13" y="1"/>
                    <a:pt x="12"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821"/>
            <p:cNvSpPr/>
            <p:nvPr/>
          </p:nvSpPr>
          <p:spPr bwMode="auto">
            <a:xfrm>
              <a:off x="4903" y="3445"/>
              <a:ext cx="137" cy="33"/>
            </a:xfrm>
            <a:custGeom>
              <a:avLst/>
              <a:gdLst>
                <a:gd name="T0" fmla="*/ 2 w 58"/>
                <a:gd name="T1" fmla="*/ 0 h 14"/>
                <a:gd name="T2" fmla="*/ 0 w 58"/>
                <a:gd name="T3" fmla="*/ 1 h 14"/>
                <a:gd name="T4" fmla="*/ 1 w 58"/>
                <a:gd name="T5" fmla="*/ 4 h 14"/>
                <a:gd name="T6" fmla="*/ 13 w 58"/>
                <a:gd name="T7" fmla="*/ 8 h 14"/>
                <a:gd name="T8" fmla="*/ 39 w 58"/>
                <a:gd name="T9" fmla="*/ 12 h 14"/>
                <a:gd name="T10" fmla="*/ 50 w 58"/>
                <a:gd name="T11" fmla="*/ 14 h 14"/>
                <a:gd name="T12" fmla="*/ 56 w 58"/>
                <a:gd name="T13" fmla="*/ 14 h 14"/>
                <a:gd name="T14" fmla="*/ 56 w 58"/>
                <a:gd name="T15" fmla="*/ 14 h 14"/>
                <a:gd name="T16" fmla="*/ 58 w 58"/>
                <a:gd name="T17" fmla="*/ 12 h 14"/>
                <a:gd name="T18" fmla="*/ 56 w 58"/>
                <a:gd name="T19" fmla="*/ 10 h 14"/>
                <a:gd name="T20" fmla="*/ 56 w 58"/>
                <a:gd name="T21" fmla="*/ 10 h 14"/>
                <a:gd name="T22" fmla="*/ 56 w 58"/>
                <a:gd name="T23" fmla="*/ 10 h 14"/>
                <a:gd name="T24" fmla="*/ 56 w 58"/>
                <a:gd name="T25" fmla="*/ 10 h 14"/>
                <a:gd name="T26" fmla="*/ 47 w 58"/>
                <a:gd name="T27" fmla="*/ 9 h 14"/>
                <a:gd name="T28" fmla="*/ 22 w 58"/>
                <a:gd name="T29" fmla="*/ 5 h 14"/>
                <a:gd name="T30" fmla="*/ 10 w 58"/>
                <a:gd name="T31" fmla="*/ 3 h 14"/>
                <a:gd name="T32" fmla="*/ 3 w 58"/>
                <a:gd name="T33" fmla="*/ 0 h 14"/>
                <a:gd name="T34" fmla="*/ 2 w 58"/>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14">
                  <a:moveTo>
                    <a:pt x="2" y="0"/>
                  </a:moveTo>
                  <a:cubicBezTo>
                    <a:pt x="1" y="0"/>
                    <a:pt x="0" y="0"/>
                    <a:pt x="0" y="1"/>
                  </a:cubicBezTo>
                  <a:cubicBezTo>
                    <a:pt x="0" y="2"/>
                    <a:pt x="0" y="3"/>
                    <a:pt x="1" y="4"/>
                  </a:cubicBezTo>
                  <a:cubicBezTo>
                    <a:pt x="4" y="5"/>
                    <a:pt x="8" y="6"/>
                    <a:pt x="13" y="8"/>
                  </a:cubicBezTo>
                  <a:cubicBezTo>
                    <a:pt x="21" y="9"/>
                    <a:pt x="31" y="11"/>
                    <a:pt x="39" y="12"/>
                  </a:cubicBezTo>
                  <a:cubicBezTo>
                    <a:pt x="43" y="13"/>
                    <a:pt x="47" y="13"/>
                    <a:pt x="50" y="14"/>
                  </a:cubicBezTo>
                  <a:cubicBezTo>
                    <a:pt x="53" y="14"/>
                    <a:pt x="55" y="14"/>
                    <a:pt x="56" y="14"/>
                  </a:cubicBezTo>
                  <a:cubicBezTo>
                    <a:pt x="56" y="14"/>
                    <a:pt x="56" y="14"/>
                    <a:pt x="56" y="14"/>
                  </a:cubicBezTo>
                  <a:cubicBezTo>
                    <a:pt x="57" y="14"/>
                    <a:pt x="58" y="13"/>
                    <a:pt x="58" y="12"/>
                  </a:cubicBezTo>
                  <a:cubicBezTo>
                    <a:pt x="58" y="11"/>
                    <a:pt x="57" y="10"/>
                    <a:pt x="56" y="10"/>
                  </a:cubicBezTo>
                  <a:cubicBezTo>
                    <a:pt x="56" y="10"/>
                    <a:pt x="56" y="10"/>
                    <a:pt x="56" y="10"/>
                  </a:cubicBezTo>
                  <a:cubicBezTo>
                    <a:pt x="56" y="10"/>
                    <a:pt x="56" y="10"/>
                    <a:pt x="56" y="10"/>
                  </a:cubicBezTo>
                  <a:cubicBezTo>
                    <a:pt x="56" y="10"/>
                    <a:pt x="56" y="10"/>
                    <a:pt x="56" y="10"/>
                  </a:cubicBezTo>
                  <a:cubicBezTo>
                    <a:pt x="55" y="10"/>
                    <a:pt x="51" y="10"/>
                    <a:pt x="47" y="9"/>
                  </a:cubicBezTo>
                  <a:cubicBezTo>
                    <a:pt x="40" y="8"/>
                    <a:pt x="31" y="7"/>
                    <a:pt x="22" y="5"/>
                  </a:cubicBezTo>
                  <a:cubicBezTo>
                    <a:pt x="18" y="4"/>
                    <a:pt x="14" y="4"/>
                    <a:pt x="10" y="3"/>
                  </a:cubicBezTo>
                  <a:cubicBezTo>
                    <a:pt x="7" y="2"/>
                    <a:pt x="4"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822"/>
            <p:cNvSpPr/>
            <p:nvPr/>
          </p:nvSpPr>
          <p:spPr bwMode="auto">
            <a:xfrm>
              <a:off x="4898" y="3471"/>
              <a:ext cx="123" cy="40"/>
            </a:xfrm>
            <a:custGeom>
              <a:avLst/>
              <a:gdLst>
                <a:gd name="T0" fmla="*/ 2 w 52"/>
                <a:gd name="T1" fmla="*/ 0 h 17"/>
                <a:gd name="T2" fmla="*/ 0 w 52"/>
                <a:gd name="T3" fmla="*/ 1 h 17"/>
                <a:gd name="T4" fmla="*/ 1 w 52"/>
                <a:gd name="T5" fmla="*/ 4 h 17"/>
                <a:gd name="T6" fmla="*/ 12 w 52"/>
                <a:gd name="T7" fmla="*/ 7 h 17"/>
                <a:gd name="T8" fmla="*/ 36 w 52"/>
                <a:gd name="T9" fmla="*/ 12 h 17"/>
                <a:gd name="T10" fmla="*/ 45 w 52"/>
                <a:gd name="T11" fmla="*/ 15 h 17"/>
                <a:gd name="T12" fmla="*/ 48 w 52"/>
                <a:gd name="T13" fmla="*/ 16 h 17"/>
                <a:gd name="T14" fmla="*/ 49 w 52"/>
                <a:gd name="T15" fmla="*/ 16 h 17"/>
                <a:gd name="T16" fmla="*/ 49 w 52"/>
                <a:gd name="T17" fmla="*/ 16 h 17"/>
                <a:gd name="T18" fmla="*/ 49 w 52"/>
                <a:gd name="T19" fmla="*/ 16 h 17"/>
                <a:gd name="T20" fmla="*/ 50 w 52"/>
                <a:gd name="T21" fmla="*/ 17 h 17"/>
                <a:gd name="T22" fmla="*/ 52 w 52"/>
                <a:gd name="T23" fmla="*/ 16 h 17"/>
                <a:gd name="T24" fmla="*/ 52 w 52"/>
                <a:gd name="T25" fmla="*/ 13 h 17"/>
                <a:gd name="T26" fmla="*/ 50 w 52"/>
                <a:gd name="T27" fmla="*/ 12 h 17"/>
                <a:gd name="T28" fmla="*/ 41 w 52"/>
                <a:gd name="T29" fmla="*/ 10 h 17"/>
                <a:gd name="T30" fmla="*/ 19 w 52"/>
                <a:gd name="T31" fmla="*/ 4 h 17"/>
                <a:gd name="T32" fmla="*/ 3 w 52"/>
                <a:gd name="T33" fmla="*/ 0 h 17"/>
                <a:gd name="T34" fmla="*/ 2 w 52"/>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 h="17">
                  <a:moveTo>
                    <a:pt x="2" y="0"/>
                  </a:moveTo>
                  <a:cubicBezTo>
                    <a:pt x="1" y="0"/>
                    <a:pt x="0" y="0"/>
                    <a:pt x="0" y="1"/>
                  </a:cubicBezTo>
                  <a:cubicBezTo>
                    <a:pt x="0" y="2"/>
                    <a:pt x="0" y="4"/>
                    <a:pt x="1" y="4"/>
                  </a:cubicBezTo>
                  <a:cubicBezTo>
                    <a:pt x="3" y="5"/>
                    <a:pt x="7" y="6"/>
                    <a:pt x="12" y="7"/>
                  </a:cubicBezTo>
                  <a:cubicBezTo>
                    <a:pt x="19" y="9"/>
                    <a:pt x="28" y="11"/>
                    <a:pt x="36" y="12"/>
                  </a:cubicBezTo>
                  <a:cubicBezTo>
                    <a:pt x="39" y="13"/>
                    <a:pt x="43" y="14"/>
                    <a:pt x="45" y="15"/>
                  </a:cubicBezTo>
                  <a:cubicBezTo>
                    <a:pt x="46" y="15"/>
                    <a:pt x="47" y="16"/>
                    <a:pt x="48" y="16"/>
                  </a:cubicBezTo>
                  <a:cubicBezTo>
                    <a:pt x="49" y="16"/>
                    <a:pt x="49" y="16"/>
                    <a:pt x="49" y="16"/>
                  </a:cubicBezTo>
                  <a:cubicBezTo>
                    <a:pt x="49" y="16"/>
                    <a:pt x="49" y="16"/>
                    <a:pt x="49" y="16"/>
                  </a:cubicBezTo>
                  <a:cubicBezTo>
                    <a:pt x="49" y="16"/>
                    <a:pt x="49" y="16"/>
                    <a:pt x="49" y="16"/>
                  </a:cubicBezTo>
                  <a:cubicBezTo>
                    <a:pt x="49" y="16"/>
                    <a:pt x="50" y="17"/>
                    <a:pt x="50" y="17"/>
                  </a:cubicBezTo>
                  <a:cubicBezTo>
                    <a:pt x="51" y="17"/>
                    <a:pt x="51" y="16"/>
                    <a:pt x="52" y="16"/>
                  </a:cubicBezTo>
                  <a:cubicBezTo>
                    <a:pt x="52" y="15"/>
                    <a:pt x="52" y="14"/>
                    <a:pt x="52" y="13"/>
                  </a:cubicBezTo>
                  <a:cubicBezTo>
                    <a:pt x="51" y="13"/>
                    <a:pt x="51" y="13"/>
                    <a:pt x="50" y="12"/>
                  </a:cubicBezTo>
                  <a:cubicBezTo>
                    <a:pt x="49" y="12"/>
                    <a:pt x="45" y="11"/>
                    <a:pt x="41" y="10"/>
                  </a:cubicBezTo>
                  <a:cubicBezTo>
                    <a:pt x="35" y="8"/>
                    <a:pt x="27" y="6"/>
                    <a:pt x="19" y="4"/>
                  </a:cubicBezTo>
                  <a:cubicBezTo>
                    <a:pt x="12" y="3"/>
                    <a:pt x="5"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823"/>
            <p:cNvSpPr/>
            <p:nvPr/>
          </p:nvSpPr>
          <p:spPr bwMode="auto">
            <a:xfrm>
              <a:off x="4886" y="3495"/>
              <a:ext cx="36" cy="19"/>
            </a:xfrm>
            <a:custGeom>
              <a:avLst/>
              <a:gdLst>
                <a:gd name="T0" fmla="*/ 2 w 15"/>
                <a:gd name="T1" fmla="*/ 0 h 8"/>
                <a:gd name="T2" fmla="*/ 1 w 15"/>
                <a:gd name="T3" fmla="*/ 1 h 8"/>
                <a:gd name="T4" fmla="*/ 1 w 15"/>
                <a:gd name="T5" fmla="*/ 3 h 8"/>
                <a:gd name="T6" fmla="*/ 4 w 15"/>
                <a:gd name="T7" fmla="*/ 6 h 8"/>
                <a:gd name="T8" fmla="*/ 9 w 15"/>
                <a:gd name="T9" fmla="*/ 6 h 8"/>
                <a:gd name="T10" fmla="*/ 11 w 15"/>
                <a:gd name="T11" fmla="*/ 7 h 8"/>
                <a:gd name="T12" fmla="*/ 11 w 15"/>
                <a:gd name="T13" fmla="*/ 7 h 8"/>
                <a:gd name="T14" fmla="*/ 13 w 15"/>
                <a:gd name="T15" fmla="*/ 8 h 8"/>
                <a:gd name="T16" fmla="*/ 14 w 15"/>
                <a:gd name="T17" fmla="*/ 8 h 8"/>
                <a:gd name="T18" fmla="*/ 15 w 15"/>
                <a:gd name="T19" fmla="*/ 5 h 8"/>
                <a:gd name="T20" fmla="*/ 11 w 15"/>
                <a:gd name="T21" fmla="*/ 3 h 8"/>
                <a:gd name="T22" fmla="*/ 6 w 15"/>
                <a:gd name="T23" fmla="*/ 2 h 8"/>
                <a:gd name="T24" fmla="*/ 5 w 15"/>
                <a:gd name="T25" fmla="*/ 2 h 8"/>
                <a:gd name="T26" fmla="*/ 4 w 15"/>
                <a:gd name="T27" fmla="*/ 1 h 8"/>
                <a:gd name="T28" fmla="*/ 2 w 1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8">
                  <a:moveTo>
                    <a:pt x="2" y="0"/>
                  </a:moveTo>
                  <a:cubicBezTo>
                    <a:pt x="2" y="0"/>
                    <a:pt x="2" y="0"/>
                    <a:pt x="1" y="1"/>
                  </a:cubicBezTo>
                  <a:cubicBezTo>
                    <a:pt x="0" y="1"/>
                    <a:pt x="0" y="2"/>
                    <a:pt x="1" y="3"/>
                  </a:cubicBezTo>
                  <a:cubicBezTo>
                    <a:pt x="2" y="5"/>
                    <a:pt x="3" y="5"/>
                    <a:pt x="4" y="6"/>
                  </a:cubicBezTo>
                  <a:cubicBezTo>
                    <a:pt x="6" y="6"/>
                    <a:pt x="8" y="6"/>
                    <a:pt x="9" y="6"/>
                  </a:cubicBezTo>
                  <a:cubicBezTo>
                    <a:pt x="10" y="6"/>
                    <a:pt x="10" y="7"/>
                    <a:pt x="11" y="7"/>
                  </a:cubicBezTo>
                  <a:cubicBezTo>
                    <a:pt x="11" y="7"/>
                    <a:pt x="11" y="7"/>
                    <a:pt x="11" y="7"/>
                  </a:cubicBezTo>
                  <a:cubicBezTo>
                    <a:pt x="12" y="8"/>
                    <a:pt x="12" y="8"/>
                    <a:pt x="13" y="8"/>
                  </a:cubicBezTo>
                  <a:cubicBezTo>
                    <a:pt x="13" y="8"/>
                    <a:pt x="14" y="8"/>
                    <a:pt x="14" y="8"/>
                  </a:cubicBezTo>
                  <a:cubicBezTo>
                    <a:pt x="15" y="7"/>
                    <a:pt x="15" y="6"/>
                    <a:pt x="15" y="5"/>
                  </a:cubicBezTo>
                  <a:cubicBezTo>
                    <a:pt x="14" y="4"/>
                    <a:pt x="12" y="3"/>
                    <a:pt x="11" y="3"/>
                  </a:cubicBezTo>
                  <a:cubicBezTo>
                    <a:pt x="9" y="2"/>
                    <a:pt x="8" y="2"/>
                    <a:pt x="6" y="2"/>
                  </a:cubicBezTo>
                  <a:cubicBezTo>
                    <a:pt x="6" y="2"/>
                    <a:pt x="5" y="2"/>
                    <a:pt x="5" y="2"/>
                  </a:cubicBezTo>
                  <a:cubicBezTo>
                    <a:pt x="4" y="1"/>
                    <a:pt x="4" y="1"/>
                    <a:pt x="4" y="1"/>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824"/>
            <p:cNvSpPr>
              <a:spLocks noEditPoints="1"/>
            </p:cNvSpPr>
            <p:nvPr/>
          </p:nvSpPr>
          <p:spPr bwMode="auto">
            <a:xfrm>
              <a:off x="4820" y="3339"/>
              <a:ext cx="320" cy="303"/>
            </a:xfrm>
            <a:custGeom>
              <a:avLst/>
              <a:gdLst>
                <a:gd name="T0" fmla="*/ 22 w 135"/>
                <a:gd name="T1" fmla="*/ 91 h 128"/>
                <a:gd name="T2" fmla="*/ 91 w 135"/>
                <a:gd name="T3" fmla="*/ 124 h 128"/>
                <a:gd name="T4" fmla="*/ 88 w 135"/>
                <a:gd name="T5" fmla="*/ 122 h 128"/>
                <a:gd name="T6" fmla="*/ 86 w 135"/>
                <a:gd name="T7" fmla="*/ 121 h 128"/>
                <a:gd name="T8" fmla="*/ 84 w 135"/>
                <a:gd name="T9" fmla="*/ 119 h 128"/>
                <a:gd name="T10" fmla="*/ 34 w 135"/>
                <a:gd name="T11" fmla="*/ 102 h 128"/>
                <a:gd name="T12" fmla="*/ 17 w 135"/>
                <a:gd name="T13" fmla="*/ 99 h 128"/>
                <a:gd name="T14" fmla="*/ 119 w 135"/>
                <a:gd name="T15" fmla="*/ 37 h 128"/>
                <a:gd name="T16" fmla="*/ 116 w 135"/>
                <a:gd name="T17" fmla="*/ 63 h 128"/>
                <a:gd name="T18" fmla="*/ 20 w 135"/>
                <a:gd name="T19" fmla="*/ 87 h 128"/>
                <a:gd name="T20" fmla="*/ 42 w 135"/>
                <a:gd name="T21" fmla="*/ 11 h 128"/>
                <a:gd name="T22" fmla="*/ 64 w 135"/>
                <a:gd name="T23" fmla="*/ 17 h 128"/>
                <a:gd name="T24" fmla="*/ 60 w 135"/>
                <a:gd name="T25" fmla="*/ 31 h 128"/>
                <a:gd name="T26" fmla="*/ 77 w 135"/>
                <a:gd name="T27" fmla="*/ 36 h 128"/>
                <a:gd name="T28" fmla="*/ 85 w 135"/>
                <a:gd name="T29" fmla="*/ 33 h 128"/>
                <a:gd name="T30" fmla="*/ 88 w 135"/>
                <a:gd name="T31" fmla="*/ 21 h 128"/>
                <a:gd name="T32" fmla="*/ 118 w 135"/>
                <a:gd name="T33" fmla="*/ 24 h 128"/>
                <a:gd name="T34" fmla="*/ 95 w 135"/>
                <a:gd name="T35" fmla="*/ 110 h 128"/>
                <a:gd name="T36" fmla="*/ 22 w 135"/>
                <a:gd name="T37" fmla="*/ 86 h 128"/>
                <a:gd name="T38" fmla="*/ 20 w 135"/>
                <a:gd name="T39" fmla="*/ 87 h 128"/>
                <a:gd name="T40" fmla="*/ 74 w 135"/>
                <a:gd name="T41" fmla="*/ 4 h 128"/>
                <a:gd name="T42" fmla="*/ 87 w 135"/>
                <a:gd name="T43" fmla="*/ 6 h 128"/>
                <a:gd name="T44" fmla="*/ 84 w 135"/>
                <a:gd name="T45" fmla="*/ 23 h 128"/>
                <a:gd name="T46" fmla="*/ 81 w 135"/>
                <a:gd name="T47" fmla="*/ 31 h 128"/>
                <a:gd name="T48" fmla="*/ 77 w 135"/>
                <a:gd name="T49" fmla="*/ 32 h 128"/>
                <a:gd name="T50" fmla="*/ 77 w 135"/>
                <a:gd name="T51" fmla="*/ 32 h 128"/>
                <a:gd name="T52" fmla="*/ 64 w 135"/>
                <a:gd name="T53" fmla="*/ 29 h 128"/>
                <a:gd name="T54" fmla="*/ 72 w 135"/>
                <a:gd name="T55" fmla="*/ 4 h 128"/>
                <a:gd name="T56" fmla="*/ 74 w 135"/>
                <a:gd name="T57" fmla="*/ 0 h 128"/>
                <a:gd name="T58" fmla="*/ 67 w 135"/>
                <a:gd name="T59" fmla="*/ 5 h 128"/>
                <a:gd name="T60" fmla="*/ 44 w 135"/>
                <a:gd name="T61" fmla="*/ 7 h 128"/>
                <a:gd name="T62" fmla="*/ 42 w 135"/>
                <a:gd name="T63" fmla="*/ 6 h 128"/>
                <a:gd name="T64" fmla="*/ 39 w 135"/>
                <a:gd name="T65" fmla="*/ 7 h 128"/>
                <a:gd name="T66" fmla="*/ 0 w 135"/>
                <a:gd name="T67" fmla="*/ 86 h 128"/>
                <a:gd name="T68" fmla="*/ 17 w 135"/>
                <a:gd name="T69" fmla="*/ 90 h 128"/>
                <a:gd name="T70" fmla="*/ 12 w 135"/>
                <a:gd name="T71" fmla="*/ 102 h 128"/>
                <a:gd name="T72" fmla="*/ 14 w 135"/>
                <a:gd name="T73" fmla="*/ 103 h 128"/>
                <a:gd name="T74" fmla="*/ 17 w 135"/>
                <a:gd name="T75" fmla="*/ 103 h 128"/>
                <a:gd name="T76" fmla="*/ 84 w 135"/>
                <a:gd name="T77" fmla="*/ 125 h 128"/>
                <a:gd name="T78" fmla="*/ 91 w 135"/>
                <a:gd name="T79" fmla="*/ 128 h 128"/>
                <a:gd name="T80" fmla="*/ 94 w 135"/>
                <a:gd name="T81" fmla="*/ 127 h 128"/>
                <a:gd name="T82" fmla="*/ 134 w 135"/>
                <a:gd name="T83" fmla="*/ 40 h 128"/>
                <a:gd name="T84" fmla="*/ 133 w 135"/>
                <a:gd name="T85" fmla="*/ 37 h 128"/>
                <a:gd name="T86" fmla="*/ 124 w 135"/>
                <a:gd name="T87" fmla="*/ 26 h 128"/>
                <a:gd name="T88" fmla="*/ 125 w 135"/>
                <a:gd name="T89" fmla="*/ 24 h 128"/>
                <a:gd name="T90" fmla="*/ 126 w 135"/>
                <a:gd name="T91" fmla="*/ 22 h 128"/>
                <a:gd name="T92" fmla="*/ 124 w 135"/>
                <a:gd name="T93" fmla="*/ 20 h 128"/>
                <a:gd name="T94" fmla="*/ 122 w 135"/>
                <a:gd name="T95" fmla="*/ 20 h 128"/>
                <a:gd name="T96" fmla="*/ 119 w 135"/>
                <a:gd name="T97" fmla="*/ 20 h 128"/>
                <a:gd name="T98" fmla="*/ 89 w 135"/>
                <a:gd name="T99" fmla="*/ 17 h 128"/>
                <a:gd name="T100" fmla="*/ 92 w 135"/>
                <a:gd name="T101" fmla="*/ 5 h 128"/>
                <a:gd name="T102" fmla="*/ 90 w 135"/>
                <a:gd name="T103" fmla="*/ 2 h 128"/>
                <a:gd name="T104" fmla="*/ 74 w 135"/>
                <a:gd name="T10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 h="128">
                  <a:moveTo>
                    <a:pt x="17" y="99"/>
                  </a:moveTo>
                  <a:cubicBezTo>
                    <a:pt x="19" y="96"/>
                    <a:pt x="20" y="94"/>
                    <a:pt x="22" y="91"/>
                  </a:cubicBezTo>
                  <a:cubicBezTo>
                    <a:pt x="47" y="96"/>
                    <a:pt x="71" y="104"/>
                    <a:pt x="95" y="114"/>
                  </a:cubicBezTo>
                  <a:cubicBezTo>
                    <a:pt x="93" y="117"/>
                    <a:pt x="92" y="120"/>
                    <a:pt x="91" y="124"/>
                  </a:cubicBezTo>
                  <a:cubicBezTo>
                    <a:pt x="90" y="123"/>
                    <a:pt x="90" y="123"/>
                    <a:pt x="89" y="123"/>
                  </a:cubicBezTo>
                  <a:cubicBezTo>
                    <a:pt x="89" y="123"/>
                    <a:pt x="89" y="122"/>
                    <a:pt x="88" y="122"/>
                  </a:cubicBezTo>
                  <a:cubicBezTo>
                    <a:pt x="88" y="122"/>
                    <a:pt x="87" y="121"/>
                    <a:pt x="86" y="121"/>
                  </a:cubicBezTo>
                  <a:cubicBezTo>
                    <a:pt x="86" y="121"/>
                    <a:pt x="86" y="121"/>
                    <a:pt x="86" y="121"/>
                  </a:cubicBezTo>
                  <a:cubicBezTo>
                    <a:pt x="86" y="120"/>
                    <a:pt x="85" y="119"/>
                    <a:pt x="84" y="119"/>
                  </a:cubicBezTo>
                  <a:cubicBezTo>
                    <a:pt x="84" y="119"/>
                    <a:pt x="84" y="119"/>
                    <a:pt x="84" y="119"/>
                  </a:cubicBezTo>
                  <a:cubicBezTo>
                    <a:pt x="83" y="120"/>
                    <a:pt x="83" y="120"/>
                    <a:pt x="83" y="120"/>
                  </a:cubicBezTo>
                  <a:cubicBezTo>
                    <a:pt x="67" y="114"/>
                    <a:pt x="50" y="108"/>
                    <a:pt x="34" y="102"/>
                  </a:cubicBezTo>
                  <a:cubicBezTo>
                    <a:pt x="29" y="101"/>
                    <a:pt x="23" y="99"/>
                    <a:pt x="17" y="99"/>
                  </a:cubicBezTo>
                  <a:cubicBezTo>
                    <a:pt x="17" y="99"/>
                    <a:pt x="17" y="99"/>
                    <a:pt x="17" y="99"/>
                  </a:cubicBezTo>
                  <a:moveTo>
                    <a:pt x="100" y="101"/>
                  </a:moveTo>
                  <a:cubicBezTo>
                    <a:pt x="104" y="79"/>
                    <a:pt x="111" y="57"/>
                    <a:pt x="119" y="37"/>
                  </a:cubicBezTo>
                  <a:cubicBezTo>
                    <a:pt x="122" y="38"/>
                    <a:pt x="125" y="40"/>
                    <a:pt x="129" y="40"/>
                  </a:cubicBezTo>
                  <a:cubicBezTo>
                    <a:pt x="123" y="47"/>
                    <a:pt x="120" y="55"/>
                    <a:pt x="116" y="63"/>
                  </a:cubicBezTo>
                  <a:cubicBezTo>
                    <a:pt x="111" y="76"/>
                    <a:pt x="106" y="88"/>
                    <a:pt x="100" y="101"/>
                  </a:cubicBezTo>
                  <a:moveTo>
                    <a:pt x="20" y="87"/>
                  </a:moveTo>
                  <a:cubicBezTo>
                    <a:pt x="15" y="86"/>
                    <a:pt x="10" y="85"/>
                    <a:pt x="5" y="84"/>
                  </a:cubicBezTo>
                  <a:cubicBezTo>
                    <a:pt x="20" y="61"/>
                    <a:pt x="33" y="37"/>
                    <a:pt x="42" y="11"/>
                  </a:cubicBezTo>
                  <a:cubicBezTo>
                    <a:pt x="42" y="11"/>
                    <a:pt x="42" y="11"/>
                    <a:pt x="42" y="11"/>
                  </a:cubicBezTo>
                  <a:cubicBezTo>
                    <a:pt x="50" y="13"/>
                    <a:pt x="57" y="15"/>
                    <a:pt x="64" y="17"/>
                  </a:cubicBezTo>
                  <a:cubicBezTo>
                    <a:pt x="63" y="21"/>
                    <a:pt x="61" y="25"/>
                    <a:pt x="59" y="29"/>
                  </a:cubicBezTo>
                  <a:cubicBezTo>
                    <a:pt x="59" y="30"/>
                    <a:pt x="59" y="31"/>
                    <a:pt x="60" y="31"/>
                  </a:cubicBezTo>
                  <a:cubicBezTo>
                    <a:pt x="61" y="33"/>
                    <a:pt x="64" y="34"/>
                    <a:pt x="67" y="35"/>
                  </a:cubicBezTo>
                  <a:cubicBezTo>
                    <a:pt x="71" y="35"/>
                    <a:pt x="74" y="36"/>
                    <a:pt x="77" y="36"/>
                  </a:cubicBezTo>
                  <a:cubicBezTo>
                    <a:pt x="79" y="36"/>
                    <a:pt x="80" y="36"/>
                    <a:pt x="81" y="36"/>
                  </a:cubicBezTo>
                  <a:cubicBezTo>
                    <a:pt x="83" y="35"/>
                    <a:pt x="84" y="35"/>
                    <a:pt x="85" y="33"/>
                  </a:cubicBezTo>
                  <a:cubicBezTo>
                    <a:pt x="85" y="33"/>
                    <a:pt x="86" y="32"/>
                    <a:pt x="86" y="31"/>
                  </a:cubicBezTo>
                  <a:cubicBezTo>
                    <a:pt x="87" y="28"/>
                    <a:pt x="88" y="25"/>
                    <a:pt x="88" y="21"/>
                  </a:cubicBezTo>
                  <a:cubicBezTo>
                    <a:pt x="98" y="23"/>
                    <a:pt x="108" y="23"/>
                    <a:pt x="118" y="24"/>
                  </a:cubicBezTo>
                  <a:cubicBezTo>
                    <a:pt x="118" y="24"/>
                    <a:pt x="118" y="24"/>
                    <a:pt x="118" y="24"/>
                  </a:cubicBezTo>
                  <a:cubicBezTo>
                    <a:pt x="119" y="24"/>
                    <a:pt x="119" y="24"/>
                    <a:pt x="120" y="24"/>
                  </a:cubicBezTo>
                  <a:cubicBezTo>
                    <a:pt x="108" y="51"/>
                    <a:pt x="99" y="80"/>
                    <a:pt x="95" y="110"/>
                  </a:cubicBezTo>
                  <a:cubicBezTo>
                    <a:pt x="71" y="100"/>
                    <a:pt x="47" y="92"/>
                    <a:pt x="23" y="87"/>
                  </a:cubicBezTo>
                  <a:cubicBezTo>
                    <a:pt x="23" y="87"/>
                    <a:pt x="23" y="87"/>
                    <a:pt x="22" y="86"/>
                  </a:cubicBezTo>
                  <a:cubicBezTo>
                    <a:pt x="22" y="86"/>
                    <a:pt x="21" y="86"/>
                    <a:pt x="21" y="86"/>
                  </a:cubicBezTo>
                  <a:cubicBezTo>
                    <a:pt x="21" y="86"/>
                    <a:pt x="20" y="86"/>
                    <a:pt x="20" y="87"/>
                  </a:cubicBezTo>
                  <a:moveTo>
                    <a:pt x="72" y="4"/>
                  </a:moveTo>
                  <a:cubicBezTo>
                    <a:pt x="73" y="4"/>
                    <a:pt x="73" y="4"/>
                    <a:pt x="74" y="4"/>
                  </a:cubicBezTo>
                  <a:cubicBezTo>
                    <a:pt x="74" y="4"/>
                    <a:pt x="75" y="4"/>
                    <a:pt x="76" y="4"/>
                  </a:cubicBezTo>
                  <a:cubicBezTo>
                    <a:pt x="80" y="5"/>
                    <a:pt x="83" y="5"/>
                    <a:pt x="87" y="6"/>
                  </a:cubicBezTo>
                  <a:cubicBezTo>
                    <a:pt x="87" y="7"/>
                    <a:pt x="87" y="8"/>
                    <a:pt x="86" y="10"/>
                  </a:cubicBezTo>
                  <a:cubicBezTo>
                    <a:pt x="85" y="14"/>
                    <a:pt x="85" y="18"/>
                    <a:pt x="84" y="23"/>
                  </a:cubicBezTo>
                  <a:cubicBezTo>
                    <a:pt x="83" y="25"/>
                    <a:pt x="83" y="27"/>
                    <a:pt x="82" y="28"/>
                  </a:cubicBezTo>
                  <a:cubicBezTo>
                    <a:pt x="82" y="30"/>
                    <a:pt x="82" y="31"/>
                    <a:pt x="81" y="31"/>
                  </a:cubicBezTo>
                  <a:cubicBezTo>
                    <a:pt x="81" y="31"/>
                    <a:pt x="81" y="31"/>
                    <a:pt x="80" y="32"/>
                  </a:cubicBezTo>
                  <a:cubicBezTo>
                    <a:pt x="80" y="32"/>
                    <a:pt x="79" y="32"/>
                    <a:pt x="77" y="32"/>
                  </a:cubicBezTo>
                  <a:cubicBezTo>
                    <a:pt x="77" y="32"/>
                    <a:pt x="77" y="32"/>
                    <a:pt x="77" y="32"/>
                  </a:cubicBezTo>
                  <a:cubicBezTo>
                    <a:pt x="77" y="32"/>
                    <a:pt x="77" y="32"/>
                    <a:pt x="77" y="32"/>
                  </a:cubicBezTo>
                  <a:cubicBezTo>
                    <a:pt x="75" y="32"/>
                    <a:pt x="71" y="31"/>
                    <a:pt x="69" y="31"/>
                  </a:cubicBezTo>
                  <a:cubicBezTo>
                    <a:pt x="67" y="30"/>
                    <a:pt x="65" y="29"/>
                    <a:pt x="64" y="29"/>
                  </a:cubicBezTo>
                  <a:cubicBezTo>
                    <a:pt x="67" y="21"/>
                    <a:pt x="70" y="11"/>
                    <a:pt x="71" y="5"/>
                  </a:cubicBezTo>
                  <a:cubicBezTo>
                    <a:pt x="71" y="5"/>
                    <a:pt x="72" y="5"/>
                    <a:pt x="72" y="4"/>
                  </a:cubicBezTo>
                  <a:cubicBezTo>
                    <a:pt x="72" y="4"/>
                    <a:pt x="72" y="4"/>
                    <a:pt x="72" y="4"/>
                  </a:cubicBezTo>
                  <a:moveTo>
                    <a:pt x="74" y="0"/>
                  </a:moveTo>
                  <a:cubicBezTo>
                    <a:pt x="73" y="0"/>
                    <a:pt x="71" y="0"/>
                    <a:pt x="70" y="1"/>
                  </a:cubicBezTo>
                  <a:cubicBezTo>
                    <a:pt x="69" y="2"/>
                    <a:pt x="68" y="3"/>
                    <a:pt x="67" y="5"/>
                  </a:cubicBezTo>
                  <a:cubicBezTo>
                    <a:pt x="67" y="7"/>
                    <a:pt x="66" y="10"/>
                    <a:pt x="65" y="13"/>
                  </a:cubicBezTo>
                  <a:cubicBezTo>
                    <a:pt x="58" y="11"/>
                    <a:pt x="51" y="9"/>
                    <a:pt x="44" y="7"/>
                  </a:cubicBezTo>
                  <a:cubicBezTo>
                    <a:pt x="43" y="7"/>
                    <a:pt x="43" y="7"/>
                    <a:pt x="43" y="7"/>
                  </a:cubicBezTo>
                  <a:cubicBezTo>
                    <a:pt x="43" y="7"/>
                    <a:pt x="42" y="6"/>
                    <a:pt x="42" y="6"/>
                  </a:cubicBezTo>
                  <a:cubicBezTo>
                    <a:pt x="42" y="6"/>
                    <a:pt x="41" y="6"/>
                    <a:pt x="41" y="6"/>
                  </a:cubicBezTo>
                  <a:cubicBezTo>
                    <a:pt x="40" y="6"/>
                    <a:pt x="39" y="6"/>
                    <a:pt x="39" y="7"/>
                  </a:cubicBezTo>
                  <a:cubicBezTo>
                    <a:pt x="29" y="34"/>
                    <a:pt x="16" y="60"/>
                    <a:pt x="0" y="84"/>
                  </a:cubicBezTo>
                  <a:cubicBezTo>
                    <a:pt x="0" y="85"/>
                    <a:pt x="0" y="86"/>
                    <a:pt x="0" y="86"/>
                  </a:cubicBezTo>
                  <a:cubicBezTo>
                    <a:pt x="0" y="87"/>
                    <a:pt x="1" y="88"/>
                    <a:pt x="1" y="88"/>
                  </a:cubicBezTo>
                  <a:cubicBezTo>
                    <a:pt x="7" y="88"/>
                    <a:pt x="12" y="89"/>
                    <a:pt x="17" y="90"/>
                  </a:cubicBezTo>
                  <a:cubicBezTo>
                    <a:pt x="15" y="94"/>
                    <a:pt x="14" y="97"/>
                    <a:pt x="12" y="100"/>
                  </a:cubicBezTo>
                  <a:cubicBezTo>
                    <a:pt x="11" y="101"/>
                    <a:pt x="11" y="102"/>
                    <a:pt x="12" y="102"/>
                  </a:cubicBezTo>
                  <a:cubicBezTo>
                    <a:pt x="12" y="103"/>
                    <a:pt x="13" y="103"/>
                    <a:pt x="13" y="103"/>
                  </a:cubicBezTo>
                  <a:cubicBezTo>
                    <a:pt x="14" y="103"/>
                    <a:pt x="14" y="103"/>
                    <a:pt x="14" y="103"/>
                  </a:cubicBezTo>
                  <a:cubicBezTo>
                    <a:pt x="15" y="103"/>
                    <a:pt x="16" y="103"/>
                    <a:pt x="17" y="103"/>
                  </a:cubicBezTo>
                  <a:cubicBezTo>
                    <a:pt x="17" y="103"/>
                    <a:pt x="17" y="103"/>
                    <a:pt x="17" y="103"/>
                  </a:cubicBezTo>
                  <a:cubicBezTo>
                    <a:pt x="22" y="103"/>
                    <a:pt x="27" y="105"/>
                    <a:pt x="32" y="106"/>
                  </a:cubicBezTo>
                  <a:cubicBezTo>
                    <a:pt x="50" y="112"/>
                    <a:pt x="67" y="118"/>
                    <a:pt x="84" y="125"/>
                  </a:cubicBezTo>
                  <a:cubicBezTo>
                    <a:pt x="85" y="125"/>
                    <a:pt x="85" y="126"/>
                    <a:pt x="86" y="126"/>
                  </a:cubicBezTo>
                  <a:cubicBezTo>
                    <a:pt x="88" y="127"/>
                    <a:pt x="90" y="128"/>
                    <a:pt x="91" y="128"/>
                  </a:cubicBezTo>
                  <a:cubicBezTo>
                    <a:pt x="91" y="128"/>
                    <a:pt x="92" y="128"/>
                    <a:pt x="92" y="128"/>
                  </a:cubicBezTo>
                  <a:cubicBezTo>
                    <a:pt x="93" y="128"/>
                    <a:pt x="93" y="128"/>
                    <a:pt x="94" y="127"/>
                  </a:cubicBezTo>
                  <a:cubicBezTo>
                    <a:pt x="102" y="106"/>
                    <a:pt x="111" y="86"/>
                    <a:pt x="120" y="65"/>
                  </a:cubicBezTo>
                  <a:cubicBezTo>
                    <a:pt x="124" y="56"/>
                    <a:pt x="128" y="47"/>
                    <a:pt x="134" y="40"/>
                  </a:cubicBezTo>
                  <a:cubicBezTo>
                    <a:pt x="135" y="40"/>
                    <a:pt x="135" y="39"/>
                    <a:pt x="134" y="38"/>
                  </a:cubicBezTo>
                  <a:cubicBezTo>
                    <a:pt x="134" y="37"/>
                    <a:pt x="133" y="37"/>
                    <a:pt x="133" y="37"/>
                  </a:cubicBezTo>
                  <a:cubicBezTo>
                    <a:pt x="129" y="36"/>
                    <a:pt x="125" y="35"/>
                    <a:pt x="121" y="33"/>
                  </a:cubicBezTo>
                  <a:cubicBezTo>
                    <a:pt x="122" y="30"/>
                    <a:pt x="123" y="28"/>
                    <a:pt x="124" y="26"/>
                  </a:cubicBezTo>
                  <a:cubicBezTo>
                    <a:pt x="124" y="25"/>
                    <a:pt x="124" y="25"/>
                    <a:pt x="124" y="25"/>
                  </a:cubicBezTo>
                  <a:cubicBezTo>
                    <a:pt x="125" y="24"/>
                    <a:pt x="125" y="24"/>
                    <a:pt x="125" y="24"/>
                  </a:cubicBezTo>
                  <a:cubicBezTo>
                    <a:pt x="125" y="24"/>
                    <a:pt x="125" y="24"/>
                    <a:pt x="126" y="23"/>
                  </a:cubicBezTo>
                  <a:cubicBezTo>
                    <a:pt x="126" y="23"/>
                    <a:pt x="126" y="23"/>
                    <a:pt x="126" y="22"/>
                  </a:cubicBezTo>
                  <a:cubicBezTo>
                    <a:pt x="126" y="22"/>
                    <a:pt x="126" y="21"/>
                    <a:pt x="126" y="21"/>
                  </a:cubicBezTo>
                  <a:cubicBezTo>
                    <a:pt x="125" y="20"/>
                    <a:pt x="124" y="20"/>
                    <a:pt x="124" y="20"/>
                  </a:cubicBezTo>
                  <a:cubicBezTo>
                    <a:pt x="123" y="20"/>
                    <a:pt x="123" y="20"/>
                    <a:pt x="123" y="20"/>
                  </a:cubicBezTo>
                  <a:cubicBezTo>
                    <a:pt x="122" y="20"/>
                    <a:pt x="122" y="20"/>
                    <a:pt x="122" y="20"/>
                  </a:cubicBezTo>
                  <a:cubicBezTo>
                    <a:pt x="122" y="20"/>
                    <a:pt x="122" y="20"/>
                    <a:pt x="121" y="20"/>
                  </a:cubicBezTo>
                  <a:cubicBezTo>
                    <a:pt x="120" y="20"/>
                    <a:pt x="120" y="20"/>
                    <a:pt x="119" y="20"/>
                  </a:cubicBezTo>
                  <a:cubicBezTo>
                    <a:pt x="108" y="19"/>
                    <a:pt x="99" y="19"/>
                    <a:pt x="89" y="17"/>
                  </a:cubicBezTo>
                  <a:cubicBezTo>
                    <a:pt x="89" y="17"/>
                    <a:pt x="89" y="17"/>
                    <a:pt x="89" y="17"/>
                  </a:cubicBezTo>
                  <a:cubicBezTo>
                    <a:pt x="90" y="14"/>
                    <a:pt x="90" y="12"/>
                    <a:pt x="91" y="10"/>
                  </a:cubicBezTo>
                  <a:cubicBezTo>
                    <a:pt x="91" y="8"/>
                    <a:pt x="92" y="6"/>
                    <a:pt x="92" y="5"/>
                  </a:cubicBezTo>
                  <a:cubicBezTo>
                    <a:pt x="92" y="4"/>
                    <a:pt x="92" y="4"/>
                    <a:pt x="92" y="3"/>
                  </a:cubicBezTo>
                  <a:cubicBezTo>
                    <a:pt x="92" y="3"/>
                    <a:pt x="91" y="2"/>
                    <a:pt x="90" y="2"/>
                  </a:cubicBezTo>
                  <a:cubicBezTo>
                    <a:pt x="86" y="1"/>
                    <a:pt x="81" y="1"/>
                    <a:pt x="76" y="0"/>
                  </a:cubicBezTo>
                  <a:cubicBezTo>
                    <a:pt x="76" y="0"/>
                    <a:pt x="75" y="0"/>
                    <a:pt x="7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825"/>
            <p:cNvSpPr>
              <a:spLocks noEditPoints="1"/>
            </p:cNvSpPr>
            <p:nvPr/>
          </p:nvSpPr>
          <p:spPr bwMode="auto">
            <a:xfrm>
              <a:off x="3269" y="2690"/>
              <a:ext cx="408" cy="377"/>
            </a:xfrm>
            <a:custGeom>
              <a:avLst/>
              <a:gdLst>
                <a:gd name="T0" fmla="*/ 167 w 172"/>
                <a:gd name="T1" fmla="*/ 113 h 159"/>
                <a:gd name="T2" fmla="*/ 152 w 172"/>
                <a:gd name="T3" fmla="*/ 152 h 159"/>
                <a:gd name="T4" fmla="*/ 130 w 172"/>
                <a:gd name="T5" fmla="*/ 117 h 159"/>
                <a:gd name="T6" fmla="*/ 142 w 172"/>
                <a:gd name="T7" fmla="*/ 102 h 159"/>
                <a:gd name="T8" fmla="*/ 146 w 172"/>
                <a:gd name="T9" fmla="*/ 102 h 159"/>
                <a:gd name="T10" fmla="*/ 140 w 172"/>
                <a:gd name="T11" fmla="*/ 78 h 159"/>
                <a:gd name="T12" fmla="*/ 140 w 172"/>
                <a:gd name="T13" fmla="*/ 100 h 159"/>
                <a:gd name="T14" fmla="*/ 97 w 172"/>
                <a:gd name="T15" fmla="*/ 91 h 159"/>
                <a:gd name="T16" fmla="*/ 114 w 172"/>
                <a:gd name="T17" fmla="*/ 77 h 159"/>
                <a:gd name="T18" fmla="*/ 119 w 172"/>
                <a:gd name="T19" fmla="*/ 92 h 159"/>
                <a:gd name="T20" fmla="*/ 92 w 172"/>
                <a:gd name="T21" fmla="*/ 68 h 159"/>
                <a:gd name="T22" fmla="*/ 110 w 172"/>
                <a:gd name="T23" fmla="*/ 76 h 159"/>
                <a:gd name="T24" fmla="*/ 83 w 172"/>
                <a:gd name="T25" fmla="*/ 55 h 159"/>
                <a:gd name="T26" fmla="*/ 79 w 172"/>
                <a:gd name="T27" fmla="*/ 65 h 159"/>
                <a:gd name="T28" fmla="*/ 64 w 172"/>
                <a:gd name="T29" fmla="*/ 46 h 159"/>
                <a:gd name="T30" fmla="*/ 83 w 172"/>
                <a:gd name="T31" fmla="*/ 42 h 159"/>
                <a:gd name="T32" fmla="*/ 61 w 172"/>
                <a:gd name="T33" fmla="*/ 29 h 159"/>
                <a:gd name="T34" fmla="*/ 45 w 172"/>
                <a:gd name="T35" fmla="*/ 41 h 159"/>
                <a:gd name="T36" fmla="*/ 5 w 172"/>
                <a:gd name="T37" fmla="*/ 155 h 159"/>
                <a:gd name="T38" fmla="*/ 24 w 172"/>
                <a:gd name="T39" fmla="*/ 23 h 159"/>
                <a:gd name="T40" fmla="*/ 35 w 172"/>
                <a:gd name="T41" fmla="*/ 46 h 159"/>
                <a:gd name="T42" fmla="*/ 60 w 172"/>
                <a:gd name="T43" fmla="*/ 47 h 159"/>
                <a:gd name="T44" fmla="*/ 62 w 172"/>
                <a:gd name="T45" fmla="*/ 69 h 159"/>
                <a:gd name="T46" fmla="*/ 62 w 172"/>
                <a:gd name="T47" fmla="*/ 70 h 159"/>
                <a:gd name="T48" fmla="*/ 63 w 172"/>
                <a:gd name="T49" fmla="*/ 70 h 159"/>
                <a:gd name="T50" fmla="*/ 79 w 172"/>
                <a:gd name="T51" fmla="*/ 69 h 159"/>
                <a:gd name="T52" fmla="*/ 92 w 172"/>
                <a:gd name="T53" fmla="*/ 95 h 159"/>
                <a:gd name="T54" fmla="*/ 120 w 172"/>
                <a:gd name="T55" fmla="*/ 118 h 159"/>
                <a:gd name="T56" fmla="*/ 130 w 172"/>
                <a:gd name="T57" fmla="*/ 121 h 159"/>
                <a:gd name="T58" fmla="*/ 5 w 172"/>
                <a:gd name="T59" fmla="*/ 155 h 159"/>
                <a:gd name="T60" fmla="*/ 56 w 172"/>
                <a:gd name="T61" fmla="*/ 13 h 159"/>
                <a:gd name="T62" fmla="*/ 8 w 172"/>
                <a:gd name="T63" fmla="*/ 19 h 159"/>
                <a:gd name="T64" fmla="*/ 51 w 172"/>
                <a:gd name="T65" fmla="*/ 4 h 159"/>
                <a:gd name="T66" fmla="*/ 58 w 172"/>
                <a:gd name="T67" fmla="*/ 0 h 159"/>
                <a:gd name="T68" fmla="*/ 29 w 172"/>
                <a:gd name="T69" fmla="*/ 2 h 159"/>
                <a:gd name="T70" fmla="*/ 2 w 172"/>
                <a:gd name="T71" fmla="*/ 20 h 159"/>
                <a:gd name="T72" fmla="*/ 1 w 172"/>
                <a:gd name="T73" fmla="*/ 21 h 159"/>
                <a:gd name="T74" fmla="*/ 0 w 172"/>
                <a:gd name="T75" fmla="*/ 157 h 159"/>
                <a:gd name="T76" fmla="*/ 149 w 172"/>
                <a:gd name="T77" fmla="*/ 157 h 159"/>
                <a:gd name="T78" fmla="*/ 152 w 172"/>
                <a:gd name="T79" fmla="*/ 158 h 159"/>
                <a:gd name="T80" fmla="*/ 155 w 172"/>
                <a:gd name="T81" fmla="*/ 154 h 159"/>
                <a:gd name="T82" fmla="*/ 171 w 172"/>
                <a:gd name="T83" fmla="*/ 131 h 159"/>
                <a:gd name="T84" fmla="*/ 171 w 172"/>
                <a:gd name="T85" fmla="*/ 99 h 159"/>
                <a:gd name="T86" fmla="*/ 171 w 172"/>
                <a:gd name="T87" fmla="*/ 98 h 159"/>
                <a:gd name="T88" fmla="*/ 152 w 172"/>
                <a:gd name="T89" fmla="*/ 98 h 159"/>
                <a:gd name="T90" fmla="*/ 143 w 172"/>
                <a:gd name="T91" fmla="*/ 99 h 159"/>
                <a:gd name="T92" fmla="*/ 144 w 172"/>
                <a:gd name="T93" fmla="*/ 74 h 159"/>
                <a:gd name="T94" fmla="*/ 143 w 172"/>
                <a:gd name="T95" fmla="*/ 73 h 159"/>
                <a:gd name="T96" fmla="*/ 126 w 172"/>
                <a:gd name="T97" fmla="*/ 73 h 159"/>
                <a:gd name="T98" fmla="*/ 114 w 172"/>
                <a:gd name="T99" fmla="*/ 48 h 159"/>
                <a:gd name="T100" fmla="*/ 113 w 172"/>
                <a:gd name="T101" fmla="*/ 47 h 159"/>
                <a:gd name="T102" fmla="*/ 112 w 172"/>
                <a:gd name="T103" fmla="*/ 46 h 159"/>
                <a:gd name="T104" fmla="*/ 87 w 172"/>
                <a:gd name="T105" fmla="*/ 26 h 159"/>
                <a:gd name="T106" fmla="*/ 86 w 172"/>
                <a:gd name="T107" fmla="*/ 25 h 159"/>
                <a:gd name="T108" fmla="*/ 85 w 172"/>
                <a:gd name="T109" fmla="*/ 24 h 159"/>
                <a:gd name="T110" fmla="*/ 59 w 172"/>
                <a:gd name="T111" fmla="*/ 13 h 159"/>
                <a:gd name="T112" fmla="*/ 59 w 172"/>
                <a:gd name="T113" fmla="*/ 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 h="159">
                  <a:moveTo>
                    <a:pt x="152" y="152"/>
                  </a:moveTo>
                  <a:cubicBezTo>
                    <a:pt x="151" y="141"/>
                    <a:pt x="150" y="130"/>
                    <a:pt x="150" y="119"/>
                  </a:cubicBezTo>
                  <a:cubicBezTo>
                    <a:pt x="156" y="113"/>
                    <a:pt x="161" y="108"/>
                    <a:pt x="168" y="103"/>
                  </a:cubicBezTo>
                  <a:cubicBezTo>
                    <a:pt x="168" y="106"/>
                    <a:pt x="167" y="110"/>
                    <a:pt x="167" y="113"/>
                  </a:cubicBezTo>
                  <a:cubicBezTo>
                    <a:pt x="167" y="116"/>
                    <a:pt x="167" y="118"/>
                    <a:pt x="167" y="120"/>
                  </a:cubicBezTo>
                  <a:cubicBezTo>
                    <a:pt x="167" y="124"/>
                    <a:pt x="167" y="128"/>
                    <a:pt x="167" y="131"/>
                  </a:cubicBezTo>
                  <a:cubicBezTo>
                    <a:pt x="167" y="131"/>
                    <a:pt x="168" y="132"/>
                    <a:pt x="168" y="132"/>
                  </a:cubicBezTo>
                  <a:cubicBezTo>
                    <a:pt x="163" y="139"/>
                    <a:pt x="158" y="146"/>
                    <a:pt x="152" y="152"/>
                  </a:cubicBezTo>
                  <a:moveTo>
                    <a:pt x="152" y="102"/>
                  </a:moveTo>
                  <a:cubicBezTo>
                    <a:pt x="156" y="102"/>
                    <a:pt x="159" y="102"/>
                    <a:pt x="163" y="102"/>
                  </a:cubicBezTo>
                  <a:cubicBezTo>
                    <a:pt x="157" y="106"/>
                    <a:pt x="152" y="112"/>
                    <a:pt x="147" y="117"/>
                  </a:cubicBezTo>
                  <a:cubicBezTo>
                    <a:pt x="139" y="117"/>
                    <a:pt x="136" y="117"/>
                    <a:pt x="130" y="117"/>
                  </a:cubicBezTo>
                  <a:cubicBezTo>
                    <a:pt x="129" y="117"/>
                    <a:pt x="128" y="117"/>
                    <a:pt x="126" y="117"/>
                  </a:cubicBezTo>
                  <a:cubicBezTo>
                    <a:pt x="128" y="116"/>
                    <a:pt x="131" y="113"/>
                    <a:pt x="133" y="111"/>
                  </a:cubicBezTo>
                  <a:cubicBezTo>
                    <a:pt x="136" y="108"/>
                    <a:pt x="139" y="105"/>
                    <a:pt x="141" y="103"/>
                  </a:cubicBezTo>
                  <a:cubicBezTo>
                    <a:pt x="142" y="102"/>
                    <a:pt x="142" y="102"/>
                    <a:pt x="142" y="102"/>
                  </a:cubicBezTo>
                  <a:cubicBezTo>
                    <a:pt x="142" y="102"/>
                    <a:pt x="142" y="102"/>
                    <a:pt x="143" y="102"/>
                  </a:cubicBezTo>
                  <a:cubicBezTo>
                    <a:pt x="143" y="102"/>
                    <a:pt x="143" y="102"/>
                    <a:pt x="143" y="102"/>
                  </a:cubicBezTo>
                  <a:cubicBezTo>
                    <a:pt x="144" y="102"/>
                    <a:pt x="144" y="102"/>
                    <a:pt x="144" y="102"/>
                  </a:cubicBezTo>
                  <a:cubicBezTo>
                    <a:pt x="144" y="102"/>
                    <a:pt x="145" y="102"/>
                    <a:pt x="146" y="102"/>
                  </a:cubicBezTo>
                  <a:cubicBezTo>
                    <a:pt x="148" y="102"/>
                    <a:pt x="150" y="102"/>
                    <a:pt x="152" y="102"/>
                  </a:cubicBezTo>
                  <a:moveTo>
                    <a:pt x="123" y="115"/>
                  </a:moveTo>
                  <a:cubicBezTo>
                    <a:pt x="123" y="107"/>
                    <a:pt x="123" y="104"/>
                    <a:pt x="122" y="94"/>
                  </a:cubicBezTo>
                  <a:cubicBezTo>
                    <a:pt x="128" y="88"/>
                    <a:pt x="133" y="83"/>
                    <a:pt x="140" y="78"/>
                  </a:cubicBezTo>
                  <a:cubicBezTo>
                    <a:pt x="140" y="80"/>
                    <a:pt x="140" y="83"/>
                    <a:pt x="140" y="86"/>
                  </a:cubicBezTo>
                  <a:cubicBezTo>
                    <a:pt x="140" y="87"/>
                    <a:pt x="140" y="89"/>
                    <a:pt x="140" y="91"/>
                  </a:cubicBezTo>
                  <a:cubicBezTo>
                    <a:pt x="140" y="93"/>
                    <a:pt x="140" y="96"/>
                    <a:pt x="140" y="99"/>
                  </a:cubicBezTo>
                  <a:cubicBezTo>
                    <a:pt x="140" y="100"/>
                    <a:pt x="140" y="100"/>
                    <a:pt x="140" y="100"/>
                  </a:cubicBezTo>
                  <a:cubicBezTo>
                    <a:pt x="139" y="100"/>
                    <a:pt x="139" y="100"/>
                    <a:pt x="139" y="100"/>
                  </a:cubicBezTo>
                  <a:cubicBezTo>
                    <a:pt x="137" y="102"/>
                    <a:pt x="134" y="105"/>
                    <a:pt x="130" y="109"/>
                  </a:cubicBezTo>
                  <a:cubicBezTo>
                    <a:pt x="128" y="111"/>
                    <a:pt x="126" y="113"/>
                    <a:pt x="123" y="115"/>
                  </a:cubicBezTo>
                  <a:moveTo>
                    <a:pt x="97" y="91"/>
                  </a:moveTo>
                  <a:cubicBezTo>
                    <a:pt x="100" y="89"/>
                    <a:pt x="103" y="87"/>
                    <a:pt x="106" y="84"/>
                  </a:cubicBezTo>
                  <a:cubicBezTo>
                    <a:pt x="108" y="83"/>
                    <a:pt x="110" y="81"/>
                    <a:pt x="111" y="80"/>
                  </a:cubicBezTo>
                  <a:cubicBezTo>
                    <a:pt x="112" y="79"/>
                    <a:pt x="113" y="78"/>
                    <a:pt x="113" y="78"/>
                  </a:cubicBezTo>
                  <a:cubicBezTo>
                    <a:pt x="114" y="77"/>
                    <a:pt x="114" y="77"/>
                    <a:pt x="114" y="77"/>
                  </a:cubicBezTo>
                  <a:cubicBezTo>
                    <a:pt x="114" y="77"/>
                    <a:pt x="114" y="77"/>
                    <a:pt x="114" y="77"/>
                  </a:cubicBezTo>
                  <a:cubicBezTo>
                    <a:pt x="117" y="77"/>
                    <a:pt x="121" y="77"/>
                    <a:pt x="126" y="77"/>
                  </a:cubicBezTo>
                  <a:cubicBezTo>
                    <a:pt x="129" y="77"/>
                    <a:pt x="133" y="77"/>
                    <a:pt x="136" y="77"/>
                  </a:cubicBezTo>
                  <a:cubicBezTo>
                    <a:pt x="130" y="81"/>
                    <a:pt x="125" y="87"/>
                    <a:pt x="119" y="92"/>
                  </a:cubicBezTo>
                  <a:cubicBezTo>
                    <a:pt x="114" y="91"/>
                    <a:pt x="110" y="91"/>
                    <a:pt x="106" y="91"/>
                  </a:cubicBezTo>
                  <a:cubicBezTo>
                    <a:pt x="103" y="91"/>
                    <a:pt x="101" y="91"/>
                    <a:pt x="97" y="91"/>
                  </a:cubicBezTo>
                  <a:moveTo>
                    <a:pt x="93" y="90"/>
                  </a:moveTo>
                  <a:cubicBezTo>
                    <a:pt x="93" y="81"/>
                    <a:pt x="92" y="77"/>
                    <a:pt x="92" y="68"/>
                  </a:cubicBezTo>
                  <a:cubicBezTo>
                    <a:pt x="98" y="62"/>
                    <a:pt x="103" y="56"/>
                    <a:pt x="110" y="52"/>
                  </a:cubicBezTo>
                  <a:cubicBezTo>
                    <a:pt x="110" y="52"/>
                    <a:pt x="110" y="53"/>
                    <a:pt x="110" y="54"/>
                  </a:cubicBezTo>
                  <a:cubicBezTo>
                    <a:pt x="110" y="59"/>
                    <a:pt x="110" y="66"/>
                    <a:pt x="110" y="72"/>
                  </a:cubicBezTo>
                  <a:cubicBezTo>
                    <a:pt x="110" y="73"/>
                    <a:pt x="110" y="74"/>
                    <a:pt x="110" y="76"/>
                  </a:cubicBezTo>
                  <a:cubicBezTo>
                    <a:pt x="108" y="77"/>
                    <a:pt x="105" y="80"/>
                    <a:pt x="102" y="83"/>
                  </a:cubicBezTo>
                  <a:cubicBezTo>
                    <a:pt x="99" y="86"/>
                    <a:pt x="96" y="88"/>
                    <a:pt x="93" y="90"/>
                  </a:cubicBezTo>
                  <a:moveTo>
                    <a:pt x="70" y="65"/>
                  </a:moveTo>
                  <a:cubicBezTo>
                    <a:pt x="75" y="62"/>
                    <a:pt x="80" y="58"/>
                    <a:pt x="83" y="55"/>
                  </a:cubicBezTo>
                  <a:cubicBezTo>
                    <a:pt x="85" y="53"/>
                    <a:pt x="85" y="53"/>
                    <a:pt x="87" y="52"/>
                  </a:cubicBezTo>
                  <a:cubicBezTo>
                    <a:pt x="91" y="51"/>
                    <a:pt x="98" y="51"/>
                    <a:pt x="105" y="51"/>
                  </a:cubicBezTo>
                  <a:cubicBezTo>
                    <a:pt x="100" y="55"/>
                    <a:pt x="95" y="60"/>
                    <a:pt x="89" y="65"/>
                  </a:cubicBezTo>
                  <a:cubicBezTo>
                    <a:pt x="85" y="65"/>
                    <a:pt x="82" y="65"/>
                    <a:pt x="79" y="65"/>
                  </a:cubicBezTo>
                  <a:cubicBezTo>
                    <a:pt x="76" y="65"/>
                    <a:pt x="73" y="65"/>
                    <a:pt x="70" y="65"/>
                  </a:cubicBezTo>
                  <a:moveTo>
                    <a:pt x="65" y="65"/>
                  </a:moveTo>
                  <a:cubicBezTo>
                    <a:pt x="64" y="59"/>
                    <a:pt x="63" y="57"/>
                    <a:pt x="63" y="53"/>
                  </a:cubicBezTo>
                  <a:cubicBezTo>
                    <a:pt x="63" y="51"/>
                    <a:pt x="64" y="49"/>
                    <a:pt x="64" y="46"/>
                  </a:cubicBezTo>
                  <a:cubicBezTo>
                    <a:pt x="64" y="46"/>
                    <a:pt x="64" y="46"/>
                    <a:pt x="64" y="46"/>
                  </a:cubicBezTo>
                  <a:cubicBezTo>
                    <a:pt x="71" y="40"/>
                    <a:pt x="76" y="34"/>
                    <a:pt x="83" y="29"/>
                  </a:cubicBezTo>
                  <a:cubicBezTo>
                    <a:pt x="83" y="32"/>
                    <a:pt x="83" y="34"/>
                    <a:pt x="83" y="37"/>
                  </a:cubicBezTo>
                  <a:cubicBezTo>
                    <a:pt x="83" y="39"/>
                    <a:pt x="83" y="40"/>
                    <a:pt x="83" y="42"/>
                  </a:cubicBezTo>
                  <a:cubicBezTo>
                    <a:pt x="83" y="45"/>
                    <a:pt x="83" y="47"/>
                    <a:pt x="83" y="50"/>
                  </a:cubicBezTo>
                  <a:cubicBezTo>
                    <a:pt x="82" y="51"/>
                    <a:pt x="81" y="51"/>
                    <a:pt x="80" y="52"/>
                  </a:cubicBezTo>
                  <a:cubicBezTo>
                    <a:pt x="77" y="56"/>
                    <a:pt x="70" y="61"/>
                    <a:pt x="65" y="65"/>
                  </a:cubicBezTo>
                  <a:moveTo>
                    <a:pt x="61" y="29"/>
                  </a:moveTo>
                  <a:cubicBezTo>
                    <a:pt x="66" y="29"/>
                    <a:pt x="72" y="28"/>
                    <a:pt x="79" y="28"/>
                  </a:cubicBezTo>
                  <a:cubicBezTo>
                    <a:pt x="72" y="33"/>
                    <a:pt x="68" y="38"/>
                    <a:pt x="62" y="43"/>
                  </a:cubicBezTo>
                  <a:cubicBezTo>
                    <a:pt x="62" y="43"/>
                    <a:pt x="62" y="43"/>
                    <a:pt x="62" y="43"/>
                  </a:cubicBezTo>
                  <a:cubicBezTo>
                    <a:pt x="56" y="42"/>
                    <a:pt x="51" y="41"/>
                    <a:pt x="45" y="41"/>
                  </a:cubicBezTo>
                  <a:cubicBezTo>
                    <a:pt x="44" y="41"/>
                    <a:pt x="42" y="41"/>
                    <a:pt x="41" y="41"/>
                  </a:cubicBezTo>
                  <a:cubicBezTo>
                    <a:pt x="46" y="37"/>
                    <a:pt x="52" y="33"/>
                    <a:pt x="58" y="29"/>
                  </a:cubicBezTo>
                  <a:cubicBezTo>
                    <a:pt x="59" y="29"/>
                    <a:pt x="60" y="29"/>
                    <a:pt x="61" y="29"/>
                  </a:cubicBezTo>
                  <a:moveTo>
                    <a:pt x="5" y="155"/>
                  </a:moveTo>
                  <a:cubicBezTo>
                    <a:pt x="5" y="143"/>
                    <a:pt x="6" y="133"/>
                    <a:pt x="6" y="124"/>
                  </a:cubicBezTo>
                  <a:cubicBezTo>
                    <a:pt x="6" y="98"/>
                    <a:pt x="5" y="78"/>
                    <a:pt x="5" y="52"/>
                  </a:cubicBezTo>
                  <a:cubicBezTo>
                    <a:pt x="5" y="43"/>
                    <a:pt x="5" y="34"/>
                    <a:pt x="5" y="23"/>
                  </a:cubicBezTo>
                  <a:cubicBezTo>
                    <a:pt x="12" y="23"/>
                    <a:pt x="18" y="23"/>
                    <a:pt x="24" y="23"/>
                  </a:cubicBezTo>
                  <a:cubicBezTo>
                    <a:pt x="27" y="23"/>
                    <a:pt x="29" y="23"/>
                    <a:pt x="32" y="23"/>
                  </a:cubicBezTo>
                  <a:cubicBezTo>
                    <a:pt x="33" y="31"/>
                    <a:pt x="33" y="35"/>
                    <a:pt x="34" y="43"/>
                  </a:cubicBezTo>
                  <a:cubicBezTo>
                    <a:pt x="34" y="44"/>
                    <a:pt x="34" y="45"/>
                    <a:pt x="34" y="45"/>
                  </a:cubicBezTo>
                  <a:cubicBezTo>
                    <a:pt x="35" y="45"/>
                    <a:pt x="35" y="46"/>
                    <a:pt x="35" y="46"/>
                  </a:cubicBezTo>
                  <a:cubicBezTo>
                    <a:pt x="36" y="46"/>
                    <a:pt x="36" y="46"/>
                    <a:pt x="36" y="46"/>
                  </a:cubicBezTo>
                  <a:cubicBezTo>
                    <a:pt x="36" y="46"/>
                    <a:pt x="36" y="46"/>
                    <a:pt x="36" y="46"/>
                  </a:cubicBezTo>
                  <a:cubicBezTo>
                    <a:pt x="39" y="45"/>
                    <a:pt x="42" y="45"/>
                    <a:pt x="45" y="45"/>
                  </a:cubicBezTo>
                  <a:cubicBezTo>
                    <a:pt x="50" y="45"/>
                    <a:pt x="55" y="45"/>
                    <a:pt x="60" y="47"/>
                  </a:cubicBezTo>
                  <a:cubicBezTo>
                    <a:pt x="60" y="49"/>
                    <a:pt x="60" y="51"/>
                    <a:pt x="60" y="53"/>
                  </a:cubicBezTo>
                  <a:cubicBezTo>
                    <a:pt x="60" y="58"/>
                    <a:pt x="60" y="61"/>
                    <a:pt x="61" y="68"/>
                  </a:cubicBezTo>
                  <a:cubicBezTo>
                    <a:pt x="61" y="68"/>
                    <a:pt x="61" y="68"/>
                    <a:pt x="61" y="68"/>
                  </a:cubicBezTo>
                  <a:cubicBezTo>
                    <a:pt x="62" y="69"/>
                    <a:pt x="62" y="69"/>
                    <a:pt x="62" y="69"/>
                  </a:cubicBezTo>
                  <a:cubicBezTo>
                    <a:pt x="62" y="69"/>
                    <a:pt x="62" y="69"/>
                    <a:pt x="62" y="69"/>
                  </a:cubicBezTo>
                  <a:cubicBezTo>
                    <a:pt x="62" y="69"/>
                    <a:pt x="62" y="69"/>
                    <a:pt x="62" y="69"/>
                  </a:cubicBezTo>
                  <a:cubicBezTo>
                    <a:pt x="62" y="69"/>
                    <a:pt x="62" y="69"/>
                    <a:pt x="62" y="69"/>
                  </a:cubicBezTo>
                  <a:cubicBezTo>
                    <a:pt x="62" y="70"/>
                    <a:pt x="62" y="70"/>
                    <a:pt x="62" y="70"/>
                  </a:cubicBezTo>
                  <a:cubicBezTo>
                    <a:pt x="62" y="70"/>
                    <a:pt x="62" y="70"/>
                    <a:pt x="62"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70" y="69"/>
                    <a:pt x="74" y="69"/>
                    <a:pt x="79" y="69"/>
                  </a:cubicBezTo>
                  <a:cubicBezTo>
                    <a:pt x="82" y="69"/>
                    <a:pt x="85" y="69"/>
                    <a:pt x="88" y="69"/>
                  </a:cubicBezTo>
                  <a:cubicBezTo>
                    <a:pt x="89" y="79"/>
                    <a:pt x="89" y="83"/>
                    <a:pt x="90" y="94"/>
                  </a:cubicBezTo>
                  <a:cubicBezTo>
                    <a:pt x="90" y="94"/>
                    <a:pt x="90" y="95"/>
                    <a:pt x="91" y="95"/>
                  </a:cubicBezTo>
                  <a:cubicBezTo>
                    <a:pt x="91" y="95"/>
                    <a:pt x="91" y="95"/>
                    <a:pt x="92" y="95"/>
                  </a:cubicBezTo>
                  <a:cubicBezTo>
                    <a:pt x="92" y="95"/>
                    <a:pt x="92" y="95"/>
                    <a:pt x="92" y="95"/>
                  </a:cubicBezTo>
                  <a:cubicBezTo>
                    <a:pt x="98" y="95"/>
                    <a:pt x="102" y="95"/>
                    <a:pt x="106" y="95"/>
                  </a:cubicBezTo>
                  <a:cubicBezTo>
                    <a:pt x="110" y="95"/>
                    <a:pt x="113" y="95"/>
                    <a:pt x="118" y="95"/>
                  </a:cubicBezTo>
                  <a:cubicBezTo>
                    <a:pt x="119" y="105"/>
                    <a:pt x="120" y="108"/>
                    <a:pt x="120" y="118"/>
                  </a:cubicBezTo>
                  <a:cubicBezTo>
                    <a:pt x="120" y="118"/>
                    <a:pt x="120" y="119"/>
                    <a:pt x="120" y="119"/>
                  </a:cubicBezTo>
                  <a:cubicBezTo>
                    <a:pt x="120" y="120"/>
                    <a:pt x="120" y="120"/>
                    <a:pt x="120" y="120"/>
                  </a:cubicBezTo>
                  <a:cubicBezTo>
                    <a:pt x="120" y="120"/>
                    <a:pt x="121" y="121"/>
                    <a:pt x="122" y="121"/>
                  </a:cubicBezTo>
                  <a:cubicBezTo>
                    <a:pt x="125" y="121"/>
                    <a:pt x="128" y="121"/>
                    <a:pt x="130" y="121"/>
                  </a:cubicBezTo>
                  <a:cubicBezTo>
                    <a:pt x="135" y="121"/>
                    <a:pt x="139" y="121"/>
                    <a:pt x="146" y="120"/>
                  </a:cubicBezTo>
                  <a:cubicBezTo>
                    <a:pt x="147" y="132"/>
                    <a:pt x="148" y="143"/>
                    <a:pt x="148" y="154"/>
                  </a:cubicBezTo>
                  <a:cubicBezTo>
                    <a:pt x="124" y="153"/>
                    <a:pt x="104" y="152"/>
                    <a:pt x="84" y="152"/>
                  </a:cubicBezTo>
                  <a:cubicBezTo>
                    <a:pt x="59" y="152"/>
                    <a:pt x="35" y="153"/>
                    <a:pt x="5" y="155"/>
                  </a:cubicBezTo>
                  <a:moveTo>
                    <a:pt x="37" y="40"/>
                  </a:moveTo>
                  <a:cubicBezTo>
                    <a:pt x="37" y="33"/>
                    <a:pt x="36" y="29"/>
                    <a:pt x="35" y="21"/>
                  </a:cubicBezTo>
                  <a:cubicBezTo>
                    <a:pt x="42" y="15"/>
                    <a:pt x="49" y="10"/>
                    <a:pt x="56" y="6"/>
                  </a:cubicBezTo>
                  <a:cubicBezTo>
                    <a:pt x="56" y="8"/>
                    <a:pt x="56" y="10"/>
                    <a:pt x="56" y="13"/>
                  </a:cubicBezTo>
                  <a:cubicBezTo>
                    <a:pt x="56" y="15"/>
                    <a:pt x="56" y="16"/>
                    <a:pt x="56" y="18"/>
                  </a:cubicBezTo>
                  <a:cubicBezTo>
                    <a:pt x="56" y="21"/>
                    <a:pt x="55" y="23"/>
                    <a:pt x="55" y="26"/>
                  </a:cubicBezTo>
                  <a:cubicBezTo>
                    <a:pt x="49" y="30"/>
                    <a:pt x="43" y="35"/>
                    <a:pt x="37" y="40"/>
                  </a:cubicBezTo>
                  <a:moveTo>
                    <a:pt x="8" y="19"/>
                  </a:moveTo>
                  <a:cubicBezTo>
                    <a:pt x="13" y="16"/>
                    <a:pt x="18" y="13"/>
                    <a:pt x="24" y="9"/>
                  </a:cubicBezTo>
                  <a:cubicBezTo>
                    <a:pt x="26" y="8"/>
                    <a:pt x="28" y="7"/>
                    <a:pt x="30" y="6"/>
                  </a:cubicBezTo>
                  <a:cubicBezTo>
                    <a:pt x="32" y="5"/>
                    <a:pt x="37" y="5"/>
                    <a:pt x="42" y="5"/>
                  </a:cubicBezTo>
                  <a:cubicBezTo>
                    <a:pt x="45" y="5"/>
                    <a:pt x="48" y="4"/>
                    <a:pt x="51" y="4"/>
                  </a:cubicBezTo>
                  <a:cubicBezTo>
                    <a:pt x="44" y="9"/>
                    <a:pt x="37" y="14"/>
                    <a:pt x="32" y="19"/>
                  </a:cubicBezTo>
                  <a:cubicBezTo>
                    <a:pt x="29" y="19"/>
                    <a:pt x="27" y="19"/>
                    <a:pt x="24" y="19"/>
                  </a:cubicBezTo>
                  <a:cubicBezTo>
                    <a:pt x="19" y="19"/>
                    <a:pt x="14" y="19"/>
                    <a:pt x="8" y="19"/>
                  </a:cubicBezTo>
                  <a:moveTo>
                    <a:pt x="58" y="0"/>
                  </a:moveTo>
                  <a:cubicBezTo>
                    <a:pt x="58" y="0"/>
                    <a:pt x="58" y="0"/>
                    <a:pt x="58" y="0"/>
                  </a:cubicBezTo>
                  <a:cubicBezTo>
                    <a:pt x="58" y="0"/>
                    <a:pt x="58" y="0"/>
                    <a:pt x="58" y="0"/>
                  </a:cubicBezTo>
                  <a:cubicBezTo>
                    <a:pt x="53" y="1"/>
                    <a:pt x="47" y="1"/>
                    <a:pt x="42" y="1"/>
                  </a:cubicBezTo>
                  <a:cubicBezTo>
                    <a:pt x="37" y="1"/>
                    <a:pt x="32" y="2"/>
                    <a:pt x="29" y="2"/>
                  </a:cubicBezTo>
                  <a:cubicBezTo>
                    <a:pt x="28" y="2"/>
                    <a:pt x="28" y="2"/>
                    <a:pt x="28" y="2"/>
                  </a:cubicBezTo>
                  <a:cubicBezTo>
                    <a:pt x="26" y="3"/>
                    <a:pt x="24" y="5"/>
                    <a:pt x="22" y="6"/>
                  </a:cubicBezTo>
                  <a:cubicBezTo>
                    <a:pt x="15" y="10"/>
                    <a:pt x="9" y="14"/>
                    <a:pt x="3" y="18"/>
                  </a:cubicBezTo>
                  <a:cubicBezTo>
                    <a:pt x="2" y="18"/>
                    <a:pt x="2" y="19"/>
                    <a:pt x="2" y="20"/>
                  </a:cubicBezTo>
                  <a:cubicBezTo>
                    <a:pt x="2" y="20"/>
                    <a:pt x="2" y="20"/>
                    <a:pt x="2" y="20"/>
                  </a:cubicBezTo>
                  <a:cubicBezTo>
                    <a:pt x="2" y="20"/>
                    <a:pt x="2" y="20"/>
                    <a:pt x="2" y="20"/>
                  </a:cubicBezTo>
                  <a:cubicBezTo>
                    <a:pt x="2" y="21"/>
                    <a:pt x="2" y="21"/>
                    <a:pt x="2" y="21"/>
                  </a:cubicBezTo>
                  <a:cubicBezTo>
                    <a:pt x="1" y="21"/>
                    <a:pt x="1" y="21"/>
                    <a:pt x="1" y="21"/>
                  </a:cubicBezTo>
                  <a:cubicBezTo>
                    <a:pt x="1" y="33"/>
                    <a:pt x="1" y="43"/>
                    <a:pt x="1" y="52"/>
                  </a:cubicBezTo>
                  <a:cubicBezTo>
                    <a:pt x="1" y="78"/>
                    <a:pt x="2" y="98"/>
                    <a:pt x="2" y="124"/>
                  </a:cubicBezTo>
                  <a:cubicBezTo>
                    <a:pt x="2" y="133"/>
                    <a:pt x="2" y="143"/>
                    <a:pt x="2" y="155"/>
                  </a:cubicBezTo>
                  <a:cubicBezTo>
                    <a:pt x="1" y="155"/>
                    <a:pt x="0" y="156"/>
                    <a:pt x="0" y="157"/>
                  </a:cubicBezTo>
                  <a:cubicBezTo>
                    <a:pt x="0" y="158"/>
                    <a:pt x="1" y="158"/>
                    <a:pt x="2" y="158"/>
                  </a:cubicBezTo>
                  <a:cubicBezTo>
                    <a:pt x="2" y="158"/>
                    <a:pt x="2" y="158"/>
                    <a:pt x="2" y="158"/>
                  </a:cubicBezTo>
                  <a:cubicBezTo>
                    <a:pt x="33" y="157"/>
                    <a:pt x="58" y="156"/>
                    <a:pt x="84" y="156"/>
                  </a:cubicBezTo>
                  <a:cubicBezTo>
                    <a:pt x="104" y="156"/>
                    <a:pt x="125" y="157"/>
                    <a:pt x="149" y="157"/>
                  </a:cubicBezTo>
                  <a:cubicBezTo>
                    <a:pt x="149" y="158"/>
                    <a:pt x="150" y="159"/>
                    <a:pt x="150" y="159"/>
                  </a:cubicBezTo>
                  <a:cubicBezTo>
                    <a:pt x="150" y="159"/>
                    <a:pt x="150" y="159"/>
                    <a:pt x="150" y="159"/>
                  </a:cubicBezTo>
                  <a:cubicBezTo>
                    <a:pt x="151" y="159"/>
                    <a:pt x="152" y="158"/>
                    <a:pt x="152" y="158"/>
                  </a:cubicBezTo>
                  <a:cubicBezTo>
                    <a:pt x="152" y="158"/>
                    <a:pt x="152" y="158"/>
                    <a:pt x="152" y="158"/>
                  </a:cubicBezTo>
                  <a:cubicBezTo>
                    <a:pt x="153" y="158"/>
                    <a:pt x="153" y="158"/>
                    <a:pt x="154" y="158"/>
                  </a:cubicBezTo>
                  <a:cubicBezTo>
                    <a:pt x="154" y="158"/>
                    <a:pt x="154" y="158"/>
                    <a:pt x="154" y="158"/>
                  </a:cubicBezTo>
                  <a:cubicBezTo>
                    <a:pt x="155" y="158"/>
                    <a:pt x="156" y="157"/>
                    <a:pt x="156" y="156"/>
                  </a:cubicBezTo>
                  <a:cubicBezTo>
                    <a:pt x="156" y="155"/>
                    <a:pt x="155" y="155"/>
                    <a:pt x="155" y="154"/>
                  </a:cubicBezTo>
                  <a:cubicBezTo>
                    <a:pt x="161" y="148"/>
                    <a:pt x="167" y="141"/>
                    <a:pt x="172" y="133"/>
                  </a:cubicBezTo>
                  <a:cubicBezTo>
                    <a:pt x="172" y="133"/>
                    <a:pt x="172" y="132"/>
                    <a:pt x="171" y="131"/>
                  </a:cubicBezTo>
                  <a:cubicBezTo>
                    <a:pt x="171" y="131"/>
                    <a:pt x="171" y="131"/>
                    <a:pt x="171" y="131"/>
                  </a:cubicBezTo>
                  <a:cubicBezTo>
                    <a:pt x="171" y="131"/>
                    <a:pt x="171" y="131"/>
                    <a:pt x="171" y="131"/>
                  </a:cubicBezTo>
                  <a:cubicBezTo>
                    <a:pt x="171" y="128"/>
                    <a:pt x="171" y="124"/>
                    <a:pt x="171" y="120"/>
                  </a:cubicBezTo>
                  <a:cubicBezTo>
                    <a:pt x="171" y="118"/>
                    <a:pt x="171" y="116"/>
                    <a:pt x="171" y="113"/>
                  </a:cubicBezTo>
                  <a:cubicBezTo>
                    <a:pt x="171" y="108"/>
                    <a:pt x="171" y="103"/>
                    <a:pt x="171" y="100"/>
                  </a:cubicBezTo>
                  <a:cubicBezTo>
                    <a:pt x="171" y="99"/>
                    <a:pt x="171" y="99"/>
                    <a:pt x="171" y="99"/>
                  </a:cubicBezTo>
                  <a:cubicBezTo>
                    <a:pt x="171" y="99"/>
                    <a:pt x="171" y="99"/>
                    <a:pt x="171" y="99"/>
                  </a:cubicBezTo>
                  <a:cubicBezTo>
                    <a:pt x="171" y="99"/>
                    <a:pt x="171" y="99"/>
                    <a:pt x="171" y="99"/>
                  </a:cubicBezTo>
                  <a:cubicBezTo>
                    <a:pt x="171" y="98"/>
                    <a:pt x="171" y="98"/>
                    <a:pt x="171" y="98"/>
                  </a:cubicBezTo>
                  <a:cubicBezTo>
                    <a:pt x="171" y="98"/>
                    <a:pt x="171" y="98"/>
                    <a:pt x="171" y="98"/>
                  </a:cubicBezTo>
                  <a:cubicBezTo>
                    <a:pt x="170" y="98"/>
                    <a:pt x="170" y="98"/>
                    <a:pt x="170" y="98"/>
                  </a:cubicBezTo>
                  <a:cubicBezTo>
                    <a:pt x="170" y="98"/>
                    <a:pt x="170" y="98"/>
                    <a:pt x="170" y="98"/>
                  </a:cubicBezTo>
                  <a:cubicBezTo>
                    <a:pt x="170" y="98"/>
                    <a:pt x="170" y="98"/>
                    <a:pt x="170" y="98"/>
                  </a:cubicBezTo>
                  <a:cubicBezTo>
                    <a:pt x="163" y="98"/>
                    <a:pt x="157" y="98"/>
                    <a:pt x="152" y="98"/>
                  </a:cubicBezTo>
                  <a:cubicBezTo>
                    <a:pt x="150" y="98"/>
                    <a:pt x="148" y="98"/>
                    <a:pt x="146" y="98"/>
                  </a:cubicBezTo>
                  <a:cubicBezTo>
                    <a:pt x="145" y="98"/>
                    <a:pt x="145" y="98"/>
                    <a:pt x="145" y="98"/>
                  </a:cubicBezTo>
                  <a:cubicBezTo>
                    <a:pt x="144" y="99"/>
                    <a:pt x="144" y="99"/>
                    <a:pt x="143" y="99"/>
                  </a:cubicBezTo>
                  <a:cubicBezTo>
                    <a:pt x="143" y="99"/>
                    <a:pt x="143" y="99"/>
                    <a:pt x="143" y="99"/>
                  </a:cubicBezTo>
                  <a:cubicBezTo>
                    <a:pt x="143" y="96"/>
                    <a:pt x="143" y="93"/>
                    <a:pt x="143" y="91"/>
                  </a:cubicBezTo>
                  <a:cubicBezTo>
                    <a:pt x="143" y="89"/>
                    <a:pt x="143" y="87"/>
                    <a:pt x="143" y="86"/>
                  </a:cubicBezTo>
                  <a:cubicBezTo>
                    <a:pt x="143" y="82"/>
                    <a:pt x="143" y="78"/>
                    <a:pt x="144" y="75"/>
                  </a:cubicBezTo>
                  <a:cubicBezTo>
                    <a:pt x="144" y="74"/>
                    <a:pt x="144" y="74"/>
                    <a:pt x="144" y="74"/>
                  </a:cubicBezTo>
                  <a:cubicBezTo>
                    <a:pt x="144" y="74"/>
                    <a:pt x="144" y="74"/>
                    <a:pt x="144" y="74"/>
                  </a:cubicBezTo>
                  <a:cubicBezTo>
                    <a:pt x="144" y="74"/>
                    <a:pt x="144" y="74"/>
                    <a:pt x="144" y="74"/>
                  </a:cubicBezTo>
                  <a:cubicBezTo>
                    <a:pt x="143" y="73"/>
                    <a:pt x="143" y="73"/>
                    <a:pt x="143" y="73"/>
                  </a:cubicBezTo>
                  <a:cubicBezTo>
                    <a:pt x="143" y="73"/>
                    <a:pt x="143" y="73"/>
                    <a:pt x="143" y="73"/>
                  </a:cubicBezTo>
                  <a:cubicBezTo>
                    <a:pt x="142" y="73"/>
                    <a:pt x="142" y="73"/>
                    <a:pt x="142" y="73"/>
                  </a:cubicBezTo>
                  <a:cubicBezTo>
                    <a:pt x="142" y="73"/>
                    <a:pt x="142" y="73"/>
                    <a:pt x="142" y="73"/>
                  </a:cubicBezTo>
                  <a:cubicBezTo>
                    <a:pt x="142" y="73"/>
                    <a:pt x="142" y="73"/>
                    <a:pt x="142" y="73"/>
                  </a:cubicBezTo>
                  <a:cubicBezTo>
                    <a:pt x="137" y="73"/>
                    <a:pt x="131" y="73"/>
                    <a:pt x="126" y="73"/>
                  </a:cubicBezTo>
                  <a:cubicBezTo>
                    <a:pt x="121" y="73"/>
                    <a:pt x="117" y="73"/>
                    <a:pt x="114" y="74"/>
                  </a:cubicBezTo>
                  <a:cubicBezTo>
                    <a:pt x="114" y="73"/>
                    <a:pt x="114" y="73"/>
                    <a:pt x="114" y="72"/>
                  </a:cubicBezTo>
                  <a:cubicBezTo>
                    <a:pt x="114" y="66"/>
                    <a:pt x="114" y="59"/>
                    <a:pt x="114" y="54"/>
                  </a:cubicBezTo>
                  <a:cubicBezTo>
                    <a:pt x="114" y="52"/>
                    <a:pt x="114" y="50"/>
                    <a:pt x="114" y="48"/>
                  </a:cubicBezTo>
                  <a:cubicBezTo>
                    <a:pt x="114" y="48"/>
                    <a:pt x="114" y="48"/>
                    <a:pt x="114" y="48"/>
                  </a:cubicBezTo>
                  <a:cubicBezTo>
                    <a:pt x="114" y="48"/>
                    <a:pt x="114" y="48"/>
                    <a:pt x="114" y="48"/>
                  </a:cubicBezTo>
                  <a:cubicBezTo>
                    <a:pt x="114" y="48"/>
                    <a:pt x="114" y="48"/>
                    <a:pt x="114" y="48"/>
                  </a:cubicBezTo>
                  <a:cubicBezTo>
                    <a:pt x="113" y="47"/>
                    <a:pt x="113" y="47"/>
                    <a:pt x="113" y="47"/>
                  </a:cubicBezTo>
                  <a:cubicBezTo>
                    <a:pt x="113" y="47"/>
                    <a:pt x="113" y="47"/>
                    <a:pt x="113" y="47"/>
                  </a:cubicBezTo>
                  <a:cubicBezTo>
                    <a:pt x="112" y="46"/>
                    <a:pt x="112" y="46"/>
                    <a:pt x="112" y="46"/>
                  </a:cubicBezTo>
                  <a:cubicBezTo>
                    <a:pt x="112" y="46"/>
                    <a:pt x="112" y="46"/>
                    <a:pt x="112" y="46"/>
                  </a:cubicBezTo>
                  <a:cubicBezTo>
                    <a:pt x="112" y="46"/>
                    <a:pt x="112" y="46"/>
                    <a:pt x="112" y="46"/>
                  </a:cubicBezTo>
                  <a:cubicBezTo>
                    <a:pt x="103" y="47"/>
                    <a:pt x="92" y="47"/>
                    <a:pt x="86" y="49"/>
                  </a:cubicBezTo>
                  <a:cubicBezTo>
                    <a:pt x="86" y="46"/>
                    <a:pt x="86" y="44"/>
                    <a:pt x="86" y="42"/>
                  </a:cubicBezTo>
                  <a:cubicBezTo>
                    <a:pt x="86" y="40"/>
                    <a:pt x="86" y="39"/>
                    <a:pt x="86" y="37"/>
                  </a:cubicBezTo>
                  <a:cubicBezTo>
                    <a:pt x="86" y="33"/>
                    <a:pt x="86" y="29"/>
                    <a:pt x="87" y="26"/>
                  </a:cubicBezTo>
                  <a:cubicBezTo>
                    <a:pt x="87" y="25"/>
                    <a:pt x="87" y="25"/>
                    <a:pt x="87" y="25"/>
                  </a:cubicBezTo>
                  <a:cubicBezTo>
                    <a:pt x="87" y="25"/>
                    <a:pt x="87" y="25"/>
                    <a:pt x="87" y="25"/>
                  </a:cubicBezTo>
                  <a:cubicBezTo>
                    <a:pt x="87" y="25"/>
                    <a:pt x="87" y="25"/>
                    <a:pt x="87" y="25"/>
                  </a:cubicBezTo>
                  <a:cubicBezTo>
                    <a:pt x="86" y="25"/>
                    <a:pt x="86" y="25"/>
                    <a:pt x="86" y="25"/>
                  </a:cubicBezTo>
                  <a:cubicBezTo>
                    <a:pt x="86" y="24"/>
                    <a:pt x="86" y="24"/>
                    <a:pt x="86" y="24"/>
                  </a:cubicBezTo>
                  <a:cubicBezTo>
                    <a:pt x="85" y="24"/>
                    <a:pt x="85" y="24"/>
                    <a:pt x="85" y="24"/>
                  </a:cubicBezTo>
                  <a:cubicBezTo>
                    <a:pt x="85" y="24"/>
                    <a:pt x="85" y="24"/>
                    <a:pt x="85" y="24"/>
                  </a:cubicBezTo>
                  <a:cubicBezTo>
                    <a:pt x="85" y="24"/>
                    <a:pt x="85" y="24"/>
                    <a:pt x="85" y="24"/>
                  </a:cubicBezTo>
                  <a:cubicBezTo>
                    <a:pt x="77" y="25"/>
                    <a:pt x="67" y="25"/>
                    <a:pt x="61" y="25"/>
                  </a:cubicBezTo>
                  <a:cubicBezTo>
                    <a:pt x="60" y="25"/>
                    <a:pt x="60" y="25"/>
                    <a:pt x="59" y="25"/>
                  </a:cubicBezTo>
                  <a:cubicBezTo>
                    <a:pt x="59" y="23"/>
                    <a:pt x="59" y="20"/>
                    <a:pt x="59" y="18"/>
                  </a:cubicBezTo>
                  <a:cubicBezTo>
                    <a:pt x="59" y="16"/>
                    <a:pt x="59" y="15"/>
                    <a:pt x="59" y="13"/>
                  </a:cubicBezTo>
                  <a:cubicBezTo>
                    <a:pt x="59" y="9"/>
                    <a:pt x="59" y="6"/>
                    <a:pt x="59" y="2"/>
                  </a:cubicBezTo>
                  <a:cubicBezTo>
                    <a:pt x="59" y="2"/>
                    <a:pt x="59" y="2"/>
                    <a:pt x="59" y="2"/>
                  </a:cubicBezTo>
                  <a:cubicBezTo>
                    <a:pt x="59" y="2"/>
                    <a:pt x="59" y="2"/>
                    <a:pt x="59" y="2"/>
                  </a:cubicBezTo>
                  <a:cubicBezTo>
                    <a:pt x="59" y="2"/>
                    <a:pt x="59" y="2"/>
                    <a:pt x="59" y="2"/>
                  </a:cubicBezTo>
                  <a:cubicBezTo>
                    <a:pt x="59" y="1"/>
                    <a:pt x="59" y="1"/>
                    <a:pt x="59" y="1"/>
                  </a:cubicBezTo>
                  <a:cubicBezTo>
                    <a:pt x="59" y="1"/>
                    <a:pt x="59" y="1"/>
                    <a:pt x="59" y="1"/>
                  </a:cubicBezTo>
                  <a:cubicBezTo>
                    <a:pt x="58" y="0"/>
                    <a:pt x="58" y="0"/>
                    <a:pt x="5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826"/>
            <p:cNvSpPr>
              <a:spLocks noEditPoints="1"/>
            </p:cNvSpPr>
            <p:nvPr/>
          </p:nvSpPr>
          <p:spPr bwMode="auto">
            <a:xfrm>
              <a:off x="3558" y="2981"/>
              <a:ext cx="52" cy="64"/>
            </a:xfrm>
            <a:custGeom>
              <a:avLst/>
              <a:gdLst>
                <a:gd name="T0" fmla="*/ 6 w 22"/>
                <a:gd name="T1" fmla="*/ 14 h 27"/>
                <a:gd name="T2" fmla="*/ 6 w 22"/>
                <a:gd name="T3" fmla="*/ 4 h 27"/>
                <a:gd name="T4" fmla="*/ 10 w 22"/>
                <a:gd name="T5" fmla="*/ 3 h 27"/>
                <a:gd name="T6" fmla="*/ 16 w 22"/>
                <a:gd name="T7" fmla="*/ 3 h 27"/>
                <a:gd name="T8" fmla="*/ 17 w 22"/>
                <a:gd name="T9" fmla="*/ 3 h 27"/>
                <a:gd name="T10" fmla="*/ 18 w 22"/>
                <a:gd name="T11" fmla="*/ 4 h 27"/>
                <a:gd name="T12" fmla="*/ 16 w 22"/>
                <a:gd name="T13" fmla="*/ 7 h 27"/>
                <a:gd name="T14" fmla="*/ 12 w 22"/>
                <a:gd name="T15" fmla="*/ 7 h 27"/>
                <a:gd name="T16" fmla="*/ 10 w 22"/>
                <a:gd name="T17" fmla="*/ 11 h 27"/>
                <a:gd name="T18" fmla="*/ 11 w 22"/>
                <a:gd name="T19" fmla="*/ 11 h 27"/>
                <a:gd name="T20" fmla="*/ 15 w 22"/>
                <a:gd name="T21" fmla="*/ 23 h 27"/>
                <a:gd name="T22" fmla="*/ 9 w 22"/>
                <a:gd name="T23" fmla="*/ 24 h 27"/>
                <a:gd name="T24" fmla="*/ 4 w 22"/>
                <a:gd name="T25" fmla="*/ 24 h 27"/>
                <a:gd name="T26" fmla="*/ 5 w 22"/>
                <a:gd name="T27" fmla="*/ 21 h 27"/>
                <a:gd name="T28" fmla="*/ 5 w 22"/>
                <a:gd name="T29" fmla="*/ 21 h 27"/>
                <a:gd name="T30" fmla="*/ 9 w 22"/>
                <a:gd name="T31" fmla="*/ 21 h 27"/>
                <a:gd name="T32" fmla="*/ 13 w 22"/>
                <a:gd name="T33" fmla="*/ 15 h 27"/>
                <a:gd name="T34" fmla="*/ 8 w 22"/>
                <a:gd name="T35" fmla="*/ 14 h 27"/>
                <a:gd name="T36" fmla="*/ 6 w 22"/>
                <a:gd name="T37" fmla="*/ 14 h 27"/>
                <a:gd name="T38" fmla="*/ 10 w 22"/>
                <a:gd name="T39" fmla="*/ 0 h 27"/>
                <a:gd name="T40" fmla="*/ 3 w 22"/>
                <a:gd name="T41" fmla="*/ 4 h 27"/>
                <a:gd name="T42" fmla="*/ 3 w 22"/>
                <a:gd name="T43" fmla="*/ 14 h 27"/>
                <a:gd name="T44" fmla="*/ 4 w 22"/>
                <a:gd name="T45" fmla="*/ 16 h 27"/>
                <a:gd name="T46" fmla="*/ 6 w 22"/>
                <a:gd name="T47" fmla="*/ 17 h 27"/>
                <a:gd name="T48" fmla="*/ 6 w 22"/>
                <a:gd name="T49" fmla="*/ 17 h 27"/>
                <a:gd name="T50" fmla="*/ 8 w 22"/>
                <a:gd name="T51" fmla="*/ 17 h 27"/>
                <a:gd name="T52" fmla="*/ 11 w 22"/>
                <a:gd name="T53" fmla="*/ 17 h 27"/>
                <a:gd name="T54" fmla="*/ 9 w 22"/>
                <a:gd name="T55" fmla="*/ 18 h 27"/>
                <a:gd name="T56" fmla="*/ 8 w 22"/>
                <a:gd name="T57" fmla="*/ 18 h 27"/>
                <a:gd name="T58" fmla="*/ 5 w 22"/>
                <a:gd name="T59" fmla="*/ 18 h 27"/>
                <a:gd name="T60" fmla="*/ 2 w 22"/>
                <a:gd name="T61" fmla="*/ 20 h 27"/>
                <a:gd name="T62" fmla="*/ 2 w 22"/>
                <a:gd name="T63" fmla="*/ 20 h 27"/>
                <a:gd name="T64" fmla="*/ 1 w 22"/>
                <a:gd name="T65" fmla="*/ 25 h 27"/>
                <a:gd name="T66" fmla="*/ 3 w 22"/>
                <a:gd name="T67" fmla="*/ 26 h 27"/>
                <a:gd name="T68" fmla="*/ 9 w 22"/>
                <a:gd name="T69" fmla="*/ 27 h 27"/>
                <a:gd name="T70" fmla="*/ 16 w 22"/>
                <a:gd name="T71" fmla="*/ 26 h 27"/>
                <a:gd name="T72" fmla="*/ 22 w 22"/>
                <a:gd name="T73" fmla="*/ 16 h 27"/>
                <a:gd name="T74" fmla="*/ 17 w 22"/>
                <a:gd name="T75" fmla="*/ 10 h 27"/>
                <a:gd name="T76" fmla="*/ 20 w 22"/>
                <a:gd name="T77" fmla="*/ 8 h 27"/>
                <a:gd name="T78" fmla="*/ 21 w 22"/>
                <a:gd name="T79" fmla="*/ 5 h 27"/>
                <a:gd name="T80" fmla="*/ 21 w 22"/>
                <a:gd name="T81" fmla="*/ 4 h 27"/>
                <a:gd name="T82" fmla="*/ 17 w 22"/>
                <a:gd name="T83" fmla="*/ 0 h 27"/>
                <a:gd name="T84" fmla="*/ 16 w 22"/>
                <a:gd name="T85" fmla="*/ 0 h 27"/>
                <a:gd name="T86" fmla="*/ 16 w 22"/>
                <a:gd name="T87" fmla="*/ 0 h 27"/>
                <a:gd name="T88" fmla="*/ 14 w 22"/>
                <a:gd name="T89" fmla="*/ 0 h 27"/>
                <a:gd name="T90" fmla="*/ 10 w 22"/>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 h="27">
                  <a:moveTo>
                    <a:pt x="6" y="14"/>
                  </a:moveTo>
                  <a:cubicBezTo>
                    <a:pt x="6" y="11"/>
                    <a:pt x="6" y="7"/>
                    <a:pt x="6" y="4"/>
                  </a:cubicBezTo>
                  <a:cubicBezTo>
                    <a:pt x="6" y="3"/>
                    <a:pt x="7" y="3"/>
                    <a:pt x="10" y="3"/>
                  </a:cubicBezTo>
                  <a:cubicBezTo>
                    <a:pt x="12" y="3"/>
                    <a:pt x="14" y="3"/>
                    <a:pt x="16" y="3"/>
                  </a:cubicBezTo>
                  <a:cubicBezTo>
                    <a:pt x="16" y="3"/>
                    <a:pt x="17" y="3"/>
                    <a:pt x="17" y="3"/>
                  </a:cubicBezTo>
                  <a:cubicBezTo>
                    <a:pt x="18" y="3"/>
                    <a:pt x="18" y="3"/>
                    <a:pt x="18" y="4"/>
                  </a:cubicBezTo>
                  <a:cubicBezTo>
                    <a:pt x="18" y="6"/>
                    <a:pt x="19" y="7"/>
                    <a:pt x="16" y="7"/>
                  </a:cubicBezTo>
                  <a:cubicBezTo>
                    <a:pt x="15" y="7"/>
                    <a:pt x="13" y="7"/>
                    <a:pt x="12" y="7"/>
                  </a:cubicBezTo>
                  <a:cubicBezTo>
                    <a:pt x="10" y="7"/>
                    <a:pt x="10" y="7"/>
                    <a:pt x="10" y="11"/>
                  </a:cubicBezTo>
                  <a:cubicBezTo>
                    <a:pt x="10" y="11"/>
                    <a:pt x="11" y="11"/>
                    <a:pt x="11" y="11"/>
                  </a:cubicBezTo>
                  <a:cubicBezTo>
                    <a:pt x="19" y="11"/>
                    <a:pt x="22" y="20"/>
                    <a:pt x="15" y="23"/>
                  </a:cubicBezTo>
                  <a:cubicBezTo>
                    <a:pt x="13" y="24"/>
                    <a:pt x="11" y="24"/>
                    <a:pt x="9" y="24"/>
                  </a:cubicBezTo>
                  <a:cubicBezTo>
                    <a:pt x="7" y="24"/>
                    <a:pt x="5" y="24"/>
                    <a:pt x="4" y="24"/>
                  </a:cubicBezTo>
                  <a:cubicBezTo>
                    <a:pt x="4" y="23"/>
                    <a:pt x="5" y="21"/>
                    <a:pt x="5" y="21"/>
                  </a:cubicBezTo>
                  <a:cubicBezTo>
                    <a:pt x="5" y="21"/>
                    <a:pt x="5" y="21"/>
                    <a:pt x="5" y="21"/>
                  </a:cubicBezTo>
                  <a:cubicBezTo>
                    <a:pt x="6" y="21"/>
                    <a:pt x="8" y="21"/>
                    <a:pt x="9" y="21"/>
                  </a:cubicBezTo>
                  <a:cubicBezTo>
                    <a:pt x="13" y="21"/>
                    <a:pt x="17" y="17"/>
                    <a:pt x="13" y="15"/>
                  </a:cubicBezTo>
                  <a:cubicBezTo>
                    <a:pt x="11" y="14"/>
                    <a:pt x="10" y="14"/>
                    <a:pt x="8" y="14"/>
                  </a:cubicBezTo>
                  <a:cubicBezTo>
                    <a:pt x="7" y="14"/>
                    <a:pt x="6" y="14"/>
                    <a:pt x="6" y="14"/>
                  </a:cubicBezTo>
                  <a:moveTo>
                    <a:pt x="10" y="0"/>
                  </a:moveTo>
                  <a:cubicBezTo>
                    <a:pt x="4" y="0"/>
                    <a:pt x="3" y="2"/>
                    <a:pt x="3" y="4"/>
                  </a:cubicBezTo>
                  <a:cubicBezTo>
                    <a:pt x="3" y="14"/>
                    <a:pt x="3" y="14"/>
                    <a:pt x="3" y="14"/>
                  </a:cubicBezTo>
                  <a:cubicBezTo>
                    <a:pt x="3" y="15"/>
                    <a:pt x="3" y="16"/>
                    <a:pt x="4" y="16"/>
                  </a:cubicBezTo>
                  <a:cubicBezTo>
                    <a:pt x="4" y="17"/>
                    <a:pt x="5" y="17"/>
                    <a:pt x="6" y="17"/>
                  </a:cubicBezTo>
                  <a:cubicBezTo>
                    <a:pt x="6" y="17"/>
                    <a:pt x="6" y="17"/>
                    <a:pt x="6" y="17"/>
                  </a:cubicBezTo>
                  <a:cubicBezTo>
                    <a:pt x="7" y="17"/>
                    <a:pt x="8" y="17"/>
                    <a:pt x="8" y="17"/>
                  </a:cubicBezTo>
                  <a:cubicBezTo>
                    <a:pt x="10" y="17"/>
                    <a:pt x="11" y="17"/>
                    <a:pt x="11" y="17"/>
                  </a:cubicBezTo>
                  <a:cubicBezTo>
                    <a:pt x="11" y="18"/>
                    <a:pt x="10" y="18"/>
                    <a:pt x="9" y="18"/>
                  </a:cubicBezTo>
                  <a:cubicBezTo>
                    <a:pt x="9" y="18"/>
                    <a:pt x="8" y="18"/>
                    <a:pt x="8" y="18"/>
                  </a:cubicBezTo>
                  <a:cubicBezTo>
                    <a:pt x="7" y="18"/>
                    <a:pt x="6" y="18"/>
                    <a:pt x="5" y="18"/>
                  </a:cubicBezTo>
                  <a:cubicBezTo>
                    <a:pt x="3" y="18"/>
                    <a:pt x="2" y="19"/>
                    <a:pt x="2" y="20"/>
                  </a:cubicBezTo>
                  <a:cubicBezTo>
                    <a:pt x="2" y="20"/>
                    <a:pt x="2" y="20"/>
                    <a:pt x="2" y="20"/>
                  </a:cubicBezTo>
                  <a:cubicBezTo>
                    <a:pt x="1" y="22"/>
                    <a:pt x="0" y="23"/>
                    <a:pt x="1" y="25"/>
                  </a:cubicBezTo>
                  <a:cubicBezTo>
                    <a:pt x="2" y="26"/>
                    <a:pt x="2" y="26"/>
                    <a:pt x="3" y="26"/>
                  </a:cubicBezTo>
                  <a:cubicBezTo>
                    <a:pt x="5" y="27"/>
                    <a:pt x="7" y="27"/>
                    <a:pt x="9" y="27"/>
                  </a:cubicBezTo>
                  <a:cubicBezTo>
                    <a:pt x="12" y="27"/>
                    <a:pt x="14" y="27"/>
                    <a:pt x="16" y="26"/>
                  </a:cubicBezTo>
                  <a:cubicBezTo>
                    <a:pt x="20" y="24"/>
                    <a:pt x="22" y="20"/>
                    <a:pt x="22" y="16"/>
                  </a:cubicBezTo>
                  <a:cubicBezTo>
                    <a:pt x="21" y="13"/>
                    <a:pt x="19" y="11"/>
                    <a:pt x="17" y="10"/>
                  </a:cubicBezTo>
                  <a:cubicBezTo>
                    <a:pt x="18" y="9"/>
                    <a:pt x="19" y="9"/>
                    <a:pt x="20" y="8"/>
                  </a:cubicBezTo>
                  <a:cubicBezTo>
                    <a:pt x="21" y="7"/>
                    <a:pt x="21" y="6"/>
                    <a:pt x="21" y="5"/>
                  </a:cubicBezTo>
                  <a:cubicBezTo>
                    <a:pt x="21" y="4"/>
                    <a:pt x="21" y="4"/>
                    <a:pt x="21" y="4"/>
                  </a:cubicBezTo>
                  <a:cubicBezTo>
                    <a:pt x="21" y="0"/>
                    <a:pt x="18" y="0"/>
                    <a:pt x="17" y="0"/>
                  </a:cubicBezTo>
                  <a:cubicBezTo>
                    <a:pt x="16" y="0"/>
                    <a:pt x="16" y="0"/>
                    <a:pt x="16" y="0"/>
                  </a:cubicBezTo>
                  <a:cubicBezTo>
                    <a:pt x="16" y="0"/>
                    <a:pt x="16" y="0"/>
                    <a:pt x="16" y="0"/>
                  </a:cubicBezTo>
                  <a:cubicBezTo>
                    <a:pt x="15" y="0"/>
                    <a:pt x="14" y="0"/>
                    <a:pt x="14"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827"/>
            <p:cNvSpPr>
              <a:spLocks noEditPoints="1"/>
            </p:cNvSpPr>
            <p:nvPr/>
          </p:nvSpPr>
          <p:spPr bwMode="auto">
            <a:xfrm>
              <a:off x="3293" y="2771"/>
              <a:ext cx="57" cy="75"/>
            </a:xfrm>
            <a:custGeom>
              <a:avLst/>
              <a:gdLst>
                <a:gd name="T0" fmla="*/ 5 w 24"/>
                <a:gd name="T1" fmla="*/ 14 h 32"/>
                <a:gd name="T2" fmla="*/ 5 w 24"/>
                <a:gd name="T3" fmla="*/ 14 h 32"/>
                <a:gd name="T4" fmla="*/ 5 w 24"/>
                <a:gd name="T5" fmla="*/ 14 h 32"/>
                <a:gd name="T6" fmla="*/ 3 w 24"/>
                <a:gd name="T7" fmla="*/ 10 h 32"/>
                <a:gd name="T8" fmla="*/ 13 w 24"/>
                <a:gd name="T9" fmla="*/ 3 h 32"/>
                <a:gd name="T10" fmla="*/ 13 w 24"/>
                <a:gd name="T11" fmla="*/ 3 h 32"/>
                <a:gd name="T12" fmla="*/ 14 w 24"/>
                <a:gd name="T13" fmla="*/ 4 h 32"/>
                <a:gd name="T14" fmla="*/ 15 w 24"/>
                <a:gd name="T15" fmla="*/ 5 h 32"/>
                <a:gd name="T16" fmla="*/ 15 w 24"/>
                <a:gd name="T17" fmla="*/ 24 h 32"/>
                <a:gd name="T18" fmla="*/ 18 w 24"/>
                <a:gd name="T19" fmla="*/ 24 h 32"/>
                <a:gd name="T20" fmla="*/ 21 w 24"/>
                <a:gd name="T21" fmla="*/ 25 h 32"/>
                <a:gd name="T22" fmla="*/ 21 w 24"/>
                <a:gd name="T23" fmla="*/ 29 h 32"/>
                <a:gd name="T24" fmla="*/ 21 w 24"/>
                <a:gd name="T25" fmla="*/ 29 h 32"/>
                <a:gd name="T26" fmla="*/ 21 w 24"/>
                <a:gd name="T27" fmla="*/ 29 h 32"/>
                <a:gd name="T28" fmla="*/ 21 w 24"/>
                <a:gd name="T29" fmla="*/ 29 h 32"/>
                <a:gd name="T30" fmla="*/ 4 w 24"/>
                <a:gd name="T31" fmla="*/ 29 h 32"/>
                <a:gd name="T32" fmla="*/ 4 w 24"/>
                <a:gd name="T33" fmla="*/ 25 h 32"/>
                <a:gd name="T34" fmla="*/ 5 w 24"/>
                <a:gd name="T35" fmla="*/ 25 h 32"/>
                <a:gd name="T36" fmla="*/ 10 w 24"/>
                <a:gd name="T37" fmla="*/ 25 h 32"/>
                <a:gd name="T38" fmla="*/ 11 w 24"/>
                <a:gd name="T39" fmla="*/ 11 h 32"/>
                <a:gd name="T40" fmla="*/ 5 w 24"/>
                <a:gd name="T41" fmla="*/ 14 h 32"/>
                <a:gd name="T42" fmla="*/ 5 w 24"/>
                <a:gd name="T43" fmla="*/ 14 h 32"/>
                <a:gd name="T44" fmla="*/ 13 w 24"/>
                <a:gd name="T45" fmla="*/ 0 h 32"/>
                <a:gd name="T46" fmla="*/ 10 w 24"/>
                <a:gd name="T47" fmla="*/ 2 h 32"/>
                <a:gd name="T48" fmla="*/ 2 w 24"/>
                <a:gd name="T49" fmla="*/ 7 h 32"/>
                <a:gd name="T50" fmla="*/ 0 w 24"/>
                <a:gd name="T51" fmla="*/ 8 h 32"/>
                <a:gd name="T52" fmla="*/ 0 w 24"/>
                <a:gd name="T53" fmla="*/ 11 h 32"/>
                <a:gd name="T54" fmla="*/ 2 w 24"/>
                <a:gd name="T55" fmla="*/ 15 h 32"/>
                <a:gd name="T56" fmla="*/ 4 w 24"/>
                <a:gd name="T57" fmla="*/ 17 h 32"/>
                <a:gd name="T58" fmla="*/ 5 w 24"/>
                <a:gd name="T59" fmla="*/ 17 h 32"/>
                <a:gd name="T60" fmla="*/ 7 w 24"/>
                <a:gd name="T61" fmla="*/ 17 h 32"/>
                <a:gd name="T62" fmla="*/ 8 w 24"/>
                <a:gd name="T63" fmla="*/ 16 h 32"/>
                <a:gd name="T64" fmla="*/ 8 w 24"/>
                <a:gd name="T65" fmla="*/ 18 h 32"/>
                <a:gd name="T66" fmla="*/ 7 w 24"/>
                <a:gd name="T67" fmla="*/ 22 h 32"/>
                <a:gd name="T68" fmla="*/ 5 w 24"/>
                <a:gd name="T69" fmla="*/ 22 h 32"/>
                <a:gd name="T70" fmla="*/ 4 w 24"/>
                <a:gd name="T71" fmla="*/ 22 h 32"/>
                <a:gd name="T72" fmla="*/ 2 w 24"/>
                <a:gd name="T73" fmla="*/ 25 h 32"/>
                <a:gd name="T74" fmla="*/ 2 w 24"/>
                <a:gd name="T75" fmla="*/ 27 h 32"/>
                <a:gd name="T76" fmla="*/ 2 w 24"/>
                <a:gd name="T77" fmla="*/ 29 h 32"/>
                <a:gd name="T78" fmla="*/ 4 w 24"/>
                <a:gd name="T79" fmla="*/ 31 h 32"/>
                <a:gd name="T80" fmla="*/ 12 w 24"/>
                <a:gd name="T81" fmla="*/ 32 h 32"/>
                <a:gd name="T82" fmla="*/ 21 w 24"/>
                <a:gd name="T83" fmla="*/ 32 h 32"/>
                <a:gd name="T84" fmla="*/ 23 w 24"/>
                <a:gd name="T85" fmla="*/ 31 h 32"/>
                <a:gd name="T86" fmla="*/ 24 w 24"/>
                <a:gd name="T87" fmla="*/ 29 h 32"/>
                <a:gd name="T88" fmla="*/ 24 w 24"/>
                <a:gd name="T89" fmla="*/ 25 h 32"/>
                <a:gd name="T90" fmla="*/ 21 w 24"/>
                <a:gd name="T91" fmla="*/ 22 h 32"/>
                <a:gd name="T92" fmla="*/ 18 w 24"/>
                <a:gd name="T93" fmla="*/ 21 h 32"/>
                <a:gd name="T94" fmla="*/ 18 w 24"/>
                <a:gd name="T95" fmla="*/ 21 h 32"/>
                <a:gd name="T96" fmla="*/ 18 w 24"/>
                <a:gd name="T97" fmla="*/ 6 h 32"/>
                <a:gd name="T98" fmla="*/ 18 w 24"/>
                <a:gd name="T99" fmla="*/ 3 h 32"/>
                <a:gd name="T100" fmla="*/ 17 w 24"/>
                <a:gd name="T101" fmla="*/ 3 h 32"/>
                <a:gd name="T102" fmla="*/ 16 w 24"/>
                <a:gd name="T103" fmla="*/ 2 h 32"/>
                <a:gd name="T104" fmla="*/ 14 w 24"/>
                <a:gd name="T105" fmla="*/ 1 h 32"/>
                <a:gd name="T106" fmla="*/ 13 w 24"/>
                <a:gd name="T10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 h="32">
                  <a:moveTo>
                    <a:pt x="5" y="14"/>
                  </a:moveTo>
                  <a:cubicBezTo>
                    <a:pt x="5" y="14"/>
                    <a:pt x="5" y="14"/>
                    <a:pt x="5" y="14"/>
                  </a:cubicBezTo>
                  <a:cubicBezTo>
                    <a:pt x="5" y="14"/>
                    <a:pt x="5" y="14"/>
                    <a:pt x="5" y="14"/>
                  </a:cubicBezTo>
                  <a:cubicBezTo>
                    <a:pt x="4" y="13"/>
                    <a:pt x="3" y="11"/>
                    <a:pt x="3" y="10"/>
                  </a:cubicBezTo>
                  <a:cubicBezTo>
                    <a:pt x="6" y="8"/>
                    <a:pt x="13" y="3"/>
                    <a:pt x="13" y="3"/>
                  </a:cubicBezTo>
                  <a:cubicBezTo>
                    <a:pt x="13" y="3"/>
                    <a:pt x="13" y="3"/>
                    <a:pt x="13" y="3"/>
                  </a:cubicBezTo>
                  <a:cubicBezTo>
                    <a:pt x="14" y="4"/>
                    <a:pt x="14" y="4"/>
                    <a:pt x="14" y="4"/>
                  </a:cubicBezTo>
                  <a:cubicBezTo>
                    <a:pt x="14" y="4"/>
                    <a:pt x="15" y="5"/>
                    <a:pt x="15" y="5"/>
                  </a:cubicBezTo>
                  <a:cubicBezTo>
                    <a:pt x="15" y="12"/>
                    <a:pt x="15" y="18"/>
                    <a:pt x="15" y="24"/>
                  </a:cubicBezTo>
                  <a:cubicBezTo>
                    <a:pt x="16" y="24"/>
                    <a:pt x="17" y="24"/>
                    <a:pt x="18" y="24"/>
                  </a:cubicBezTo>
                  <a:cubicBezTo>
                    <a:pt x="19" y="24"/>
                    <a:pt x="20" y="24"/>
                    <a:pt x="21" y="25"/>
                  </a:cubicBezTo>
                  <a:cubicBezTo>
                    <a:pt x="21" y="26"/>
                    <a:pt x="21" y="27"/>
                    <a:pt x="21" y="29"/>
                  </a:cubicBezTo>
                  <a:cubicBezTo>
                    <a:pt x="21" y="29"/>
                    <a:pt x="21" y="29"/>
                    <a:pt x="21" y="29"/>
                  </a:cubicBezTo>
                  <a:cubicBezTo>
                    <a:pt x="21" y="29"/>
                    <a:pt x="21" y="29"/>
                    <a:pt x="21" y="29"/>
                  </a:cubicBezTo>
                  <a:cubicBezTo>
                    <a:pt x="21" y="29"/>
                    <a:pt x="21" y="29"/>
                    <a:pt x="21" y="29"/>
                  </a:cubicBezTo>
                  <a:cubicBezTo>
                    <a:pt x="15" y="29"/>
                    <a:pt x="10" y="29"/>
                    <a:pt x="4" y="29"/>
                  </a:cubicBezTo>
                  <a:cubicBezTo>
                    <a:pt x="4" y="27"/>
                    <a:pt x="4" y="26"/>
                    <a:pt x="4" y="25"/>
                  </a:cubicBezTo>
                  <a:cubicBezTo>
                    <a:pt x="5" y="25"/>
                    <a:pt x="5" y="25"/>
                    <a:pt x="5" y="25"/>
                  </a:cubicBezTo>
                  <a:cubicBezTo>
                    <a:pt x="7" y="25"/>
                    <a:pt x="9" y="25"/>
                    <a:pt x="10" y="25"/>
                  </a:cubicBezTo>
                  <a:cubicBezTo>
                    <a:pt x="10" y="20"/>
                    <a:pt x="11" y="15"/>
                    <a:pt x="11" y="11"/>
                  </a:cubicBezTo>
                  <a:cubicBezTo>
                    <a:pt x="9" y="12"/>
                    <a:pt x="7" y="13"/>
                    <a:pt x="5" y="14"/>
                  </a:cubicBezTo>
                  <a:cubicBezTo>
                    <a:pt x="5" y="14"/>
                    <a:pt x="5" y="14"/>
                    <a:pt x="5" y="14"/>
                  </a:cubicBezTo>
                  <a:moveTo>
                    <a:pt x="13" y="0"/>
                  </a:moveTo>
                  <a:cubicBezTo>
                    <a:pt x="12" y="0"/>
                    <a:pt x="12" y="1"/>
                    <a:pt x="10" y="2"/>
                  </a:cubicBezTo>
                  <a:cubicBezTo>
                    <a:pt x="8" y="3"/>
                    <a:pt x="4" y="6"/>
                    <a:pt x="2" y="7"/>
                  </a:cubicBezTo>
                  <a:cubicBezTo>
                    <a:pt x="1" y="7"/>
                    <a:pt x="0" y="8"/>
                    <a:pt x="0" y="8"/>
                  </a:cubicBezTo>
                  <a:cubicBezTo>
                    <a:pt x="0" y="9"/>
                    <a:pt x="0" y="10"/>
                    <a:pt x="0" y="11"/>
                  </a:cubicBezTo>
                  <a:cubicBezTo>
                    <a:pt x="1" y="12"/>
                    <a:pt x="2" y="14"/>
                    <a:pt x="2" y="15"/>
                  </a:cubicBezTo>
                  <a:cubicBezTo>
                    <a:pt x="3" y="16"/>
                    <a:pt x="3" y="17"/>
                    <a:pt x="4" y="17"/>
                  </a:cubicBezTo>
                  <a:cubicBezTo>
                    <a:pt x="4" y="17"/>
                    <a:pt x="5" y="17"/>
                    <a:pt x="5" y="17"/>
                  </a:cubicBezTo>
                  <a:cubicBezTo>
                    <a:pt x="6" y="17"/>
                    <a:pt x="6" y="17"/>
                    <a:pt x="7" y="17"/>
                  </a:cubicBezTo>
                  <a:cubicBezTo>
                    <a:pt x="8" y="16"/>
                    <a:pt x="8" y="16"/>
                    <a:pt x="8" y="16"/>
                  </a:cubicBezTo>
                  <a:cubicBezTo>
                    <a:pt x="8" y="17"/>
                    <a:pt x="8" y="17"/>
                    <a:pt x="8" y="18"/>
                  </a:cubicBezTo>
                  <a:cubicBezTo>
                    <a:pt x="7" y="19"/>
                    <a:pt x="7" y="20"/>
                    <a:pt x="7" y="22"/>
                  </a:cubicBezTo>
                  <a:cubicBezTo>
                    <a:pt x="7" y="22"/>
                    <a:pt x="6" y="22"/>
                    <a:pt x="5" y="22"/>
                  </a:cubicBezTo>
                  <a:cubicBezTo>
                    <a:pt x="4" y="22"/>
                    <a:pt x="4" y="22"/>
                    <a:pt x="4" y="22"/>
                  </a:cubicBezTo>
                  <a:cubicBezTo>
                    <a:pt x="3" y="22"/>
                    <a:pt x="2" y="23"/>
                    <a:pt x="2" y="25"/>
                  </a:cubicBezTo>
                  <a:cubicBezTo>
                    <a:pt x="2" y="27"/>
                    <a:pt x="2" y="27"/>
                    <a:pt x="2" y="27"/>
                  </a:cubicBezTo>
                  <a:cubicBezTo>
                    <a:pt x="2" y="29"/>
                    <a:pt x="2" y="29"/>
                    <a:pt x="2" y="29"/>
                  </a:cubicBezTo>
                  <a:cubicBezTo>
                    <a:pt x="2" y="30"/>
                    <a:pt x="3" y="31"/>
                    <a:pt x="4" y="31"/>
                  </a:cubicBezTo>
                  <a:cubicBezTo>
                    <a:pt x="7" y="31"/>
                    <a:pt x="10" y="32"/>
                    <a:pt x="12" y="32"/>
                  </a:cubicBezTo>
                  <a:cubicBezTo>
                    <a:pt x="15" y="32"/>
                    <a:pt x="18" y="32"/>
                    <a:pt x="21" y="32"/>
                  </a:cubicBezTo>
                  <a:cubicBezTo>
                    <a:pt x="22" y="32"/>
                    <a:pt x="22" y="32"/>
                    <a:pt x="23" y="31"/>
                  </a:cubicBezTo>
                  <a:cubicBezTo>
                    <a:pt x="23" y="31"/>
                    <a:pt x="24" y="30"/>
                    <a:pt x="24" y="29"/>
                  </a:cubicBezTo>
                  <a:cubicBezTo>
                    <a:pt x="24" y="25"/>
                    <a:pt x="24" y="25"/>
                    <a:pt x="24" y="25"/>
                  </a:cubicBezTo>
                  <a:cubicBezTo>
                    <a:pt x="24" y="23"/>
                    <a:pt x="23" y="22"/>
                    <a:pt x="21" y="22"/>
                  </a:cubicBezTo>
                  <a:cubicBezTo>
                    <a:pt x="21" y="21"/>
                    <a:pt x="20" y="21"/>
                    <a:pt x="18" y="21"/>
                  </a:cubicBezTo>
                  <a:cubicBezTo>
                    <a:pt x="18" y="21"/>
                    <a:pt x="18" y="21"/>
                    <a:pt x="18" y="21"/>
                  </a:cubicBezTo>
                  <a:cubicBezTo>
                    <a:pt x="18" y="16"/>
                    <a:pt x="18" y="11"/>
                    <a:pt x="18" y="6"/>
                  </a:cubicBezTo>
                  <a:cubicBezTo>
                    <a:pt x="18" y="5"/>
                    <a:pt x="18" y="4"/>
                    <a:pt x="18" y="3"/>
                  </a:cubicBezTo>
                  <a:cubicBezTo>
                    <a:pt x="17" y="3"/>
                    <a:pt x="17" y="3"/>
                    <a:pt x="17" y="3"/>
                  </a:cubicBezTo>
                  <a:cubicBezTo>
                    <a:pt x="16" y="2"/>
                    <a:pt x="16" y="2"/>
                    <a:pt x="16" y="2"/>
                  </a:cubicBezTo>
                  <a:cubicBezTo>
                    <a:pt x="16" y="1"/>
                    <a:pt x="15" y="1"/>
                    <a:pt x="14" y="1"/>
                  </a:cubicBezTo>
                  <a:cubicBezTo>
                    <a:pt x="13"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828"/>
            <p:cNvSpPr>
              <a:spLocks noEditPoints="1"/>
            </p:cNvSpPr>
            <p:nvPr/>
          </p:nvSpPr>
          <p:spPr bwMode="auto">
            <a:xfrm>
              <a:off x="3357" y="2818"/>
              <a:ext cx="52" cy="73"/>
            </a:xfrm>
            <a:custGeom>
              <a:avLst/>
              <a:gdLst>
                <a:gd name="T0" fmla="*/ 3 w 22"/>
                <a:gd name="T1" fmla="*/ 4 h 31"/>
                <a:gd name="T2" fmla="*/ 10 w 22"/>
                <a:gd name="T3" fmla="*/ 2 h 31"/>
                <a:gd name="T4" fmla="*/ 10 w 22"/>
                <a:gd name="T5" fmla="*/ 2 h 31"/>
                <a:gd name="T6" fmla="*/ 17 w 22"/>
                <a:gd name="T7" fmla="*/ 9 h 31"/>
                <a:gd name="T8" fmla="*/ 10 w 22"/>
                <a:gd name="T9" fmla="*/ 22 h 31"/>
                <a:gd name="T10" fmla="*/ 11 w 22"/>
                <a:gd name="T11" fmla="*/ 24 h 31"/>
                <a:gd name="T12" fmla="*/ 19 w 22"/>
                <a:gd name="T13" fmla="*/ 27 h 31"/>
                <a:gd name="T14" fmla="*/ 9 w 22"/>
                <a:gd name="T15" fmla="*/ 27 h 31"/>
                <a:gd name="T16" fmla="*/ 4 w 22"/>
                <a:gd name="T17" fmla="*/ 24 h 31"/>
                <a:gd name="T18" fmla="*/ 4 w 22"/>
                <a:gd name="T19" fmla="*/ 24 h 31"/>
                <a:gd name="T20" fmla="*/ 12 w 22"/>
                <a:gd name="T21" fmla="*/ 16 h 31"/>
                <a:gd name="T22" fmla="*/ 13 w 22"/>
                <a:gd name="T23" fmla="*/ 12 h 31"/>
                <a:gd name="T24" fmla="*/ 11 w 22"/>
                <a:gd name="T25" fmla="*/ 8 h 31"/>
                <a:gd name="T26" fmla="*/ 11 w 22"/>
                <a:gd name="T27" fmla="*/ 8 h 31"/>
                <a:gd name="T28" fmla="*/ 8 w 22"/>
                <a:gd name="T29" fmla="*/ 7 h 31"/>
                <a:gd name="T30" fmla="*/ 4 w 22"/>
                <a:gd name="T31" fmla="*/ 8 h 31"/>
                <a:gd name="T32" fmla="*/ 10 w 22"/>
                <a:gd name="T33" fmla="*/ 0 h 31"/>
                <a:gd name="T34" fmla="*/ 10 w 22"/>
                <a:gd name="T35" fmla="*/ 0 h 31"/>
                <a:gd name="T36" fmla="*/ 0 w 22"/>
                <a:gd name="T37" fmla="*/ 4 h 31"/>
                <a:gd name="T38" fmla="*/ 2 w 22"/>
                <a:gd name="T39" fmla="*/ 11 h 31"/>
                <a:gd name="T40" fmla="*/ 4 w 22"/>
                <a:gd name="T41" fmla="*/ 11 h 31"/>
                <a:gd name="T42" fmla="*/ 8 w 22"/>
                <a:gd name="T43" fmla="*/ 10 h 31"/>
                <a:gd name="T44" fmla="*/ 10 w 22"/>
                <a:gd name="T45" fmla="*/ 10 h 31"/>
                <a:gd name="T46" fmla="*/ 10 w 22"/>
                <a:gd name="T47" fmla="*/ 12 h 31"/>
                <a:gd name="T48" fmla="*/ 3 w 22"/>
                <a:gd name="T49" fmla="*/ 21 h 31"/>
                <a:gd name="T50" fmla="*/ 1 w 22"/>
                <a:gd name="T51" fmla="*/ 24 h 31"/>
                <a:gd name="T52" fmla="*/ 1 w 22"/>
                <a:gd name="T53" fmla="*/ 29 h 31"/>
                <a:gd name="T54" fmla="*/ 2 w 22"/>
                <a:gd name="T55" fmla="*/ 31 h 31"/>
                <a:gd name="T56" fmla="*/ 9 w 22"/>
                <a:gd name="T57" fmla="*/ 30 h 31"/>
                <a:gd name="T58" fmla="*/ 21 w 22"/>
                <a:gd name="T59" fmla="*/ 31 h 31"/>
                <a:gd name="T60" fmla="*/ 22 w 22"/>
                <a:gd name="T61" fmla="*/ 29 h 31"/>
                <a:gd name="T62" fmla="*/ 22 w 22"/>
                <a:gd name="T63" fmla="*/ 23 h 31"/>
                <a:gd name="T64" fmla="*/ 21 w 22"/>
                <a:gd name="T65" fmla="*/ 22 h 31"/>
                <a:gd name="T66" fmla="*/ 17 w 22"/>
                <a:gd name="T67" fmla="*/ 18 h 31"/>
                <a:gd name="T68" fmla="*/ 19 w 22"/>
                <a:gd name="T6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31">
                  <a:moveTo>
                    <a:pt x="4" y="8"/>
                  </a:moveTo>
                  <a:cubicBezTo>
                    <a:pt x="4" y="7"/>
                    <a:pt x="3" y="6"/>
                    <a:pt x="3" y="4"/>
                  </a:cubicBezTo>
                  <a:cubicBezTo>
                    <a:pt x="5" y="3"/>
                    <a:pt x="8" y="3"/>
                    <a:pt x="10" y="2"/>
                  </a:cubicBezTo>
                  <a:cubicBezTo>
                    <a:pt x="10" y="2"/>
                    <a:pt x="10" y="2"/>
                    <a:pt x="10" y="2"/>
                  </a:cubicBezTo>
                  <a:cubicBezTo>
                    <a:pt x="10" y="2"/>
                    <a:pt x="10" y="2"/>
                    <a:pt x="10" y="2"/>
                  </a:cubicBezTo>
                  <a:cubicBezTo>
                    <a:pt x="10" y="2"/>
                    <a:pt x="10" y="2"/>
                    <a:pt x="10" y="2"/>
                  </a:cubicBezTo>
                  <a:cubicBezTo>
                    <a:pt x="13" y="2"/>
                    <a:pt x="15" y="4"/>
                    <a:pt x="16" y="6"/>
                  </a:cubicBezTo>
                  <a:cubicBezTo>
                    <a:pt x="17" y="7"/>
                    <a:pt x="17" y="8"/>
                    <a:pt x="17" y="9"/>
                  </a:cubicBezTo>
                  <a:cubicBezTo>
                    <a:pt x="17" y="11"/>
                    <a:pt x="16" y="14"/>
                    <a:pt x="15" y="16"/>
                  </a:cubicBezTo>
                  <a:cubicBezTo>
                    <a:pt x="13" y="19"/>
                    <a:pt x="11" y="21"/>
                    <a:pt x="10" y="22"/>
                  </a:cubicBezTo>
                  <a:cubicBezTo>
                    <a:pt x="10" y="22"/>
                    <a:pt x="10" y="23"/>
                    <a:pt x="10" y="23"/>
                  </a:cubicBezTo>
                  <a:cubicBezTo>
                    <a:pt x="10" y="24"/>
                    <a:pt x="11" y="24"/>
                    <a:pt x="11" y="24"/>
                  </a:cubicBezTo>
                  <a:cubicBezTo>
                    <a:pt x="14" y="24"/>
                    <a:pt x="17" y="24"/>
                    <a:pt x="19" y="24"/>
                  </a:cubicBezTo>
                  <a:cubicBezTo>
                    <a:pt x="19" y="25"/>
                    <a:pt x="19" y="26"/>
                    <a:pt x="19" y="27"/>
                  </a:cubicBezTo>
                  <a:cubicBezTo>
                    <a:pt x="19" y="28"/>
                    <a:pt x="19" y="28"/>
                    <a:pt x="19" y="28"/>
                  </a:cubicBezTo>
                  <a:cubicBezTo>
                    <a:pt x="16" y="28"/>
                    <a:pt x="12" y="27"/>
                    <a:pt x="9" y="27"/>
                  </a:cubicBezTo>
                  <a:cubicBezTo>
                    <a:pt x="7" y="27"/>
                    <a:pt x="6" y="28"/>
                    <a:pt x="4" y="28"/>
                  </a:cubicBezTo>
                  <a:cubicBezTo>
                    <a:pt x="4" y="26"/>
                    <a:pt x="4" y="25"/>
                    <a:pt x="4" y="24"/>
                  </a:cubicBezTo>
                  <a:cubicBezTo>
                    <a:pt x="4" y="24"/>
                    <a:pt x="4" y="24"/>
                    <a:pt x="4" y="24"/>
                  </a:cubicBezTo>
                  <a:cubicBezTo>
                    <a:pt x="4" y="24"/>
                    <a:pt x="4" y="24"/>
                    <a:pt x="4" y="24"/>
                  </a:cubicBezTo>
                  <a:cubicBezTo>
                    <a:pt x="4" y="23"/>
                    <a:pt x="4" y="23"/>
                    <a:pt x="4" y="23"/>
                  </a:cubicBezTo>
                  <a:cubicBezTo>
                    <a:pt x="8" y="22"/>
                    <a:pt x="10" y="19"/>
                    <a:pt x="12" y="16"/>
                  </a:cubicBezTo>
                  <a:cubicBezTo>
                    <a:pt x="13" y="15"/>
                    <a:pt x="13" y="14"/>
                    <a:pt x="13" y="12"/>
                  </a:cubicBezTo>
                  <a:cubicBezTo>
                    <a:pt x="13" y="12"/>
                    <a:pt x="13" y="12"/>
                    <a:pt x="13" y="12"/>
                  </a:cubicBezTo>
                  <a:cubicBezTo>
                    <a:pt x="13" y="10"/>
                    <a:pt x="13" y="8"/>
                    <a:pt x="11" y="8"/>
                  </a:cubicBezTo>
                  <a:cubicBezTo>
                    <a:pt x="11" y="8"/>
                    <a:pt x="11" y="8"/>
                    <a:pt x="11" y="8"/>
                  </a:cubicBezTo>
                  <a:cubicBezTo>
                    <a:pt x="11" y="8"/>
                    <a:pt x="11" y="8"/>
                    <a:pt x="11" y="8"/>
                  </a:cubicBezTo>
                  <a:cubicBezTo>
                    <a:pt x="11" y="8"/>
                    <a:pt x="11" y="8"/>
                    <a:pt x="11" y="8"/>
                  </a:cubicBezTo>
                  <a:cubicBezTo>
                    <a:pt x="10" y="7"/>
                    <a:pt x="9" y="7"/>
                    <a:pt x="8" y="7"/>
                  </a:cubicBezTo>
                  <a:cubicBezTo>
                    <a:pt x="8" y="7"/>
                    <a:pt x="8" y="7"/>
                    <a:pt x="8" y="7"/>
                  </a:cubicBezTo>
                  <a:cubicBezTo>
                    <a:pt x="8" y="7"/>
                    <a:pt x="8" y="7"/>
                    <a:pt x="8" y="7"/>
                  </a:cubicBezTo>
                  <a:cubicBezTo>
                    <a:pt x="7" y="7"/>
                    <a:pt x="5" y="7"/>
                    <a:pt x="4" y="8"/>
                  </a:cubicBezTo>
                  <a:moveTo>
                    <a:pt x="10" y="0"/>
                  </a:moveTo>
                  <a:cubicBezTo>
                    <a:pt x="10" y="0"/>
                    <a:pt x="10" y="0"/>
                    <a:pt x="10" y="0"/>
                  </a:cubicBezTo>
                  <a:cubicBezTo>
                    <a:pt x="10" y="0"/>
                    <a:pt x="10" y="0"/>
                    <a:pt x="10" y="0"/>
                  </a:cubicBezTo>
                  <a:cubicBezTo>
                    <a:pt x="10" y="0"/>
                    <a:pt x="10" y="0"/>
                    <a:pt x="10" y="0"/>
                  </a:cubicBezTo>
                  <a:cubicBezTo>
                    <a:pt x="7" y="0"/>
                    <a:pt x="3" y="1"/>
                    <a:pt x="1" y="2"/>
                  </a:cubicBezTo>
                  <a:cubicBezTo>
                    <a:pt x="0" y="3"/>
                    <a:pt x="0" y="3"/>
                    <a:pt x="0" y="4"/>
                  </a:cubicBezTo>
                  <a:cubicBezTo>
                    <a:pt x="0" y="6"/>
                    <a:pt x="1" y="8"/>
                    <a:pt x="1" y="10"/>
                  </a:cubicBezTo>
                  <a:cubicBezTo>
                    <a:pt x="2" y="11"/>
                    <a:pt x="2" y="11"/>
                    <a:pt x="2" y="11"/>
                  </a:cubicBezTo>
                  <a:cubicBezTo>
                    <a:pt x="2" y="11"/>
                    <a:pt x="3" y="11"/>
                    <a:pt x="3" y="11"/>
                  </a:cubicBezTo>
                  <a:cubicBezTo>
                    <a:pt x="3" y="11"/>
                    <a:pt x="3" y="11"/>
                    <a:pt x="4" y="11"/>
                  </a:cubicBezTo>
                  <a:cubicBezTo>
                    <a:pt x="5" y="10"/>
                    <a:pt x="7" y="10"/>
                    <a:pt x="8" y="10"/>
                  </a:cubicBezTo>
                  <a:cubicBezTo>
                    <a:pt x="8" y="10"/>
                    <a:pt x="8" y="10"/>
                    <a:pt x="8" y="10"/>
                  </a:cubicBezTo>
                  <a:cubicBezTo>
                    <a:pt x="8" y="10"/>
                    <a:pt x="8" y="10"/>
                    <a:pt x="8" y="10"/>
                  </a:cubicBezTo>
                  <a:cubicBezTo>
                    <a:pt x="9" y="10"/>
                    <a:pt x="9" y="10"/>
                    <a:pt x="10" y="10"/>
                  </a:cubicBezTo>
                  <a:cubicBezTo>
                    <a:pt x="10" y="10"/>
                    <a:pt x="10" y="11"/>
                    <a:pt x="10" y="12"/>
                  </a:cubicBezTo>
                  <a:cubicBezTo>
                    <a:pt x="10" y="12"/>
                    <a:pt x="10" y="12"/>
                    <a:pt x="10" y="12"/>
                  </a:cubicBezTo>
                  <a:cubicBezTo>
                    <a:pt x="10" y="13"/>
                    <a:pt x="10" y="14"/>
                    <a:pt x="9" y="15"/>
                  </a:cubicBezTo>
                  <a:cubicBezTo>
                    <a:pt x="8" y="17"/>
                    <a:pt x="6" y="19"/>
                    <a:pt x="3" y="21"/>
                  </a:cubicBezTo>
                  <a:cubicBezTo>
                    <a:pt x="3" y="21"/>
                    <a:pt x="2" y="21"/>
                    <a:pt x="1" y="22"/>
                  </a:cubicBezTo>
                  <a:cubicBezTo>
                    <a:pt x="1" y="23"/>
                    <a:pt x="1" y="24"/>
                    <a:pt x="1" y="24"/>
                  </a:cubicBezTo>
                  <a:cubicBezTo>
                    <a:pt x="1" y="24"/>
                    <a:pt x="1" y="24"/>
                    <a:pt x="1" y="24"/>
                  </a:cubicBezTo>
                  <a:cubicBezTo>
                    <a:pt x="1" y="26"/>
                    <a:pt x="1" y="27"/>
                    <a:pt x="1" y="29"/>
                  </a:cubicBezTo>
                  <a:cubicBezTo>
                    <a:pt x="1" y="29"/>
                    <a:pt x="1" y="30"/>
                    <a:pt x="1" y="30"/>
                  </a:cubicBezTo>
                  <a:cubicBezTo>
                    <a:pt x="2" y="30"/>
                    <a:pt x="2" y="31"/>
                    <a:pt x="2" y="31"/>
                  </a:cubicBezTo>
                  <a:cubicBezTo>
                    <a:pt x="3" y="31"/>
                    <a:pt x="3" y="31"/>
                    <a:pt x="3" y="31"/>
                  </a:cubicBezTo>
                  <a:cubicBezTo>
                    <a:pt x="5" y="30"/>
                    <a:pt x="7" y="30"/>
                    <a:pt x="9" y="30"/>
                  </a:cubicBezTo>
                  <a:cubicBezTo>
                    <a:pt x="13" y="30"/>
                    <a:pt x="17" y="31"/>
                    <a:pt x="21" y="31"/>
                  </a:cubicBezTo>
                  <a:cubicBezTo>
                    <a:pt x="21" y="31"/>
                    <a:pt x="21" y="31"/>
                    <a:pt x="21" y="31"/>
                  </a:cubicBezTo>
                  <a:cubicBezTo>
                    <a:pt x="21" y="31"/>
                    <a:pt x="21" y="31"/>
                    <a:pt x="22" y="30"/>
                  </a:cubicBezTo>
                  <a:cubicBezTo>
                    <a:pt x="22" y="30"/>
                    <a:pt x="22" y="30"/>
                    <a:pt x="22" y="29"/>
                  </a:cubicBezTo>
                  <a:cubicBezTo>
                    <a:pt x="22" y="29"/>
                    <a:pt x="22" y="28"/>
                    <a:pt x="22" y="27"/>
                  </a:cubicBezTo>
                  <a:cubicBezTo>
                    <a:pt x="22" y="26"/>
                    <a:pt x="22" y="24"/>
                    <a:pt x="22" y="23"/>
                  </a:cubicBezTo>
                  <a:cubicBezTo>
                    <a:pt x="22" y="23"/>
                    <a:pt x="22" y="22"/>
                    <a:pt x="22" y="22"/>
                  </a:cubicBezTo>
                  <a:cubicBezTo>
                    <a:pt x="22" y="22"/>
                    <a:pt x="21" y="22"/>
                    <a:pt x="21" y="22"/>
                  </a:cubicBezTo>
                  <a:cubicBezTo>
                    <a:pt x="19" y="22"/>
                    <a:pt x="17" y="21"/>
                    <a:pt x="15" y="21"/>
                  </a:cubicBezTo>
                  <a:cubicBezTo>
                    <a:pt x="15" y="20"/>
                    <a:pt x="16" y="19"/>
                    <a:pt x="17" y="18"/>
                  </a:cubicBezTo>
                  <a:cubicBezTo>
                    <a:pt x="19" y="15"/>
                    <a:pt x="20" y="12"/>
                    <a:pt x="20" y="9"/>
                  </a:cubicBezTo>
                  <a:cubicBezTo>
                    <a:pt x="20" y="7"/>
                    <a:pt x="20" y="6"/>
                    <a:pt x="19" y="4"/>
                  </a:cubicBezTo>
                  <a:cubicBezTo>
                    <a:pt x="17" y="1"/>
                    <a:pt x="14"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Rectangle 829"/>
            <p:cNvSpPr>
              <a:spLocks noChangeArrowheads="1"/>
            </p:cNvSpPr>
            <p:nvPr/>
          </p:nvSpPr>
          <p:spPr bwMode="auto">
            <a:xfrm>
              <a:off x="3383" y="2837"/>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9" name="Rectangle 830"/>
            <p:cNvSpPr>
              <a:spLocks noChangeArrowheads="1"/>
            </p:cNvSpPr>
            <p:nvPr/>
          </p:nvSpPr>
          <p:spPr bwMode="auto">
            <a:xfrm>
              <a:off x="3383" y="2837"/>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0" name="Freeform 831"/>
            <p:cNvSpPr>
              <a:spLocks noEditPoints="1"/>
            </p:cNvSpPr>
            <p:nvPr/>
          </p:nvSpPr>
          <p:spPr bwMode="auto">
            <a:xfrm>
              <a:off x="3423" y="2870"/>
              <a:ext cx="55" cy="76"/>
            </a:xfrm>
            <a:custGeom>
              <a:avLst/>
              <a:gdLst>
                <a:gd name="T0" fmla="*/ 5 w 23"/>
                <a:gd name="T1" fmla="*/ 4 h 32"/>
                <a:gd name="T2" fmla="*/ 5 w 23"/>
                <a:gd name="T3" fmla="*/ 4 h 32"/>
                <a:gd name="T4" fmla="*/ 11 w 23"/>
                <a:gd name="T5" fmla="*/ 3 h 32"/>
                <a:gd name="T6" fmla="*/ 17 w 23"/>
                <a:gd name="T7" fmla="*/ 8 h 32"/>
                <a:gd name="T8" fmla="*/ 13 w 23"/>
                <a:gd name="T9" fmla="*/ 13 h 32"/>
                <a:gd name="T10" fmla="*/ 14 w 23"/>
                <a:gd name="T11" fmla="*/ 16 h 32"/>
                <a:gd name="T12" fmla="*/ 20 w 23"/>
                <a:gd name="T13" fmla="*/ 23 h 32"/>
                <a:gd name="T14" fmla="*/ 13 w 23"/>
                <a:gd name="T15" fmla="*/ 29 h 32"/>
                <a:gd name="T16" fmla="*/ 11 w 23"/>
                <a:gd name="T17" fmla="*/ 29 h 32"/>
                <a:gd name="T18" fmla="*/ 4 w 23"/>
                <a:gd name="T19" fmla="*/ 28 h 32"/>
                <a:gd name="T20" fmla="*/ 9 w 23"/>
                <a:gd name="T21" fmla="*/ 26 h 32"/>
                <a:gd name="T22" fmla="*/ 15 w 23"/>
                <a:gd name="T23" fmla="*/ 24 h 32"/>
                <a:gd name="T24" fmla="*/ 12 w 23"/>
                <a:gd name="T25" fmla="*/ 17 h 32"/>
                <a:gd name="T26" fmla="*/ 8 w 23"/>
                <a:gd name="T27" fmla="*/ 17 h 32"/>
                <a:gd name="T28" fmla="*/ 11 w 23"/>
                <a:gd name="T29" fmla="*/ 14 h 32"/>
                <a:gd name="T30" fmla="*/ 13 w 23"/>
                <a:gd name="T31" fmla="*/ 9 h 32"/>
                <a:gd name="T32" fmla="*/ 8 w 23"/>
                <a:gd name="T33" fmla="*/ 6 h 32"/>
                <a:gd name="T34" fmla="*/ 5 w 23"/>
                <a:gd name="T35" fmla="*/ 6 h 32"/>
                <a:gd name="T36" fmla="*/ 11 w 23"/>
                <a:gd name="T37" fmla="*/ 0 h 32"/>
                <a:gd name="T38" fmla="*/ 2 w 23"/>
                <a:gd name="T39" fmla="*/ 2 h 32"/>
                <a:gd name="T40" fmla="*/ 2 w 23"/>
                <a:gd name="T41" fmla="*/ 4 h 32"/>
                <a:gd name="T42" fmla="*/ 2 w 23"/>
                <a:gd name="T43" fmla="*/ 8 h 32"/>
                <a:gd name="T44" fmla="*/ 3 w 23"/>
                <a:gd name="T45" fmla="*/ 9 h 32"/>
                <a:gd name="T46" fmla="*/ 5 w 23"/>
                <a:gd name="T47" fmla="*/ 9 h 32"/>
                <a:gd name="T48" fmla="*/ 8 w 23"/>
                <a:gd name="T49" fmla="*/ 9 h 32"/>
                <a:gd name="T50" fmla="*/ 10 w 23"/>
                <a:gd name="T51" fmla="*/ 10 h 32"/>
                <a:gd name="T52" fmla="*/ 10 w 23"/>
                <a:gd name="T53" fmla="*/ 11 h 32"/>
                <a:gd name="T54" fmla="*/ 7 w 23"/>
                <a:gd name="T55" fmla="*/ 12 h 32"/>
                <a:gd name="T56" fmla="*/ 7 w 23"/>
                <a:gd name="T57" fmla="*/ 12 h 32"/>
                <a:gd name="T58" fmla="*/ 6 w 23"/>
                <a:gd name="T59" fmla="*/ 11 h 32"/>
                <a:gd name="T60" fmla="*/ 5 w 23"/>
                <a:gd name="T61" fmla="*/ 13 h 32"/>
                <a:gd name="T62" fmla="*/ 5 w 23"/>
                <a:gd name="T63" fmla="*/ 18 h 32"/>
                <a:gd name="T64" fmla="*/ 5 w 23"/>
                <a:gd name="T65" fmla="*/ 19 h 32"/>
                <a:gd name="T66" fmla="*/ 6 w 23"/>
                <a:gd name="T67" fmla="*/ 20 h 32"/>
                <a:gd name="T68" fmla="*/ 11 w 23"/>
                <a:gd name="T69" fmla="*/ 20 h 32"/>
                <a:gd name="T70" fmla="*/ 12 w 23"/>
                <a:gd name="T71" fmla="*/ 22 h 32"/>
                <a:gd name="T72" fmla="*/ 9 w 23"/>
                <a:gd name="T73" fmla="*/ 23 h 32"/>
                <a:gd name="T74" fmla="*/ 4 w 23"/>
                <a:gd name="T75" fmla="*/ 22 h 32"/>
                <a:gd name="T76" fmla="*/ 0 w 23"/>
                <a:gd name="T77" fmla="*/ 29 h 32"/>
                <a:gd name="T78" fmla="*/ 11 w 23"/>
                <a:gd name="T79" fmla="*/ 32 h 32"/>
                <a:gd name="T80" fmla="*/ 20 w 23"/>
                <a:gd name="T81" fmla="*/ 29 h 32"/>
                <a:gd name="T82" fmla="*/ 23 w 23"/>
                <a:gd name="T83" fmla="*/ 23 h 32"/>
                <a:gd name="T84" fmla="*/ 18 w 23"/>
                <a:gd name="T85" fmla="*/ 12 h 32"/>
                <a:gd name="T86" fmla="*/ 18 w 23"/>
                <a:gd name="T87" fmla="*/ 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 h="32">
                  <a:moveTo>
                    <a:pt x="5" y="6"/>
                  </a:moveTo>
                  <a:cubicBezTo>
                    <a:pt x="5" y="5"/>
                    <a:pt x="5" y="5"/>
                    <a:pt x="5" y="4"/>
                  </a:cubicBezTo>
                  <a:cubicBezTo>
                    <a:pt x="5" y="4"/>
                    <a:pt x="5" y="4"/>
                    <a:pt x="5" y="4"/>
                  </a:cubicBezTo>
                  <a:cubicBezTo>
                    <a:pt x="5" y="4"/>
                    <a:pt x="5" y="4"/>
                    <a:pt x="5" y="4"/>
                  </a:cubicBezTo>
                  <a:cubicBezTo>
                    <a:pt x="7" y="3"/>
                    <a:pt x="9" y="3"/>
                    <a:pt x="11" y="3"/>
                  </a:cubicBezTo>
                  <a:cubicBezTo>
                    <a:pt x="11" y="3"/>
                    <a:pt x="11" y="3"/>
                    <a:pt x="11" y="3"/>
                  </a:cubicBezTo>
                  <a:cubicBezTo>
                    <a:pt x="13" y="3"/>
                    <a:pt x="15" y="3"/>
                    <a:pt x="16" y="4"/>
                  </a:cubicBezTo>
                  <a:cubicBezTo>
                    <a:pt x="17" y="6"/>
                    <a:pt x="17" y="7"/>
                    <a:pt x="17" y="8"/>
                  </a:cubicBezTo>
                  <a:cubicBezTo>
                    <a:pt x="17" y="9"/>
                    <a:pt x="17" y="10"/>
                    <a:pt x="16" y="11"/>
                  </a:cubicBezTo>
                  <a:cubicBezTo>
                    <a:pt x="15" y="12"/>
                    <a:pt x="14" y="13"/>
                    <a:pt x="13" y="13"/>
                  </a:cubicBezTo>
                  <a:cubicBezTo>
                    <a:pt x="13" y="14"/>
                    <a:pt x="13" y="14"/>
                    <a:pt x="13" y="15"/>
                  </a:cubicBezTo>
                  <a:cubicBezTo>
                    <a:pt x="13" y="15"/>
                    <a:pt x="13" y="16"/>
                    <a:pt x="14" y="16"/>
                  </a:cubicBezTo>
                  <a:cubicBezTo>
                    <a:pt x="18" y="17"/>
                    <a:pt x="20" y="20"/>
                    <a:pt x="20" y="23"/>
                  </a:cubicBezTo>
                  <a:cubicBezTo>
                    <a:pt x="20" y="23"/>
                    <a:pt x="20" y="23"/>
                    <a:pt x="20" y="23"/>
                  </a:cubicBezTo>
                  <a:cubicBezTo>
                    <a:pt x="19" y="25"/>
                    <a:pt x="19" y="26"/>
                    <a:pt x="18" y="27"/>
                  </a:cubicBezTo>
                  <a:cubicBezTo>
                    <a:pt x="17" y="28"/>
                    <a:pt x="15" y="29"/>
                    <a:pt x="13" y="29"/>
                  </a:cubicBezTo>
                  <a:cubicBezTo>
                    <a:pt x="13" y="29"/>
                    <a:pt x="12" y="29"/>
                    <a:pt x="11" y="29"/>
                  </a:cubicBezTo>
                  <a:cubicBezTo>
                    <a:pt x="11" y="29"/>
                    <a:pt x="11" y="29"/>
                    <a:pt x="11" y="29"/>
                  </a:cubicBezTo>
                  <a:cubicBezTo>
                    <a:pt x="11" y="29"/>
                    <a:pt x="11" y="29"/>
                    <a:pt x="11" y="29"/>
                  </a:cubicBezTo>
                  <a:cubicBezTo>
                    <a:pt x="8" y="29"/>
                    <a:pt x="5" y="29"/>
                    <a:pt x="4" y="28"/>
                  </a:cubicBezTo>
                  <a:cubicBezTo>
                    <a:pt x="4" y="27"/>
                    <a:pt x="4" y="26"/>
                    <a:pt x="5" y="25"/>
                  </a:cubicBezTo>
                  <a:cubicBezTo>
                    <a:pt x="6" y="26"/>
                    <a:pt x="7" y="26"/>
                    <a:pt x="9" y="26"/>
                  </a:cubicBezTo>
                  <a:cubicBezTo>
                    <a:pt x="10" y="26"/>
                    <a:pt x="11" y="26"/>
                    <a:pt x="12" y="25"/>
                  </a:cubicBezTo>
                  <a:cubicBezTo>
                    <a:pt x="13" y="25"/>
                    <a:pt x="14" y="25"/>
                    <a:pt x="15" y="24"/>
                  </a:cubicBezTo>
                  <a:cubicBezTo>
                    <a:pt x="15" y="23"/>
                    <a:pt x="15" y="22"/>
                    <a:pt x="15" y="22"/>
                  </a:cubicBezTo>
                  <a:cubicBezTo>
                    <a:pt x="15" y="20"/>
                    <a:pt x="14" y="18"/>
                    <a:pt x="12" y="17"/>
                  </a:cubicBezTo>
                  <a:cubicBezTo>
                    <a:pt x="11" y="17"/>
                    <a:pt x="10" y="16"/>
                    <a:pt x="9" y="16"/>
                  </a:cubicBezTo>
                  <a:cubicBezTo>
                    <a:pt x="9" y="16"/>
                    <a:pt x="8" y="16"/>
                    <a:pt x="8" y="17"/>
                  </a:cubicBezTo>
                  <a:cubicBezTo>
                    <a:pt x="8" y="16"/>
                    <a:pt x="8" y="15"/>
                    <a:pt x="8" y="14"/>
                  </a:cubicBezTo>
                  <a:cubicBezTo>
                    <a:pt x="9" y="14"/>
                    <a:pt x="10" y="14"/>
                    <a:pt x="11" y="14"/>
                  </a:cubicBezTo>
                  <a:cubicBezTo>
                    <a:pt x="12" y="13"/>
                    <a:pt x="13" y="12"/>
                    <a:pt x="13" y="10"/>
                  </a:cubicBezTo>
                  <a:cubicBezTo>
                    <a:pt x="13" y="9"/>
                    <a:pt x="13" y="9"/>
                    <a:pt x="13" y="9"/>
                  </a:cubicBezTo>
                  <a:cubicBezTo>
                    <a:pt x="13" y="8"/>
                    <a:pt x="12" y="7"/>
                    <a:pt x="11" y="6"/>
                  </a:cubicBezTo>
                  <a:cubicBezTo>
                    <a:pt x="10" y="6"/>
                    <a:pt x="9" y="6"/>
                    <a:pt x="8" y="6"/>
                  </a:cubicBezTo>
                  <a:cubicBezTo>
                    <a:pt x="7" y="6"/>
                    <a:pt x="6" y="6"/>
                    <a:pt x="5" y="6"/>
                  </a:cubicBezTo>
                  <a:cubicBezTo>
                    <a:pt x="5" y="6"/>
                    <a:pt x="5" y="6"/>
                    <a:pt x="5" y="6"/>
                  </a:cubicBezTo>
                  <a:moveTo>
                    <a:pt x="11" y="0"/>
                  </a:moveTo>
                  <a:cubicBezTo>
                    <a:pt x="11" y="0"/>
                    <a:pt x="11" y="0"/>
                    <a:pt x="11" y="0"/>
                  </a:cubicBezTo>
                  <a:cubicBezTo>
                    <a:pt x="9" y="0"/>
                    <a:pt x="6" y="0"/>
                    <a:pt x="4" y="1"/>
                  </a:cubicBezTo>
                  <a:cubicBezTo>
                    <a:pt x="4" y="1"/>
                    <a:pt x="3" y="1"/>
                    <a:pt x="2" y="2"/>
                  </a:cubicBezTo>
                  <a:cubicBezTo>
                    <a:pt x="2" y="3"/>
                    <a:pt x="2" y="3"/>
                    <a:pt x="2" y="3"/>
                  </a:cubicBezTo>
                  <a:cubicBezTo>
                    <a:pt x="2" y="4"/>
                    <a:pt x="2" y="4"/>
                    <a:pt x="2" y="4"/>
                  </a:cubicBezTo>
                  <a:cubicBezTo>
                    <a:pt x="2" y="4"/>
                    <a:pt x="2" y="4"/>
                    <a:pt x="2" y="4"/>
                  </a:cubicBezTo>
                  <a:cubicBezTo>
                    <a:pt x="2" y="5"/>
                    <a:pt x="2" y="7"/>
                    <a:pt x="2" y="8"/>
                  </a:cubicBezTo>
                  <a:cubicBezTo>
                    <a:pt x="2" y="8"/>
                    <a:pt x="2" y="9"/>
                    <a:pt x="2" y="9"/>
                  </a:cubicBezTo>
                  <a:cubicBezTo>
                    <a:pt x="2" y="9"/>
                    <a:pt x="3" y="9"/>
                    <a:pt x="3" y="9"/>
                  </a:cubicBezTo>
                  <a:cubicBezTo>
                    <a:pt x="3" y="9"/>
                    <a:pt x="3" y="9"/>
                    <a:pt x="3" y="9"/>
                  </a:cubicBezTo>
                  <a:cubicBezTo>
                    <a:pt x="4" y="9"/>
                    <a:pt x="4" y="9"/>
                    <a:pt x="5" y="9"/>
                  </a:cubicBezTo>
                  <a:cubicBezTo>
                    <a:pt x="6" y="9"/>
                    <a:pt x="7" y="9"/>
                    <a:pt x="8" y="9"/>
                  </a:cubicBezTo>
                  <a:cubicBezTo>
                    <a:pt x="8" y="9"/>
                    <a:pt x="8" y="9"/>
                    <a:pt x="8" y="9"/>
                  </a:cubicBezTo>
                  <a:cubicBezTo>
                    <a:pt x="9" y="9"/>
                    <a:pt x="9" y="9"/>
                    <a:pt x="10" y="9"/>
                  </a:cubicBezTo>
                  <a:cubicBezTo>
                    <a:pt x="10" y="9"/>
                    <a:pt x="10" y="9"/>
                    <a:pt x="10" y="10"/>
                  </a:cubicBezTo>
                  <a:cubicBezTo>
                    <a:pt x="10" y="10"/>
                    <a:pt x="10" y="10"/>
                    <a:pt x="10" y="10"/>
                  </a:cubicBezTo>
                  <a:cubicBezTo>
                    <a:pt x="10" y="11"/>
                    <a:pt x="10" y="11"/>
                    <a:pt x="10" y="11"/>
                  </a:cubicBezTo>
                  <a:cubicBezTo>
                    <a:pt x="9" y="11"/>
                    <a:pt x="8" y="12"/>
                    <a:pt x="7" y="12"/>
                  </a:cubicBezTo>
                  <a:cubicBezTo>
                    <a:pt x="7" y="12"/>
                    <a:pt x="7" y="12"/>
                    <a:pt x="7" y="12"/>
                  </a:cubicBezTo>
                  <a:cubicBezTo>
                    <a:pt x="7" y="12"/>
                    <a:pt x="7" y="12"/>
                    <a:pt x="7" y="12"/>
                  </a:cubicBezTo>
                  <a:cubicBezTo>
                    <a:pt x="7" y="12"/>
                    <a:pt x="7" y="12"/>
                    <a:pt x="7" y="12"/>
                  </a:cubicBezTo>
                  <a:cubicBezTo>
                    <a:pt x="7" y="12"/>
                    <a:pt x="7" y="12"/>
                    <a:pt x="7" y="12"/>
                  </a:cubicBezTo>
                  <a:cubicBezTo>
                    <a:pt x="7" y="11"/>
                    <a:pt x="6" y="11"/>
                    <a:pt x="6" y="11"/>
                  </a:cubicBezTo>
                  <a:cubicBezTo>
                    <a:pt x="6" y="11"/>
                    <a:pt x="6" y="11"/>
                    <a:pt x="5" y="12"/>
                  </a:cubicBezTo>
                  <a:cubicBezTo>
                    <a:pt x="5" y="12"/>
                    <a:pt x="5" y="12"/>
                    <a:pt x="5" y="13"/>
                  </a:cubicBezTo>
                  <a:cubicBezTo>
                    <a:pt x="5" y="13"/>
                    <a:pt x="5" y="13"/>
                    <a:pt x="5" y="13"/>
                  </a:cubicBezTo>
                  <a:cubicBezTo>
                    <a:pt x="5" y="14"/>
                    <a:pt x="5" y="17"/>
                    <a:pt x="5" y="18"/>
                  </a:cubicBezTo>
                  <a:cubicBezTo>
                    <a:pt x="5" y="18"/>
                    <a:pt x="5" y="18"/>
                    <a:pt x="5" y="18"/>
                  </a:cubicBezTo>
                  <a:cubicBezTo>
                    <a:pt x="5" y="19"/>
                    <a:pt x="5" y="19"/>
                    <a:pt x="5" y="19"/>
                  </a:cubicBezTo>
                  <a:cubicBezTo>
                    <a:pt x="5" y="20"/>
                    <a:pt x="6" y="20"/>
                    <a:pt x="6" y="20"/>
                  </a:cubicBezTo>
                  <a:cubicBezTo>
                    <a:pt x="6" y="20"/>
                    <a:pt x="6" y="20"/>
                    <a:pt x="6" y="20"/>
                  </a:cubicBezTo>
                  <a:cubicBezTo>
                    <a:pt x="7" y="20"/>
                    <a:pt x="8" y="19"/>
                    <a:pt x="9" y="19"/>
                  </a:cubicBezTo>
                  <a:cubicBezTo>
                    <a:pt x="10" y="19"/>
                    <a:pt x="11" y="19"/>
                    <a:pt x="11" y="20"/>
                  </a:cubicBezTo>
                  <a:cubicBezTo>
                    <a:pt x="12" y="20"/>
                    <a:pt x="12" y="21"/>
                    <a:pt x="12" y="22"/>
                  </a:cubicBezTo>
                  <a:cubicBezTo>
                    <a:pt x="12" y="22"/>
                    <a:pt x="12" y="22"/>
                    <a:pt x="12" y="22"/>
                  </a:cubicBezTo>
                  <a:cubicBezTo>
                    <a:pt x="12" y="22"/>
                    <a:pt x="12" y="22"/>
                    <a:pt x="11" y="23"/>
                  </a:cubicBezTo>
                  <a:cubicBezTo>
                    <a:pt x="10" y="23"/>
                    <a:pt x="10" y="23"/>
                    <a:pt x="9" y="23"/>
                  </a:cubicBezTo>
                  <a:cubicBezTo>
                    <a:pt x="7" y="23"/>
                    <a:pt x="6" y="23"/>
                    <a:pt x="5" y="22"/>
                  </a:cubicBezTo>
                  <a:cubicBezTo>
                    <a:pt x="5" y="22"/>
                    <a:pt x="4" y="22"/>
                    <a:pt x="4" y="22"/>
                  </a:cubicBezTo>
                  <a:cubicBezTo>
                    <a:pt x="4" y="22"/>
                    <a:pt x="3" y="22"/>
                    <a:pt x="3" y="22"/>
                  </a:cubicBezTo>
                  <a:cubicBezTo>
                    <a:pt x="2" y="24"/>
                    <a:pt x="1" y="26"/>
                    <a:pt x="0" y="29"/>
                  </a:cubicBezTo>
                  <a:cubicBezTo>
                    <a:pt x="0" y="29"/>
                    <a:pt x="1" y="30"/>
                    <a:pt x="1" y="30"/>
                  </a:cubicBezTo>
                  <a:cubicBezTo>
                    <a:pt x="4" y="32"/>
                    <a:pt x="8" y="32"/>
                    <a:pt x="11" y="32"/>
                  </a:cubicBezTo>
                  <a:cubicBezTo>
                    <a:pt x="12" y="32"/>
                    <a:pt x="13" y="32"/>
                    <a:pt x="14" y="32"/>
                  </a:cubicBezTo>
                  <a:cubicBezTo>
                    <a:pt x="16" y="31"/>
                    <a:pt x="18" y="31"/>
                    <a:pt x="20" y="29"/>
                  </a:cubicBezTo>
                  <a:cubicBezTo>
                    <a:pt x="21" y="28"/>
                    <a:pt x="22" y="26"/>
                    <a:pt x="22" y="23"/>
                  </a:cubicBezTo>
                  <a:cubicBezTo>
                    <a:pt x="23" y="23"/>
                    <a:pt x="23" y="23"/>
                    <a:pt x="23" y="23"/>
                  </a:cubicBezTo>
                  <a:cubicBezTo>
                    <a:pt x="23" y="19"/>
                    <a:pt x="21" y="16"/>
                    <a:pt x="17" y="14"/>
                  </a:cubicBezTo>
                  <a:cubicBezTo>
                    <a:pt x="17" y="13"/>
                    <a:pt x="18" y="13"/>
                    <a:pt x="18" y="12"/>
                  </a:cubicBezTo>
                  <a:cubicBezTo>
                    <a:pt x="19" y="11"/>
                    <a:pt x="20" y="9"/>
                    <a:pt x="20" y="8"/>
                  </a:cubicBezTo>
                  <a:cubicBezTo>
                    <a:pt x="20" y="6"/>
                    <a:pt x="19" y="4"/>
                    <a:pt x="18" y="2"/>
                  </a:cubicBezTo>
                  <a:cubicBezTo>
                    <a:pt x="16" y="0"/>
                    <a:pt x="13" y="0"/>
                    <a:pt x="1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832"/>
            <p:cNvSpPr>
              <a:spLocks noEditPoints="1"/>
            </p:cNvSpPr>
            <p:nvPr/>
          </p:nvSpPr>
          <p:spPr bwMode="auto">
            <a:xfrm>
              <a:off x="3499" y="2941"/>
              <a:ext cx="24" cy="26"/>
            </a:xfrm>
            <a:custGeom>
              <a:avLst/>
              <a:gdLst>
                <a:gd name="T0" fmla="*/ 7 w 10"/>
                <a:gd name="T1" fmla="*/ 8 h 11"/>
                <a:gd name="T2" fmla="*/ 5 w 10"/>
                <a:gd name="T3" fmla="*/ 7 h 11"/>
                <a:gd name="T4" fmla="*/ 7 w 10"/>
                <a:gd name="T5" fmla="*/ 5 h 11"/>
                <a:gd name="T6" fmla="*/ 7 w 10"/>
                <a:gd name="T7" fmla="*/ 8 h 11"/>
                <a:gd name="T8" fmla="*/ 9 w 10"/>
                <a:gd name="T9" fmla="*/ 0 h 11"/>
                <a:gd name="T10" fmla="*/ 8 w 10"/>
                <a:gd name="T11" fmla="*/ 0 h 11"/>
                <a:gd name="T12" fmla="*/ 8 w 10"/>
                <a:gd name="T13" fmla="*/ 0 h 11"/>
                <a:gd name="T14" fmla="*/ 7 w 10"/>
                <a:gd name="T15" fmla="*/ 1 h 11"/>
                <a:gd name="T16" fmla="*/ 0 w 10"/>
                <a:gd name="T17" fmla="*/ 8 h 11"/>
                <a:gd name="T18" fmla="*/ 0 w 10"/>
                <a:gd name="T19" fmla="*/ 10 h 11"/>
                <a:gd name="T20" fmla="*/ 1 w 10"/>
                <a:gd name="T21" fmla="*/ 11 h 11"/>
                <a:gd name="T22" fmla="*/ 1 w 10"/>
                <a:gd name="T23" fmla="*/ 11 h 11"/>
                <a:gd name="T24" fmla="*/ 4 w 10"/>
                <a:gd name="T25" fmla="*/ 10 h 11"/>
                <a:gd name="T26" fmla="*/ 8 w 10"/>
                <a:gd name="T27" fmla="*/ 11 h 11"/>
                <a:gd name="T28" fmla="*/ 8 w 10"/>
                <a:gd name="T29" fmla="*/ 11 h 11"/>
                <a:gd name="T30" fmla="*/ 9 w 10"/>
                <a:gd name="T31" fmla="*/ 9 h 11"/>
                <a:gd name="T32" fmla="*/ 10 w 10"/>
                <a:gd name="T33" fmla="*/ 2 h 11"/>
                <a:gd name="T34" fmla="*/ 9 w 10"/>
                <a:gd name="T35" fmla="*/ 0 h 11"/>
                <a:gd name="T36" fmla="*/ 9 w 10"/>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1">
                  <a:moveTo>
                    <a:pt x="7" y="8"/>
                  </a:moveTo>
                  <a:cubicBezTo>
                    <a:pt x="6" y="8"/>
                    <a:pt x="5" y="7"/>
                    <a:pt x="5" y="7"/>
                  </a:cubicBezTo>
                  <a:cubicBezTo>
                    <a:pt x="5" y="7"/>
                    <a:pt x="6" y="6"/>
                    <a:pt x="7" y="5"/>
                  </a:cubicBezTo>
                  <a:cubicBezTo>
                    <a:pt x="7" y="6"/>
                    <a:pt x="7" y="7"/>
                    <a:pt x="7" y="8"/>
                  </a:cubicBezTo>
                  <a:moveTo>
                    <a:pt x="9" y="0"/>
                  </a:moveTo>
                  <a:cubicBezTo>
                    <a:pt x="8" y="0"/>
                    <a:pt x="8" y="0"/>
                    <a:pt x="8" y="0"/>
                  </a:cubicBezTo>
                  <a:cubicBezTo>
                    <a:pt x="8" y="0"/>
                    <a:pt x="8" y="0"/>
                    <a:pt x="8" y="0"/>
                  </a:cubicBezTo>
                  <a:cubicBezTo>
                    <a:pt x="7" y="1"/>
                    <a:pt x="7" y="1"/>
                    <a:pt x="7" y="1"/>
                  </a:cubicBezTo>
                  <a:cubicBezTo>
                    <a:pt x="5" y="3"/>
                    <a:pt x="2" y="5"/>
                    <a:pt x="0" y="8"/>
                  </a:cubicBezTo>
                  <a:cubicBezTo>
                    <a:pt x="0" y="9"/>
                    <a:pt x="0" y="9"/>
                    <a:pt x="0" y="10"/>
                  </a:cubicBezTo>
                  <a:cubicBezTo>
                    <a:pt x="0" y="10"/>
                    <a:pt x="1" y="11"/>
                    <a:pt x="1" y="11"/>
                  </a:cubicBezTo>
                  <a:cubicBezTo>
                    <a:pt x="1" y="11"/>
                    <a:pt x="1" y="11"/>
                    <a:pt x="1" y="11"/>
                  </a:cubicBezTo>
                  <a:cubicBezTo>
                    <a:pt x="2" y="10"/>
                    <a:pt x="3" y="10"/>
                    <a:pt x="4" y="10"/>
                  </a:cubicBezTo>
                  <a:cubicBezTo>
                    <a:pt x="5" y="10"/>
                    <a:pt x="7" y="10"/>
                    <a:pt x="8" y="11"/>
                  </a:cubicBezTo>
                  <a:cubicBezTo>
                    <a:pt x="8" y="11"/>
                    <a:pt x="8" y="11"/>
                    <a:pt x="8" y="11"/>
                  </a:cubicBezTo>
                  <a:cubicBezTo>
                    <a:pt x="9" y="11"/>
                    <a:pt x="9" y="10"/>
                    <a:pt x="9" y="9"/>
                  </a:cubicBezTo>
                  <a:cubicBezTo>
                    <a:pt x="10" y="7"/>
                    <a:pt x="10" y="4"/>
                    <a:pt x="10" y="2"/>
                  </a:cubicBezTo>
                  <a:cubicBezTo>
                    <a:pt x="10" y="1"/>
                    <a:pt x="10" y="1"/>
                    <a:pt x="9" y="0"/>
                  </a:cubicBezTo>
                  <a:cubicBezTo>
                    <a:pt x="9"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833"/>
            <p:cNvSpPr>
              <a:spLocks noEditPoints="1"/>
            </p:cNvSpPr>
            <p:nvPr/>
          </p:nvSpPr>
          <p:spPr bwMode="auto">
            <a:xfrm>
              <a:off x="3485" y="2925"/>
              <a:ext cx="61" cy="75"/>
            </a:xfrm>
            <a:custGeom>
              <a:avLst/>
              <a:gdLst>
                <a:gd name="T0" fmla="*/ 19 w 26"/>
                <a:gd name="T1" fmla="*/ 3 h 32"/>
                <a:gd name="T2" fmla="*/ 18 w 26"/>
                <a:gd name="T3" fmla="*/ 15 h 32"/>
                <a:gd name="T4" fmla="*/ 18 w 26"/>
                <a:gd name="T5" fmla="*/ 17 h 32"/>
                <a:gd name="T6" fmla="*/ 20 w 26"/>
                <a:gd name="T7" fmla="*/ 18 h 32"/>
                <a:gd name="T8" fmla="*/ 23 w 26"/>
                <a:gd name="T9" fmla="*/ 18 h 32"/>
                <a:gd name="T10" fmla="*/ 23 w 26"/>
                <a:gd name="T11" fmla="*/ 20 h 32"/>
                <a:gd name="T12" fmla="*/ 19 w 26"/>
                <a:gd name="T13" fmla="*/ 20 h 32"/>
                <a:gd name="T14" fmla="*/ 18 w 26"/>
                <a:gd name="T15" fmla="*/ 21 h 32"/>
                <a:gd name="T16" fmla="*/ 17 w 26"/>
                <a:gd name="T17" fmla="*/ 27 h 32"/>
                <a:gd name="T18" fmla="*/ 15 w 26"/>
                <a:gd name="T19" fmla="*/ 29 h 32"/>
                <a:gd name="T20" fmla="*/ 14 w 26"/>
                <a:gd name="T21" fmla="*/ 20 h 32"/>
                <a:gd name="T22" fmla="*/ 13 w 26"/>
                <a:gd name="T23" fmla="*/ 20 h 32"/>
                <a:gd name="T24" fmla="*/ 5 w 26"/>
                <a:gd name="T25" fmla="*/ 20 h 32"/>
                <a:gd name="T26" fmla="*/ 3 w 26"/>
                <a:gd name="T27" fmla="*/ 20 h 32"/>
                <a:gd name="T28" fmla="*/ 3 w 26"/>
                <a:gd name="T29" fmla="*/ 17 h 32"/>
                <a:gd name="T30" fmla="*/ 15 w 26"/>
                <a:gd name="T31" fmla="*/ 3 h 32"/>
                <a:gd name="T32" fmla="*/ 20 w 26"/>
                <a:gd name="T33" fmla="*/ 0 h 32"/>
                <a:gd name="T34" fmla="*/ 17 w 26"/>
                <a:gd name="T35" fmla="*/ 0 h 32"/>
                <a:gd name="T36" fmla="*/ 15 w 26"/>
                <a:gd name="T37" fmla="*/ 0 h 32"/>
                <a:gd name="T38" fmla="*/ 14 w 26"/>
                <a:gd name="T39" fmla="*/ 0 h 32"/>
                <a:gd name="T40" fmla="*/ 13 w 26"/>
                <a:gd name="T41" fmla="*/ 0 h 32"/>
                <a:gd name="T42" fmla="*/ 13 w 26"/>
                <a:gd name="T43" fmla="*/ 1 h 32"/>
                <a:gd name="T44" fmla="*/ 2 w 26"/>
                <a:gd name="T45" fmla="*/ 14 h 32"/>
                <a:gd name="T46" fmla="*/ 0 w 26"/>
                <a:gd name="T47" fmla="*/ 18 h 32"/>
                <a:gd name="T48" fmla="*/ 0 w 26"/>
                <a:gd name="T49" fmla="*/ 22 h 32"/>
                <a:gd name="T50" fmla="*/ 5 w 26"/>
                <a:gd name="T51" fmla="*/ 23 h 32"/>
                <a:gd name="T52" fmla="*/ 12 w 26"/>
                <a:gd name="T53" fmla="*/ 30 h 32"/>
                <a:gd name="T54" fmla="*/ 12 w 26"/>
                <a:gd name="T55" fmla="*/ 32 h 32"/>
                <a:gd name="T56" fmla="*/ 13 w 26"/>
                <a:gd name="T57" fmla="*/ 32 h 32"/>
                <a:gd name="T58" fmla="*/ 20 w 26"/>
                <a:gd name="T59" fmla="*/ 30 h 32"/>
                <a:gd name="T60" fmla="*/ 20 w 26"/>
                <a:gd name="T61" fmla="*/ 27 h 32"/>
                <a:gd name="T62" fmla="*/ 23 w 26"/>
                <a:gd name="T63" fmla="*/ 23 h 32"/>
                <a:gd name="T64" fmla="*/ 26 w 26"/>
                <a:gd name="T65" fmla="*/ 22 h 32"/>
                <a:gd name="T66" fmla="*/ 26 w 26"/>
                <a:gd name="T67" fmla="*/ 15 h 32"/>
                <a:gd name="T68" fmla="*/ 25 w 26"/>
                <a:gd name="T69" fmla="*/ 15 h 32"/>
                <a:gd name="T70" fmla="*/ 21 w 26"/>
                <a:gd name="T71" fmla="*/ 15 h 32"/>
                <a:gd name="T72" fmla="*/ 22 w 26"/>
                <a:gd name="T73" fmla="*/ 2 h 32"/>
                <a:gd name="T74" fmla="*/ 20 w 26"/>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 h="32">
                  <a:moveTo>
                    <a:pt x="17" y="3"/>
                  </a:moveTo>
                  <a:cubicBezTo>
                    <a:pt x="17" y="3"/>
                    <a:pt x="18" y="3"/>
                    <a:pt x="19" y="3"/>
                  </a:cubicBezTo>
                  <a:cubicBezTo>
                    <a:pt x="18" y="7"/>
                    <a:pt x="18" y="9"/>
                    <a:pt x="18" y="13"/>
                  </a:cubicBezTo>
                  <a:cubicBezTo>
                    <a:pt x="18" y="14"/>
                    <a:pt x="18" y="15"/>
                    <a:pt x="18" y="15"/>
                  </a:cubicBezTo>
                  <a:cubicBezTo>
                    <a:pt x="18" y="16"/>
                    <a:pt x="18" y="16"/>
                    <a:pt x="18" y="16"/>
                  </a:cubicBezTo>
                  <a:cubicBezTo>
                    <a:pt x="18" y="17"/>
                    <a:pt x="18" y="17"/>
                    <a:pt x="18" y="17"/>
                  </a:cubicBezTo>
                  <a:cubicBezTo>
                    <a:pt x="18" y="17"/>
                    <a:pt x="19" y="17"/>
                    <a:pt x="19" y="18"/>
                  </a:cubicBezTo>
                  <a:cubicBezTo>
                    <a:pt x="20" y="18"/>
                    <a:pt x="20" y="18"/>
                    <a:pt x="20" y="18"/>
                  </a:cubicBezTo>
                  <a:cubicBezTo>
                    <a:pt x="20" y="18"/>
                    <a:pt x="20" y="18"/>
                    <a:pt x="20" y="18"/>
                  </a:cubicBezTo>
                  <a:cubicBezTo>
                    <a:pt x="21" y="18"/>
                    <a:pt x="22" y="18"/>
                    <a:pt x="23" y="18"/>
                  </a:cubicBezTo>
                  <a:cubicBezTo>
                    <a:pt x="23" y="18"/>
                    <a:pt x="23" y="18"/>
                    <a:pt x="23" y="18"/>
                  </a:cubicBezTo>
                  <a:cubicBezTo>
                    <a:pt x="23" y="19"/>
                    <a:pt x="23" y="19"/>
                    <a:pt x="23" y="20"/>
                  </a:cubicBezTo>
                  <a:cubicBezTo>
                    <a:pt x="23" y="20"/>
                    <a:pt x="23" y="20"/>
                    <a:pt x="23" y="20"/>
                  </a:cubicBezTo>
                  <a:cubicBezTo>
                    <a:pt x="22" y="20"/>
                    <a:pt x="21" y="20"/>
                    <a:pt x="19" y="20"/>
                  </a:cubicBezTo>
                  <a:cubicBezTo>
                    <a:pt x="19" y="20"/>
                    <a:pt x="19" y="20"/>
                    <a:pt x="19" y="20"/>
                  </a:cubicBezTo>
                  <a:cubicBezTo>
                    <a:pt x="19" y="20"/>
                    <a:pt x="19" y="20"/>
                    <a:pt x="18" y="21"/>
                  </a:cubicBezTo>
                  <a:cubicBezTo>
                    <a:pt x="18" y="21"/>
                    <a:pt x="18" y="21"/>
                    <a:pt x="18" y="22"/>
                  </a:cubicBezTo>
                  <a:cubicBezTo>
                    <a:pt x="18" y="24"/>
                    <a:pt x="18" y="26"/>
                    <a:pt x="17" y="27"/>
                  </a:cubicBezTo>
                  <a:cubicBezTo>
                    <a:pt x="17" y="28"/>
                    <a:pt x="17" y="29"/>
                    <a:pt x="17" y="29"/>
                  </a:cubicBezTo>
                  <a:cubicBezTo>
                    <a:pt x="16" y="29"/>
                    <a:pt x="16" y="29"/>
                    <a:pt x="15" y="29"/>
                  </a:cubicBezTo>
                  <a:cubicBezTo>
                    <a:pt x="15" y="27"/>
                    <a:pt x="15" y="25"/>
                    <a:pt x="15" y="22"/>
                  </a:cubicBezTo>
                  <a:cubicBezTo>
                    <a:pt x="15" y="21"/>
                    <a:pt x="15" y="20"/>
                    <a:pt x="14" y="20"/>
                  </a:cubicBezTo>
                  <a:cubicBezTo>
                    <a:pt x="13" y="20"/>
                    <a:pt x="13" y="20"/>
                    <a:pt x="13" y="20"/>
                  </a:cubicBezTo>
                  <a:cubicBezTo>
                    <a:pt x="13" y="20"/>
                    <a:pt x="13" y="20"/>
                    <a:pt x="13" y="20"/>
                  </a:cubicBezTo>
                  <a:cubicBezTo>
                    <a:pt x="13" y="20"/>
                    <a:pt x="13" y="20"/>
                    <a:pt x="13" y="20"/>
                  </a:cubicBezTo>
                  <a:cubicBezTo>
                    <a:pt x="10" y="20"/>
                    <a:pt x="8" y="20"/>
                    <a:pt x="5" y="20"/>
                  </a:cubicBezTo>
                  <a:cubicBezTo>
                    <a:pt x="4" y="20"/>
                    <a:pt x="4" y="20"/>
                    <a:pt x="3" y="20"/>
                  </a:cubicBezTo>
                  <a:cubicBezTo>
                    <a:pt x="3" y="20"/>
                    <a:pt x="3" y="20"/>
                    <a:pt x="3" y="20"/>
                  </a:cubicBezTo>
                  <a:cubicBezTo>
                    <a:pt x="3" y="19"/>
                    <a:pt x="3" y="19"/>
                    <a:pt x="3" y="18"/>
                  </a:cubicBezTo>
                  <a:cubicBezTo>
                    <a:pt x="3" y="18"/>
                    <a:pt x="3" y="18"/>
                    <a:pt x="3" y="17"/>
                  </a:cubicBezTo>
                  <a:cubicBezTo>
                    <a:pt x="5" y="14"/>
                    <a:pt x="11" y="7"/>
                    <a:pt x="14" y="3"/>
                  </a:cubicBezTo>
                  <a:cubicBezTo>
                    <a:pt x="15" y="3"/>
                    <a:pt x="15" y="3"/>
                    <a:pt x="15" y="3"/>
                  </a:cubicBezTo>
                  <a:cubicBezTo>
                    <a:pt x="15" y="3"/>
                    <a:pt x="16" y="3"/>
                    <a:pt x="17" y="3"/>
                  </a:cubicBezTo>
                  <a:moveTo>
                    <a:pt x="20" y="0"/>
                  </a:moveTo>
                  <a:cubicBezTo>
                    <a:pt x="20" y="0"/>
                    <a:pt x="20" y="0"/>
                    <a:pt x="20" y="0"/>
                  </a:cubicBezTo>
                  <a:cubicBezTo>
                    <a:pt x="19" y="0"/>
                    <a:pt x="18" y="0"/>
                    <a:pt x="17" y="0"/>
                  </a:cubicBezTo>
                  <a:cubicBezTo>
                    <a:pt x="17" y="0"/>
                    <a:pt x="17" y="0"/>
                    <a:pt x="17" y="0"/>
                  </a:cubicBezTo>
                  <a:cubicBezTo>
                    <a:pt x="16" y="0"/>
                    <a:pt x="15" y="0"/>
                    <a:pt x="15" y="0"/>
                  </a:cubicBezTo>
                  <a:cubicBezTo>
                    <a:pt x="14" y="0"/>
                    <a:pt x="14" y="0"/>
                    <a:pt x="14" y="0"/>
                  </a:cubicBezTo>
                  <a:cubicBezTo>
                    <a:pt x="14" y="0"/>
                    <a:pt x="14" y="0"/>
                    <a:pt x="14" y="0"/>
                  </a:cubicBezTo>
                  <a:cubicBezTo>
                    <a:pt x="13" y="0"/>
                    <a:pt x="13" y="0"/>
                    <a:pt x="13" y="0"/>
                  </a:cubicBezTo>
                  <a:cubicBezTo>
                    <a:pt x="13" y="0"/>
                    <a:pt x="13" y="0"/>
                    <a:pt x="13" y="0"/>
                  </a:cubicBezTo>
                  <a:cubicBezTo>
                    <a:pt x="13" y="1"/>
                    <a:pt x="13" y="1"/>
                    <a:pt x="13" y="1"/>
                  </a:cubicBezTo>
                  <a:cubicBezTo>
                    <a:pt x="13" y="1"/>
                    <a:pt x="13" y="1"/>
                    <a:pt x="13" y="1"/>
                  </a:cubicBezTo>
                  <a:cubicBezTo>
                    <a:pt x="10" y="3"/>
                    <a:pt x="7" y="7"/>
                    <a:pt x="5" y="10"/>
                  </a:cubicBezTo>
                  <a:cubicBezTo>
                    <a:pt x="4" y="11"/>
                    <a:pt x="2" y="13"/>
                    <a:pt x="2" y="14"/>
                  </a:cubicBezTo>
                  <a:cubicBezTo>
                    <a:pt x="1" y="15"/>
                    <a:pt x="1" y="16"/>
                    <a:pt x="1" y="16"/>
                  </a:cubicBezTo>
                  <a:cubicBezTo>
                    <a:pt x="0" y="17"/>
                    <a:pt x="0" y="17"/>
                    <a:pt x="0" y="18"/>
                  </a:cubicBezTo>
                  <a:cubicBezTo>
                    <a:pt x="0" y="18"/>
                    <a:pt x="0" y="19"/>
                    <a:pt x="0" y="20"/>
                  </a:cubicBezTo>
                  <a:cubicBezTo>
                    <a:pt x="0" y="20"/>
                    <a:pt x="0" y="21"/>
                    <a:pt x="0" y="22"/>
                  </a:cubicBezTo>
                  <a:cubicBezTo>
                    <a:pt x="0" y="23"/>
                    <a:pt x="1" y="23"/>
                    <a:pt x="2" y="23"/>
                  </a:cubicBezTo>
                  <a:cubicBezTo>
                    <a:pt x="3" y="23"/>
                    <a:pt x="4" y="23"/>
                    <a:pt x="5" y="23"/>
                  </a:cubicBezTo>
                  <a:cubicBezTo>
                    <a:pt x="7" y="23"/>
                    <a:pt x="10" y="23"/>
                    <a:pt x="12" y="23"/>
                  </a:cubicBezTo>
                  <a:cubicBezTo>
                    <a:pt x="12" y="25"/>
                    <a:pt x="12" y="27"/>
                    <a:pt x="12" y="30"/>
                  </a:cubicBezTo>
                  <a:cubicBezTo>
                    <a:pt x="12" y="30"/>
                    <a:pt x="12" y="30"/>
                    <a:pt x="12" y="31"/>
                  </a:cubicBezTo>
                  <a:cubicBezTo>
                    <a:pt x="12" y="31"/>
                    <a:pt x="12" y="32"/>
                    <a:pt x="12" y="32"/>
                  </a:cubicBezTo>
                  <a:cubicBezTo>
                    <a:pt x="13" y="32"/>
                    <a:pt x="13" y="32"/>
                    <a:pt x="13" y="32"/>
                  </a:cubicBezTo>
                  <a:cubicBezTo>
                    <a:pt x="13" y="32"/>
                    <a:pt x="13" y="32"/>
                    <a:pt x="13" y="32"/>
                  </a:cubicBezTo>
                  <a:cubicBezTo>
                    <a:pt x="15" y="32"/>
                    <a:pt x="17" y="32"/>
                    <a:pt x="19" y="32"/>
                  </a:cubicBezTo>
                  <a:cubicBezTo>
                    <a:pt x="20" y="32"/>
                    <a:pt x="20" y="31"/>
                    <a:pt x="20" y="30"/>
                  </a:cubicBezTo>
                  <a:cubicBezTo>
                    <a:pt x="20" y="30"/>
                    <a:pt x="20" y="30"/>
                    <a:pt x="20" y="30"/>
                  </a:cubicBezTo>
                  <a:cubicBezTo>
                    <a:pt x="20" y="30"/>
                    <a:pt x="20" y="29"/>
                    <a:pt x="20" y="27"/>
                  </a:cubicBezTo>
                  <a:cubicBezTo>
                    <a:pt x="21" y="26"/>
                    <a:pt x="21" y="25"/>
                    <a:pt x="21" y="23"/>
                  </a:cubicBezTo>
                  <a:cubicBezTo>
                    <a:pt x="21" y="23"/>
                    <a:pt x="22" y="23"/>
                    <a:pt x="23" y="23"/>
                  </a:cubicBezTo>
                  <a:cubicBezTo>
                    <a:pt x="24" y="23"/>
                    <a:pt x="24" y="23"/>
                    <a:pt x="25" y="23"/>
                  </a:cubicBezTo>
                  <a:cubicBezTo>
                    <a:pt x="26" y="23"/>
                    <a:pt x="26" y="23"/>
                    <a:pt x="26" y="22"/>
                  </a:cubicBezTo>
                  <a:cubicBezTo>
                    <a:pt x="26" y="21"/>
                    <a:pt x="26" y="18"/>
                    <a:pt x="26" y="16"/>
                  </a:cubicBezTo>
                  <a:cubicBezTo>
                    <a:pt x="26" y="16"/>
                    <a:pt x="26" y="16"/>
                    <a:pt x="26" y="15"/>
                  </a:cubicBezTo>
                  <a:cubicBezTo>
                    <a:pt x="26" y="15"/>
                    <a:pt x="25" y="15"/>
                    <a:pt x="25" y="15"/>
                  </a:cubicBezTo>
                  <a:cubicBezTo>
                    <a:pt x="25" y="15"/>
                    <a:pt x="25" y="15"/>
                    <a:pt x="25" y="15"/>
                  </a:cubicBezTo>
                  <a:cubicBezTo>
                    <a:pt x="24" y="15"/>
                    <a:pt x="24" y="15"/>
                    <a:pt x="23" y="15"/>
                  </a:cubicBezTo>
                  <a:cubicBezTo>
                    <a:pt x="22" y="15"/>
                    <a:pt x="22" y="15"/>
                    <a:pt x="21" y="15"/>
                  </a:cubicBezTo>
                  <a:cubicBezTo>
                    <a:pt x="21" y="14"/>
                    <a:pt x="21" y="14"/>
                    <a:pt x="21" y="13"/>
                  </a:cubicBezTo>
                  <a:cubicBezTo>
                    <a:pt x="21" y="9"/>
                    <a:pt x="21" y="6"/>
                    <a:pt x="22" y="2"/>
                  </a:cubicBezTo>
                  <a:cubicBezTo>
                    <a:pt x="22" y="1"/>
                    <a:pt x="21" y="1"/>
                    <a:pt x="21" y="0"/>
                  </a:cubicBezTo>
                  <a:cubicBezTo>
                    <a:pt x="21" y="0"/>
                    <a:pt x="20" y="0"/>
                    <a:pt x="2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Rectangle 834"/>
            <p:cNvSpPr>
              <a:spLocks noChangeArrowheads="1"/>
            </p:cNvSpPr>
            <p:nvPr/>
          </p:nvSpPr>
          <p:spPr bwMode="auto">
            <a:xfrm>
              <a:off x="2517" y="2605"/>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4" name="Freeform 835"/>
            <p:cNvSpPr/>
            <p:nvPr/>
          </p:nvSpPr>
          <p:spPr bwMode="auto">
            <a:xfrm>
              <a:off x="2517" y="2605"/>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Rectangle 836"/>
            <p:cNvSpPr>
              <a:spLocks noChangeArrowheads="1"/>
            </p:cNvSpPr>
            <p:nvPr/>
          </p:nvSpPr>
          <p:spPr bwMode="auto">
            <a:xfrm>
              <a:off x="2557" y="2752"/>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6" name="Rectangle 837"/>
            <p:cNvSpPr>
              <a:spLocks noChangeArrowheads="1"/>
            </p:cNvSpPr>
            <p:nvPr/>
          </p:nvSpPr>
          <p:spPr bwMode="auto">
            <a:xfrm>
              <a:off x="2557" y="2752"/>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7" name="Freeform 838"/>
            <p:cNvSpPr>
              <a:spLocks noEditPoints="1"/>
            </p:cNvSpPr>
            <p:nvPr/>
          </p:nvSpPr>
          <p:spPr bwMode="auto">
            <a:xfrm>
              <a:off x="2372" y="2541"/>
              <a:ext cx="620" cy="346"/>
            </a:xfrm>
            <a:custGeom>
              <a:avLst/>
              <a:gdLst>
                <a:gd name="T0" fmla="*/ 119 w 262"/>
                <a:gd name="T1" fmla="*/ 120 h 146"/>
                <a:gd name="T2" fmla="*/ 116 w 262"/>
                <a:gd name="T3" fmla="*/ 139 h 146"/>
                <a:gd name="T4" fmla="*/ 105 w 262"/>
                <a:gd name="T5" fmla="*/ 107 h 146"/>
                <a:gd name="T6" fmla="*/ 106 w 262"/>
                <a:gd name="T7" fmla="*/ 132 h 146"/>
                <a:gd name="T8" fmla="*/ 83 w 262"/>
                <a:gd name="T9" fmla="*/ 116 h 146"/>
                <a:gd name="T10" fmla="*/ 96 w 262"/>
                <a:gd name="T11" fmla="*/ 97 h 146"/>
                <a:gd name="T12" fmla="*/ 75 w 262"/>
                <a:gd name="T13" fmla="*/ 112 h 146"/>
                <a:gd name="T14" fmla="*/ 79 w 262"/>
                <a:gd name="T15" fmla="*/ 93 h 146"/>
                <a:gd name="T16" fmla="*/ 78 w 262"/>
                <a:gd name="T17" fmla="*/ 110 h 146"/>
                <a:gd name="T18" fmla="*/ 36 w 262"/>
                <a:gd name="T19" fmla="*/ 90 h 146"/>
                <a:gd name="T20" fmla="*/ 213 w 262"/>
                <a:gd name="T21" fmla="*/ 87 h 146"/>
                <a:gd name="T22" fmla="*/ 31 w 262"/>
                <a:gd name="T23" fmla="*/ 88 h 146"/>
                <a:gd name="T24" fmla="*/ 205 w 262"/>
                <a:gd name="T25" fmla="*/ 82 h 146"/>
                <a:gd name="T26" fmla="*/ 32 w 262"/>
                <a:gd name="T27" fmla="*/ 79 h 146"/>
                <a:gd name="T28" fmla="*/ 63 w 262"/>
                <a:gd name="T29" fmla="*/ 32 h 146"/>
                <a:gd name="T30" fmla="*/ 108 w 262"/>
                <a:gd name="T31" fmla="*/ 47 h 146"/>
                <a:gd name="T32" fmla="*/ 196 w 262"/>
                <a:gd name="T33" fmla="*/ 90 h 146"/>
                <a:gd name="T34" fmla="*/ 147 w 262"/>
                <a:gd name="T35" fmla="*/ 83 h 146"/>
                <a:gd name="T36" fmla="*/ 145 w 262"/>
                <a:gd name="T37" fmla="*/ 102 h 146"/>
                <a:gd name="T38" fmla="*/ 167 w 262"/>
                <a:gd name="T39" fmla="*/ 122 h 146"/>
                <a:gd name="T40" fmla="*/ 133 w 262"/>
                <a:gd name="T41" fmla="*/ 120 h 146"/>
                <a:gd name="T42" fmla="*/ 143 w 262"/>
                <a:gd name="T43" fmla="*/ 141 h 146"/>
                <a:gd name="T44" fmla="*/ 123 w 262"/>
                <a:gd name="T45" fmla="*/ 116 h 146"/>
                <a:gd name="T46" fmla="*/ 110 w 262"/>
                <a:gd name="T47" fmla="*/ 100 h 146"/>
                <a:gd name="T48" fmla="*/ 78 w 262"/>
                <a:gd name="T49" fmla="*/ 89 h 146"/>
                <a:gd name="T50" fmla="*/ 75 w 262"/>
                <a:gd name="T51" fmla="*/ 48 h 146"/>
                <a:gd name="T52" fmla="*/ 176 w 262"/>
                <a:gd name="T53" fmla="*/ 34 h 146"/>
                <a:gd name="T54" fmla="*/ 129 w 262"/>
                <a:gd name="T55" fmla="*/ 39 h 146"/>
                <a:gd name="T56" fmla="*/ 38 w 262"/>
                <a:gd name="T57" fmla="*/ 79 h 146"/>
                <a:gd name="T58" fmla="*/ 61 w 262"/>
                <a:gd name="T59" fmla="*/ 27 h 146"/>
                <a:gd name="T60" fmla="*/ 39 w 262"/>
                <a:gd name="T61" fmla="*/ 85 h 146"/>
                <a:gd name="T62" fmla="*/ 219 w 262"/>
                <a:gd name="T63" fmla="*/ 71 h 146"/>
                <a:gd name="T64" fmla="*/ 213 w 262"/>
                <a:gd name="T65" fmla="*/ 78 h 146"/>
                <a:gd name="T66" fmla="*/ 190 w 262"/>
                <a:gd name="T67" fmla="*/ 24 h 146"/>
                <a:gd name="T68" fmla="*/ 198 w 262"/>
                <a:gd name="T69" fmla="*/ 9 h 146"/>
                <a:gd name="T70" fmla="*/ 184 w 262"/>
                <a:gd name="T71" fmla="*/ 23 h 146"/>
                <a:gd name="T72" fmla="*/ 98 w 262"/>
                <a:gd name="T73" fmla="*/ 22 h 146"/>
                <a:gd name="T74" fmla="*/ 64 w 262"/>
                <a:gd name="T75" fmla="*/ 17 h 146"/>
                <a:gd name="T76" fmla="*/ 52 w 262"/>
                <a:gd name="T77" fmla="*/ 16 h 146"/>
                <a:gd name="T78" fmla="*/ 30 w 262"/>
                <a:gd name="T79" fmla="*/ 70 h 146"/>
                <a:gd name="T80" fmla="*/ 22 w 262"/>
                <a:gd name="T81" fmla="*/ 68 h 146"/>
                <a:gd name="T82" fmla="*/ 19 w 262"/>
                <a:gd name="T83" fmla="*/ 62 h 146"/>
                <a:gd name="T84" fmla="*/ 13 w 262"/>
                <a:gd name="T85" fmla="*/ 60 h 146"/>
                <a:gd name="T86" fmla="*/ 9 w 262"/>
                <a:gd name="T87" fmla="*/ 55 h 146"/>
                <a:gd name="T88" fmla="*/ 2 w 262"/>
                <a:gd name="T89" fmla="*/ 79 h 146"/>
                <a:gd name="T90" fmla="*/ 52 w 262"/>
                <a:gd name="T91" fmla="*/ 84 h 146"/>
                <a:gd name="T92" fmla="*/ 78 w 262"/>
                <a:gd name="T93" fmla="*/ 117 h 146"/>
                <a:gd name="T94" fmla="*/ 95 w 262"/>
                <a:gd name="T95" fmla="*/ 132 h 146"/>
                <a:gd name="T96" fmla="*/ 124 w 262"/>
                <a:gd name="T97" fmla="*/ 137 h 146"/>
                <a:gd name="T98" fmla="*/ 155 w 262"/>
                <a:gd name="T99" fmla="*/ 134 h 146"/>
                <a:gd name="T100" fmla="*/ 192 w 262"/>
                <a:gd name="T101" fmla="*/ 110 h 146"/>
                <a:gd name="T102" fmla="*/ 206 w 262"/>
                <a:gd name="T103" fmla="*/ 89 h 146"/>
                <a:gd name="T104" fmla="*/ 262 w 262"/>
                <a:gd name="T105" fmla="*/ 55 h 146"/>
                <a:gd name="T106" fmla="*/ 254 w 262"/>
                <a:gd name="T107" fmla="*/ 56 h 146"/>
                <a:gd name="T108" fmla="*/ 238 w 262"/>
                <a:gd name="T109" fmla="*/ 77 h 146"/>
                <a:gd name="T110" fmla="*/ 241 w 262"/>
                <a:gd name="T111" fmla="*/ 59 h 146"/>
                <a:gd name="T112" fmla="*/ 232 w 262"/>
                <a:gd name="T113" fmla="*/ 61 h 146"/>
                <a:gd name="T114" fmla="*/ 224 w 262"/>
                <a:gd name="T115" fmla="*/ 72 h 146"/>
                <a:gd name="T116" fmla="*/ 197 w 262"/>
                <a:gd name="T117" fmla="*/ 1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2" h="146">
                  <a:moveTo>
                    <a:pt x="116" y="139"/>
                  </a:moveTo>
                  <a:cubicBezTo>
                    <a:pt x="114" y="139"/>
                    <a:pt x="114" y="139"/>
                    <a:pt x="113" y="139"/>
                  </a:cubicBezTo>
                  <a:cubicBezTo>
                    <a:pt x="112" y="138"/>
                    <a:pt x="111" y="135"/>
                    <a:pt x="111" y="133"/>
                  </a:cubicBezTo>
                  <a:cubicBezTo>
                    <a:pt x="111" y="133"/>
                    <a:pt x="112" y="132"/>
                    <a:pt x="112" y="131"/>
                  </a:cubicBezTo>
                  <a:cubicBezTo>
                    <a:pt x="113" y="129"/>
                    <a:pt x="114" y="125"/>
                    <a:pt x="115" y="123"/>
                  </a:cubicBezTo>
                  <a:cubicBezTo>
                    <a:pt x="115" y="122"/>
                    <a:pt x="115" y="122"/>
                    <a:pt x="116" y="122"/>
                  </a:cubicBezTo>
                  <a:cubicBezTo>
                    <a:pt x="116" y="122"/>
                    <a:pt x="116" y="122"/>
                    <a:pt x="116" y="122"/>
                  </a:cubicBezTo>
                  <a:cubicBezTo>
                    <a:pt x="116" y="121"/>
                    <a:pt x="116" y="121"/>
                    <a:pt x="117" y="120"/>
                  </a:cubicBezTo>
                  <a:cubicBezTo>
                    <a:pt x="118" y="120"/>
                    <a:pt x="118" y="120"/>
                    <a:pt x="119" y="120"/>
                  </a:cubicBezTo>
                  <a:cubicBezTo>
                    <a:pt x="119" y="120"/>
                    <a:pt x="119" y="120"/>
                    <a:pt x="119" y="120"/>
                  </a:cubicBezTo>
                  <a:cubicBezTo>
                    <a:pt x="119" y="120"/>
                    <a:pt x="120" y="120"/>
                    <a:pt x="121" y="120"/>
                  </a:cubicBezTo>
                  <a:cubicBezTo>
                    <a:pt x="122" y="121"/>
                    <a:pt x="123" y="122"/>
                    <a:pt x="123" y="122"/>
                  </a:cubicBezTo>
                  <a:cubicBezTo>
                    <a:pt x="124" y="123"/>
                    <a:pt x="124" y="124"/>
                    <a:pt x="124" y="125"/>
                  </a:cubicBezTo>
                  <a:cubicBezTo>
                    <a:pt x="124" y="125"/>
                    <a:pt x="124" y="125"/>
                    <a:pt x="124" y="125"/>
                  </a:cubicBezTo>
                  <a:cubicBezTo>
                    <a:pt x="124" y="125"/>
                    <a:pt x="124" y="126"/>
                    <a:pt x="123" y="128"/>
                  </a:cubicBezTo>
                  <a:cubicBezTo>
                    <a:pt x="122" y="131"/>
                    <a:pt x="120" y="135"/>
                    <a:pt x="118" y="138"/>
                  </a:cubicBezTo>
                  <a:cubicBezTo>
                    <a:pt x="118" y="139"/>
                    <a:pt x="117" y="139"/>
                    <a:pt x="116" y="139"/>
                  </a:cubicBezTo>
                  <a:cubicBezTo>
                    <a:pt x="116" y="139"/>
                    <a:pt x="116" y="139"/>
                    <a:pt x="116" y="139"/>
                  </a:cubicBezTo>
                  <a:cubicBezTo>
                    <a:pt x="116" y="139"/>
                    <a:pt x="116" y="139"/>
                    <a:pt x="116" y="139"/>
                  </a:cubicBezTo>
                  <a:moveTo>
                    <a:pt x="104" y="133"/>
                  </a:moveTo>
                  <a:cubicBezTo>
                    <a:pt x="102" y="133"/>
                    <a:pt x="100" y="131"/>
                    <a:pt x="99" y="130"/>
                  </a:cubicBezTo>
                  <a:cubicBezTo>
                    <a:pt x="98" y="129"/>
                    <a:pt x="98" y="127"/>
                    <a:pt x="98" y="126"/>
                  </a:cubicBezTo>
                  <a:cubicBezTo>
                    <a:pt x="98" y="125"/>
                    <a:pt x="98" y="124"/>
                    <a:pt x="99" y="122"/>
                  </a:cubicBezTo>
                  <a:cubicBezTo>
                    <a:pt x="99" y="122"/>
                    <a:pt x="99" y="122"/>
                    <a:pt x="99" y="122"/>
                  </a:cubicBezTo>
                  <a:cubicBezTo>
                    <a:pt x="99" y="121"/>
                    <a:pt x="100" y="120"/>
                    <a:pt x="100" y="119"/>
                  </a:cubicBezTo>
                  <a:cubicBezTo>
                    <a:pt x="102" y="116"/>
                    <a:pt x="103" y="113"/>
                    <a:pt x="104" y="110"/>
                  </a:cubicBezTo>
                  <a:cubicBezTo>
                    <a:pt x="104" y="109"/>
                    <a:pt x="104" y="108"/>
                    <a:pt x="105" y="107"/>
                  </a:cubicBezTo>
                  <a:cubicBezTo>
                    <a:pt x="105" y="106"/>
                    <a:pt x="107" y="105"/>
                    <a:pt x="109" y="105"/>
                  </a:cubicBezTo>
                  <a:cubicBezTo>
                    <a:pt x="109" y="105"/>
                    <a:pt x="109" y="105"/>
                    <a:pt x="109" y="105"/>
                  </a:cubicBezTo>
                  <a:cubicBezTo>
                    <a:pt x="109" y="105"/>
                    <a:pt x="109" y="105"/>
                    <a:pt x="109" y="105"/>
                  </a:cubicBezTo>
                  <a:cubicBezTo>
                    <a:pt x="109" y="105"/>
                    <a:pt x="109" y="105"/>
                    <a:pt x="109" y="105"/>
                  </a:cubicBezTo>
                  <a:cubicBezTo>
                    <a:pt x="111" y="105"/>
                    <a:pt x="113" y="107"/>
                    <a:pt x="113" y="109"/>
                  </a:cubicBezTo>
                  <a:cubicBezTo>
                    <a:pt x="113" y="109"/>
                    <a:pt x="113" y="109"/>
                    <a:pt x="113" y="110"/>
                  </a:cubicBezTo>
                  <a:cubicBezTo>
                    <a:pt x="113" y="111"/>
                    <a:pt x="113" y="112"/>
                    <a:pt x="112" y="114"/>
                  </a:cubicBezTo>
                  <a:cubicBezTo>
                    <a:pt x="111" y="119"/>
                    <a:pt x="109" y="125"/>
                    <a:pt x="107" y="130"/>
                  </a:cubicBezTo>
                  <a:cubicBezTo>
                    <a:pt x="107" y="132"/>
                    <a:pt x="106" y="132"/>
                    <a:pt x="106" y="132"/>
                  </a:cubicBezTo>
                  <a:cubicBezTo>
                    <a:pt x="105" y="133"/>
                    <a:pt x="105" y="133"/>
                    <a:pt x="105" y="133"/>
                  </a:cubicBezTo>
                  <a:cubicBezTo>
                    <a:pt x="104" y="133"/>
                    <a:pt x="104" y="133"/>
                    <a:pt x="104" y="133"/>
                  </a:cubicBezTo>
                  <a:cubicBezTo>
                    <a:pt x="104" y="133"/>
                    <a:pt x="104" y="133"/>
                    <a:pt x="104" y="133"/>
                  </a:cubicBezTo>
                  <a:moveTo>
                    <a:pt x="89" y="124"/>
                  </a:moveTo>
                  <a:cubicBezTo>
                    <a:pt x="89" y="124"/>
                    <a:pt x="89" y="124"/>
                    <a:pt x="89" y="124"/>
                  </a:cubicBezTo>
                  <a:cubicBezTo>
                    <a:pt x="88" y="124"/>
                    <a:pt x="86" y="124"/>
                    <a:pt x="86" y="123"/>
                  </a:cubicBezTo>
                  <a:cubicBezTo>
                    <a:pt x="85" y="123"/>
                    <a:pt x="84" y="123"/>
                    <a:pt x="84" y="122"/>
                  </a:cubicBezTo>
                  <a:cubicBezTo>
                    <a:pt x="84" y="122"/>
                    <a:pt x="84" y="121"/>
                    <a:pt x="83" y="121"/>
                  </a:cubicBezTo>
                  <a:cubicBezTo>
                    <a:pt x="83" y="119"/>
                    <a:pt x="83" y="117"/>
                    <a:pt x="83" y="116"/>
                  </a:cubicBezTo>
                  <a:cubicBezTo>
                    <a:pt x="83" y="116"/>
                    <a:pt x="83" y="116"/>
                    <a:pt x="83" y="116"/>
                  </a:cubicBezTo>
                  <a:cubicBezTo>
                    <a:pt x="83" y="113"/>
                    <a:pt x="84" y="110"/>
                    <a:pt x="86" y="106"/>
                  </a:cubicBezTo>
                  <a:cubicBezTo>
                    <a:pt x="87" y="105"/>
                    <a:pt x="87" y="104"/>
                    <a:pt x="87" y="104"/>
                  </a:cubicBezTo>
                  <a:cubicBezTo>
                    <a:pt x="88" y="103"/>
                    <a:pt x="88" y="103"/>
                    <a:pt x="88" y="103"/>
                  </a:cubicBezTo>
                  <a:cubicBezTo>
                    <a:pt x="88" y="102"/>
                    <a:pt x="88" y="102"/>
                    <a:pt x="88" y="102"/>
                  </a:cubicBezTo>
                  <a:cubicBezTo>
                    <a:pt x="89" y="101"/>
                    <a:pt x="89" y="100"/>
                    <a:pt x="90" y="99"/>
                  </a:cubicBezTo>
                  <a:cubicBezTo>
                    <a:pt x="91" y="98"/>
                    <a:pt x="93" y="97"/>
                    <a:pt x="94" y="97"/>
                  </a:cubicBezTo>
                  <a:cubicBezTo>
                    <a:pt x="94" y="97"/>
                    <a:pt x="94" y="97"/>
                    <a:pt x="94" y="97"/>
                  </a:cubicBezTo>
                  <a:cubicBezTo>
                    <a:pt x="95" y="97"/>
                    <a:pt x="96" y="97"/>
                    <a:pt x="96" y="97"/>
                  </a:cubicBezTo>
                  <a:cubicBezTo>
                    <a:pt x="97" y="97"/>
                    <a:pt x="98" y="98"/>
                    <a:pt x="99" y="99"/>
                  </a:cubicBezTo>
                  <a:cubicBezTo>
                    <a:pt x="99" y="101"/>
                    <a:pt x="100" y="102"/>
                    <a:pt x="100" y="104"/>
                  </a:cubicBezTo>
                  <a:cubicBezTo>
                    <a:pt x="100" y="104"/>
                    <a:pt x="100" y="105"/>
                    <a:pt x="100" y="106"/>
                  </a:cubicBezTo>
                  <a:cubicBezTo>
                    <a:pt x="100" y="106"/>
                    <a:pt x="100" y="106"/>
                    <a:pt x="100" y="106"/>
                  </a:cubicBezTo>
                  <a:cubicBezTo>
                    <a:pt x="100" y="107"/>
                    <a:pt x="100" y="107"/>
                    <a:pt x="99" y="108"/>
                  </a:cubicBezTo>
                  <a:cubicBezTo>
                    <a:pt x="98" y="111"/>
                    <a:pt x="97" y="114"/>
                    <a:pt x="96" y="117"/>
                  </a:cubicBezTo>
                  <a:cubicBezTo>
                    <a:pt x="94" y="120"/>
                    <a:pt x="93" y="122"/>
                    <a:pt x="91" y="123"/>
                  </a:cubicBezTo>
                  <a:cubicBezTo>
                    <a:pt x="90" y="124"/>
                    <a:pt x="90" y="124"/>
                    <a:pt x="89" y="124"/>
                  </a:cubicBezTo>
                  <a:moveTo>
                    <a:pt x="75" y="112"/>
                  </a:moveTo>
                  <a:cubicBezTo>
                    <a:pt x="75" y="112"/>
                    <a:pt x="75" y="112"/>
                    <a:pt x="75" y="112"/>
                  </a:cubicBezTo>
                  <a:cubicBezTo>
                    <a:pt x="74" y="112"/>
                    <a:pt x="74" y="112"/>
                    <a:pt x="74" y="112"/>
                  </a:cubicBezTo>
                  <a:cubicBezTo>
                    <a:pt x="74" y="112"/>
                    <a:pt x="73" y="112"/>
                    <a:pt x="72" y="111"/>
                  </a:cubicBezTo>
                  <a:cubicBezTo>
                    <a:pt x="72" y="110"/>
                    <a:pt x="72" y="110"/>
                    <a:pt x="72" y="109"/>
                  </a:cubicBezTo>
                  <a:cubicBezTo>
                    <a:pt x="72" y="109"/>
                    <a:pt x="72" y="109"/>
                    <a:pt x="72" y="109"/>
                  </a:cubicBezTo>
                  <a:cubicBezTo>
                    <a:pt x="72" y="108"/>
                    <a:pt x="72" y="108"/>
                    <a:pt x="72" y="107"/>
                  </a:cubicBezTo>
                  <a:cubicBezTo>
                    <a:pt x="73" y="103"/>
                    <a:pt x="74" y="100"/>
                    <a:pt x="76" y="97"/>
                  </a:cubicBezTo>
                  <a:cubicBezTo>
                    <a:pt x="76" y="96"/>
                    <a:pt x="77" y="95"/>
                    <a:pt x="77" y="94"/>
                  </a:cubicBezTo>
                  <a:cubicBezTo>
                    <a:pt x="78" y="94"/>
                    <a:pt x="78" y="93"/>
                    <a:pt x="79" y="93"/>
                  </a:cubicBezTo>
                  <a:cubicBezTo>
                    <a:pt x="79" y="93"/>
                    <a:pt x="79" y="93"/>
                    <a:pt x="79" y="93"/>
                  </a:cubicBezTo>
                  <a:cubicBezTo>
                    <a:pt x="79" y="93"/>
                    <a:pt x="79" y="93"/>
                    <a:pt x="79" y="93"/>
                  </a:cubicBezTo>
                  <a:cubicBezTo>
                    <a:pt x="79" y="93"/>
                    <a:pt x="79" y="93"/>
                    <a:pt x="79" y="93"/>
                  </a:cubicBezTo>
                  <a:cubicBezTo>
                    <a:pt x="80" y="93"/>
                    <a:pt x="81" y="94"/>
                    <a:pt x="82" y="94"/>
                  </a:cubicBezTo>
                  <a:cubicBezTo>
                    <a:pt x="83" y="95"/>
                    <a:pt x="84" y="96"/>
                    <a:pt x="84" y="98"/>
                  </a:cubicBezTo>
                  <a:cubicBezTo>
                    <a:pt x="84" y="99"/>
                    <a:pt x="84" y="100"/>
                    <a:pt x="83" y="101"/>
                  </a:cubicBezTo>
                  <a:cubicBezTo>
                    <a:pt x="83" y="102"/>
                    <a:pt x="82" y="103"/>
                    <a:pt x="82" y="104"/>
                  </a:cubicBezTo>
                  <a:cubicBezTo>
                    <a:pt x="81" y="106"/>
                    <a:pt x="80" y="107"/>
                    <a:pt x="79" y="109"/>
                  </a:cubicBezTo>
                  <a:cubicBezTo>
                    <a:pt x="79" y="109"/>
                    <a:pt x="78" y="110"/>
                    <a:pt x="78" y="110"/>
                  </a:cubicBezTo>
                  <a:cubicBezTo>
                    <a:pt x="78" y="111"/>
                    <a:pt x="76" y="112"/>
                    <a:pt x="75" y="112"/>
                  </a:cubicBezTo>
                  <a:moveTo>
                    <a:pt x="36" y="90"/>
                  </a:moveTo>
                  <a:cubicBezTo>
                    <a:pt x="36" y="90"/>
                    <a:pt x="35" y="90"/>
                    <a:pt x="34" y="90"/>
                  </a:cubicBezTo>
                  <a:cubicBezTo>
                    <a:pt x="34" y="90"/>
                    <a:pt x="34" y="90"/>
                    <a:pt x="33" y="89"/>
                  </a:cubicBezTo>
                  <a:cubicBezTo>
                    <a:pt x="34" y="89"/>
                    <a:pt x="34" y="88"/>
                    <a:pt x="34" y="88"/>
                  </a:cubicBezTo>
                  <a:cubicBezTo>
                    <a:pt x="35" y="88"/>
                    <a:pt x="35" y="88"/>
                    <a:pt x="35" y="88"/>
                  </a:cubicBezTo>
                  <a:cubicBezTo>
                    <a:pt x="35" y="89"/>
                    <a:pt x="36" y="89"/>
                    <a:pt x="36" y="89"/>
                  </a:cubicBezTo>
                  <a:cubicBezTo>
                    <a:pt x="36" y="90"/>
                    <a:pt x="36" y="90"/>
                    <a:pt x="36" y="90"/>
                  </a:cubicBezTo>
                  <a:cubicBezTo>
                    <a:pt x="36" y="90"/>
                    <a:pt x="36" y="90"/>
                    <a:pt x="36" y="90"/>
                  </a:cubicBezTo>
                  <a:cubicBezTo>
                    <a:pt x="36" y="90"/>
                    <a:pt x="36" y="90"/>
                    <a:pt x="36" y="90"/>
                  </a:cubicBezTo>
                  <a:cubicBezTo>
                    <a:pt x="36" y="90"/>
                    <a:pt x="36" y="90"/>
                    <a:pt x="36" y="90"/>
                  </a:cubicBezTo>
                  <a:cubicBezTo>
                    <a:pt x="36" y="90"/>
                    <a:pt x="36" y="90"/>
                    <a:pt x="36" y="90"/>
                  </a:cubicBezTo>
                  <a:moveTo>
                    <a:pt x="213" y="87"/>
                  </a:moveTo>
                  <a:cubicBezTo>
                    <a:pt x="212" y="87"/>
                    <a:pt x="212" y="87"/>
                    <a:pt x="211" y="87"/>
                  </a:cubicBezTo>
                  <a:cubicBezTo>
                    <a:pt x="212" y="86"/>
                    <a:pt x="212" y="86"/>
                    <a:pt x="212" y="86"/>
                  </a:cubicBezTo>
                  <a:cubicBezTo>
                    <a:pt x="213" y="86"/>
                    <a:pt x="213" y="86"/>
                    <a:pt x="214" y="86"/>
                  </a:cubicBezTo>
                  <a:cubicBezTo>
                    <a:pt x="214" y="86"/>
                    <a:pt x="214" y="86"/>
                    <a:pt x="214" y="86"/>
                  </a:cubicBezTo>
                  <a:cubicBezTo>
                    <a:pt x="214" y="86"/>
                    <a:pt x="213" y="87"/>
                    <a:pt x="213" y="87"/>
                  </a:cubicBezTo>
                  <a:moveTo>
                    <a:pt x="209" y="85"/>
                  </a:moveTo>
                  <a:cubicBezTo>
                    <a:pt x="208" y="85"/>
                    <a:pt x="208" y="85"/>
                    <a:pt x="208" y="85"/>
                  </a:cubicBezTo>
                  <a:cubicBezTo>
                    <a:pt x="208" y="85"/>
                    <a:pt x="208" y="85"/>
                    <a:pt x="208" y="85"/>
                  </a:cubicBezTo>
                  <a:cubicBezTo>
                    <a:pt x="208" y="84"/>
                    <a:pt x="208" y="84"/>
                    <a:pt x="208" y="84"/>
                  </a:cubicBezTo>
                  <a:cubicBezTo>
                    <a:pt x="209" y="84"/>
                    <a:pt x="209" y="85"/>
                    <a:pt x="210" y="85"/>
                  </a:cubicBezTo>
                  <a:cubicBezTo>
                    <a:pt x="210" y="85"/>
                    <a:pt x="210" y="85"/>
                    <a:pt x="210" y="85"/>
                  </a:cubicBezTo>
                  <a:cubicBezTo>
                    <a:pt x="210" y="85"/>
                    <a:pt x="210" y="85"/>
                    <a:pt x="210" y="85"/>
                  </a:cubicBezTo>
                  <a:cubicBezTo>
                    <a:pt x="209" y="85"/>
                    <a:pt x="209" y="85"/>
                    <a:pt x="209" y="85"/>
                  </a:cubicBezTo>
                  <a:moveTo>
                    <a:pt x="31" y="88"/>
                  </a:moveTo>
                  <a:cubicBezTo>
                    <a:pt x="31" y="88"/>
                    <a:pt x="31" y="88"/>
                    <a:pt x="31" y="88"/>
                  </a:cubicBezTo>
                  <a:cubicBezTo>
                    <a:pt x="31" y="88"/>
                    <a:pt x="30" y="88"/>
                    <a:pt x="30" y="87"/>
                  </a:cubicBezTo>
                  <a:cubicBezTo>
                    <a:pt x="30" y="87"/>
                    <a:pt x="30" y="87"/>
                    <a:pt x="30" y="87"/>
                  </a:cubicBezTo>
                  <a:cubicBezTo>
                    <a:pt x="31" y="85"/>
                    <a:pt x="32" y="83"/>
                    <a:pt x="33" y="82"/>
                  </a:cubicBezTo>
                  <a:cubicBezTo>
                    <a:pt x="33" y="82"/>
                    <a:pt x="33" y="83"/>
                    <a:pt x="33" y="83"/>
                  </a:cubicBezTo>
                  <a:cubicBezTo>
                    <a:pt x="33" y="84"/>
                    <a:pt x="33" y="84"/>
                    <a:pt x="33" y="85"/>
                  </a:cubicBezTo>
                  <a:cubicBezTo>
                    <a:pt x="32" y="86"/>
                    <a:pt x="32" y="87"/>
                    <a:pt x="31" y="88"/>
                  </a:cubicBezTo>
                  <a:moveTo>
                    <a:pt x="206" y="83"/>
                  </a:moveTo>
                  <a:cubicBezTo>
                    <a:pt x="206" y="82"/>
                    <a:pt x="205" y="82"/>
                    <a:pt x="205" y="82"/>
                  </a:cubicBezTo>
                  <a:cubicBezTo>
                    <a:pt x="206" y="81"/>
                    <a:pt x="206" y="81"/>
                    <a:pt x="206" y="81"/>
                  </a:cubicBezTo>
                  <a:cubicBezTo>
                    <a:pt x="206" y="82"/>
                    <a:pt x="206" y="82"/>
                    <a:pt x="206" y="82"/>
                  </a:cubicBezTo>
                  <a:cubicBezTo>
                    <a:pt x="206" y="83"/>
                    <a:pt x="206" y="83"/>
                    <a:pt x="206" y="83"/>
                  </a:cubicBezTo>
                  <a:moveTo>
                    <a:pt x="27" y="86"/>
                  </a:moveTo>
                  <a:cubicBezTo>
                    <a:pt x="27" y="86"/>
                    <a:pt x="26" y="86"/>
                    <a:pt x="26" y="85"/>
                  </a:cubicBezTo>
                  <a:cubicBezTo>
                    <a:pt x="28" y="82"/>
                    <a:pt x="30" y="78"/>
                    <a:pt x="33" y="75"/>
                  </a:cubicBezTo>
                  <a:cubicBezTo>
                    <a:pt x="33" y="76"/>
                    <a:pt x="33" y="77"/>
                    <a:pt x="33" y="79"/>
                  </a:cubicBezTo>
                  <a:cubicBezTo>
                    <a:pt x="33" y="79"/>
                    <a:pt x="33" y="79"/>
                    <a:pt x="33" y="79"/>
                  </a:cubicBezTo>
                  <a:cubicBezTo>
                    <a:pt x="32" y="79"/>
                    <a:pt x="32" y="79"/>
                    <a:pt x="32" y="79"/>
                  </a:cubicBezTo>
                  <a:cubicBezTo>
                    <a:pt x="30" y="81"/>
                    <a:pt x="29" y="84"/>
                    <a:pt x="27" y="86"/>
                  </a:cubicBezTo>
                  <a:moveTo>
                    <a:pt x="71" y="95"/>
                  </a:moveTo>
                  <a:cubicBezTo>
                    <a:pt x="65" y="86"/>
                    <a:pt x="56" y="80"/>
                    <a:pt x="45" y="76"/>
                  </a:cubicBezTo>
                  <a:cubicBezTo>
                    <a:pt x="46" y="61"/>
                    <a:pt x="51" y="45"/>
                    <a:pt x="61" y="33"/>
                  </a:cubicBezTo>
                  <a:cubicBezTo>
                    <a:pt x="61" y="32"/>
                    <a:pt x="62" y="32"/>
                    <a:pt x="62" y="32"/>
                  </a:cubicBezTo>
                  <a:cubicBezTo>
                    <a:pt x="62" y="32"/>
                    <a:pt x="62" y="32"/>
                    <a:pt x="62" y="32"/>
                  </a:cubicBezTo>
                  <a:cubicBezTo>
                    <a:pt x="62" y="32"/>
                    <a:pt x="62" y="32"/>
                    <a:pt x="62" y="32"/>
                  </a:cubicBezTo>
                  <a:cubicBezTo>
                    <a:pt x="63" y="32"/>
                    <a:pt x="63" y="32"/>
                    <a:pt x="63" y="32"/>
                  </a:cubicBezTo>
                  <a:cubicBezTo>
                    <a:pt x="63" y="32"/>
                    <a:pt x="63" y="32"/>
                    <a:pt x="63" y="32"/>
                  </a:cubicBezTo>
                  <a:cubicBezTo>
                    <a:pt x="63" y="32"/>
                    <a:pt x="63" y="32"/>
                    <a:pt x="64" y="32"/>
                  </a:cubicBezTo>
                  <a:cubicBezTo>
                    <a:pt x="69" y="33"/>
                    <a:pt x="74" y="34"/>
                    <a:pt x="80" y="36"/>
                  </a:cubicBezTo>
                  <a:cubicBezTo>
                    <a:pt x="78" y="38"/>
                    <a:pt x="76" y="39"/>
                    <a:pt x="73" y="41"/>
                  </a:cubicBezTo>
                  <a:cubicBezTo>
                    <a:pt x="71" y="43"/>
                    <a:pt x="70" y="45"/>
                    <a:pt x="70" y="48"/>
                  </a:cubicBezTo>
                  <a:cubicBezTo>
                    <a:pt x="70" y="50"/>
                    <a:pt x="70" y="51"/>
                    <a:pt x="71" y="53"/>
                  </a:cubicBezTo>
                  <a:cubicBezTo>
                    <a:pt x="72" y="54"/>
                    <a:pt x="74" y="56"/>
                    <a:pt x="76" y="56"/>
                  </a:cubicBezTo>
                  <a:cubicBezTo>
                    <a:pt x="78" y="57"/>
                    <a:pt x="81" y="57"/>
                    <a:pt x="83" y="57"/>
                  </a:cubicBezTo>
                  <a:cubicBezTo>
                    <a:pt x="85" y="57"/>
                    <a:pt x="87" y="57"/>
                    <a:pt x="88" y="57"/>
                  </a:cubicBezTo>
                  <a:cubicBezTo>
                    <a:pt x="96" y="55"/>
                    <a:pt x="102" y="50"/>
                    <a:pt x="108" y="47"/>
                  </a:cubicBezTo>
                  <a:cubicBezTo>
                    <a:pt x="112" y="44"/>
                    <a:pt x="118" y="42"/>
                    <a:pt x="122" y="42"/>
                  </a:cubicBezTo>
                  <a:cubicBezTo>
                    <a:pt x="123" y="42"/>
                    <a:pt x="123" y="42"/>
                    <a:pt x="123" y="42"/>
                  </a:cubicBezTo>
                  <a:cubicBezTo>
                    <a:pt x="125" y="42"/>
                    <a:pt x="127" y="43"/>
                    <a:pt x="128" y="44"/>
                  </a:cubicBezTo>
                  <a:cubicBezTo>
                    <a:pt x="128" y="44"/>
                    <a:pt x="128" y="44"/>
                    <a:pt x="128" y="44"/>
                  </a:cubicBezTo>
                  <a:cubicBezTo>
                    <a:pt x="131" y="48"/>
                    <a:pt x="134" y="52"/>
                    <a:pt x="138" y="55"/>
                  </a:cubicBezTo>
                  <a:cubicBezTo>
                    <a:pt x="142" y="57"/>
                    <a:pt x="146" y="59"/>
                    <a:pt x="149" y="61"/>
                  </a:cubicBezTo>
                  <a:cubicBezTo>
                    <a:pt x="164" y="68"/>
                    <a:pt x="177" y="76"/>
                    <a:pt x="190" y="86"/>
                  </a:cubicBezTo>
                  <a:cubicBezTo>
                    <a:pt x="190" y="86"/>
                    <a:pt x="191" y="86"/>
                    <a:pt x="191" y="87"/>
                  </a:cubicBezTo>
                  <a:cubicBezTo>
                    <a:pt x="193" y="88"/>
                    <a:pt x="194" y="89"/>
                    <a:pt x="196" y="90"/>
                  </a:cubicBezTo>
                  <a:cubicBezTo>
                    <a:pt x="197" y="91"/>
                    <a:pt x="198" y="92"/>
                    <a:pt x="199" y="93"/>
                  </a:cubicBezTo>
                  <a:cubicBezTo>
                    <a:pt x="200" y="95"/>
                    <a:pt x="200" y="96"/>
                    <a:pt x="200" y="97"/>
                  </a:cubicBezTo>
                  <a:cubicBezTo>
                    <a:pt x="200" y="99"/>
                    <a:pt x="200" y="100"/>
                    <a:pt x="199" y="101"/>
                  </a:cubicBezTo>
                  <a:cubicBezTo>
                    <a:pt x="198" y="103"/>
                    <a:pt x="195" y="105"/>
                    <a:pt x="193" y="105"/>
                  </a:cubicBezTo>
                  <a:cubicBezTo>
                    <a:pt x="193" y="105"/>
                    <a:pt x="193" y="105"/>
                    <a:pt x="193" y="105"/>
                  </a:cubicBezTo>
                  <a:cubicBezTo>
                    <a:pt x="192" y="105"/>
                    <a:pt x="192" y="105"/>
                    <a:pt x="192" y="105"/>
                  </a:cubicBezTo>
                  <a:cubicBezTo>
                    <a:pt x="191" y="105"/>
                    <a:pt x="189" y="104"/>
                    <a:pt x="188" y="103"/>
                  </a:cubicBezTo>
                  <a:cubicBezTo>
                    <a:pt x="174" y="98"/>
                    <a:pt x="161" y="91"/>
                    <a:pt x="148" y="84"/>
                  </a:cubicBezTo>
                  <a:cubicBezTo>
                    <a:pt x="147" y="83"/>
                    <a:pt x="147" y="83"/>
                    <a:pt x="147" y="83"/>
                  </a:cubicBezTo>
                  <a:cubicBezTo>
                    <a:pt x="146" y="83"/>
                    <a:pt x="145" y="84"/>
                    <a:pt x="145" y="84"/>
                  </a:cubicBezTo>
                  <a:cubicBezTo>
                    <a:pt x="144" y="86"/>
                    <a:pt x="144" y="87"/>
                    <a:pt x="145" y="88"/>
                  </a:cubicBezTo>
                  <a:cubicBezTo>
                    <a:pt x="158" y="95"/>
                    <a:pt x="171" y="102"/>
                    <a:pt x="185" y="107"/>
                  </a:cubicBezTo>
                  <a:cubicBezTo>
                    <a:pt x="185" y="108"/>
                    <a:pt x="185" y="109"/>
                    <a:pt x="185" y="109"/>
                  </a:cubicBezTo>
                  <a:cubicBezTo>
                    <a:pt x="185" y="112"/>
                    <a:pt x="183" y="115"/>
                    <a:pt x="180" y="116"/>
                  </a:cubicBezTo>
                  <a:cubicBezTo>
                    <a:pt x="179" y="117"/>
                    <a:pt x="177" y="118"/>
                    <a:pt x="175" y="118"/>
                  </a:cubicBezTo>
                  <a:cubicBezTo>
                    <a:pt x="173" y="118"/>
                    <a:pt x="172" y="117"/>
                    <a:pt x="170" y="117"/>
                  </a:cubicBezTo>
                  <a:cubicBezTo>
                    <a:pt x="167" y="116"/>
                    <a:pt x="163" y="114"/>
                    <a:pt x="160" y="112"/>
                  </a:cubicBezTo>
                  <a:cubicBezTo>
                    <a:pt x="155" y="109"/>
                    <a:pt x="150" y="105"/>
                    <a:pt x="145" y="102"/>
                  </a:cubicBezTo>
                  <a:cubicBezTo>
                    <a:pt x="146" y="101"/>
                    <a:pt x="146" y="100"/>
                    <a:pt x="145" y="100"/>
                  </a:cubicBezTo>
                  <a:cubicBezTo>
                    <a:pt x="145" y="99"/>
                    <a:pt x="144" y="99"/>
                    <a:pt x="143" y="99"/>
                  </a:cubicBezTo>
                  <a:cubicBezTo>
                    <a:pt x="143" y="99"/>
                    <a:pt x="142" y="99"/>
                    <a:pt x="142" y="99"/>
                  </a:cubicBezTo>
                  <a:cubicBezTo>
                    <a:pt x="141" y="99"/>
                    <a:pt x="140" y="100"/>
                    <a:pt x="140" y="100"/>
                  </a:cubicBezTo>
                  <a:cubicBezTo>
                    <a:pt x="139" y="101"/>
                    <a:pt x="139" y="102"/>
                    <a:pt x="139" y="102"/>
                  </a:cubicBezTo>
                  <a:cubicBezTo>
                    <a:pt x="139" y="103"/>
                    <a:pt x="139" y="104"/>
                    <a:pt x="140" y="104"/>
                  </a:cubicBezTo>
                  <a:cubicBezTo>
                    <a:pt x="146" y="108"/>
                    <a:pt x="151" y="112"/>
                    <a:pt x="157" y="116"/>
                  </a:cubicBezTo>
                  <a:cubicBezTo>
                    <a:pt x="160" y="118"/>
                    <a:pt x="164" y="120"/>
                    <a:pt x="167" y="121"/>
                  </a:cubicBezTo>
                  <a:cubicBezTo>
                    <a:pt x="167" y="122"/>
                    <a:pt x="167" y="122"/>
                    <a:pt x="167" y="122"/>
                  </a:cubicBezTo>
                  <a:cubicBezTo>
                    <a:pt x="167" y="123"/>
                    <a:pt x="167" y="124"/>
                    <a:pt x="167" y="125"/>
                  </a:cubicBezTo>
                  <a:cubicBezTo>
                    <a:pt x="167" y="126"/>
                    <a:pt x="166" y="126"/>
                    <a:pt x="165" y="127"/>
                  </a:cubicBezTo>
                  <a:cubicBezTo>
                    <a:pt x="164" y="129"/>
                    <a:pt x="162" y="130"/>
                    <a:pt x="159" y="130"/>
                  </a:cubicBezTo>
                  <a:cubicBezTo>
                    <a:pt x="158" y="130"/>
                    <a:pt x="157" y="130"/>
                    <a:pt x="157" y="129"/>
                  </a:cubicBezTo>
                  <a:cubicBezTo>
                    <a:pt x="153" y="129"/>
                    <a:pt x="150" y="126"/>
                    <a:pt x="147" y="124"/>
                  </a:cubicBezTo>
                  <a:cubicBezTo>
                    <a:pt x="143" y="121"/>
                    <a:pt x="139" y="119"/>
                    <a:pt x="136" y="116"/>
                  </a:cubicBezTo>
                  <a:cubicBezTo>
                    <a:pt x="135" y="116"/>
                    <a:pt x="135" y="116"/>
                    <a:pt x="134" y="116"/>
                  </a:cubicBezTo>
                  <a:cubicBezTo>
                    <a:pt x="134" y="116"/>
                    <a:pt x="133" y="116"/>
                    <a:pt x="132" y="117"/>
                  </a:cubicBezTo>
                  <a:cubicBezTo>
                    <a:pt x="132" y="118"/>
                    <a:pt x="132" y="119"/>
                    <a:pt x="133" y="120"/>
                  </a:cubicBezTo>
                  <a:cubicBezTo>
                    <a:pt x="137" y="123"/>
                    <a:pt x="140" y="125"/>
                    <a:pt x="144" y="128"/>
                  </a:cubicBezTo>
                  <a:cubicBezTo>
                    <a:pt x="145" y="129"/>
                    <a:pt x="146" y="129"/>
                    <a:pt x="147" y="130"/>
                  </a:cubicBezTo>
                  <a:cubicBezTo>
                    <a:pt x="148" y="131"/>
                    <a:pt x="148" y="132"/>
                    <a:pt x="149" y="133"/>
                  </a:cubicBezTo>
                  <a:cubicBezTo>
                    <a:pt x="149" y="134"/>
                    <a:pt x="149" y="135"/>
                    <a:pt x="149" y="135"/>
                  </a:cubicBezTo>
                  <a:cubicBezTo>
                    <a:pt x="149" y="136"/>
                    <a:pt x="149" y="136"/>
                    <a:pt x="149" y="136"/>
                  </a:cubicBezTo>
                  <a:cubicBezTo>
                    <a:pt x="149" y="138"/>
                    <a:pt x="148" y="139"/>
                    <a:pt x="147" y="140"/>
                  </a:cubicBezTo>
                  <a:cubicBezTo>
                    <a:pt x="146" y="140"/>
                    <a:pt x="145" y="141"/>
                    <a:pt x="144" y="141"/>
                  </a:cubicBezTo>
                  <a:cubicBezTo>
                    <a:pt x="143" y="141"/>
                    <a:pt x="143" y="141"/>
                    <a:pt x="143" y="141"/>
                  </a:cubicBezTo>
                  <a:cubicBezTo>
                    <a:pt x="143" y="141"/>
                    <a:pt x="143" y="141"/>
                    <a:pt x="143" y="141"/>
                  </a:cubicBezTo>
                  <a:cubicBezTo>
                    <a:pt x="142" y="141"/>
                    <a:pt x="141" y="141"/>
                    <a:pt x="140" y="140"/>
                  </a:cubicBezTo>
                  <a:cubicBezTo>
                    <a:pt x="140" y="140"/>
                    <a:pt x="140" y="140"/>
                    <a:pt x="140" y="140"/>
                  </a:cubicBezTo>
                  <a:cubicBezTo>
                    <a:pt x="134" y="138"/>
                    <a:pt x="132" y="136"/>
                    <a:pt x="126" y="133"/>
                  </a:cubicBezTo>
                  <a:cubicBezTo>
                    <a:pt x="126" y="133"/>
                    <a:pt x="126" y="133"/>
                    <a:pt x="126" y="133"/>
                  </a:cubicBezTo>
                  <a:cubicBezTo>
                    <a:pt x="127" y="132"/>
                    <a:pt x="127" y="131"/>
                    <a:pt x="128" y="129"/>
                  </a:cubicBezTo>
                  <a:cubicBezTo>
                    <a:pt x="128" y="128"/>
                    <a:pt x="129" y="126"/>
                    <a:pt x="129" y="125"/>
                  </a:cubicBezTo>
                  <a:cubicBezTo>
                    <a:pt x="129" y="125"/>
                    <a:pt x="129" y="125"/>
                    <a:pt x="129" y="125"/>
                  </a:cubicBezTo>
                  <a:cubicBezTo>
                    <a:pt x="129" y="123"/>
                    <a:pt x="128" y="121"/>
                    <a:pt x="127" y="119"/>
                  </a:cubicBezTo>
                  <a:cubicBezTo>
                    <a:pt x="126" y="118"/>
                    <a:pt x="125" y="117"/>
                    <a:pt x="123" y="116"/>
                  </a:cubicBezTo>
                  <a:cubicBezTo>
                    <a:pt x="122" y="115"/>
                    <a:pt x="120" y="115"/>
                    <a:pt x="119" y="115"/>
                  </a:cubicBezTo>
                  <a:cubicBezTo>
                    <a:pt x="119" y="115"/>
                    <a:pt x="119" y="115"/>
                    <a:pt x="119" y="115"/>
                  </a:cubicBezTo>
                  <a:cubicBezTo>
                    <a:pt x="118" y="115"/>
                    <a:pt x="118" y="115"/>
                    <a:pt x="117" y="115"/>
                  </a:cubicBezTo>
                  <a:cubicBezTo>
                    <a:pt x="118" y="113"/>
                    <a:pt x="118" y="112"/>
                    <a:pt x="118" y="110"/>
                  </a:cubicBezTo>
                  <a:cubicBezTo>
                    <a:pt x="118" y="109"/>
                    <a:pt x="118" y="108"/>
                    <a:pt x="118" y="108"/>
                  </a:cubicBezTo>
                  <a:cubicBezTo>
                    <a:pt x="117" y="104"/>
                    <a:pt x="114" y="101"/>
                    <a:pt x="110" y="100"/>
                  </a:cubicBezTo>
                  <a:cubicBezTo>
                    <a:pt x="110" y="100"/>
                    <a:pt x="110" y="100"/>
                    <a:pt x="110" y="100"/>
                  </a:cubicBezTo>
                  <a:cubicBezTo>
                    <a:pt x="110" y="100"/>
                    <a:pt x="110" y="100"/>
                    <a:pt x="110" y="100"/>
                  </a:cubicBezTo>
                  <a:cubicBezTo>
                    <a:pt x="110" y="100"/>
                    <a:pt x="110" y="100"/>
                    <a:pt x="110" y="100"/>
                  </a:cubicBezTo>
                  <a:cubicBezTo>
                    <a:pt x="109" y="100"/>
                    <a:pt x="109" y="100"/>
                    <a:pt x="109" y="100"/>
                  </a:cubicBezTo>
                  <a:cubicBezTo>
                    <a:pt x="107" y="100"/>
                    <a:pt x="106" y="100"/>
                    <a:pt x="105" y="101"/>
                  </a:cubicBezTo>
                  <a:cubicBezTo>
                    <a:pt x="104" y="99"/>
                    <a:pt x="103" y="98"/>
                    <a:pt x="102" y="96"/>
                  </a:cubicBezTo>
                  <a:cubicBezTo>
                    <a:pt x="101" y="95"/>
                    <a:pt x="99" y="94"/>
                    <a:pt x="98" y="93"/>
                  </a:cubicBezTo>
                  <a:cubicBezTo>
                    <a:pt x="97" y="92"/>
                    <a:pt x="96" y="92"/>
                    <a:pt x="94" y="92"/>
                  </a:cubicBezTo>
                  <a:cubicBezTo>
                    <a:pt x="92" y="92"/>
                    <a:pt x="90" y="93"/>
                    <a:pt x="88" y="95"/>
                  </a:cubicBezTo>
                  <a:cubicBezTo>
                    <a:pt x="87" y="93"/>
                    <a:pt x="86" y="91"/>
                    <a:pt x="85" y="90"/>
                  </a:cubicBezTo>
                  <a:cubicBezTo>
                    <a:pt x="83" y="89"/>
                    <a:pt x="81" y="88"/>
                    <a:pt x="79" y="88"/>
                  </a:cubicBezTo>
                  <a:cubicBezTo>
                    <a:pt x="79" y="88"/>
                    <a:pt x="78" y="88"/>
                    <a:pt x="78" y="89"/>
                  </a:cubicBezTo>
                  <a:cubicBezTo>
                    <a:pt x="78" y="89"/>
                    <a:pt x="78" y="89"/>
                    <a:pt x="78" y="89"/>
                  </a:cubicBezTo>
                  <a:cubicBezTo>
                    <a:pt x="78" y="89"/>
                    <a:pt x="78" y="89"/>
                    <a:pt x="78" y="89"/>
                  </a:cubicBezTo>
                  <a:cubicBezTo>
                    <a:pt x="76" y="89"/>
                    <a:pt x="75" y="90"/>
                    <a:pt x="74" y="91"/>
                  </a:cubicBezTo>
                  <a:cubicBezTo>
                    <a:pt x="73" y="92"/>
                    <a:pt x="72" y="94"/>
                    <a:pt x="71" y="95"/>
                  </a:cubicBezTo>
                  <a:cubicBezTo>
                    <a:pt x="71" y="95"/>
                    <a:pt x="71" y="95"/>
                    <a:pt x="71" y="95"/>
                  </a:cubicBezTo>
                  <a:moveTo>
                    <a:pt x="83" y="53"/>
                  </a:moveTo>
                  <a:cubicBezTo>
                    <a:pt x="81" y="53"/>
                    <a:pt x="79" y="52"/>
                    <a:pt x="77" y="52"/>
                  </a:cubicBezTo>
                  <a:cubicBezTo>
                    <a:pt x="76" y="51"/>
                    <a:pt x="76" y="51"/>
                    <a:pt x="75" y="50"/>
                  </a:cubicBezTo>
                  <a:cubicBezTo>
                    <a:pt x="75" y="50"/>
                    <a:pt x="75" y="49"/>
                    <a:pt x="75" y="48"/>
                  </a:cubicBezTo>
                  <a:cubicBezTo>
                    <a:pt x="75" y="47"/>
                    <a:pt x="75" y="46"/>
                    <a:pt x="76" y="45"/>
                  </a:cubicBezTo>
                  <a:cubicBezTo>
                    <a:pt x="81" y="41"/>
                    <a:pt x="85" y="38"/>
                    <a:pt x="88" y="34"/>
                  </a:cubicBezTo>
                  <a:cubicBezTo>
                    <a:pt x="90" y="32"/>
                    <a:pt x="92" y="30"/>
                    <a:pt x="94" y="29"/>
                  </a:cubicBezTo>
                  <a:cubicBezTo>
                    <a:pt x="95" y="28"/>
                    <a:pt x="97" y="27"/>
                    <a:pt x="99" y="26"/>
                  </a:cubicBezTo>
                  <a:cubicBezTo>
                    <a:pt x="108" y="24"/>
                    <a:pt x="117" y="22"/>
                    <a:pt x="125" y="22"/>
                  </a:cubicBezTo>
                  <a:cubicBezTo>
                    <a:pt x="136" y="22"/>
                    <a:pt x="147" y="24"/>
                    <a:pt x="157" y="28"/>
                  </a:cubicBezTo>
                  <a:cubicBezTo>
                    <a:pt x="162" y="31"/>
                    <a:pt x="168" y="33"/>
                    <a:pt x="174" y="34"/>
                  </a:cubicBezTo>
                  <a:cubicBezTo>
                    <a:pt x="174" y="34"/>
                    <a:pt x="174" y="34"/>
                    <a:pt x="174" y="34"/>
                  </a:cubicBezTo>
                  <a:cubicBezTo>
                    <a:pt x="175" y="34"/>
                    <a:pt x="176" y="34"/>
                    <a:pt x="176" y="34"/>
                  </a:cubicBezTo>
                  <a:cubicBezTo>
                    <a:pt x="182" y="34"/>
                    <a:pt x="188" y="32"/>
                    <a:pt x="192" y="28"/>
                  </a:cubicBezTo>
                  <a:cubicBezTo>
                    <a:pt x="192" y="28"/>
                    <a:pt x="192" y="28"/>
                    <a:pt x="192" y="28"/>
                  </a:cubicBezTo>
                  <a:cubicBezTo>
                    <a:pt x="197" y="34"/>
                    <a:pt x="201" y="41"/>
                    <a:pt x="204" y="48"/>
                  </a:cubicBezTo>
                  <a:cubicBezTo>
                    <a:pt x="207" y="56"/>
                    <a:pt x="209" y="65"/>
                    <a:pt x="210" y="74"/>
                  </a:cubicBezTo>
                  <a:cubicBezTo>
                    <a:pt x="204" y="77"/>
                    <a:pt x="198" y="79"/>
                    <a:pt x="193" y="82"/>
                  </a:cubicBezTo>
                  <a:cubicBezTo>
                    <a:pt x="180" y="72"/>
                    <a:pt x="166" y="63"/>
                    <a:pt x="151" y="56"/>
                  </a:cubicBezTo>
                  <a:cubicBezTo>
                    <a:pt x="148" y="55"/>
                    <a:pt x="144" y="53"/>
                    <a:pt x="141" y="51"/>
                  </a:cubicBezTo>
                  <a:cubicBezTo>
                    <a:pt x="137" y="48"/>
                    <a:pt x="134" y="44"/>
                    <a:pt x="131" y="40"/>
                  </a:cubicBezTo>
                  <a:cubicBezTo>
                    <a:pt x="131" y="39"/>
                    <a:pt x="130" y="39"/>
                    <a:pt x="129" y="39"/>
                  </a:cubicBezTo>
                  <a:cubicBezTo>
                    <a:pt x="127" y="38"/>
                    <a:pt x="125" y="37"/>
                    <a:pt x="123" y="37"/>
                  </a:cubicBezTo>
                  <a:cubicBezTo>
                    <a:pt x="123" y="37"/>
                    <a:pt x="123" y="37"/>
                    <a:pt x="123" y="37"/>
                  </a:cubicBezTo>
                  <a:cubicBezTo>
                    <a:pt x="117" y="37"/>
                    <a:pt x="111" y="40"/>
                    <a:pt x="106" y="42"/>
                  </a:cubicBezTo>
                  <a:cubicBezTo>
                    <a:pt x="99" y="46"/>
                    <a:pt x="93" y="51"/>
                    <a:pt x="87" y="52"/>
                  </a:cubicBezTo>
                  <a:cubicBezTo>
                    <a:pt x="86" y="53"/>
                    <a:pt x="85" y="53"/>
                    <a:pt x="83" y="53"/>
                  </a:cubicBezTo>
                  <a:moveTo>
                    <a:pt x="38" y="85"/>
                  </a:moveTo>
                  <a:cubicBezTo>
                    <a:pt x="38" y="84"/>
                    <a:pt x="38" y="84"/>
                    <a:pt x="38" y="84"/>
                  </a:cubicBezTo>
                  <a:cubicBezTo>
                    <a:pt x="38" y="84"/>
                    <a:pt x="38" y="83"/>
                    <a:pt x="38" y="83"/>
                  </a:cubicBezTo>
                  <a:cubicBezTo>
                    <a:pt x="38" y="81"/>
                    <a:pt x="38" y="80"/>
                    <a:pt x="38" y="79"/>
                  </a:cubicBezTo>
                  <a:cubicBezTo>
                    <a:pt x="38" y="60"/>
                    <a:pt x="44" y="42"/>
                    <a:pt x="54" y="27"/>
                  </a:cubicBezTo>
                  <a:cubicBezTo>
                    <a:pt x="56" y="25"/>
                    <a:pt x="57" y="23"/>
                    <a:pt x="59" y="23"/>
                  </a:cubicBezTo>
                  <a:cubicBezTo>
                    <a:pt x="59" y="22"/>
                    <a:pt x="60" y="22"/>
                    <a:pt x="61" y="22"/>
                  </a:cubicBezTo>
                  <a:cubicBezTo>
                    <a:pt x="62" y="22"/>
                    <a:pt x="63" y="23"/>
                    <a:pt x="63" y="23"/>
                  </a:cubicBezTo>
                  <a:cubicBezTo>
                    <a:pt x="63" y="24"/>
                    <a:pt x="64" y="24"/>
                    <a:pt x="64" y="26"/>
                  </a:cubicBezTo>
                  <a:cubicBezTo>
                    <a:pt x="64" y="26"/>
                    <a:pt x="64" y="26"/>
                    <a:pt x="64" y="27"/>
                  </a:cubicBezTo>
                  <a:cubicBezTo>
                    <a:pt x="63" y="27"/>
                    <a:pt x="63" y="27"/>
                    <a:pt x="63" y="27"/>
                  </a:cubicBezTo>
                  <a:cubicBezTo>
                    <a:pt x="62" y="27"/>
                    <a:pt x="62" y="27"/>
                    <a:pt x="61" y="27"/>
                  </a:cubicBezTo>
                  <a:cubicBezTo>
                    <a:pt x="61" y="27"/>
                    <a:pt x="61" y="27"/>
                    <a:pt x="61" y="27"/>
                  </a:cubicBezTo>
                  <a:cubicBezTo>
                    <a:pt x="61" y="27"/>
                    <a:pt x="61" y="27"/>
                    <a:pt x="61" y="27"/>
                  </a:cubicBezTo>
                  <a:cubicBezTo>
                    <a:pt x="60" y="27"/>
                    <a:pt x="59" y="28"/>
                    <a:pt x="59" y="28"/>
                  </a:cubicBezTo>
                  <a:cubicBezTo>
                    <a:pt x="58" y="29"/>
                    <a:pt x="58" y="29"/>
                    <a:pt x="57" y="30"/>
                  </a:cubicBezTo>
                  <a:cubicBezTo>
                    <a:pt x="46" y="43"/>
                    <a:pt x="40" y="61"/>
                    <a:pt x="40" y="78"/>
                  </a:cubicBezTo>
                  <a:cubicBezTo>
                    <a:pt x="40" y="78"/>
                    <a:pt x="40" y="78"/>
                    <a:pt x="40" y="78"/>
                  </a:cubicBezTo>
                  <a:cubicBezTo>
                    <a:pt x="40" y="79"/>
                    <a:pt x="41" y="80"/>
                    <a:pt x="42" y="81"/>
                  </a:cubicBezTo>
                  <a:cubicBezTo>
                    <a:pt x="43" y="81"/>
                    <a:pt x="43" y="81"/>
                    <a:pt x="43" y="81"/>
                  </a:cubicBezTo>
                  <a:cubicBezTo>
                    <a:pt x="42" y="82"/>
                    <a:pt x="41" y="83"/>
                    <a:pt x="40" y="84"/>
                  </a:cubicBezTo>
                  <a:cubicBezTo>
                    <a:pt x="39" y="85"/>
                    <a:pt x="39" y="85"/>
                    <a:pt x="39" y="85"/>
                  </a:cubicBezTo>
                  <a:cubicBezTo>
                    <a:pt x="38" y="85"/>
                    <a:pt x="38" y="85"/>
                    <a:pt x="38" y="85"/>
                  </a:cubicBezTo>
                  <a:moveTo>
                    <a:pt x="189" y="24"/>
                  </a:moveTo>
                  <a:cubicBezTo>
                    <a:pt x="189" y="24"/>
                    <a:pt x="189" y="24"/>
                    <a:pt x="189" y="23"/>
                  </a:cubicBezTo>
                  <a:cubicBezTo>
                    <a:pt x="189" y="22"/>
                    <a:pt x="189" y="21"/>
                    <a:pt x="190" y="20"/>
                  </a:cubicBezTo>
                  <a:cubicBezTo>
                    <a:pt x="190" y="19"/>
                    <a:pt x="191" y="18"/>
                    <a:pt x="191" y="18"/>
                  </a:cubicBezTo>
                  <a:cubicBezTo>
                    <a:pt x="191" y="18"/>
                    <a:pt x="191" y="18"/>
                    <a:pt x="191" y="18"/>
                  </a:cubicBezTo>
                  <a:cubicBezTo>
                    <a:pt x="192" y="18"/>
                    <a:pt x="193" y="18"/>
                    <a:pt x="195" y="19"/>
                  </a:cubicBezTo>
                  <a:cubicBezTo>
                    <a:pt x="201" y="22"/>
                    <a:pt x="211" y="34"/>
                    <a:pt x="218" y="65"/>
                  </a:cubicBezTo>
                  <a:cubicBezTo>
                    <a:pt x="219" y="67"/>
                    <a:pt x="219" y="69"/>
                    <a:pt x="219" y="71"/>
                  </a:cubicBezTo>
                  <a:cubicBezTo>
                    <a:pt x="219" y="74"/>
                    <a:pt x="219" y="77"/>
                    <a:pt x="218" y="79"/>
                  </a:cubicBezTo>
                  <a:cubicBezTo>
                    <a:pt x="217" y="80"/>
                    <a:pt x="217" y="80"/>
                    <a:pt x="217" y="80"/>
                  </a:cubicBezTo>
                  <a:cubicBezTo>
                    <a:pt x="217" y="80"/>
                    <a:pt x="216" y="81"/>
                    <a:pt x="216" y="81"/>
                  </a:cubicBezTo>
                  <a:cubicBezTo>
                    <a:pt x="215" y="81"/>
                    <a:pt x="214" y="81"/>
                    <a:pt x="214" y="81"/>
                  </a:cubicBezTo>
                  <a:cubicBezTo>
                    <a:pt x="213" y="81"/>
                    <a:pt x="213" y="81"/>
                    <a:pt x="212" y="81"/>
                  </a:cubicBezTo>
                  <a:cubicBezTo>
                    <a:pt x="212" y="81"/>
                    <a:pt x="212" y="81"/>
                    <a:pt x="212" y="81"/>
                  </a:cubicBezTo>
                  <a:cubicBezTo>
                    <a:pt x="212" y="81"/>
                    <a:pt x="212" y="81"/>
                    <a:pt x="212" y="81"/>
                  </a:cubicBezTo>
                  <a:cubicBezTo>
                    <a:pt x="211" y="80"/>
                    <a:pt x="211" y="80"/>
                    <a:pt x="210" y="79"/>
                  </a:cubicBezTo>
                  <a:cubicBezTo>
                    <a:pt x="211" y="79"/>
                    <a:pt x="212" y="79"/>
                    <a:pt x="213" y="78"/>
                  </a:cubicBezTo>
                  <a:cubicBezTo>
                    <a:pt x="213" y="78"/>
                    <a:pt x="213" y="78"/>
                    <a:pt x="213" y="78"/>
                  </a:cubicBezTo>
                  <a:cubicBezTo>
                    <a:pt x="214" y="78"/>
                    <a:pt x="215" y="77"/>
                    <a:pt x="215" y="76"/>
                  </a:cubicBezTo>
                  <a:cubicBezTo>
                    <a:pt x="214" y="66"/>
                    <a:pt x="212" y="56"/>
                    <a:pt x="208" y="46"/>
                  </a:cubicBezTo>
                  <a:cubicBezTo>
                    <a:pt x="205" y="38"/>
                    <a:pt x="201" y="30"/>
                    <a:pt x="194" y="24"/>
                  </a:cubicBezTo>
                  <a:cubicBezTo>
                    <a:pt x="194" y="23"/>
                    <a:pt x="193" y="23"/>
                    <a:pt x="193" y="23"/>
                  </a:cubicBezTo>
                  <a:cubicBezTo>
                    <a:pt x="193" y="23"/>
                    <a:pt x="193" y="23"/>
                    <a:pt x="193" y="23"/>
                  </a:cubicBezTo>
                  <a:cubicBezTo>
                    <a:pt x="192" y="23"/>
                    <a:pt x="192" y="23"/>
                    <a:pt x="192" y="23"/>
                  </a:cubicBezTo>
                  <a:cubicBezTo>
                    <a:pt x="192" y="23"/>
                    <a:pt x="192" y="23"/>
                    <a:pt x="192" y="23"/>
                  </a:cubicBezTo>
                  <a:cubicBezTo>
                    <a:pt x="191" y="23"/>
                    <a:pt x="190" y="23"/>
                    <a:pt x="190" y="24"/>
                  </a:cubicBezTo>
                  <a:cubicBezTo>
                    <a:pt x="190" y="24"/>
                    <a:pt x="190" y="24"/>
                    <a:pt x="190" y="24"/>
                  </a:cubicBezTo>
                  <a:cubicBezTo>
                    <a:pt x="189" y="24"/>
                    <a:pt x="189" y="24"/>
                    <a:pt x="189" y="24"/>
                  </a:cubicBezTo>
                  <a:moveTo>
                    <a:pt x="192" y="13"/>
                  </a:moveTo>
                  <a:cubicBezTo>
                    <a:pt x="192" y="12"/>
                    <a:pt x="192" y="12"/>
                    <a:pt x="192" y="12"/>
                  </a:cubicBezTo>
                  <a:cubicBezTo>
                    <a:pt x="192" y="13"/>
                    <a:pt x="192" y="13"/>
                    <a:pt x="192" y="13"/>
                  </a:cubicBezTo>
                  <a:moveTo>
                    <a:pt x="219" y="0"/>
                  </a:moveTo>
                  <a:cubicBezTo>
                    <a:pt x="219" y="0"/>
                    <a:pt x="218" y="0"/>
                    <a:pt x="218" y="0"/>
                  </a:cubicBezTo>
                  <a:cubicBezTo>
                    <a:pt x="217" y="1"/>
                    <a:pt x="215" y="2"/>
                    <a:pt x="212" y="3"/>
                  </a:cubicBezTo>
                  <a:cubicBezTo>
                    <a:pt x="208" y="5"/>
                    <a:pt x="202" y="8"/>
                    <a:pt x="198" y="9"/>
                  </a:cubicBezTo>
                  <a:cubicBezTo>
                    <a:pt x="196" y="10"/>
                    <a:pt x="194" y="11"/>
                    <a:pt x="193" y="12"/>
                  </a:cubicBezTo>
                  <a:cubicBezTo>
                    <a:pt x="192" y="12"/>
                    <a:pt x="191" y="12"/>
                    <a:pt x="191" y="12"/>
                  </a:cubicBezTo>
                  <a:cubicBezTo>
                    <a:pt x="190" y="12"/>
                    <a:pt x="190" y="12"/>
                    <a:pt x="190" y="12"/>
                  </a:cubicBezTo>
                  <a:cubicBezTo>
                    <a:pt x="190" y="13"/>
                    <a:pt x="190" y="13"/>
                    <a:pt x="190" y="13"/>
                  </a:cubicBezTo>
                  <a:cubicBezTo>
                    <a:pt x="190" y="13"/>
                    <a:pt x="190" y="13"/>
                    <a:pt x="190" y="13"/>
                  </a:cubicBezTo>
                  <a:cubicBezTo>
                    <a:pt x="189" y="13"/>
                    <a:pt x="189" y="13"/>
                    <a:pt x="189" y="13"/>
                  </a:cubicBezTo>
                  <a:cubicBezTo>
                    <a:pt x="189" y="13"/>
                    <a:pt x="189" y="13"/>
                    <a:pt x="189" y="13"/>
                  </a:cubicBezTo>
                  <a:cubicBezTo>
                    <a:pt x="187" y="14"/>
                    <a:pt x="186" y="16"/>
                    <a:pt x="185" y="18"/>
                  </a:cubicBezTo>
                  <a:cubicBezTo>
                    <a:pt x="185" y="19"/>
                    <a:pt x="184" y="21"/>
                    <a:pt x="184" y="23"/>
                  </a:cubicBezTo>
                  <a:cubicBezTo>
                    <a:pt x="184" y="24"/>
                    <a:pt x="185" y="25"/>
                    <a:pt x="185" y="26"/>
                  </a:cubicBezTo>
                  <a:cubicBezTo>
                    <a:pt x="185" y="27"/>
                    <a:pt x="185" y="27"/>
                    <a:pt x="185" y="27"/>
                  </a:cubicBezTo>
                  <a:cubicBezTo>
                    <a:pt x="182" y="28"/>
                    <a:pt x="179" y="29"/>
                    <a:pt x="176" y="29"/>
                  </a:cubicBezTo>
                  <a:cubicBezTo>
                    <a:pt x="176" y="29"/>
                    <a:pt x="176" y="29"/>
                    <a:pt x="176" y="29"/>
                  </a:cubicBezTo>
                  <a:cubicBezTo>
                    <a:pt x="176" y="29"/>
                    <a:pt x="175" y="29"/>
                    <a:pt x="175" y="29"/>
                  </a:cubicBezTo>
                  <a:cubicBezTo>
                    <a:pt x="175" y="29"/>
                    <a:pt x="175" y="29"/>
                    <a:pt x="175" y="29"/>
                  </a:cubicBezTo>
                  <a:cubicBezTo>
                    <a:pt x="169" y="29"/>
                    <a:pt x="164" y="26"/>
                    <a:pt x="159" y="24"/>
                  </a:cubicBezTo>
                  <a:cubicBezTo>
                    <a:pt x="148" y="20"/>
                    <a:pt x="137" y="18"/>
                    <a:pt x="125" y="18"/>
                  </a:cubicBezTo>
                  <a:cubicBezTo>
                    <a:pt x="116" y="18"/>
                    <a:pt x="107" y="19"/>
                    <a:pt x="98" y="22"/>
                  </a:cubicBezTo>
                  <a:cubicBezTo>
                    <a:pt x="96" y="23"/>
                    <a:pt x="93" y="23"/>
                    <a:pt x="91" y="25"/>
                  </a:cubicBezTo>
                  <a:cubicBezTo>
                    <a:pt x="89" y="27"/>
                    <a:pt x="87" y="29"/>
                    <a:pt x="85" y="31"/>
                  </a:cubicBezTo>
                  <a:cubicBezTo>
                    <a:pt x="84" y="31"/>
                    <a:pt x="84" y="31"/>
                    <a:pt x="84" y="32"/>
                  </a:cubicBezTo>
                  <a:cubicBezTo>
                    <a:pt x="83" y="32"/>
                    <a:pt x="83" y="32"/>
                    <a:pt x="83" y="32"/>
                  </a:cubicBezTo>
                  <a:cubicBezTo>
                    <a:pt x="78" y="30"/>
                    <a:pt x="73" y="29"/>
                    <a:pt x="68" y="28"/>
                  </a:cubicBezTo>
                  <a:cubicBezTo>
                    <a:pt x="68" y="27"/>
                    <a:pt x="68" y="26"/>
                    <a:pt x="68" y="26"/>
                  </a:cubicBezTo>
                  <a:cubicBezTo>
                    <a:pt x="68" y="24"/>
                    <a:pt x="68" y="22"/>
                    <a:pt x="67" y="20"/>
                  </a:cubicBezTo>
                  <a:cubicBezTo>
                    <a:pt x="66" y="20"/>
                    <a:pt x="66" y="19"/>
                    <a:pt x="65" y="19"/>
                  </a:cubicBezTo>
                  <a:cubicBezTo>
                    <a:pt x="65" y="18"/>
                    <a:pt x="65" y="18"/>
                    <a:pt x="64" y="17"/>
                  </a:cubicBezTo>
                  <a:cubicBezTo>
                    <a:pt x="64" y="17"/>
                    <a:pt x="62" y="16"/>
                    <a:pt x="61" y="15"/>
                  </a:cubicBezTo>
                  <a:cubicBezTo>
                    <a:pt x="55" y="12"/>
                    <a:pt x="46" y="7"/>
                    <a:pt x="40" y="4"/>
                  </a:cubicBezTo>
                  <a:cubicBezTo>
                    <a:pt x="40" y="4"/>
                    <a:pt x="40" y="4"/>
                    <a:pt x="40" y="4"/>
                  </a:cubicBezTo>
                  <a:cubicBezTo>
                    <a:pt x="40" y="4"/>
                    <a:pt x="39" y="4"/>
                    <a:pt x="39" y="4"/>
                  </a:cubicBezTo>
                  <a:cubicBezTo>
                    <a:pt x="38" y="4"/>
                    <a:pt x="37" y="4"/>
                    <a:pt x="37" y="5"/>
                  </a:cubicBezTo>
                  <a:cubicBezTo>
                    <a:pt x="36" y="6"/>
                    <a:pt x="36" y="7"/>
                    <a:pt x="38" y="8"/>
                  </a:cubicBezTo>
                  <a:cubicBezTo>
                    <a:pt x="38" y="8"/>
                    <a:pt x="38" y="8"/>
                    <a:pt x="38" y="8"/>
                  </a:cubicBezTo>
                  <a:cubicBezTo>
                    <a:pt x="38" y="8"/>
                    <a:pt x="38" y="8"/>
                    <a:pt x="38" y="8"/>
                  </a:cubicBezTo>
                  <a:cubicBezTo>
                    <a:pt x="41" y="10"/>
                    <a:pt x="47" y="13"/>
                    <a:pt x="52" y="16"/>
                  </a:cubicBezTo>
                  <a:cubicBezTo>
                    <a:pt x="53" y="17"/>
                    <a:pt x="55" y="18"/>
                    <a:pt x="56" y="18"/>
                  </a:cubicBezTo>
                  <a:cubicBezTo>
                    <a:pt x="53" y="20"/>
                    <a:pt x="52" y="22"/>
                    <a:pt x="50" y="24"/>
                  </a:cubicBezTo>
                  <a:cubicBezTo>
                    <a:pt x="40" y="39"/>
                    <a:pt x="34" y="56"/>
                    <a:pt x="33" y="73"/>
                  </a:cubicBezTo>
                  <a:cubicBezTo>
                    <a:pt x="33" y="73"/>
                    <a:pt x="33" y="73"/>
                    <a:pt x="33" y="73"/>
                  </a:cubicBezTo>
                  <a:cubicBezTo>
                    <a:pt x="33" y="73"/>
                    <a:pt x="33" y="73"/>
                    <a:pt x="32" y="73"/>
                  </a:cubicBezTo>
                  <a:cubicBezTo>
                    <a:pt x="32" y="73"/>
                    <a:pt x="32" y="73"/>
                    <a:pt x="31" y="73"/>
                  </a:cubicBezTo>
                  <a:cubicBezTo>
                    <a:pt x="28" y="76"/>
                    <a:pt x="26" y="80"/>
                    <a:pt x="23" y="84"/>
                  </a:cubicBezTo>
                  <a:cubicBezTo>
                    <a:pt x="22" y="84"/>
                    <a:pt x="21" y="83"/>
                    <a:pt x="20" y="83"/>
                  </a:cubicBezTo>
                  <a:cubicBezTo>
                    <a:pt x="23" y="78"/>
                    <a:pt x="26" y="74"/>
                    <a:pt x="30" y="70"/>
                  </a:cubicBezTo>
                  <a:cubicBezTo>
                    <a:pt x="30" y="70"/>
                    <a:pt x="30" y="69"/>
                    <a:pt x="29" y="69"/>
                  </a:cubicBezTo>
                  <a:cubicBezTo>
                    <a:pt x="29" y="68"/>
                    <a:pt x="29" y="68"/>
                    <a:pt x="29" y="68"/>
                  </a:cubicBezTo>
                  <a:cubicBezTo>
                    <a:pt x="28" y="68"/>
                    <a:pt x="28" y="68"/>
                    <a:pt x="28" y="69"/>
                  </a:cubicBezTo>
                  <a:cubicBezTo>
                    <a:pt x="24" y="73"/>
                    <a:pt x="21" y="77"/>
                    <a:pt x="18" y="81"/>
                  </a:cubicBezTo>
                  <a:cubicBezTo>
                    <a:pt x="17" y="81"/>
                    <a:pt x="16" y="81"/>
                    <a:pt x="16" y="80"/>
                  </a:cubicBezTo>
                  <a:cubicBezTo>
                    <a:pt x="18" y="77"/>
                    <a:pt x="21" y="73"/>
                    <a:pt x="24" y="69"/>
                  </a:cubicBezTo>
                  <a:cubicBezTo>
                    <a:pt x="24" y="68"/>
                    <a:pt x="24" y="68"/>
                    <a:pt x="23" y="67"/>
                  </a:cubicBezTo>
                  <a:cubicBezTo>
                    <a:pt x="23" y="67"/>
                    <a:pt x="23" y="67"/>
                    <a:pt x="23" y="67"/>
                  </a:cubicBezTo>
                  <a:cubicBezTo>
                    <a:pt x="22" y="67"/>
                    <a:pt x="22" y="67"/>
                    <a:pt x="22" y="68"/>
                  </a:cubicBezTo>
                  <a:cubicBezTo>
                    <a:pt x="19" y="72"/>
                    <a:pt x="16" y="75"/>
                    <a:pt x="13" y="79"/>
                  </a:cubicBezTo>
                  <a:cubicBezTo>
                    <a:pt x="12" y="79"/>
                    <a:pt x="12" y="79"/>
                    <a:pt x="12" y="79"/>
                  </a:cubicBezTo>
                  <a:cubicBezTo>
                    <a:pt x="13" y="78"/>
                    <a:pt x="13" y="78"/>
                    <a:pt x="12" y="77"/>
                  </a:cubicBezTo>
                  <a:cubicBezTo>
                    <a:pt x="12" y="77"/>
                    <a:pt x="12" y="77"/>
                    <a:pt x="12" y="77"/>
                  </a:cubicBezTo>
                  <a:cubicBezTo>
                    <a:pt x="12" y="77"/>
                    <a:pt x="12" y="77"/>
                    <a:pt x="12" y="77"/>
                  </a:cubicBezTo>
                  <a:cubicBezTo>
                    <a:pt x="15" y="72"/>
                    <a:pt x="18" y="68"/>
                    <a:pt x="21" y="63"/>
                  </a:cubicBezTo>
                  <a:cubicBezTo>
                    <a:pt x="22" y="63"/>
                    <a:pt x="22" y="62"/>
                    <a:pt x="21" y="62"/>
                  </a:cubicBezTo>
                  <a:cubicBezTo>
                    <a:pt x="21" y="62"/>
                    <a:pt x="21" y="61"/>
                    <a:pt x="20" y="61"/>
                  </a:cubicBezTo>
                  <a:cubicBezTo>
                    <a:pt x="20" y="61"/>
                    <a:pt x="20" y="62"/>
                    <a:pt x="19" y="62"/>
                  </a:cubicBezTo>
                  <a:cubicBezTo>
                    <a:pt x="16" y="66"/>
                    <a:pt x="13" y="71"/>
                    <a:pt x="10" y="75"/>
                  </a:cubicBezTo>
                  <a:cubicBezTo>
                    <a:pt x="10" y="76"/>
                    <a:pt x="10" y="76"/>
                    <a:pt x="9" y="77"/>
                  </a:cubicBezTo>
                  <a:cubicBezTo>
                    <a:pt x="8" y="76"/>
                    <a:pt x="7" y="76"/>
                    <a:pt x="6" y="75"/>
                  </a:cubicBezTo>
                  <a:cubicBezTo>
                    <a:pt x="9" y="71"/>
                    <a:pt x="12" y="66"/>
                    <a:pt x="15" y="62"/>
                  </a:cubicBezTo>
                  <a:cubicBezTo>
                    <a:pt x="16" y="61"/>
                    <a:pt x="16" y="61"/>
                    <a:pt x="16" y="60"/>
                  </a:cubicBezTo>
                  <a:cubicBezTo>
                    <a:pt x="17" y="60"/>
                    <a:pt x="16" y="59"/>
                    <a:pt x="16" y="59"/>
                  </a:cubicBezTo>
                  <a:cubicBezTo>
                    <a:pt x="16" y="58"/>
                    <a:pt x="15" y="58"/>
                    <a:pt x="15" y="58"/>
                  </a:cubicBezTo>
                  <a:cubicBezTo>
                    <a:pt x="15" y="58"/>
                    <a:pt x="14" y="59"/>
                    <a:pt x="14" y="59"/>
                  </a:cubicBezTo>
                  <a:cubicBezTo>
                    <a:pt x="14" y="59"/>
                    <a:pt x="14" y="60"/>
                    <a:pt x="13" y="60"/>
                  </a:cubicBezTo>
                  <a:cubicBezTo>
                    <a:pt x="10" y="65"/>
                    <a:pt x="7" y="69"/>
                    <a:pt x="4" y="73"/>
                  </a:cubicBezTo>
                  <a:cubicBezTo>
                    <a:pt x="4" y="73"/>
                    <a:pt x="4" y="73"/>
                    <a:pt x="4" y="73"/>
                  </a:cubicBezTo>
                  <a:cubicBezTo>
                    <a:pt x="4" y="73"/>
                    <a:pt x="4" y="73"/>
                    <a:pt x="4" y="73"/>
                  </a:cubicBezTo>
                  <a:cubicBezTo>
                    <a:pt x="4" y="72"/>
                    <a:pt x="4" y="72"/>
                    <a:pt x="4" y="72"/>
                  </a:cubicBezTo>
                  <a:cubicBezTo>
                    <a:pt x="7" y="67"/>
                    <a:pt x="9" y="62"/>
                    <a:pt x="11" y="57"/>
                  </a:cubicBezTo>
                  <a:cubicBezTo>
                    <a:pt x="11" y="57"/>
                    <a:pt x="11" y="56"/>
                    <a:pt x="11" y="56"/>
                  </a:cubicBezTo>
                  <a:cubicBezTo>
                    <a:pt x="11" y="55"/>
                    <a:pt x="11" y="55"/>
                    <a:pt x="11" y="55"/>
                  </a:cubicBezTo>
                  <a:cubicBezTo>
                    <a:pt x="11" y="55"/>
                    <a:pt x="10" y="55"/>
                    <a:pt x="10" y="55"/>
                  </a:cubicBezTo>
                  <a:cubicBezTo>
                    <a:pt x="10" y="55"/>
                    <a:pt x="9" y="55"/>
                    <a:pt x="9" y="55"/>
                  </a:cubicBezTo>
                  <a:cubicBezTo>
                    <a:pt x="9" y="55"/>
                    <a:pt x="9" y="56"/>
                    <a:pt x="9" y="57"/>
                  </a:cubicBezTo>
                  <a:cubicBezTo>
                    <a:pt x="6" y="62"/>
                    <a:pt x="4" y="67"/>
                    <a:pt x="1" y="72"/>
                  </a:cubicBezTo>
                  <a:cubicBezTo>
                    <a:pt x="1" y="73"/>
                    <a:pt x="1" y="73"/>
                    <a:pt x="1" y="73"/>
                  </a:cubicBezTo>
                  <a:cubicBezTo>
                    <a:pt x="1" y="74"/>
                    <a:pt x="1" y="74"/>
                    <a:pt x="1" y="74"/>
                  </a:cubicBezTo>
                  <a:cubicBezTo>
                    <a:pt x="0" y="74"/>
                    <a:pt x="0" y="75"/>
                    <a:pt x="0" y="76"/>
                  </a:cubicBezTo>
                  <a:cubicBezTo>
                    <a:pt x="0" y="76"/>
                    <a:pt x="0" y="76"/>
                    <a:pt x="0" y="76"/>
                  </a:cubicBezTo>
                  <a:cubicBezTo>
                    <a:pt x="0" y="77"/>
                    <a:pt x="1" y="78"/>
                    <a:pt x="1" y="78"/>
                  </a:cubicBezTo>
                  <a:cubicBezTo>
                    <a:pt x="2" y="79"/>
                    <a:pt x="2" y="79"/>
                    <a:pt x="2" y="79"/>
                  </a:cubicBezTo>
                  <a:cubicBezTo>
                    <a:pt x="2" y="79"/>
                    <a:pt x="2" y="79"/>
                    <a:pt x="2" y="79"/>
                  </a:cubicBezTo>
                  <a:cubicBezTo>
                    <a:pt x="3" y="79"/>
                    <a:pt x="3" y="79"/>
                    <a:pt x="3" y="79"/>
                  </a:cubicBezTo>
                  <a:cubicBezTo>
                    <a:pt x="11" y="83"/>
                    <a:pt x="17" y="87"/>
                    <a:pt x="26" y="91"/>
                  </a:cubicBezTo>
                  <a:cubicBezTo>
                    <a:pt x="27" y="91"/>
                    <a:pt x="28" y="92"/>
                    <a:pt x="30" y="93"/>
                  </a:cubicBezTo>
                  <a:cubicBezTo>
                    <a:pt x="31" y="94"/>
                    <a:pt x="32" y="94"/>
                    <a:pt x="33" y="94"/>
                  </a:cubicBezTo>
                  <a:cubicBezTo>
                    <a:pt x="34" y="95"/>
                    <a:pt x="35" y="95"/>
                    <a:pt x="36" y="95"/>
                  </a:cubicBezTo>
                  <a:cubicBezTo>
                    <a:pt x="36" y="95"/>
                    <a:pt x="36" y="95"/>
                    <a:pt x="36" y="95"/>
                  </a:cubicBezTo>
                  <a:cubicBezTo>
                    <a:pt x="36" y="95"/>
                    <a:pt x="36" y="95"/>
                    <a:pt x="36" y="95"/>
                  </a:cubicBezTo>
                  <a:cubicBezTo>
                    <a:pt x="38" y="95"/>
                    <a:pt x="41" y="94"/>
                    <a:pt x="44" y="92"/>
                  </a:cubicBezTo>
                  <a:cubicBezTo>
                    <a:pt x="46" y="91"/>
                    <a:pt x="49" y="88"/>
                    <a:pt x="52" y="84"/>
                  </a:cubicBezTo>
                  <a:cubicBezTo>
                    <a:pt x="59" y="88"/>
                    <a:pt x="65" y="94"/>
                    <a:pt x="69" y="100"/>
                  </a:cubicBezTo>
                  <a:cubicBezTo>
                    <a:pt x="69" y="101"/>
                    <a:pt x="69" y="101"/>
                    <a:pt x="69" y="101"/>
                  </a:cubicBezTo>
                  <a:cubicBezTo>
                    <a:pt x="69" y="102"/>
                    <a:pt x="68" y="104"/>
                    <a:pt x="68" y="105"/>
                  </a:cubicBezTo>
                  <a:cubicBezTo>
                    <a:pt x="67" y="106"/>
                    <a:pt x="67" y="107"/>
                    <a:pt x="67" y="109"/>
                  </a:cubicBezTo>
                  <a:cubicBezTo>
                    <a:pt x="67" y="109"/>
                    <a:pt x="67" y="109"/>
                    <a:pt x="67" y="109"/>
                  </a:cubicBezTo>
                  <a:cubicBezTo>
                    <a:pt x="67" y="111"/>
                    <a:pt x="68" y="113"/>
                    <a:pt x="69" y="114"/>
                  </a:cubicBezTo>
                  <a:cubicBezTo>
                    <a:pt x="70" y="116"/>
                    <a:pt x="71" y="117"/>
                    <a:pt x="73" y="117"/>
                  </a:cubicBezTo>
                  <a:cubicBezTo>
                    <a:pt x="74" y="117"/>
                    <a:pt x="74" y="117"/>
                    <a:pt x="75" y="117"/>
                  </a:cubicBezTo>
                  <a:cubicBezTo>
                    <a:pt x="76" y="117"/>
                    <a:pt x="77" y="117"/>
                    <a:pt x="78" y="117"/>
                  </a:cubicBezTo>
                  <a:cubicBezTo>
                    <a:pt x="78" y="119"/>
                    <a:pt x="78" y="120"/>
                    <a:pt x="79" y="122"/>
                  </a:cubicBezTo>
                  <a:cubicBezTo>
                    <a:pt x="79" y="123"/>
                    <a:pt x="79" y="124"/>
                    <a:pt x="80" y="125"/>
                  </a:cubicBezTo>
                  <a:cubicBezTo>
                    <a:pt x="82" y="124"/>
                    <a:pt x="82" y="124"/>
                    <a:pt x="82" y="124"/>
                  </a:cubicBezTo>
                  <a:cubicBezTo>
                    <a:pt x="80" y="125"/>
                    <a:pt x="80" y="125"/>
                    <a:pt x="80" y="125"/>
                  </a:cubicBezTo>
                  <a:cubicBezTo>
                    <a:pt x="81" y="126"/>
                    <a:pt x="83" y="127"/>
                    <a:pt x="84" y="128"/>
                  </a:cubicBezTo>
                  <a:cubicBezTo>
                    <a:pt x="85" y="128"/>
                    <a:pt x="87" y="129"/>
                    <a:pt x="89" y="129"/>
                  </a:cubicBezTo>
                  <a:cubicBezTo>
                    <a:pt x="90" y="129"/>
                    <a:pt x="92" y="128"/>
                    <a:pt x="93" y="128"/>
                  </a:cubicBezTo>
                  <a:cubicBezTo>
                    <a:pt x="93" y="127"/>
                    <a:pt x="93" y="127"/>
                    <a:pt x="93" y="127"/>
                  </a:cubicBezTo>
                  <a:cubicBezTo>
                    <a:pt x="93" y="129"/>
                    <a:pt x="94" y="131"/>
                    <a:pt x="95" y="132"/>
                  </a:cubicBezTo>
                  <a:cubicBezTo>
                    <a:pt x="97" y="135"/>
                    <a:pt x="100" y="138"/>
                    <a:pt x="104" y="138"/>
                  </a:cubicBezTo>
                  <a:cubicBezTo>
                    <a:pt x="104" y="138"/>
                    <a:pt x="105" y="138"/>
                    <a:pt x="105" y="138"/>
                  </a:cubicBezTo>
                  <a:cubicBezTo>
                    <a:pt x="105" y="138"/>
                    <a:pt x="106" y="137"/>
                    <a:pt x="107" y="137"/>
                  </a:cubicBezTo>
                  <a:cubicBezTo>
                    <a:pt x="107" y="139"/>
                    <a:pt x="108" y="141"/>
                    <a:pt x="110" y="142"/>
                  </a:cubicBezTo>
                  <a:cubicBezTo>
                    <a:pt x="112" y="144"/>
                    <a:pt x="114" y="144"/>
                    <a:pt x="116" y="144"/>
                  </a:cubicBezTo>
                  <a:cubicBezTo>
                    <a:pt x="116" y="144"/>
                    <a:pt x="116" y="144"/>
                    <a:pt x="116" y="144"/>
                  </a:cubicBezTo>
                  <a:cubicBezTo>
                    <a:pt x="116" y="144"/>
                    <a:pt x="116" y="144"/>
                    <a:pt x="116" y="144"/>
                  </a:cubicBezTo>
                  <a:cubicBezTo>
                    <a:pt x="118" y="144"/>
                    <a:pt x="121" y="143"/>
                    <a:pt x="122" y="140"/>
                  </a:cubicBezTo>
                  <a:cubicBezTo>
                    <a:pt x="123" y="139"/>
                    <a:pt x="124" y="138"/>
                    <a:pt x="124" y="137"/>
                  </a:cubicBezTo>
                  <a:cubicBezTo>
                    <a:pt x="129" y="141"/>
                    <a:pt x="132" y="143"/>
                    <a:pt x="138" y="145"/>
                  </a:cubicBezTo>
                  <a:cubicBezTo>
                    <a:pt x="140" y="145"/>
                    <a:pt x="141" y="146"/>
                    <a:pt x="143" y="146"/>
                  </a:cubicBezTo>
                  <a:cubicBezTo>
                    <a:pt x="144" y="146"/>
                    <a:pt x="144" y="146"/>
                    <a:pt x="144" y="146"/>
                  </a:cubicBezTo>
                  <a:cubicBezTo>
                    <a:pt x="144" y="146"/>
                    <a:pt x="144" y="146"/>
                    <a:pt x="144" y="146"/>
                  </a:cubicBezTo>
                  <a:cubicBezTo>
                    <a:pt x="146" y="145"/>
                    <a:pt x="148" y="145"/>
                    <a:pt x="150" y="144"/>
                  </a:cubicBezTo>
                  <a:cubicBezTo>
                    <a:pt x="152" y="142"/>
                    <a:pt x="153" y="140"/>
                    <a:pt x="154" y="138"/>
                  </a:cubicBezTo>
                  <a:cubicBezTo>
                    <a:pt x="154" y="137"/>
                    <a:pt x="154" y="136"/>
                    <a:pt x="154" y="135"/>
                  </a:cubicBezTo>
                  <a:cubicBezTo>
                    <a:pt x="154" y="135"/>
                    <a:pt x="154" y="134"/>
                    <a:pt x="154" y="134"/>
                  </a:cubicBezTo>
                  <a:cubicBezTo>
                    <a:pt x="154" y="134"/>
                    <a:pt x="155" y="134"/>
                    <a:pt x="155" y="134"/>
                  </a:cubicBezTo>
                  <a:cubicBezTo>
                    <a:pt x="155" y="134"/>
                    <a:pt x="155" y="134"/>
                    <a:pt x="155" y="134"/>
                  </a:cubicBezTo>
                  <a:cubicBezTo>
                    <a:pt x="157" y="134"/>
                    <a:pt x="158" y="135"/>
                    <a:pt x="159" y="135"/>
                  </a:cubicBezTo>
                  <a:cubicBezTo>
                    <a:pt x="163" y="135"/>
                    <a:pt x="167" y="133"/>
                    <a:pt x="169" y="130"/>
                  </a:cubicBezTo>
                  <a:cubicBezTo>
                    <a:pt x="170" y="129"/>
                    <a:pt x="171" y="128"/>
                    <a:pt x="172" y="126"/>
                  </a:cubicBezTo>
                  <a:cubicBezTo>
                    <a:pt x="172" y="125"/>
                    <a:pt x="172" y="124"/>
                    <a:pt x="172" y="122"/>
                  </a:cubicBezTo>
                  <a:cubicBezTo>
                    <a:pt x="173" y="122"/>
                    <a:pt x="174" y="123"/>
                    <a:pt x="175" y="123"/>
                  </a:cubicBezTo>
                  <a:cubicBezTo>
                    <a:pt x="178" y="123"/>
                    <a:pt x="180" y="122"/>
                    <a:pt x="183" y="120"/>
                  </a:cubicBezTo>
                  <a:cubicBezTo>
                    <a:pt x="187" y="118"/>
                    <a:pt x="190" y="114"/>
                    <a:pt x="190" y="109"/>
                  </a:cubicBezTo>
                  <a:cubicBezTo>
                    <a:pt x="190" y="109"/>
                    <a:pt x="191" y="110"/>
                    <a:pt x="192" y="110"/>
                  </a:cubicBezTo>
                  <a:cubicBezTo>
                    <a:pt x="192" y="110"/>
                    <a:pt x="192" y="110"/>
                    <a:pt x="192" y="110"/>
                  </a:cubicBezTo>
                  <a:cubicBezTo>
                    <a:pt x="192" y="110"/>
                    <a:pt x="193" y="110"/>
                    <a:pt x="193" y="110"/>
                  </a:cubicBezTo>
                  <a:cubicBezTo>
                    <a:pt x="197" y="110"/>
                    <a:pt x="201" y="107"/>
                    <a:pt x="203" y="104"/>
                  </a:cubicBezTo>
                  <a:cubicBezTo>
                    <a:pt x="205" y="102"/>
                    <a:pt x="205" y="100"/>
                    <a:pt x="205" y="97"/>
                  </a:cubicBezTo>
                  <a:cubicBezTo>
                    <a:pt x="205" y="95"/>
                    <a:pt x="205" y="93"/>
                    <a:pt x="203" y="91"/>
                  </a:cubicBezTo>
                  <a:cubicBezTo>
                    <a:pt x="202" y="89"/>
                    <a:pt x="200" y="87"/>
                    <a:pt x="199" y="86"/>
                  </a:cubicBezTo>
                  <a:cubicBezTo>
                    <a:pt x="198" y="86"/>
                    <a:pt x="198" y="85"/>
                    <a:pt x="197" y="85"/>
                  </a:cubicBezTo>
                  <a:cubicBezTo>
                    <a:pt x="198" y="84"/>
                    <a:pt x="199" y="84"/>
                    <a:pt x="200" y="84"/>
                  </a:cubicBezTo>
                  <a:cubicBezTo>
                    <a:pt x="201" y="85"/>
                    <a:pt x="203" y="87"/>
                    <a:pt x="206" y="89"/>
                  </a:cubicBezTo>
                  <a:cubicBezTo>
                    <a:pt x="209" y="91"/>
                    <a:pt x="212" y="93"/>
                    <a:pt x="215" y="93"/>
                  </a:cubicBezTo>
                  <a:cubicBezTo>
                    <a:pt x="215" y="93"/>
                    <a:pt x="215" y="93"/>
                    <a:pt x="215" y="93"/>
                  </a:cubicBezTo>
                  <a:cubicBezTo>
                    <a:pt x="216" y="93"/>
                    <a:pt x="216" y="93"/>
                    <a:pt x="216" y="93"/>
                  </a:cubicBezTo>
                  <a:cubicBezTo>
                    <a:pt x="216" y="93"/>
                    <a:pt x="217" y="93"/>
                    <a:pt x="217" y="93"/>
                  </a:cubicBezTo>
                  <a:cubicBezTo>
                    <a:pt x="218" y="93"/>
                    <a:pt x="220" y="92"/>
                    <a:pt x="221" y="91"/>
                  </a:cubicBezTo>
                  <a:cubicBezTo>
                    <a:pt x="223" y="90"/>
                    <a:pt x="224" y="90"/>
                    <a:pt x="224" y="90"/>
                  </a:cubicBezTo>
                  <a:cubicBezTo>
                    <a:pt x="234" y="85"/>
                    <a:pt x="241" y="81"/>
                    <a:pt x="251" y="76"/>
                  </a:cubicBezTo>
                  <a:cubicBezTo>
                    <a:pt x="251" y="76"/>
                    <a:pt x="252" y="75"/>
                    <a:pt x="252" y="74"/>
                  </a:cubicBezTo>
                  <a:cubicBezTo>
                    <a:pt x="255" y="68"/>
                    <a:pt x="259" y="62"/>
                    <a:pt x="262" y="55"/>
                  </a:cubicBezTo>
                  <a:cubicBezTo>
                    <a:pt x="262" y="55"/>
                    <a:pt x="262" y="54"/>
                    <a:pt x="261" y="54"/>
                  </a:cubicBezTo>
                  <a:cubicBezTo>
                    <a:pt x="261" y="53"/>
                    <a:pt x="261" y="53"/>
                    <a:pt x="261" y="53"/>
                  </a:cubicBezTo>
                  <a:cubicBezTo>
                    <a:pt x="260" y="53"/>
                    <a:pt x="260" y="54"/>
                    <a:pt x="260" y="54"/>
                  </a:cubicBezTo>
                  <a:cubicBezTo>
                    <a:pt x="257" y="60"/>
                    <a:pt x="254" y="66"/>
                    <a:pt x="251" y="72"/>
                  </a:cubicBezTo>
                  <a:cubicBezTo>
                    <a:pt x="250" y="71"/>
                    <a:pt x="250" y="71"/>
                    <a:pt x="250" y="71"/>
                  </a:cubicBezTo>
                  <a:cubicBezTo>
                    <a:pt x="249" y="71"/>
                    <a:pt x="249" y="71"/>
                    <a:pt x="249" y="72"/>
                  </a:cubicBezTo>
                  <a:cubicBezTo>
                    <a:pt x="248" y="72"/>
                    <a:pt x="248" y="72"/>
                    <a:pt x="248" y="72"/>
                  </a:cubicBezTo>
                  <a:cubicBezTo>
                    <a:pt x="250" y="67"/>
                    <a:pt x="253" y="63"/>
                    <a:pt x="255" y="58"/>
                  </a:cubicBezTo>
                  <a:cubicBezTo>
                    <a:pt x="255" y="57"/>
                    <a:pt x="255" y="57"/>
                    <a:pt x="254" y="56"/>
                  </a:cubicBezTo>
                  <a:cubicBezTo>
                    <a:pt x="254" y="56"/>
                    <a:pt x="254" y="56"/>
                    <a:pt x="254" y="56"/>
                  </a:cubicBezTo>
                  <a:cubicBezTo>
                    <a:pt x="254" y="56"/>
                    <a:pt x="253" y="57"/>
                    <a:pt x="253" y="57"/>
                  </a:cubicBezTo>
                  <a:cubicBezTo>
                    <a:pt x="250" y="63"/>
                    <a:pt x="247" y="68"/>
                    <a:pt x="244" y="74"/>
                  </a:cubicBezTo>
                  <a:cubicBezTo>
                    <a:pt x="244" y="74"/>
                    <a:pt x="243" y="74"/>
                    <a:pt x="242" y="75"/>
                  </a:cubicBezTo>
                  <a:cubicBezTo>
                    <a:pt x="246" y="69"/>
                    <a:pt x="248" y="63"/>
                    <a:pt x="251" y="56"/>
                  </a:cubicBezTo>
                  <a:cubicBezTo>
                    <a:pt x="251" y="55"/>
                    <a:pt x="251" y="55"/>
                    <a:pt x="250" y="54"/>
                  </a:cubicBezTo>
                  <a:cubicBezTo>
                    <a:pt x="250" y="54"/>
                    <a:pt x="250" y="54"/>
                    <a:pt x="250" y="54"/>
                  </a:cubicBezTo>
                  <a:cubicBezTo>
                    <a:pt x="249" y="54"/>
                    <a:pt x="249" y="55"/>
                    <a:pt x="249" y="55"/>
                  </a:cubicBezTo>
                  <a:cubicBezTo>
                    <a:pt x="246" y="63"/>
                    <a:pt x="242" y="70"/>
                    <a:pt x="238" y="77"/>
                  </a:cubicBezTo>
                  <a:cubicBezTo>
                    <a:pt x="237" y="77"/>
                    <a:pt x="236" y="78"/>
                    <a:pt x="235" y="78"/>
                  </a:cubicBezTo>
                  <a:cubicBezTo>
                    <a:pt x="240" y="72"/>
                    <a:pt x="243" y="64"/>
                    <a:pt x="246" y="57"/>
                  </a:cubicBezTo>
                  <a:cubicBezTo>
                    <a:pt x="246" y="56"/>
                    <a:pt x="246" y="55"/>
                    <a:pt x="245" y="55"/>
                  </a:cubicBezTo>
                  <a:cubicBezTo>
                    <a:pt x="245" y="55"/>
                    <a:pt x="245" y="55"/>
                    <a:pt x="245" y="55"/>
                  </a:cubicBezTo>
                  <a:cubicBezTo>
                    <a:pt x="244" y="55"/>
                    <a:pt x="244" y="55"/>
                    <a:pt x="244" y="56"/>
                  </a:cubicBezTo>
                  <a:cubicBezTo>
                    <a:pt x="241" y="64"/>
                    <a:pt x="237" y="72"/>
                    <a:pt x="232" y="80"/>
                  </a:cubicBezTo>
                  <a:cubicBezTo>
                    <a:pt x="232" y="80"/>
                    <a:pt x="232" y="80"/>
                    <a:pt x="232" y="80"/>
                  </a:cubicBezTo>
                  <a:cubicBezTo>
                    <a:pt x="231" y="81"/>
                    <a:pt x="230" y="81"/>
                    <a:pt x="230" y="81"/>
                  </a:cubicBezTo>
                  <a:cubicBezTo>
                    <a:pt x="234" y="74"/>
                    <a:pt x="238" y="67"/>
                    <a:pt x="241" y="59"/>
                  </a:cubicBezTo>
                  <a:cubicBezTo>
                    <a:pt x="241" y="58"/>
                    <a:pt x="241" y="57"/>
                    <a:pt x="240" y="57"/>
                  </a:cubicBezTo>
                  <a:cubicBezTo>
                    <a:pt x="240" y="57"/>
                    <a:pt x="240" y="57"/>
                    <a:pt x="240" y="57"/>
                  </a:cubicBezTo>
                  <a:cubicBezTo>
                    <a:pt x="239" y="57"/>
                    <a:pt x="239" y="57"/>
                    <a:pt x="239" y="58"/>
                  </a:cubicBezTo>
                  <a:cubicBezTo>
                    <a:pt x="235" y="67"/>
                    <a:pt x="231" y="75"/>
                    <a:pt x="226" y="83"/>
                  </a:cubicBezTo>
                  <a:cubicBezTo>
                    <a:pt x="225" y="84"/>
                    <a:pt x="224" y="84"/>
                    <a:pt x="223" y="85"/>
                  </a:cubicBezTo>
                  <a:cubicBezTo>
                    <a:pt x="227" y="77"/>
                    <a:pt x="232" y="70"/>
                    <a:pt x="235" y="62"/>
                  </a:cubicBezTo>
                  <a:cubicBezTo>
                    <a:pt x="235" y="61"/>
                    <a:pt x="234" y="60"/>
                    <a:pt x="234" y="60"/>
                  </a:cubicBezTo>
                  <a:cubicBezTo>
                    <a:pt x="234" y="60"/>
                    <a:pt x="233" y="60"/>
                    <a:pt x="233" y="60"/>
                  </a:cubicBezTo>
                  <a:cubicBezTo>
                    <a:pt x="233" y="60"/>
                    <a:pt x="232" y="60"/>
                    <a:pt x="232" y="61"/>
                  </a:cubicBezTo>
                  <a:cubicBezTo>
                    <a:pt x="230" y="70"/>
                    <a:pt x="224" y="77"/>
                    <a:pt x="220" y="86"/>
                  </a:cubicBezTo>
                  <a:cubicBezTo>
                    <a:pt x="220" y="87"/>
                    <a:pt x="219" y="87"/>
                    <a:pt x="219" y="87"/>
                  </a:cubicBezTo>
                  <a:cubicBezTo>
                    <a:pt x="218" y="87"/>
                    <a:pt x="217" y="88"/>
                    <a:pt x="216" y="88"/>
                  </a:cubicBezTo>
                  <a:cubicBezTo>
                    <a:pt x="216" y="88"/>
                    <a:pt x="216" y="88"/>
                    <a:pt x="216" y="88"/>
                  </a:cubicBezTo>
                  <a:cubicBezTo>
                    <a:pt x="215" y="88"/>
                    <a:pt x="215" y="88"/>
                    <a:pt x="215" y="88"/>
                  </a:cubicBezTo>
                  <a:cubicBezTo>
                    <a:pt x="216" y="87"/>
                    <a:pt x="217" y="86"/>
                    <a:pt x="218" y="85"/>
                  </a:cubicBezTo>
                  <a:cubicBezTo>
                    <a:pt x="218" y="85"/>
                    <a:pt x="219" y="85"/>
                    <a:pt x="220" y="84"/>
                  </a:cubicBezTo>
                  <a:cubicBezTo>
                    <a:pt x="221" y="83"/>
                    <a:pt x="222" y="82"/>
                    <a:pt x="222" y="81"/>
                  </a:cubicBezTo>
                  <a:cubicBezTo>
                    <a:pt x="223" y="78"/>
                    <a:pt x="224" y="75"/>
                    <a:pt x="224" y="72"/>
                  </a:cubicBezTo>
                  <a:cubicBezTo>
                    <a:pt x="224" y="72"/>
                    <a:pt x="224" y="72"/>
                    <a:pt x="224" y="72"/>
                  </a:cubicBezTo>
                  <a:cubicBezTo>
                    <a:pt x="225" y="70"/>
                    <a:pt x="226" y="67"/>
                    <a:pt x="227" y="64"/>
                  </a:cubicBezTo>
                  <a:cubicBezTo>
                    <a:pt x="227" y="64"/>
                    <a:pt x="227" y="63"/>
                    <a:pt x="226" y="63"/>
                  </a:cubicBezTo>
                  <a:cubicBezTo>
                    <a:pt x="226" y="63"/>
                    <a:pt x="226" y="63"/>
                    <a:pt x="226" y="63"/>
                  </a:cubicBezTo>
                  <a:cubicBezTo>
                    <a:pt x="226" y="63"/>
                    <a:pt x="225" y="63"/>
                    <a:pt x="225" y="64"/>
                  </a:cubicBezTo>
                  <a:cubicBezTo>
                    <a:pt x="225" y="65"/>
                    <a:pt x="224" y="66"/>
                    <a:pt x="224" y="67"/>
                  </a:cubicBezTo>
                  <a:cubicBezTo>
                    <a:pt x="224" y="66"/>
                    <a:pt x="223" y="65"/>
                    <a:pt x="223" y="64"/>
                  </a:cubicBezTo>
                  <a:cubicBezTo>
                    <a:pt x="218" y="43"/>
                    <a:pt x="212" y="30"/>
                    <a:pt x="206" y="22"/>
                  </a:cubicBezTo>
                  <a:cubicBezTo>
                    <a:pt x="203" y="19"/>
                    <a:pt x="200" y="16"/>
                    <a:pt x="197" y="15"/>
                  </a:cubicBezTo>
                  <a:cubicBezTo>
                    <a:pt x="197" y="15"/>
                    <a:pt x="197" y="15"/>
                    <a:pt x="197" y="15"/>
                  </a:cubicBezTo>
                  <a:cubicBezTo>
                    <a:pt x="200" y="14"/>
                    <a:pt x="203" y="13"/>
                    <a:pt x="206" y="11"/>
                  </a:cubicBezTo>
                  <a:cubicBezTo>
                    <a:pt x="209" y="10"/>
                    <a:pt x="212" y="9"/>
                    <a:pt x="215" y="7"/>
                  </a:cubicBezTo>
                  <a:cubicBezTo>
                    <a:pt x="217" y="6"/>
                    <a:pt x="219" y="5"/>
                    <a:pt x="220" y="4"/>
                  </a:cubicBezTo>
                  <a:cubicBezTo>
                    <a:pt x="222" y="4"/>
                    <a:pt x="222" y="2"/>
                    <a:pt x="221" y="1"/>
                  </a:cubicBezTo>
                  <a:cubicBezTo>
                    <a:pt x="221" y="0"/>
                    <a:pt x="220" y="0"/>
                    <a:pt x="21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Rectangle 839"/>
            <p:cNvSpPr>
              <a:spLocks noChangeArrowheads="1"/>
            </p:cNvSpPr>
            <p:nvPr/>
          </p:nvSpPr>
          <p:spPr bwMode="auto">
            <a:xfrm>
              <a:off x="2633" y="277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9" name="Rectangle 840"/>
            <p:cNvSpPr>
              <a:spLocks noChangeArrowheads="1"/>
            </p:cNvSpPr>
            <p:nvPr/>
          </p:nvSpPr>
          <p:spPr bwMode="auto">
            <a:xfrm>
              <a:off x="2633" y="2778"/>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0" name="Freeform 841"/>
            <p:cNvSpPr/>
            <p:nvPr/>
          </p:nvSpPr>
          <p:spPr bwMode="auto">
            <a:xfrm>
              <a:off x="2820" y="25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842"/>
            <p:cNvSpPr/>
            <p:nvPr/>
          </p:nvSpPr>
          <p:spPr bwMode="auto">
            <a:xfrm>
              <a:off x="2820" y="257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843"/>
            <p:cNvSpPr>
              <a:spLocks noEditPoints="1"/>
            </p:cNvSpPr>
            <p:nvPr/>
          </p:nvSpPr>
          <p:spPr bwMode="auto">
            <a:xfrm>
              <a:off x="4993" y="2200"/>
              <a:ext cx="393" cy="533"/>
            </a:xfrm>
            <a:custGeom>
              <a:avLst/>
              <a:gdLst>
                <a:gd name="T0" fmla="*/ 67 w 166"/>
                <a:gd name="T1" fmla="*/ 201 h 225"/>
                <a:gd name="T2" fmla="*/ 50 w 166"/>
                <a:gd name="T3" fmla="*/ 81 h 225"/>
                <a:gd name="T4" fmla="*/ 60 w 166"/>
                <a:gd name="T5" fmla="*/ 211 h 225"/>
                <a:gd name="T6" fmla="*/ 51 w 166"/>
                <a:gd name="T7" fmla="*/ 219 h 225"/>
                <a:gd name="T8" fmla="*/ 18 w 166"/>
                <a:gd name="T9" fmla="*/ 215 h 225"/>
                <a:gd name="T10" fmla="*/ 91 w 166"/>
                <a:gd name="T11" fmla="*/ 85 h 225"/>
                <a:gd name="T12" fmla="*/ 113 w 166"/>
                <a:gd name="T13" fmla="*/ 211 h 225"/>
                <a:gd name="T14" fmla="*/ 104 w 166"/>
                <a:gd name="T15" fmla="*/ 219 h 225"/>
                <a:gd name="T16" fmla="*/ 72 w 166"/>
                <a:gd name="T17" fmla="*/ 215 h 225"/>
                <a:gd name="T18" fmla="*/ 111 w 166"/>
                <a:gd name="T19" fmla="*/ 73 h 225"/>
                <a:gd name="T20" fmla="*/ 117 w 166"/>
                <a:gd name="T21" fmla="*/ 206 h 225"/>
                <a:gd name="T22" fmla="*/ 66 w 166"/>
                <a:gd name="T23" fmla="*/ 75 h 225"/>
                <a:gd name="T24" fmla="*/ 67 w 166"/>
                <a:gd name="T25" fmla="*/ 82 h 225"/>
                <a:gd name="T26" fmla="*/ 14 w 166"/>
                <a:gd name="T27" fmla="*/ 82 h 225"/>
                <a:gd name="T28" fmla="*/ 11 w 166"/>
                <a:gd name="T29" fmla="*/ 78 h 225"/>
                <a:gd name="T30" fmla="*/ 14 w 166"/>
                <a:gd name="T31" fmla="*/ 81 h 225"/>
                <a:gd name="T32" fmla="*/ 72 w 166"/>
                <a:gd name="T33" fmla="*/ 83 h 225"/>
                <a:gd name="T34" fmla="*/ 123 w 166"/>
                <a:gd name="T35" fmla="*/ 20 h 225"/>
                <a:gd name="T36" fmla="*/ 80 w 166"/>
                <a:gd name="T37" fmla="*/ 78 h 225"/>
                <a:gd name="T38" fmla="*/ 133 w 166"/>
                <a:gd name="T39" fmla="*/ 22 h 225"/>
                <a:gd name="T40" fmla="*/ 95 w 166"/>
                <a:gd name="T41" fmla="*/ 74 h 225"/>
                <a:gd name="T42" fmla="*/ 115 w 166"/>
                <a:gd name="T43" fmla="*/ 62 h 225"/>
                <a:gd name="T44" fmla="*/ 107 w 166"/>
                <a:gd name="T45" fmla="*/ 70 h 225"/>
                <a:gd name="T46" fmla="*/ 40 w 166"/>
                <a:gd name="T47" fmla="*/ 75 h 225"/>
                <a:gd name="T48" fmla="*/ 89 w 166"/>
                <a:gd name="T49" fmla="*/ 20 h 225"/>
                <a:gd name="T50" fmla="*/ 57 w 166"/>
                <a:gd name="T51" fmla="*/ 70 h 225"/>
                <a:gd name="T52" fmla="*/ 47 w 166"/>
                <a:gd name="T53" fmla="*/ 78 h 225"/>
                <a:gd name="T54" fmla="*/ 19 w 166"/>
                <a:gd name="T55" fmla="*/ 83 h 225"/>
                <a:gd name="T56" fmla="*/ 70 w 166"/>
                <a:gd name="T57" fmla="*/ 20 h 225"/>
                <a:gd name="T58" fmla="*/ 27 w 166"/>
                <a:gd name="T59" fmla="*/ 78 h 225"/>
                <a:gd name="T60" fmla="*/ 79 w 166"/>
                <a:gd name="T61" fmla="*/ 22 h 225"/>
                <a:gd name="T62" fmla="*/ 45 w 166"/>
                <a:gd name="T63" fmla="*/ 40 h 225"/>
                <a:gd name="T64" fmla="*/ 45 w 166"/>
                <a:gd name="T65" fmla="*/ 40 h 225"/>
                <a:gd name="T66" fmla="*/ 120 w 166"/>
                <a:gd name="T67" fmla="*/ 18 h 225"/>
                <a:gd name="T68" fmla="*/ 118 w 166"/>
                <a:gd name="T69" fmla="*/ 64 h 225"/>
                <a:gd name="T70" fmla="*/ 123 w 166"/>
                <a:gd name="T71" fmla="*/ 197 h 225"/>
                <a:gd name="T72" fmla="*/ 87 w 166"/>
                <a:gd name="T73" fmla="*/ 32 h 225"/>
                <a:gd name="T74" fmla="*/ 5 w 166"/>
                <a:gd name="T75" fmla="*/ 78 h 225"/>
                <a:gd name="T76" fmla="*/ 64 w 166"/>
                <a:gd name="T77" fmla="*/ 6 h 225"/>
                <a:gd name="T78" fmla="*/ 9 w 166"/>
                <a:gd name="T79" fmla="*/ 79 h 225"/>
                <a:gd name="T80" fmla="*/ 59 w 166"/>
                <a:gd name="T81" fmla="*/ 78 h 225"/>
                <a:gd name="T82" fmla="*/ 100 w 166"/>
                <a:gd name="T83" fmla="*/ 23 h 225"/>
                <a:gd name="T84" fmla="*/ 65 w 166"/>
                <a:gd name="T85" fmla="*/ 74 h 225"/>
                <a:gd name="T86" fmla="*/ 118 w 166"/>
                <a:gd name="T87" fmla="*/ 0 h 225"/>
                <a:gd name="T88" fmla="*/ 98 w 166"/>
                <a:gd name="T89" fmla="*/ 7 h 225"/>
                <a:gd name="T90" fmla="*/ 91 w 166"/>
                <a:gd name="T91" fmla="*/ 15 h 225"/>
                <a:gd name="T92" fmla="*/ 79 w 166"/>
                <a:gd name="T93" fmla="*/ 18 h 225"/>
                <a:gd name="T94" fmla="*/ 75 w 166"/>
                <a:gd name="T95" fmla="*/ 17 h 225"/>
                <a:gd name="T96" fmla="*/ 67 w 166"/>
                <a:gd name="T97" fmla="*/ 1 h 225"/>
                <a:gd name="T98" fmla="*/ 2 w 166"/>
                <a:gd name="T99" fmla="*/ 74 h 225"/>
                <a:gd name="T100" fmla="*/ 3 w 166"/>
                <a:gd name="T101" fmla="*/ 81 h 225"/>
                <a:gd name="T102" fmla="*/ 14 w 166"/>
                <a:gd name="T103" fmla="*/ 216 h 225"/>
                <a:gd name="T104" fmla="*/ 40 w 166"/>
                <a:gd name="T105" fmla="*/ 225 h 225"/>
                <a:gd name="T106" fmla="*/ 62 w 166"/>
                <a:gd name="T107" fmla="*/ 217 h 225"/>
                <a:gd name="T108" fmla="*/ 68 w 166"/>
                <a:gd name="T109" fmla="*/ 216 h 225"/>
                <a:gd name="T110" fmla="*/ 68 w 166"/>
                <a:gd name="T111" fmla="*/ 217 h 225"/>
                <a:gd name="T112" fmla="*/ 114 w 166"/>
                <a:gd name="T113" fmla="*/ 217 h 225"/>
                <a:gd name="T114" fmla="*/ 163 w 166"/>
                <a:gd name="T115" fmla="*/ 154 h 225"/>
                <a:gd name="T116" fmla="*/ 149 w 166"/>
                <a:gd name="T117" fmla="*/ 7 h 225"/>
                <a:gd name="T118" fmla="*/ 132 w 166"/>
                <a:gd name="T119" fmla="*/ 18 h 225"/>
                <a:gd name="T120" fmla="*/ 130 w 166"/>
                <a:gd name="T121" fmla="*/ 16 h 225"/>
                <a:gd name="T122" fmla="*/ 123 w 166"/>
                <a:gd name="T123" fmla="*/ 13 h 225"/>
                <a:gd name="T124" fmla="*/ 118 w 166"/>
                <a:gd name="T125"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225">
                  <a:moveTo>
                    <a:pt x="63" y="206"/>
                  </a:moveTo>
                  <a:cubicBezTo>
                    <a:pt x="62" y="171"/>
                    <a:pt x="61" y="140"/>
                    <a:pt x="59" y="107"/>
                  </a:cubicBezTo>
                  <a:cubicBezTo>
                    <a:pt x="64" y="138"/>
                    <a:pt x="66" y="169"/>
                    <a:pt x="67" y="200"/>
                  </a:cubicBezTo>
                  <a:cubicBezTo>
                    <a:pt x="67" y="201"/>
                    <a:pt x="67" y="201"/>
                    <a:pt x="67" y="201"/>
                  </a:cubicBezTo>
                  <a:cubicBezTo>
                    <a:pt x="66" y="202"/>
                    <a:pt x="64" y="204"/>
                    <a:pt x="63" y="206"/>
                  </a:cubicBezTo>
                  <a:moveTo>
                    <a:pt x="22" y="87"/>
                  </a:moveTo>
                  <a:cubicBezTo>
                    <a:pt x="27" y="87"/>
                    <a:pt x="33" y="86"/>
                    <a:pt x="38" y="85"/>
                  </a:cubicBezTo>
                  <a:cubicBezTo>
                    <a:pt x="42" y="84"/>
                    <a:pt x="46" y="83"/>
                    <a:pt x="50" y="81"/>
                  </a:cubicBezTo>
                  <a:cubicBezTo>
                    <a:pt x="51" y="80"/>
                    <a:pt x="53" y="79"/>
                    <a:pt x="54" y="77"/>
                  </a:cubicBezTo>
                  <a:cubicBezTo>
                    <a:pt x="54" y="78"/>
                    <a:pt x="54" y="78"/>
                    <a:pt x="54" y="79"/>
                  </a:cubicBezTo>
                  <a:cubicBezTo>
                    <a:pt x="56" y="124"/>
                    <a:pt x="57" y="164"/>
                    <a:pt x="59" y="210"/>
                  </a:cubicBezTo>
                  <a:cubicBezTo>
                    <a:pt x="60" y="211"/>
                    <a:pt x="60" y="211"/>
                    <a:pt x="60" y="211"/>
                  </a:cubicBezTo>
                  <a:cubicBezTo>
                    <a:pt x="59" y="211"/>
                    <a:pt x="59" y="212"/>
                    <a:pt x="59" y="212"/>
                  </a:cubicBezTo>
                  <a:cubicBezTo>
                    <a:pt x="59" y="212"/>
                    <a:pt x="59" y="212"/>
                    <a:pt x="59" y="212"/>
                  </a:cubicBezTo>
                  <a:cubicBezTo>
                    <a:pt x="59" y="212"/>
                    <a:pt x="59" y="212"/>
                    <a:pt x="59" y="212"/>
                  </a:cubicBezTo>
                  <a:cubicBezTo>
                    <a:pt x="57" y="215"/>
                    <a:pt x="54" y="218"/>
                    <a:pt x="51" y="219"/>
                  </a:cubicBezTo>
                  <a:cubicBezTo>
                    <a:pt x="48" y="221"/>
                    <a:pt x="44" y="221"/>
                    <a:pt x="40" y="221"/>
                  </a:cubicBezTo>
                  <a:cubicBezTo>
                    <a:pt x="40" y="221"/>
                    <a:pt x="40" y="221"/>
                    <a:pt x="40" y="221"/>
                  </a:cubicBezTo>
                  <a:cubicBezTo>
                    <a:pt x="40" y="221"/>
                    <a:pt x="40" y="221"/>
                    <a:pt x="40" y="221"/>
                  </a:cubicBezTo>
                  <a:cubicBezTo>
                    <a:pt x="32" y="221"/>
                    <a:pt x="24" y="219"/>
                    <a:pt x="18" y="215"/>
                  </a:cubicBezTo>
                  <a:cubicBezTo>
                    <a:pt x="18" y="171"/>
                    <a:pt x="14" y="127"/>
                    <a:pt x="6" y="84"/>
                  </a:cubicBezTo>
                  <a:cubicBezTo>
                    <a:pt x="11" y="86"/>
                    <a:pt x="16" y="87"/>
                    <a:pt x="22" y="87"/>
                  </a:cubicBezTo>
                  <a:moveTo>
                    <a:pt x="75" y="87"/>
                  </a:moveTo>
                  <a:cubicBezTo>
                    <a:pt x="80" y="87"/>
                    <a:pt x="86" y="86"/>
                    <a:pt x="91" y="85"/>
                  </a:cubicBezTo>
                  <a:cubicBezTo>
                    <a:pt x="95" y="84"/>
                    <a:pt x="99" y="83"/>
                    <a:pt x="103" y="81"/>
                  </a:cubicBezTo>
                  <a:cubicBezTo>
                    <a:pt x="104" y="80"/>
                    <a:pt x="106" y="79"/>
                    <a:pt x="107" y="77"/>
                  </a:cubicBezTo>
                  <a:cubicBezTo>
                    <a:pt x="109" y="124"/>
                    <a:pt x="111" y="163"/>
                    <a:pt x="113" y="210"/>
                  </a:cubicBezTo>
                  <a:cubicBezTo>
                    <a:pt x="113" y="211"/>
                    <a:pt x="113" y="211"/>
                    <a:pt x="113" y="211"/>
                  </a:cubicBezTo>
                  <a:cubicBezTo>
                    <a:pt x="113" y="211"/>
                    <a:pt x="112" y="212"/>
                    <a:pt x="112" y="212"/>
                  </a:cubicBezTo>
                  <a:cubicBezTo>
                    <a:pt x="112" y="212"/>
                    <a:pt x="112" y="212"/>
                    <a:pt x="112" y="212"/>
                  </a:cubicBezTo>
                  <a:cubicBezTo>
                    <a:pt x="112" y="212"/>
                    <a:pt x="112" y="212"/>
                    <a:pt x="112" y="212"/>
                  </a:cubicBezTo>
                  <a:cubicBezTo>
                    <a:pt x="110" y="215"/>
                    <a:pt x="108" y="218"/>
                    <a:pt x="104" y="219"/>
                  </a:cubicBezTo>
                  <a:cubicBezTo>
                    <a:pt x="101" y="221"/>
                    <a:pt x="97" y="221"/>
                    <a:pt x="93" y="221"/>
                  </a:cubicBezTo>
                  <a:cubicBezTo>
                    <a:pt x="93" y="221"/>
                    <a:pt x="93" y="221"/>
                    <a:pt x="93" y="221"/>
                  </a:cubicBezTo>
                  <a:cubicBezTo>
                    <a:pt x="93" y="221"/>
                    <a:pt x="93" y="221"/>
                    <a:pt x="93" y="221"/>
                  </a:cubicBezTo>
                  <a:cubicBezTo>
                    <a:pt x="85" y="221"/>
                    <a:pt x="77" y="219"/>
                    <a:pt x="72" y="215"/>
                  </a:cubicBezTo>
                  <a:cubicBezTo>
                    <a:pt x="71" y="171"/>
                    <a:pt x="67" y="127"/>
                    <a:pt x="60" y="84"/>
                  </a:cubicBezTo>
                  <a:cubicBezTo>
                    <a:pt x="64" y="86"/>
                    <a:pt x="70" y="87"/>
                    <a:pt x="75" y="87"/>
                  </a:cubicBezTo>
                  <a:moveTo>
                    <a:pt x="117" y="206"/>
                  </a:moveTo>
                  <a:cubicBezTo>
                    <a:pt x="115" y="159"/>
                    <a:pt x="113" y="120"/>
                    <a:pt x="111" y="73"/>
                  </a:cubicBezTo>
                  <a:cubicBezTo>
                    <a:pt x="112" y="72"/>
                    <a:pt x="112" y="72"/>
                    <a:pt x="112" y="72"/>
                  </a:cubicBezTo>
                  <a:cubicBezTo>
                    <a:pt x="114" y="116"/>
                    <a:pt x="116" y="158"/>
                    <a:pt x="119" y="202"/>
                  </a:cubicBezTo>
                  <a:cubicBezTo>
                    <a:pt x="119" y="202"/>
                    <a:pt x="119" y="202"/>
                    <a:pt x="119" y="202"/>
                  </a:cubicBezTo>
                  <a:cubicBezTo>
                    <a:pt x="118" y="204"/>
                    <a:pt x="117" y="205"/>
                    <a:pt x="117" y="206"/>
                  </a:cubicBezTo>
                  <a:moveTo>
                    <a:pt x="66" y="82"/>
                  </a:moveTo>
                  <a:cubicBezTo>
                    <a:pt x="65" y="82"/>
                    <a:pt x="64" y="80"/>
                    <a:pt x="64" y="79"/>
                  </a:cubicBezTo>
                  <a:cubicBezTo>
                    <a:pt x="64" y="78"/>
                    <a:pt x="64" y="78"/>
                    <a:pt x="64" y="78"/>
                  </a:cubicBezTo>
                  <a:cubicBezTo>
                    <a:pt x="65" y="77"/>
                    <a:pt x="65" y="76"/>
                    <a:pt x="66" y="75"/>
                  </a:cubicBezTo>
                  <a:cubicBezTo>
                    <a:pt x="74" y="67"/>
                    <a:pt x="81" y="58"/>
                    <a:pt x="89" y="50"/>
                  </a:cubicBezTo>
                  <a:cubicBezTo>
                    <a:pt x="83" y="57"/>
                    <a:pt x="76" y="64"/>
                    <a:pt x="70" y="72"/>
                  </a:cubicBezTo>
                  <a:cubicBezTo>
                    <a:pt x="69" y="74"/>
                    <a:pt x="67" y="77"/>
                    <a:pt x="67" y="81"/>
                  </a:cubicBezTo>
                  <a:cubicBezTo>
                    <a:pt x="67" y="81"/>
                    <a:pt x="67" y="82"/>
                    <a:pt x="67" y="82"/>
                  </a:cubicBezTo>
                  <a:cubicBezTo>
                    <a:pt x="67" y="82"/>
                    <a:pt x="66" y="82"/>
                    <a:pt x="66" y="82"/>
                  </a:cubicBezTo>
                  <a:cubicBezTo>
                    <a:pt x="66" y="82"/>
                    <a:pt x="66" y="82"/>
                    <a:pt x="66" y="82"/>
                  </a:cubicBezTo>
                  <a:cubicBezTo>
                    <a:pt x="66" y="82"/>
                    <a:pt x="66" y="82"/>
                    <a:pt x="66" y="82"/>
                  </a:cubicBezTo>
                  <a:moveTo>
                    <a:pt x="14" y="82"/>
                  </a:moveTo>
                  <a:cubicBezTo>
                    <a:pt x="13" y="82"/>
                    <a:pt x="13" y="82"/>
                    <a:pt x="12" y="82"/>
                  </a:cubicBezTo>
                  <a:cubicBezTo>
                    <a:pt x="12" y="82"/>
                    <a:pt x="12" y="82"/>
                    <a:pt x="12" y="82"/>
                  </a:cubicBezTo>
                  <a:cubicBezTo>
                    <a:pt x="11" y="82"/>
                    <a:pt x="11" y="80"/>
                    <a:pt x="11" y="79"/>
                  </a:cubicBezTo>
                  <a:cubicBezTo>
                    <a:pt x="11" y="78"/>
                    <a:pt x="11" y="78"/>
                    <a:pt x="11" y="78"/>
                  </a:cubicBezTo>
                  <a:cubicBezTo>
                    <a:pt x="11" y="77"/>
                    <a:pt x="12" y="76"/>
                    <a:pt x="13" y="75"/>
                  </a:cubicBezTo>
                  <a:cubicBezTo>
                    <a:pt x="20" y="67"/>
                    <a:pt x="28" y="58"/>
                    <a:pt x="36" y="50"/>
                  </a:cubicBezTo>
                  <a:cubicBezTo>
                    <a:pt x="29" y="57"/>
                    <a:pt x="23" y="64"/>
                    <a:pt x="17" y="72"/>
                  </a:cubicBezTo>
                  <a:cubicBezTo>
                    <a:pt x="15" y="74"/>
                    <a:pt x="14" y="77"/>
                    <a:pt x="14" y="81"/>
                  </a:cubicBezTo>
                  <a:cubicBezTo>
                    <a:pt x="13" y="81"/>
                    <a:pt x="14" y="82"/>
                    <a:pt x="14" y="82"/>
                  </a:cubicBezTo>
                  <a:moveTo>
                    <a:pt x="75" y="83"/>
                  </a:moveTo>
                  <a:cubicBezTo>
                    <a:pt x="75" y="83"/>
                    <a:pt x="75" y="83"/>
                    <a:pt x="75" y="83"/>
                  </a:cubicBezTo>
                  <a:cubicBezTo>
                    <a:pt x="74" y="83"/>
                    <a:pt x="73" y="83"/>
                    <a:pt x="72" y="83"/>
                  </a:cubicBezTo>
                  <a:cubicBezTo>
                    <a:pt x="72" y="83"/>
                    <a:pt x="72" y="83"/>
                    <a:pt x="72" y="83"/>
                  </a:cubicBezTo>
                  <a:cubicBezTo>
                    <a:pt x="71" y="82"/>
                    <a:pt x="71" y="82"/>
                    <a:pt x="71" y="81"/>
                  </a:cubicBezTo>
                  <a:cubicBezTo>
                    <a:pt x="71" y="79"/>
                    <a:pt x="72" y="76"/>
                    <a:pt x="74" y="75"/>
                  </a:cubicBezTo>
                  <a:cubicBezTo>
                    <a:pt x="88" y="55"/>
                    <a:pt x="105" y="37"/>
                    <a:pt x="123" y="20"/>
                  </a:cubicBezTo>
                  <a:cubicBezTo>
                    <a:pt x="124" y="21"/>
                    <a:pt x="124" y="21"/>
                    <a:pt x="125" y="21"/>
                  </a:cubicBezTo>
                  <a:cubicBezTo>
                    <a:pt x="109" y="38"/>
                    <a:pt x="93" y="56"/>
                    <a:pt x="79" y="74"/>
                  </a:cubicBezTo>
                  <a:cubicBezTo>
                    <a:pt x="78" y="75"/>
                    <a:pt x="78" y="76"/>
                    <a:pt x="79" y="77"/>
                  </a:cubicBezTo>
                  <a:cubicBezTo>
                    <a:pt x="80" y="77"/>
                    <a:pt x="80" y="78"/>
                    <a:pt x="80" y="78"/>
                  </a:cubicBezTo>
                  <a:cubicBezTo>
                    <a:pt x="81" y="78"/>
                    <a:pt x="82" y="77"/>
                    <a:pt x="82" y="77"/>
                  </a:cubicBezTo>
                  <a:cubicBezTo>
                    <a:pt x="97" y="57"/>
                    <a:pt x="113" y="39"/>
                    <a:pt x="130" y="21"/>
                  </a:cubicBezTo>
                  <a:cubicBezTo>
                    <a:pt x="131" y="21"/>
                    <a:pt x="131" y="22"/>
                    <a:pt x="132" y="22"/>
                  </a:cubicBezTo>
                  <a:cubicBezTo>
                    <a:pt x="133" y="22"/>
                    <a:pt x="133" y="22"/>
                    <a:pt x="133" y="22"/>
                  </a:cubicBezTo>
                  <a:cubicBezTo>
                    <a:pt x="119" y="38"/>
                    <a:pt x="105" y="55"/>
                    <a:pt x="92" y="72"/>
                  </a:cubicBezTo>
                  <a:cubicBezTo>
                    <a:pt x="91" y="72"/>
                    <a:pt x="91" y="74"/>
                    <a:pt x="92" y="74"/>
                  </a:cubicBezTo>
                  <a:cubicBezTo>
                    <a:pt x="92" y="75"/>
                    <a:pt x="93" y="75"/>
                    <a:pt x="93" y="75"/>
                  </a:cubicBezTo>
                  <a:cubicBezTo>
                    <a:pt x="94" y="75"/>
                    <a:pt x="95" y="75"/>
                    <a:pt x="95" y="74"/>
                  </a:cubicBezTo>
                  <a:cubicBezTo>
                    <a:pt x="109" y="56"/>
                    <a:pt x="124" y="39"/>
                    <a:pt x="138" y="21"/>
                  </a:cubicBezTo>
                  <a:cubicBezTo>
                    <a:pt x="138" y="21"/>
                    <a:pt x="138" y="21"/>
                    <a:pt x="138" y="21"/>
                  </a:cubicBezTo>
                  <a:cubicBezTo>
                    <a:pt x="139" y="21"/>
                    <a:pt x="140" y="21"/>
                    <a:pt x="140" y="21"/>
                  </a:cubicBezTo>
                  <a:cubicBezTo>
                    <a:pt x="133" y="35"/>
                    <a:pt x="124" y="49"/>
                    <a:pt x="115" y="62"/>
                  </a:cubicBezTo>
                  <a:cubicBezTo>
                    <a:pt x="113" y="64"/>
                    <a:pt x="111" y="66"/>
                    <a:pt x="110" y="68"/>
                  </a:cubicBezTo>
                  <a:cubicBezTo>
                    <a:pt x="109" y="68"/>
                    <a:pt x="109" y="68"/>
                    <a:pt x="109" y="68"/>
                  </a:cubicBezTo>
                  <a:cubicBezTo>
                    <a:pt x="109" y="68"/>
                    <a:pt x="109" y="68"/>
                    <a:pt x="109" y="68"/>
                  </a:cubicBezTo>
                  <a:cubicBezTo>
                    <a:pt x="108" y="68"/>
                    <a:pt x="107" y="69"/>
                    <a:pt x="107" y="70"/>
                  </a:cubicBezTo>
                  <a:cubicBezTo>
                    <a:pt x="106" y="73"/>
                    <a:pt x="104" y="76"/>
                    <a:pt x="101" y="78"/>
                  </a:cubicBezTo>
                  <a:cubicBezTo>
                    <a:pt x="98" y="80"/>
                    <a:pt x="94" y="81"/>
                    <a:pt x="90" y="81"/>
                  </a:cubicBezTo>
                  <a:cubicBezTo>
                    <a:pt x="85" y="82"/>
                    <a:pt x="80" y="83"/>
                    <a:pt x="75" y="83"/>
                  </a:cubicBezTo>
                  <a:moveTo>
                    <a:pt x="40" y="75"/>
                  </a:moveTo>
                  <a:cubicBezTo>
                    <a:pt x="41" y="75"/>
                    <a:pt x="41" y="75"/>
                    <a:pt x="42" y="74"/>
                  </a:cubicBezTo>
                  <a:cubicBezTo>
                    <a:pt x="56" y="56"/>
                    <a:pt x="70" y="39"/>
                    <a:pt x="85" y="21"/>
                  </a:cubicBezTo>
                  <a:cubicBezTo>
                    <a:pt x="85" y="21"/>
                    <a:pt x="85" y="21"/>
                    <a:pt x="85" y="21"/>
                  </a:cubicBezTo>
                  <a:cubicBezTo>
                    <a:pt x="86" y="21"/>
                    <a:pt x="88" y="20"/>
                    <a:pt x="89" y="20"/>
                  </a:cubicBezTo>
                  <a:cubicBezTo>
                    <a:pt x="84" y="30"/>
                    <a:pt x="78" y="39"/>
                    <a:pt x="72" y="48"/>
                  </a:cubicBezTo>
                  <a:cubicBezTo>
                    <a:pt x="72" y="49"/>
                    <a:pt x="72" y="49"/>
                    <a:pt x="72" y="50"/>
                  </a:cubicBezTo>
                  <a:cubicBezTo>
                    <a:pt x="67" y="56"/>
                    <a:pt x="62" y="63"/>
                    <a:pt x="57" y="70"/>
                  </a:cubicBezTo>
                  <a:cubicBezTo>
                    <a:pt x="57" y="70"/>
                    <a:pt x="57" y="70"/>
                    <a:pt x="57" y="70"/>
                  </a:cubicBezTo>
                  <a:cubicBezTo>
                    <a:pt x="57" y="69"/>
                    <a:pt x="56" y="68"/>
                    <a:pt x="56" y="68"/>
                  </a:cubicBezTo>
                  <a:cubicBezTo>
                    <a:pt x="55" y="68"/>
                    <a:pt x="55" y="68"/>
                    <a:pt x="55" y="68"/>
                  </a:cubicBezTo>
                  <a:cubicBezTo>
                    <a:pt x="54" y="68"/>
                    <a:pt x="53" y="69"/>
                    <a:pt x="53" y="70"/>
                  </a:cubicBezTo>
                  <a:cubicBezTo>
                    <a:pt x="53" y="73"/>
                    <a:pt x="50" y="76"/>
                    <a:pt x="47" y="78"/>
                  </a:cubicBezTo>
                  <a:cubicBezTo>
                    <a:pt x="44" y="80"/>
                    <a:pt x="41" y="81"/>
                    <a:pt x="37" y="81"/>
                  </a:cubicBezTo>
                  <a:cubicBezTo>
                    <a:pt x="32" y="82"/>
                    <a:pt x="27" y="83"/>
                    <a:pt x="22" y="83"/>
                  </a:cubicBezTo>
                  <a:cubicBezTo>
                    <a:pt x="22" y="83"/>
                    <a:pt x="22" y="83"/>
                    <a:pt x="22" y="83"/>
                  </a:cubicBezTo>
                  <a:cubicBezTo>
                    <a:pt x="21" y="83"/>
                    <a:pt x="20" y="83"/>
                    <a:pt x="19" y="83"/>
                  </a:cubicBezTo>
                  <a:cubicBezTo>
                    <a:pt x="18" y="83"/>
                    <a:pt x="18" y="83"/>
                    <a:pt x="18" y="83"/>
                  </a:cubicBezTo>
                  <a:cubicBezTo>
                    <a:pt x="18" y="82"/>
                    <a:pt x="18" y="82"/>
                    <a:pt x="18" y="81"/>
                  </a:cubicBezTo>
                  <a:cubicBezTo>
                    <a:pt x="17" y="79"/>
                    <a:pt x="19" y="76"/>
                    <a:pt x="20" y="75"/>
                  </a:cubicBezTo>
                  <a:cubicBezTo>
                    <a:pt x="35" y="55"/>
                    <a:pt x="52" y="37"/>
                    <a:pt x="70" y="20"/>
                  </a:cubicBezTo>
                  <a:cubicBezTo>
                    <a:pt x="70" y="21"/>
                    <a:pt x="71" y="21"/>
                    <a:pt x="72" y="21"/>
                  </a:cubicBezTo>
                  <a:cubicBezTo>
                    <a:pt x="55" y="38"/>
                    <a:pt x="40" y="56"/>
                    <a:pt x="26" y="74"/>
                  </a:cubicBezTo>
                  <a:cubicBezTo>
                    <a:pt x="25" y="75"/>
                    <a:pt x="25" y="76"/>
                    <a:pt x="26" y="77"/>
                  </a:cubicBezTo>
                  <a:cubicBezTo>
                    <a:pt x="26" y="77"/>
                    <a:pt x="27" y="78"/>
                    <a:pt x="27" y="78"/>
                  </a:cubicBezTo>
                  <a:cubicBezTo>
                    <a:pt x="28" y="78"/>
                    <a:pt x="28" y="77"/>
                    <a:pt x="29" y="77"/>
                  </a:cubicBezTo>
                  <a:cubicBezTo>
                    <a:pt x="44" y="57"/>
                    <a:pt x="60" y="39"/>
                    <a:pt x="77" y="21"/>
                  </a:cubicBezTo>
                  <a:cubicBezTo>
                    <a:pt x="77" y="21"/>
                    <a:pt x="78" y="22"/>
                    <a:pt x="79" y="22"/>
                  </a:cubicBezTo>
                  <a:cubicBezTo>
                    <a:pt x="79" y="22"/>
                    <a:pt x="79" y="22"/>
                    <a:pt x="79" y="22"/>
                  </a:cubicBezTo>
                  <a:cubicBezTo>
                    <a:pt x="66" y="38"/>
                    <a:pt x="52" y="55"/>
                    <a:pt x="38" y="72"/>
                  </a:cubicBezTo>
                  <a:cubicBezTo>
                    <a:pt x="38" y="72"/>
                    <a:pt x="38" y="74"/>
                    <a:pt x="39" y="74"/>
                  </a:cubicBezTo>
                  <a:cubicBezTo>
                    <a:pt x="39" y="75"/>
                    <a:pt x="40" y="75"/>
                    <a:pt x="40" y="75"/>
                  </a:cubicBezTo>
                  <a:moveTo>
                    <a:pt x="45" y="40"/>
                  </a:moveTo>
                  <a:cubicBezTo>
                    <a:pt x="52" y="32"/>
                    <a:pt x="59" y="24"/>
                    <a:pt x="66" y="17"/>
                  </a:cubicBezTo>
                  <a:cubicBezTo>
                    <a:pt x="66" y="17"/>
                    <a:pt x="66" y="17"/>
                    <a:pt x="66" y="17"/>
                  </a:cubicBezTo>
                  <a:cubicBezTo>
                    <a:pt x="66" y="18"/>
                    <a:pt x="66" y="18"/>
                    <a:pt x="66" y="18"/>
                  </a:cubicBezTo>
                  <a:cubicBezTo>
                    <a:pt x="59" y="25"/>
                    <a:pt x="52" y="32"/>
                    <a:pt x="45" y="40"/>
                  </a:cubicBezTo>
                  <a:moveTo>
                    <a:pt x="98" y="40"/>
                  </a:moveTo>
                  <a:cubicBezTo>
                    <a:pt x="105" y="32"/>
                    <a:pt x="112" y="24"/>
                    <a:pt x="119" y="17"/>
                  </a:cubicBezTo>
                  <a:cubicBezTo>
                    <a:pt x="120" y="17"/>
                    <a:pt x="120" y="17"/>
                    <a:pt x="120" y="17"/>
                  </a:cubicBezTo>
                  <a:cubicBezTo>
                    <a:pt x="120" y="18"/>
                    <a:pt x="120" y="18"/>
                    <a:pt x="120" y="18"/>
                  </a:cubicBezTo>
                  <a:cubicBezTo>
                    <a:pt x="112" y="25"/>
                    <a:pt x="105" y="32"/>
                    <a:pt x="98" y="40"/>
                  </a:cubicBezTo>
                  <a:moveTo>
                    <a:pt x="123" y="197"/>
                  </a:moveTo>
                  <a:cubicBezTo>
                    <a:pt x="120" y="153"/>
                    <a:pt x="118" y="112"/>
                    <a:pt x="116" y="67"/>
                  </a:cubicBezTo>
                  <a:cubicBezTo>
                    <a:pt x="116" y="66"/>
                    <a:pt x="117" y="65"/>
                    <a:pt x="118" y="64"/>
                  </a:cubicBezTo>
                  <a:cubicBezTo>
                    <a:pt x="130" y="49"/>
                    <a:pt x="139" y="32"/>
                    <a:pt x="148" y="15"/>
                  </a:cubicBezTo>
                  <a:cubicBezTo>
                    <a:pt x="155" y="60"/>
                    <a:pt x="161" y="105"/>
                    <a:pt x="162" y="150"/>
                  </a:cubicBezTo>
                  <a:cubicBezTo>
                    <a:pt x="161" y="150"/>
                    <a:pt x="161" y="150"/>
                    <a:pt x="161" y="150"/>
                  </a:cubicBezTo>
                  <a:cubicBezTo>
                    <a:pt x="148" y="165"/>
                    <a:pt x="135" y="181"/>
                    <a:pt x="123" y="197"/>
                  </a:cubicBezTo>
                  <a:moveTo>
                    <a:pt x="87" y="32"/>
                  </a:moveTo>
                  <a:cubicBezTo>
                    <a:pt x="90" y="27"/>
                    <a:pt x="93" y="21"/>
                    <a:pt x="96" y="15"/>
                  </a:cubicBezTo>
                  <a:cubicBezTo>
                    <a:pt x="96" y="17"/>
                    <a:pt x="97" y="19"/>
                    <a:pt x="97" y="21"/>
                  </a:cubicBezTo>
                  <a:cubicBezTo>
                    <a:pt x="93" y="24"/>
                    <a:pt x="90" y="28"/>
                    <a:pt x="87" y="32"/>
                  </a:cubicBezTo>
                  <a:moveTo>
                    <a:pt x="9" y="80"/>
                  </a:moveTo>
                  <a:cubicBezTo>
                    <a:pt x="8" y="80"/>
                    <a:pt x="8" y="80"/>
                    <a:pt x="8" y="80"/>
                  </a:cubicBezTo>
                  <a:cubicBezTo>
                    <a:pt x="7" y="80"/>
                    <a:pt x="6" y="79"/>
                    <a:pt x="5" y="78"/>
                  </a:cubicBezTo>
                  <a:cubicBezTo>
                    <a:pt x="5" y="78"/>
                    <a:pt x="5" y="78"/>
                    <a:pt x="5" y="78"/>
                  </a:cubicBezTo>
                  <a:cubicBezTo>
                    <a:pt x="4" y="77"/>
                    <a:pt x="4" y="77"/>
                    <a:pt x="4" y="77"/>
                  </a:cubicBezTo>
                  <a:cubicBezTo>
                    <a:pt x="4" y="77"/>
                    <a:pt x="4" y="77"/>
                    <a:pt x="4" y="77"/>
                  </a:cubicBezTo>
                  <a:cubicBezTo>
                    <a:pt x="5" y="77"/>
                    <a:pt x="5" y="76"/>
                    <a:pt x="5" y="76"/>
                  </a:cubicBezTo>
                  <a:cubicBezTo>
                    <a:pt x="22" y="50"/>
                    <a:pt x="42" y="27"/>
                    <a:pt x="64" y="6"/>
                  </a:cubicBezTo>
                  <a:cubicBezTo>
                    <a:pt x="64" y="9"/>
                    <a:pt x="65" y="11"/>
                    <a:pt x="66" y="14"/>
                  </a:cubicBezTo>
                  <a:cubicBezTo>
                    <a:pt x="47" y="34"/>
                    <a:pt x="29" y="54"/>
                    <a:pt x="11" y="74"/>
                  </a:cubicBezTo>
                  <a:cubicBezTo>
                    <a:pt x="10" y="75"/>
                    <a:pt x="9" y="76"/>
                    <a:pt x="9" y="78"/>
                  </a:cubicBezTo>
                  <a:cubicBezTo>
                    <a:pt x="9" y="78"/>
                    <a:pt x="9" y="79"/>
                    <a:pt x="9" y="79"/>
                  </a:cubicBezTo>
                  <a:cubicBezTo>
                    <a:pt x="9" y="80"/>
                    <a:pt x="9" y="80"/>
                    <a:pt x="9" y="80"/>
                  </a:cubicBezTo>
                  <a:moveTo>
                    <a:pt x="62" y="80"/>
                  </a:moveTo>
                  <a:cubicBezTo>
                    <a:pt x="62" y="80"/>
                    <a:pt x="62" y="80"/>
                    <a:pt x="62" y="80"/>
                  </a:cubicBezTo>
                  <a:cubicBezTo>
                    <a:pt x="61" y="80"/>
                    <a:pt x="59" y="79"/>
                    <a:pt x="59" y="78"/>
                  </a:cubicBezTo>
                  <a:cubicBezTo>
                    <a:pt x="58" y="78"/>
                    <a:pt x="58" y="78"/>
                    <a:pt x="58" y="78"/>
                  </a:cubicBezTo>
                  <a:cubicBezTo>
                    <a:pt x="58" y="77"/>
                    <a:pt x="58" y="77"/>
                    <a:pt x="58" y="77"/>
                  </a:cubicBezTo>
                  <a:cubicBezTo>
                    <a:pt x="58" y="76"/>
                    <a:pt x="58" y="76"/>
                    <a:pt x="58" y="76"/>
                  </a:cubicBezTo>
                  <a:cubicBezTo>
                    <a:pt x="71" y="57"/>
                    <a:pt x="85" y="40"/>
                    <a:pt x="100" y="23"/>
                  </a:cubicBezTo>
                  <a:cubicBezTo>
                    <a:pt x="101" y="23"/>
                    <a:pt x="101" y="23"/>
                    <a:pt x="101" y="22"/>
                  </a:cubicBezTo>
                  <a:cubicBezTo>
                    <a:pt x="106" y="17"/>
                    <a:pt x="112" y="11"/>
                    <a:pt x="117" y="6"/>
                  </a:cubicBezTo>
                  <a:cubicBezTo>
                    <a:pt x="118" y="9"/>
                    <a:pt x="118" y="11"/>
                    <a:pt x="119" y="14"/>
                  </a:cubicBezTo>
                  <a:cubicBezTo>
                    <a:pt x="100" y="34"/>
                    <a:pt x="82" y="54"/>
                    <a:pt x="65" y="74"/>
                  </a:cubicBezTo>
                  <a:cubicBezTo>
                    <a:pt x="64" y="75"/>
                    <a:pt x="63" y="76"/>
                    <a:pt x="62" y="78"/>
                  </a:cubicBezTo>
                  <a:cubicBezTo>
                    <a:pt x="62" y="78"/>
                    <a:pt x="62" y="79"/>
                    <a:pt x="62" y="79"/>
                  </a:cubicBezTo>
                  <a:cubicBezTo>
                    <a:pt x="62" y="80"/>
                    <a:pt x="62" y="80"/>
                    <a:pt x="62" y="80"/>
                  </a:cubicBezTo>
                  <a:moveTo>
                    <a:pt x="118" y="0"/>
                  </a:moveTo>
                  <a:cubicBezTo>
                    <a:pt x="118" y="0"/>
                    <a:pt x="117" y="0"/>
                    <a:pt x="117" y="0"/>
                  </a:cubicBezTo>
                  <a:cubicBezTo>
                    <a:pt x="111" y="6"/>
                    <a:pt x="106" y="11"/>
                    <a:pt x="100" y="17"/>
                  </a:cubicBezTo>
                  <a:cubicBezTo>
                    <a:pt x="100" y="14"/>
                    <a:pt x="100" y="11"/>
                    <a:pt x="99" y="9"/>
                  </a:cubicBezTo>
                  <a:cubicBezTo>
                    <a:pt x="99" y="8"/>
                    <a:pt x="98" y="7"/>
                    <a:pt x="98" y="7"/>
                  </a:cubicBezTo>
                  <a:cubicBezTo>
                    <a:pt x="97" y="7"/>
                    <a:pt x="97" y="7"/>
                    <a:pt x="97" y="7"/>
                  </a:cubicBezTo>
                  <a:cubicBezTo>
                    <a:pt x="96" y="7"/>
                    <a:pt x="96" y="7"/>
                    <a:pt x="95" y="8"/>
                  </a:cubicBezTo>
                  <a:cubicBezTo>
                    <a:pt x="94" y="10"/>
                    <a:pt x="93" y="13"/>
                    <a:pt x="91" y="15"/>
                  </a:cubicBezTo>
                  <a:cubicBezTo>
                    <a:pt x="91" y="15"/>
                    <a:pt x="91" y="15"/>
                    <a:pt x="91" y="15"/>
                  </a:cubicBezTo>
                  <a:cubicBezTo>
                    <a:pt x="91" y="15"/>
                    <a:pt x="90" y="15"/>
                    <a:pt x="90" y="15"/>
                  </a:cubicBezTo>
                  <a:cubicBezTo>
                    <a:pt x="87" y="17"/>
                    <a:pt x="83" y="18"/>
                    <a:pt x="79" y="18"/>
                  </a:cubicBezTo>
                  <a:cubicBezTo>
                    <a:pt x="79" y="18"/>
                    <a:pt x="79" y="18"/>
                    <a:pt x="79" y="18"/>
                  </a:cubicBezTo>
                  <a:cubicBezTo>
                    <a:pt x="79" y="18"/>
                    <a:pt x="79" y="18"/>
                    <a:pt x="79" y="18"/>
                  </a:cubicBezTo>
                  <a:cubicBezTo>
                    <a:pt x="78" y="17"/>
                    <a:pt x="78" y="17"/>
                    <a:pt x="78" y="17"/>
                  </a:cubicBezTo>
                  <a:cubicBezTo>
                    <a:pt x="78" y="17"/>
                    <a:pt x="77" y="16"/>
                    <a:pt x="77" y="16"/>
                  </a:cubicBezTo>
                  <a:cubicBezTo>
                    <a:pt x="76" y="16"/>
                    <a:pt x="76" y="17"/>
                    <a:pt x="75" y="17"/>
                  </a:cubicBezTo>
                  <a:cubicBezTo>
                    <a:pt x="75" y="17"/>
                    <a:pt x="75" y="17"/>
                    <a:pt x="75" y="17"/>
                  </a:cubicBezTo>
                  <a:cubicBezTo>
                    <a:pt x="73" y="17"/>
                    <a:pt x="72" y="17"/>
                    <a:pt x="70" y="16"/>
                  </a:cubicBezTo>
                  <a:cubicBezTo>
                    <a:pt x="70" y="15"/>
                    <a:pt x="70" y="14"/>
                    <a:pt x="69" y="13"/>
                  </a:cubicBezTo>
                  <a:cubicBezTo>
                    <a:pt x="69" y="12"/>
                    <a:pt x="69" y="12"/>
                    <a:pt x="69" y="12"/>
                  </a:cubicBezTo>
                  <a:cubicBezTo>
                    <a:pt x="68" y="9"/>
                    <a:pt x="68" y="5"/>
                    <a:pt x="67" y="1"/>
                  </a:cubicBezTo>
                  <a:cubicBezTo>
                    <a:pt x="67" y="1"/>
                    <a:pt x="66" y="0"/>
                    <a:pt x="66" y="0"/>
                  </a:cubicBezTo>
                  <a:cubicBezTo>
                    <a:pt x="65" y="0"/>
                    <a:pt x="65" y="0"/>
                    <a:pt x="65" y="0"/>
                  </a:cubicBezTo>
                  <a:cubicBezTo>
                    <a:pt x="64" y="0"/>
                    <a:pt x="64" y="0"/>
                    <a:pt x="64" y="0"/>
                  </a:cubicBezTo>
                  <a:cubicBezTo>
                    <a:pt x="40" y="22"/>
                    <a:pt x="20" y="47"/>
                    <a:pt x="2" y="74"/>
                  </a:cubicBezTo>
                  <a:cubicBezTo>
                    <a:pt x="1" y="74"/>
                    <a:pt x="1" y="75"/>
                    <a:pt x="1" y="76"/>
                  </a:cubicBezTo>
                  <a:cubicBezTo>
                    <a:pt x="0" y="77"/>
                    <a:pt x="0" y="77"/>
                    <a:pt x="0" y="77"/>
                  </a:cubicBezTo>
                  <a:cubicBezTo>
                    <a:pt x="0" y="78"/>
                    <a:pt x="1" y="79"/>
                    <a:pt x="1" y="80"/>
                  </a:cubicBezTo>
                  <a:cubicBezTo>
                    <a:pt x="2" y="80"/>
                    <a:pt x="2" y="81"/>
                    <a:pt x="3" y="81"/>
                  </a:cubicBezTo>
                  <a:cubicBezTo>
                    <a:pt x="3" y="81"/>
                    <a:pt x="3" y="81"/>
                    <a:pt x="3" y="81"/>
                  </a:cubicBezTo>
                  <a:cubicBezTo>
                    <a:pt x="2" y="82"/>
                    <a:pt x="2" y="83"/>
                    <a:pt x="2" y="83"/>
                  </a:cubicBezTo>
                  <a:cubicBezTo>
                    <a:pt x="10" y="127"/>
                    <a:pt x="14" y="171"/>
                    <a:pt x="14" y="216"/>
                  </a:cubicBezTo>
                  <a:cubicBezTo>
                    <a:pt x="14" y="216"/>
                    <a:pt x="14" y="216"/>
                    <a:pt x="14" y="216"/>
                  </a:cubicBezTo>
                  <a:cubicBezTo>
                    <a:pt x="14" y="216"/>
                    <a:pt x="14" y="216"/>
                    <a:pt x="14" y="216"/>
                  </a:cubicBezTo>
                  <a:cubicBezTo>
                    <a:pt x="14" y="216"/>
                    <a:pt x="14" y="216"/>
                    <a:pt x="14" y="216"/>
                  </a:cubicBezTo>
                  <a:cubicBezTo>
                    <a:pt x="15" y="217"/>
                    <a:pt x="15" y="217"/>
                    <a:pt x="15" y="217"/>
                  </a:cubicBezTo>
                  <a:cubicBezTo>
                    <a:pt x="22" y="223"/>
                    <a:pt x="31" y="225"/>
                    <a:pt x="40" y="225"/>
                  </a:cubicBezTo>
                  <a:cubicBezTo>
                    <a:pt x="44" y="225"/>
                    <a:pt x="49" y="225"/>
                    <a:pt x="53" y="223"/>
                  </a:cubicBezTo>
                  <a:cubicBezTo>
                    <a:pt x="56" y="221"/>
                    <a:pt x="58" y="219"/>
                    <a:pt x="60" y="217"/>
                  </a:cubicBezTo>
                  <a:cubicBezTo>
                    <a:pt x="61" y="217"/>
                    <a:pt x="61" y="217"/>
                    <a:pt x="61" y="217"/>
                  </a:cubicBezTo>
                  <a:cubicBezTo>
                    <a:pt x="61" y="217"/>
                    <a:pt x="61" y="217"/>
                    <a:pt x="62" y="217"/>
                  </a:cubicBezTo>
                  <a:cubicBezTo>
                    <a:pt x="63" y="216"/>
                    <a:pt x="63" y="215"/>
                    <a:pt x="63" y="214"/>
                  </a:cubicBezTo>
                  <a:cubicBezTo>
                    <a:pt x="62" y="214"/>
                    <a:pt x="62" y="214"/>
                    <a:pt x="62" y="214"/>
                  </a:cubicBezTo>
                  <a:cubicBezTo>
                    <a:pt x="64" y="211"/>
                    <a:pt x="66" y="209"/>
                    <a:pt x="67" y="207"/>
                  </a:cubicBezTo>
                  <a:cubicBezTo>
                    <a:pt x="68" y="210"/>
                    <a:pt x="68" y="213"/>
                    <a:pt x="68" y="216"/>
                  </a:cubicBezTo>
                  <a:cubicBezTo>
                    <a:pt x="68" y="216"/>
                    <a:pt x="68" y="216"/>
                    <a:pt x="68" y="216"/>
                  </a:cubicBezTo>
                  <a:cubicBezTo>
                    <a:pt x="68" y="216"/>
                    <a:pt x="68" y="216"/>
                    <a:pt x="68" y="216"/>
                  </a:cubicBezTo>
                  <a:cubicBezTo>
                    <a:pt x="68" y="216"/>
                    <a:pt x="68" y="216"/>
                    <a:pt x="68" y="216"/>
                  </a:cubicBezTo>
                  <a:cubicBezTo>
                    <a:pt x="68" y="217"/>
                    <a:pt x="68" y="217"/>
                    <a:pt x="68" y="217"/>
                  </a:cubicBezTo>
                  <a:cubicBezTo>
                    <a:pt x="75" y="223"/>
                    <a:pt x="84" y="225"/>
                    <a:pt x="93" y="225"/>
                  </a:cubicBezTo>
                  <a:cubicBezTo>
                    <a:pt x="98" y="225"/>
                    <a:pt x="102" y="225"/>
                    <a:pt x="106" y="223"/>
                  </a:cubicBezTo>
                  <a:cubicBezTo>
                    <a:pt x="109" y="221"/>
                    <a:pt x="112" y="219"/>
                    <a:pt x="114" y="217"/>
                  </a:cubicBezTo>
                  <a:cubicBezTo>
                    <a:pt x="114" y="217"/>
                    <a:pt x="114" y="217"/>
                    <a:pt x="114" y="217"/>
                  </a:cubicBezTo>
                  <a:cubicBezTo>
                    <a:pt x="114" y="217"/>
                    <a:pt x="115" y="217"/>
                    <a:pt x="115" y="217"/>
                  </a:cubicBezTo>
                  <a:cubicBezTo>
                    <a:pt x="116" y="216"/>
                    <a:pt x="116" y="215"/>
                    <a:pt x="116" y="214"/>
                  </a:cubicBezTo>
                  <a:cubicBezTo>
                    <a:pt x="116" y="214"/>
                    <a:pt x="116" y="214"/>
                    <a:pt x="116" y="214"/>
                  </a:cubicBezTo>
                  <a:cubicBezTo>
                    <a:pt x="130" y="193"/>
                    <a:pt x="146" y="173"/>
                    <a:pt x="163" y="154"/>
                  </a:cubicBezTo>
                  <a:cubicBezTo>
                    <a:pt x="164" y="155"/>
                    <a:pt x="164" y="155"/>
                    <a:pt x="164" y="155"/>
                  </a:cubicBezTo>
                  <a:cubicBezTo>
                    <a:pt x="165" y="155"/>
                    <a:pt x="166" y="154"/>
                    <a:pt x="166" y="153"/>
                  </a:cubicBezTo>
                  <a:cubicBezTo>
                    <a:pt x="165" y="105"/>
                    <a:pt x="159" y="56"/>
                    <a:pt x="151" y="9"/>
                  </a:cubicBezTo>
                  <a:cubicBezTo>
                    <a:pt x="151" y="8"/>
                    <a:pt x="150" y="7"/>
                    <a:pt x="149" y="7"/>
                  </a:cubicBezTo>
                  <a:cubicBezTo>
                    <a:pt x="149" y="7"/>
                    <a:pt x="149" y="7"/>
                    <a:pt x="149" y="7"/>
                  </a:cubicBezTo>
                  <a:cubicBezTo>
                    <a:pt x="148" y="7"/>
                    <a:pt x="148" y="7"/>
                    <a:pt x="147" y="8"/>
                  </a:cubicBezTo>
                  <a:cubicBezTo>
                    <a:pt x="146" y="10"/>
                    <a:pt x="145" y="13"/>
                    <a:pt x="143" y="15"/>
                  </a:cubicBezTo>
                  <a:cubicBezTo>
                    <a:pt x="140" y="17"/>
                    <a:pt x="136" y="18"/>
                    <a:pt x="132" y="18"/>
                  </a:cubicBezTo>
                  <a:cubicBezTo>
                    <a:pt x="132" y="18"/>
                    <a:pt x="132" y="18"/>
                    <a:pt x="132" y="18"/>
                  </a:cubicBezTo>
                  <a:cubicBezTo>
                    <a:pt x="132" y="18"/>
                    <a:pt x="132" y="18"/>
                    <a:pt x="132" y="18"/>
                  </a:cubicBezTo>
                  <a:cubicBezTo>
                    <a:pt x="131" y="17"/>
                    <a:pt x="131" y="17"/>
                    <a:pt x="131" y="17"/>
                  </a:cubicBezTo>
                  <a:cubicBezTo>
                    <a:pt x="131" y="17"/>
                    <a:pt x="131" y="16"/>
                    <a:pt x="130" y="16"/>
                  </a:cubicBezTo>
                  <a:cubicBezTo>
                    <a:pt x="130" y="16"/>
                    <a:pt x="129" y="17"/>
                    <a:pt x="129" y="17"/>
                  </a:cubicBezTo>
                  <a:cubicBezTo>
                    <a:pt x="128" y="17"/>
                    <a:pt x="128" y="17"/>
                    <a:pt x="128" y="17"/>
                  </a:cubicBezTo>
                  <a:cubicBezTo>
                    <a:pt x="127" y="17"/>
                    <a:pt x="125" y="17"/>
                    <a:pt x="123" y="16"/>
                  </a:cubicBezTo>
                  <a:cubicBezTo>
                    <a:pt x="123" y="15"/>
                    <a:pt x="123" y="14"/>
                    <a:pt x="123" y="13"/>
                  </a:cubicBezTo>
                  <a:cubicBezTo>
                    <a:pt x="122" y="12"/>
                    <a:pt x="122" y="12"/>
                    <a:pt x="122" y="12"/>
                  </a:cubicBezTo>
                  <a:cubicBezTo>
                    <a:pt x="122" y="9"/>
                    <a:pt x="121" y="5"/>
                    <a:pt x="120" y="1"/>
                  </a:cubicBezTo>
                  <a:cubicBezTo>
                    <a:pt x="120" y="1"/>
                    <a:pt x="120" y="0"/>
                    <a:pt x="119" y="0"/>
                  </a:cubicBezTo>
                  <a:cubicBezTo>
                    <a:pt x="119" y="0"/>
                    <a:pt x="118" y="0"/>
                    <a:pt x="11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844"/>
            <p:cNvSpPr>
              <a:spLocks noEditPoints="1"/>
            </p:cNvSpPr>
            <p:nvPr/>
          </p:nvSpPr>
          <p:spPr bwMode="auto">
            <a:xfrm>
              <a:off x="5282" y="2338"/>
              <a:ext cx="83" cy="161"/>
            </a:xfrm>
            <a:custGeom>
              <a:avLst/>
              <a:gdLst>
                <a:gd name="T0" fmla="*/ 5 w 35"/>
                <a:gd name="T1" fmla="*/ 30 h 68"/>
                <a:gd name="T2" fmla="*/ 8 w 35"/>
                <a:gd name="T3" fmla="*/ 26 h 68"/>
                <a:gd name="T4" fmla="*/ 27 w 35"/>
                <a:gd name="T5" fmla="*/ 7 h 68"/>
                <a:gd name="T6" fmla="*/ 31 w 35"/>
                <a:gd name="T7" fmla="*/ 34 h 68"/>
                <a:gd name="T8" fmla="*/ 6 w 35"/>
                <a:gd name="T9" fmla="*/ 61 h 68"/>
                <a:gd name="T10" fmla="*/ 4 w 35"/>
                <a:gd name="T11" fmla="*/ 34 h 68"/>
                <a:gd name="T12" fmla="*/ 4 w 35"/>
                <a:gd name="T13" fmla="*/ 33 h 68"/>
                <a:gd name="T14" fmla="*/ 5 w 35"/>
                <a:gd name="T15" fmla="*/ 30 h 68"/>
                <a:gd name="T16" fmla="*/ 3 w 35"/>
                <a:gd name="T17" fmla="*/ 29 h 68"/>
                <a:gd name="T18" fmla="*/ 5 w 35"/>
                <a:gd name="T19" fmla="*/ 30 h 68"/>
                <a:gd name="T20" fmla="*/ 28 w 35"/>
                <a:gd name="T21" fmla="*/ 0 h 68"/>
                <a:gd name="T22" fmla="*/ 27 w 35"/>
                <a:gd name="T23" fmla="*/ 1 h 68"/>
                <a:gd name="T24" fmla="*/ 6 w 35"/>
                <a:gd name="T25" fmla="*/ 23 h 68"/>
                <a:gd name="T26" fmla="*/ 1 w 35"/>
                <a:gd name="T27" fmla="*/ 28 h 68"/>
                <a:gd name="T28" fmla="*/ 0 w 35"/>
                <a:gd name="T29" fmla="*/ 33 h 68"/>
                <a:gd name="T30" fmla="*/ 0 w 35"/>
                <a:gd name="T31" fmla="*/ 34 h 68"/>
                <a:gd name="T32" fmla="*/ 2 w 35"/>
                <a:gd name="T33" fmla="*/ 66 h 68"/>
                <a:gd name="T34" fmla="*/ 4 w 35"/>
                <a:gd name="T35" fmla="*/ 68 h 68"/>
                <a:gd name="T36" fmla="*/ 4 w 35"/>
                <a:gd name="T37" fmla="*/ 68 h 68"/>
                <a:gd name="T38" fmla="*/ 6 w 35"/>
                <a:gd name="T39" fmla="*/ 67 h 68"/>
                <a:gd name="T40" fmla="*/ 34 w 35"/>
                <a:gd name="T41" fmla="*/ 36 h 68"/>
                <a:gd name="T42" fmla="*/ 35 w 35"/>
                <a:gd name="T43" fmla="*/ 34 h 68"/>
                <a:gd name="T44" fmla="*/ 30 w 35"/>
                <a:gd name="T45" fmla="*/ 2 h 68"/>
                <a:gd name="T46" fmla="*/ 29 w 35"/>
                <a:gd name="T47" fmla="*/ 0 h 68"/>
                <a:gd name="T48" fmla="*/ 28 w 35"/>
                <a:gd name="T4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68">
                  <a:moveTo>
                    <a:pt x="5" y="30"/>
                  </a:moveTo>
                  <a:cubicBezTo>
                    <a:pt x="5" y="29"/>
                    <a:pt x="7" y="27"/>
                    <a:pt x="8" y="26"/>
                  </a:cubicBezTo>
                  <a:cubicBezTo>
                    <a:pt x="15" y="20"/>
                    <a:pt x="21" y="14"/>
                    <a:pt x="27" y="7"/>
                  </a:cubicBezTo>
                  <a:cubicBezTo>
                    <a:pt x="27" y="16"/>
                    <a:pt x="29" y="25"/>
                    <a:pt x="31" y="34"/>
                  </a:cubicBezTo>
                  <a:cubicBezTo>
                    <a:pt x="22" y="42"/>
                    <a:pt x="13" y="51"/>
                    <a:pt x="6" y="61"/>
                  </a:cubicBezTo>
                  <a:cubicBezTo>
                    <a:pt x="5" y="52"/>
                    <a:pt x="5" y="43"/>
                    <a:pt x="4" y="34"/>
                  </a:cubicBezTo>
                  <a:cubicBezTo>
                    <a:pt x="4" y="34"/>
                    <a:pt x="4" y="33"/>
                    <a:pt x="4" y="33"/>
                  </a:cubicBezTo>
                  <a:cubicBezTo>
                    <a:pt x="4" y="32"/>
                    <a:pt x="4" y="31"/>
                    <a:pt x="5" y="30"/>
                  </a:cubicBezTo>
                  <a:cubicBezTo>
                    <a:pt x="3" y="29"/>
                    <a:pt x="3" y="29"/>
                    <a:pt x="3" y="29"/>
                  </a:cubicBezTo>
                  <a:cubicBezTo>
                    <a:pt x="5" y="30"/>
                    <a:pt x="5" y="30"/>
                    <a:pt x="5" y="30"/>
                  </a:cubicBezTo>
                  <a:moveTo>
                    <a:pt x="28" y="0"/>
                  </a:moveTo>
                  <a:cubicBezTo>
                    <a:pt x="28" y="0"/>
                    <a:pt x="27" y="0"/>
                    <a:pt x="27" y="1"/>
                  </a:cubicBezTo>
                  <a:cubicBezTo>
                    <a:pt x="21" y="9"/>
                    <a:pt x="14" y="16"/>
                    <a:pt x="6" y="23"/>
                  </a:cubicBezTo>
                  <a:cubicBezTo>
                    <a:pt x="4" y="24"/>
                    <a:pt x="2" y="26"/>
                    <a:pt x="1" y="28"/>
                  </a:cubicBezTo>
                  <a:cubicBezTo>
                    <a:pt x="0" y="30"/>
                    <a:pt x="0" y="32"/>
                    <a:pt x="0" y="33"/>
                  </a:cubicBezTo>
                  <a:cubicBezTo>
                    <a:pt x="0" y="34"/>
                    <a:pt x="0" y="34"/>
                    <a:pt x="0" y="34"/>
                  </a:cubicBezTo>
                  <a:cubicBezTo>
                    <a:pt x="1" y="45"/>
                    <a:pt x="1" y="56"/>
                    <a:pt x="2" y="66"/>
                  </a:cubicBezTo>
                  <a:cubicBezTo>
                    <a:pt x="2" y="67"/>
                    <a:pt x="3" y="68"/>
                    <a:pt x="4" y="68"/>
                  </a:cubicBezTo>
                  <a:cubicBezTo>
                    <a:pt x="4" y="68"/>
                    <a:pt x="4" y="68"/>
                    <a:pt x="4" y="68"/>
                  </a:cubicBezTo>
                  <a:cubicBezTo>
                    <a:pt x="5" y="68"/>
                    <a:pt x="6" y="68"/>
                    <a:pt x="6" y="67"/>
                  </a:cubicBezTo>
                  <a:cubicBezTo>
                    <a:pt x="14" y="56"/>
                    <a:pt x="24" y="46"/>
                    <a:pt x="34" y="36"/>
                  </a:cubicBezTo>
                  <a:cubicBezTo>
                    <a:pt x="35" y="36"/>
                    <a:pt x="35" y="35"/>
                    <a:pt x="35" y="34"/>
                  </a:cubicBezTo>
                  <a:cubicBezTo>
                    <a:pt x="32" y="24"/>
                    <a:pt x="31" y="13"/>
                    <a:pt x="30" y="2"/>
                  </a:cubicBezTo>
                  <a:cubicBezTo>
                    <a:pt x="30" y="1"/>
                    <a:pt x="30" y="0"/>
                    <a:pt x="29" y="0"/>
                  </a:cubicBezTo>
                  <a:cubicBezTo>
                    <a:pt x="29" y="0"/>
                    <a:pt x="28" y="0"/>
                    <a:pt x="2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845"/>
            <p:cNvSpPr/>
            <p:nvPr/>
          </p:nvSpPr>
          <p:spPr bwMode="auto">
            <a:xfrm>
              <a:off x="5173" y="2532"/>
              <a:ext cx="59" cy="161"/>
            </a:xfrm>
            <a:custGeom>
              <a:avLst/>
              <a:gdLst>
                <a:gd name="T0" fmla="*/ 7 w 25"/>
                <a:gd name="T1" fmla="*/ 0 h 68"/>
                <a:gd name="T2" fmla="*/ 0 w 25"/>
                <a:gd name="T3" fmla="*/ 15 h 68"/>
                <a:gd name="T4" fmla="*/ 5 w 25"/>
                <a:gd name="T5" fmla="*/ 23 h 68"/>
                <a:gd name="T6" fmla="*/ 10 w 25"/>
                <a:gd name="T7" fmla="*/ 21 h 68"/>
                <a:gd name="T8" fmla="*/ 5 w 25"/>
                <a:gd name="T9" fmla="*/ 29 h 68"/>
                <a:gd name="T10" fmla="*/ 3 w 25"/>
                <a:gd name="T11" fmla="*/ 36 h 68"/>
                <a:gd name="T12" fmla="*/ 8 w 25"/>
                <a:gd name="T13" fmla="*/ 39 h 68"/>
                <a:gd name="T14" fmla="*/ 6 w 25"/>
                <a:gd name="T15" fmla="*/ 49 h 68"/>
                <a:gd name="T16" fmla="*/ 17 w 25"/>
                <a:gd name="T17" fmla="*/ 49 h 68"/>
                <a:gd name="T18" fmla="*/ 8 w 25"/>
                <a:gd name="T19" fmla="*/ 63 h 68"/>
                <a:gd name="T20" fmla="*/ 10 w 25"/>
                <a:gd name="T21" fmla="*/ 67 h 68"/>
                <a:gd name="T22" fmla="*/ 15 w 25"/>
                <a:gd name="T23" fmla="*/ 68 h 68"/>
                <a:gd name="T24" fmla="*/ 20 w 25"/>
                <a:gd name="T25" fmla="*/ 66 h 68"/>
                <a:gd name="T26" fmla="*/ 20 w 25"/>
                <a:gd name="T27" fmla="*/ 66 h 68"/>
                <a:gd name="T28" fmla="*/ 21 w 25"/>
                <a:gd name="T29" fmla="*/ 63 h 68"/>
                <a:gd name="T30" fmla="*/ 14 w 25"/>
                <a:gd name="T31" fmla="*/ 64 h 68"/>
                <a:gd name="T32" fmla="*/ 14 w 25"/>
                <a:gd name="T33" fmla="*/ 64 h 68"/>
                <a:gd name="T34" fmla="*/ 12 w 25"/>
                <a:gd name="T35" fmla="*/ 63 h 68"/>
                <a:gd name="T36" fmla="*/ 24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9 w 25"/>
                <a:gd name="T51" fmla="*/ 35 h 68"/>
                <a:gd name="T52" fmla="*/ 7 w 25"/>
                <a:gd name="T53" fmla="*/ 34 h 68"/>
                <a:gd name="T54" fmla="*/ 8 w 25"/>
                <a:gd name="T55" fmla="*/ 32 h 68"/>
                <a:gd name="T56" fmla="*/ 22 w 25"/>
                <a:gd name="T57" fmla="*/ 12 h 68"/>
                <a:gd name="T58" fmla="*/ 19 w 25"/>
                <a:gd name="T59" fmla="*/ 11 h 68"/>
                <a:gd name="T60" fmla="*/ 6 w 25"/>
                <a:gd name="T61" fmla="*/ 19 h 68"/>
                <a:gd name="T62" fmla="*/ 5 w 25"/>
                <a:gd name="T63" fmla="*/ 19 h 68"/>
                <a:gd name="T64" fmla="*/ 4 w 25"/>
                <a:gd name="T65" fmla="*/ 15 h 68"/>
                <a:gd name="T66" fmla="*/ 10 w 25"/>
                <a:gd name="T67" fmla="*/ 3 h 68"/>
                <a:gd name="T68" fmla="*/ 8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8" y="0"/>
                  </a:moveTo>
                  <a:cubicBezTo>
                    <a:pt x="8" y="0"/>
                    <a:pt x="7" y="0"/>
                    <a:pt x="7" y="0"/>
                  </a:cubicBezTo>
                  <a:cubicBezTo>
                    <a:pt x="4" y="4"/>
                    <a:pt x="1" y="8"/>
                    <a:pt x="0" y="12"/>
                  </a:cubicBezTo>
                  <a:cubicBezTo>
                    <a:pt x="0" y="13"/>
                    <a:pt x="0" y="14"/>
                    <a:pt x="0" y="15"/>
                  </a:cubicBezTo>
                  <a:cubicBezTo>
                    <a:pt x="0" y="17"/>
                    <a:pt x="0" y="18"/>
                    <a:pt x="1" y="20"/>
                  </a:cubicBezTo>
                  <a:cubicBezTo>
                    <a:pt x="1" y="21"/>
                    <a:pt x="3" y="23"/>
                    <a:pt x="5" y="23"/>
                  </a:cubicBezTo>
                  <a:cubicBezTo>
                    <a:pt x="5" y="23"/>
                    <a:pt x="5" y="23"/>
                    <a:pt x="5" y="23"/>
                  </a:cubicBezTo>
                  <a:cubicBezTo>
                    <a:pt x="7" y="23"/>
                    <a:pt x="9" y="22"/>
                    <a:pt x="10" y="21"/>
                  </a:cubicBezTo>
                  <a:cubicBezTo>
                    <a:pt x="11" y="21"/>
                    <a:pt x="12" y="20"/>
                    <a:pt x="12" y="20"/>
                  </a:cubicBezTo>
                  <a:cubicBezTo>
                    <a:pt x="10" y="23"/>
                    <a:pt x="8" y="26"/>
                    <a:pt x="5" y="29"/>
                  </a:cubicBezTo>
                  <a:cubicBezTo>
                    <a:pt x="4" y="30"/>
                    <a:pt x="3" y="32"/>
                    <a:pt x="3" y="34"/>
                  </a:cubicBezTo>
                  <a:cubicBezTo>
                    <a:pt x="3" y="35"/>
                    <a:pt x="3" y="35"/>
                    <a:pt x="3" y="36"/>
                  </a:cubicBezTo>
                  <a:cubicBezTo>
                    <a:pt x="4" y="37"/>
                    <a:pt x="5" y="38"/>
                    <a:pt x="6" y="38"/>
                  </a:cubicBezTo>
                  <a:cubicBezTo>
                    <a:pt x="7" y="39"/>
                    <a:pt x="8" y="39"/>
                    <a:pt x="8" y="39"/>
                  </a:cubicBezTo>
                  <a:cubicBezTo>
                    <a:pt x="7" y="41"/>
                    <a:pt x="6" y="44"/>
                    <a:pt x="5" y="47"/>
                  </a:cubicBezTo>
                  <a:cubicBezTo>
                    <a:pt x="5" y="48"/>
                    <a:pt x="5" y="49"/>
                    <a:pt x="6" y="49"/>
                  </a:cubicBezTo>
                  <a:cubicBezTo>
                    <a:pt x="8" y="50"/>
                    <a:pt x="10" y="50"/>
                    <a:pt x="12" y="50"/>
                  </a:cubicBezTo>
                  <a:cubicBezTo>
                    <a:pt x="13" y="50"/>
                    <a:pt x="15" y="50"/>
                    <a:pt x="17" y="49"/>
                  </a:cubicBezTo>
                  <a:cubicBezTo>
                    <a:pt x="15" y="53"/>
                    <a:pt x="12" y="56"/>
                    <a:pt x="9" y="60"/>
                  </a:cubicBezTo>
                  <a:cubicBezTo>
                    <a:pt x="9" y="60"/>
                    <a:pt x="9" y="61"/>
                    <a:pt x="8" y="63"/>
                  </a:cubicBezTo>
                  <a:cubicBezTo>
                    <a:pt x="8" y="63"/>
                    <a:pt x="8" y="63"/>
                    <a:pt x="8" y="63"/>
                  </a:cubicBezTo>
                  <a:cubicBezTo>
                    <a:pt x="8" y="65"/>
                    <a:pt x="9" y="66"/>
                    <a:pt x="10" y="67"/>
                  </a:cubicBezTo>
                  <a:cubicBezTo>
                    <a:pt x="11" y="67"/>
                    <a:pt x="13" y="68"/>
                    <a:pt x="14" y="68"/>
                  </a:cubicBezTo>
                  <a:cubicBezTo>
                    <a:pt x="15" y="68"/>
                    <a:pt x="15" y="68"/>
                    <a:pt x="15" y="68"/>
                  </a:cubicBezTo>
                  <a:cubicBezTo>
                    <a:pt x="17" y="67"/>
                    <a:pt x="19" y="66"/>
                    <a:pt x="20" y="66"/>
                  </a:cubicBezTo>
                  <a:cubicBezTo>
                    <a:pt x="20" y="66"/>
                    <a:pt x="20" y="66"/>
                    <a:pt x="20" y="66"/>
                  </a:cubicBezTo>
                  <a:cubicBezTo>
                    <a:pt x="20" y="66"/>
                    <a:pt x="20" y="66"/>
                    <a:pt x="20" y="66"/>
                  </a:cubicBezTo>
                  <a:cubicBezTo>
                    <a:pt x="20" y="66"/>
                    <a:pt x="20" y="66"/>
                    <a:pt x="20" y="66"/>
                  </a:cubicBezTo>
                  <a:cubicBezTo>
                    <a:pt x="21" y="66"/>
                    <a:pt x="22" y="66"/>
                    <a:pt x="22" y="65"/>
                  </a:cubicBezTo>
                  <a:cubicBezTo>
                    <a:pt x="23" y="64"/>
                    <a:pt x="22" y="63"/>
                    <a:pt x="21" y="63"/>
                  </a:cubicBezTo>
                  <a:cubicBezTo>
                    <a:pt x="20" y="62"/>
                    <a:pt x="20" y="62"/>
                    <a:pt x="20" y="62"/>
                  </a:cubicBezTo>
                  <a:cubicBezTo>
                    <a:pt x="17" y="62"/>
                    <a:pt x="16" y="63"/>
                    <a:pt x="14" y="64"/>
                  </a:cubicBezTo>
                  <a:cubicBezTo>
                    <a:pt x="14" y="64"/>
                    <a:pt x="14" y="64"/>
                    <a:pt x="14" y="64"/>
                  </a:cubicBezTo>
                  <a:cubicBezTo>
                    <a:pt x="14" y="64"/>
                    <a:pt x="14" y="64"/>
                    <a:pt x="14" y="64"/>
                  </a:cubicBezTo>
                  <a:cubicBezTo>
                    <a:pt x="13" y="64"/>
                    <a:pt x="13" y="63"/>
                    <a:pt x="13" y="63"/>
                  </a:cubicBezTo>
                  <a:cubicBezTo>
                    <a:pt x="12" y="63"/>
                    <a:pt x="12" y="63"/>
                    <a:pt x="12" y="63"/>
                  </a:cubicBezTo>
                  <a:cubicBezTo>
                    <a:pt x="12" y="63"/>
                    <a:pt x="12" y="63"/>
                    <a:pt x="13" y="62"/>
                  </a:cubicBezTo>
                  <a:cubicBezTo>
                    <a:pt x="17" y="57"/>
                    <a:pt x="20" y="51"/>
                    <a:pt x="24" y="46"/>
                  </a:cubicBezTo>
                  <a:cubicBezTo>
                    <a:pt x="25" y="45"/>
                    <a:pt x="25" y="44"/>
                    <a:pt x="24" y="43"/>
                  </a:cubicBezTo>
                  <a:cubicBezTo>
                    <a:pt x="24" y="43"/>
                    <a:pt x="23" y="43"/>
                    <a:pt x="23" y="43"/>
                  </a:cubicBezTo>
                  <a:cubicBezTo>
                    <a:pt x="22" y="43"/>
                    <a:pt x="22" y="43"/>
                    <a:pt x="22" y="43"/>
                  </a:cubicBezTo>
                  <a:cubicBezTo>
                    <a:pt x="19" y="45"/>
                    <a:pt x="15" y="46"/>
                    <a:pt x="12" y="46"/>
                  </a:cubicBezTo>
                  <a:cubicBezTo>
                    <a:pt x="11" y="46"/>
                    <a:pt x="10" y="46"/>
                    <a:pt x="9" y="46"/>
                  </a:cubicBezTo>
                  <a:cubicBezTo>
                    <a:pt x="10" y="43"/>
                    <a:pt x="12" y="41"/>
                    <a:pt x="14" y="39"/>
                  </a:cubicBezTo>
                  <a:cubicBezTo>
                    <a:pt x="17" y="38"/>
                    <a:pt x="20" y="37"/>
                    <a:pt x="23" y="34"/>
                  </a:cubicBezTo>
                  <a:cubicBezTo>
                    <a:pt x="23" y="33"/>
                    <a:pt x="23" y="32"/>
                    <a:pt x="23" y="32"/>
                  </a:cubicBezTo>
                  <a:cubicBezTo>
                    <a:pt x="22" y="31"/>
                    <a:pt x="22" y="31"/>
                    <a:pt x="21" y="31"/>
                  </a:cubicBezTo>
                  <a:cubicBezTo>
                    <a:pt x="21" y="31"/>
                    <a:pt x="21" y="31"/>
                    <a:pt x="21" y="31"/>
                  </a:cubicBezTo>
                  <a:cubicBezTo>
                    <a:pt x="17" y="32"/>
                    <a:pt x="15" y="33"/>
                    <a:pt x="12" y="35"/>
                  </a:cubicBezTo>
                  <a:cubicBezTo>
                    <a:pt x="12" y="35"/>
                    <a:pt x="11" y="35"/>
                    <a:pt x="11" y="35"/>
                  </a:cubicBezTo>
                  <a:cubicBezTo>
                    <a:pt x="11" y="35"/>
                    <a:pt x="11" y="35"/>
                    <a:pt x="11" y="35"/>
                  </a:cubicBezTo>
                  <a:cubicBezTo>
                    <a:pt x="10" y="35"/>
                    <a:pt x="9" y="35"/>
                    <a:pt x="9" y="35"/>
                  </a:cubicBezTo>
                  <a:cubicBezTo>
                    <a:pt x="8" y="35"/>
                    <a:pt x="8" y="35"/>
                    <a:pt x="8" y="35"/>
                  </a:cubicBezTo>
                  <a:cubicBezTo>
                    <a:pt x="7" y="34"/>
                    <a:pt x="7" y="34"/>
                    <a:pt x="7" y="34"/>
                  </a:cubicBezTo>
                  <a:cubicBezTo>
                    <a:pt x="7" y="34"/>
                    <a:pt x="7" y="34"/>
                    <a:pt x="7" y="34"/>
                  </a:cubicBezTo>
                  <a:cubicBezTo>
                    <a:pt x="7" y="34"/>
                    <a:pt x="7" y="33"/>
                    <a:pt x="8" y="32"/>
                  </a:cubicBezTo>
                  <a:cubicBezTo>
                    <a:pt x="13" y="26"/>
                    <a:pt x="17" y="20"/>
                    <a:pt x="22" y="14"/>
                  </a:cubicBezTo>
                  <a:cubicBezTo>
                    <a:pt x="22" y="13"/>
                    <a:pt x="22" y="12"/>
                    <a:pt x="22" y="12"/>
                  </a:cubicBezTo>
                  <a:cubicBezTo>
                    <a:pt x="21" y="11"/>
                    <a:pt x="21" y="11"/>
                    <a:pt x="20" y="11"/>
                  </a:cubicBezTo>
                  <a:cubicBezTo>
                    <a:pt x="20" y="11"/>
                    <a:pt x="20" y="11"/>
                    <a:pt x="19" y="11"/>
                  </a:cubicBezTo>
                  <a:cubicBezTo>
                    <a:pt x="16" y="13"/>
                    <a:pt x="12" y="16"/>
                    <a:pt x="8" y="18"/>
                  </a:cubicBezTo>
                  <a:cubicBezTo>
                    <a:pt x="7" y="18"/>
                    <a:pt x="6" y="19"/>
                    <a:pt x="6" y="19"/>
                  </a:cubicBezTo>
                  <a:cubicBezTo>
                    <a:pt x="6" y="19"/>
                    <a:pt x="6" y="19"/>
                    <a:pt x="5" y="19"/>
                  </a:cubicBezTo>
                  <a:cubicBezTo>
                    <a:pt x="5" y="19"/>
                    <a:pt x="5" y="19"/>
                    <a:pt x="5" y="19"/>
                  </a:cubicBezTo>
                  <a:cubicBezTo>
                    <a:pt x="5" y="19"/>
                    <a:pt x="5" y="19"/>
                    <a:pt x="4" y="18"/>
                  </a:cubicBezTo>
                  <a:cubicBezTo>
                    <a:pt x="4" y="17"/>
                    <a:pt x="4" y="16"/>
                    <a:pt x="4" y="15"/>
                  </a:cubicBezTo>
                  <a:cubicBezTo>
                    <a:pt x="4" y="15"/>
                    <a:pt x="4" y="14"/>
                    <a:pt x="4" y="13"/>
                  </a:cubicBezTo>
                  <a:cubicBezTo>
                    <a:pt x="5" y="10"/>
                    <a:pt x="7" y="6"/>
                    <a:pt x="10" y="3"/>
                  </a:cubicBezTo>
                  <a:cubicBezTo>
                    <a:pt x="10" y="2"/>
                    <a:pt x="10" y="1"/>
                    <a:pt x="10" y="0"/>
                  </a:cubicBezTo>
                  <a:cubicBezTo>
                    <a:pt x="9" y="0"/>
                    <a:pt x="9" y="0"/>
                    <a:pt x="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846"/>
            <p:cNvSpPr/>
            <p:nvPr/>
          </p:nvSpPr>
          <p:spPr bwMode="auto">
            <a:xfrm>
              <a:off x="5045" y="2532"/>
              <a:ext cx="59" cy="161"/>
            </a:xfrm>
            <a:custGeom>
              <a:avLst/>
              <a:gdLst>
                <a:gd name="T0" fmla="*/ 7 w 25"/>
                <a:gd name="T1" fmla="*/ 0 h 68"/>
                <a:gd name="T2" fmla="*/ 0 w 25"/>
                <a:gd name="T3" fmla="*/ 15 h 68"/>
                <a:gd name="T4" fmla="*/ 5 w 25"/>
                <a:gd name="T5" fmla="*/ 23 h 68"/>
                <a:gd name="T6" fmla="*/ 11 w 25"/>
                <a:gd name="T7" fmla="*/ 21 h 68"/>
                <a:gd name="T8" fmla="*/ 6 w 25"/>
                <a:gd name="T9" fmla="*/ 29 h 68"/>
                <a:gd name="T10" fmla="*/ 4 w 25"/>
                <a:gd name="T11" fmla="*/ 36 h 68"/>
                <a:gd name="T12" fmla="*/ 9 w 25"/>
                <a:gd name="T13" fmla="*/ 39 h 68"/>
                <a:gd name="T14" fmla="*/ 7 w 25"/>
                <a:gd name="T15" fmla="*/ 49 h 68"/>
                <a:gd name="T16" fmla="*/ 18 w 25"/>
                <a:gd name="T17" fmla="*/ 49 h 68"/>
                <a:gd name="T18" fmla="*/ 9 w 25"/>
                <a:gd name="T19" fmla="*/ 63 h 68"/>
                <a:gd name="T20" fmla="*/ 11 w 25"/>
                <a:gd name="T21" fmla="*/ 67 h 68"/>
                <a:gd name="T22" fmla="*/ 16 w 25"/>
                <a:gd name="T23" fmla="*/ 68 h 68"/>
                <a:gd name="T24" fmla="*/ 20 w 25"/>
                <a:gd name="T25" fmla="*/ 66 h 68"/>
                <a:gd name="T26" fmla="*/ 21 w 25"/>
                <a:gd name="T27" fmla="*/ 66 h 68"/>
                <a:gd name="T28" fmla="*/ 21 w 25"/>
                <a:gd name="T29" fmla="*/ 63 h 68"/>
                <a:gd name="T30" fmla="*/ 15 w 25"/>
                <a:gd name="T31" fmla="*/ 64 h 68"/>
                <a:gd name="T32" fmla="*/ 15 w 25"/>
                <a:gd name="T33" fmla="*/ 64 h 68"/>
                <a:gd name="T34" fmla="*/ 13 w 25"/>
                <a:gd name="T35" fmla="*/ 63 h 68"/>
                <a:gd name="T36" fmla="*/ 25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10 w 25"/>
                <a:gd name="T51" fmla="*/ 35 h 68"/>
                <a:gd name="T52" fmla="*/ 8 w 25"/>
                <a:gd name="T53" fmla="*/ 34 h 68"/>
                <a:gd name="T54" fmla="*/ 9 w 25"/>
                <a:gd name="T55" fmla="*/ 32 h 68"/>
                <a:gd name="T56" fmla="*/ 22 w 25"/>
                <a:gd name="T57" fmla="*/ 12 h 68"/>
                <a:gd name="T58" fmla="*/ 20 w 25"/>
                <a:gd name="T59" fmla="*/ 11 h 68"/>
                <a:gd name="T60" fmla="*/ 6 w 25"/>
                <a:gd name="T61" fmla="*/ 19 h 68"/>
                <a:gd name="T62" fmla="*/ 6 w 25"/>
                <a:gd name="T63" fmla="*/ 19 h 68"/>
                <a:gd name="T64" fmla="*/ 4 w 25"/>
                <a:gd name="T65" fmla="*/ 15 h 68"/>
                <a:gd name="T66" fmla="*/ 10 w 25"/>
                <a:gd name="T67" fmla="*/ 3 h 68"/>
                <a:gd name="T68" fmla="*/ 9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9" y="0"/>
                  </a:moveTo>
                  <a:cubicBezTo>
                    <a:pt x="8" y="0"/>
                    <a:pt x="8" y="0"/>
                    <a:pt x="7" y="0"/>
                  </a:cubicBezTo>
                  <a:cubicBezTo>
                    <a:pt x="4" y="4"/>
                    <a:pt x="2" y="8"/>
                    <a:pt x="1" y="12"/>
                  </a:cubicBezTo>
                  <a:cubicBezTo>
                    <a:pt x="0" y="13"/>
                    <a:pt x="0" y="14"/>
                    <a:pt x="0" y="15"/>
                  </a:cubicBezTo>
                  <a:cubicBezTo>
                    <a:pt x="0" y="17"/>
                    <a:pt x="1" y="18"/>
                    <a:pt x="1" y="20"/>
                  </a:cubicBezTo>
                  <a:cubicBezTo>
                    <a:pt x="2" y="21"/>
                    <a:pt x="4" y="23"/>
                    <a:pt x="5" y="23"/>
                  </a:cubicBezTo>
                  <a:cubicBezTo>
                    <a:pt x="6" y="23"/>
                    <a:pt x="6" y="23"/>
                    <a:pt x="6" y="23"/>
                  </a:cubicBezTo>
                  <a:cubicBezTo>
                    <a:pt x="8" y="23"/>
                    <a:pt x="10" y="22"/>
                    <a:pt x="11" y="21"/>
                  </a:cubicBezTo>
                  <a:cubicBezTo>
                    <a:pt x="12" y="21"/>
                    <a:pt x="12" y="20"/>
                    <a:pt x="13" y="20"/>
                  </a:cubicBezTo>
                  <a:cubicBezTo>
                    <a:pt x="11" y="23"/>
                    <a:pt x="8" y="26"/>
                    <a:pt x="6" y="29"/>
                  </a:cubicBezTo>
                  <a:cubicBezTo>
                    <a:pt x="5" y="30"/>
                    <a:pt x="4" y="32"/>
                    <a:pt x="4" y="34"/>
                  </a:cubicBezTo>
                  <a:cubicBezTo>
                    <a:pt x="4" y="35"/>
                    <a:pt x="4" y="35"/>
                    <a:pt x="4" y="36"/>
                  </a:cubicBezTo>
                  <a:cubicBezTo>
                    <a:pt x="5" y="37"/>
                    <a:pt x="6" y="38"/>
                    <a:pt x="6" y="38"/>
                  </a:cubicBezTo>
                  <a:cubicBezTo>
                    <a:pt x="7" y="39"/>
                    <a:pt x="8" y="39"/>
                    <a:pt x="9" y="39"/>
                  </a:cubicBezTo>
                  <a:cubicBezTo>
                    <a:pt x="7" y="41"/>
                    <a:pt x="6" y="44"/>
                    <a:pt x="6" y="47"/>
                  </a:cubicBezTo>
                  <a:cubicBezTo>
                    <a:pt x="5" y="48"/>
                    <a:pt x="6" y="49"/>
                    <a:pt x="7" y="49"/>
                  </a:cubicBezTo>
                  <a:cubicBezTo>
                    <a:pt x="9" y="50"/>
                    <a:pt x="11" y="50"/>
                    <a:pt x="12" y="50"/>
                  </a:cubicBezTo>
                  <a:cubicBezTo>
                    <a:pt x="14" y="50"/>
                    <a:pt x="16" y="50"/>
                    <a:pt x="18" y="49"/>
                  </a:cubicBezTo>
                  <a:cubicBezTo>
                    <a:pt x="15" y="53"/>
                    <a:pt x="13" y="56"/>
                    <a:pt x="10" y="60"/>
                  </a:cubicBezTo>
                  <a:cubicBezTo>
                    <a:pt x="10" y="60"/>
                    <a:pt x="9" y="61"/>
                    <a:pt x="9" y="63"/>
                  </a:cubicBezTo>
                  <a:cubicBezTo>
                    <a:pt x="9" y="63"/>
                    <a:pt x="9" y="63"/>
                    <a:pt x="9" y="63"/>
                  </a:cubicBezTo>
                  <a:cubicBezTo>
                    <a:pt x="9" y="65"/>
                    <a:pt x="10" y="66"/>
                    <a:pt x="11" y="67"/>
                  </a:cubicBezTo>
                  <a:cubicBezTo>
                    <a:pt x="12" y="67"/>
                    <a:pt x="13" y="68"/>
                    <a:pt x="15" y="68"/>
                  </a:cubicBezTo>
                  <a:cubicBezTo>
                    <a:pt x="16" y="68"/>
                    <a:pt x="16" y="68"/>
                    <a:pt x="16" y="68"/>
                  </a:cubicBezTo>
                  <a:cubicBezTo>
                    <a:pt x="18" y="67"/>
                    <a:pt x="19" y="66"/>
                    <a:pt x="20" y="66"/>
                  </a:cubicBezTo>
                  <a:cubicBezTo>
                    <a:pt x="20" y="66"/>
                    <a:pt x="20" y="66"/>
                    <a:pt x="20" y="66"/>
                  </a:cubicBezTo>
                  <a:cubicBezTo>
                    <a:pt x="21" y="66"/>
                    <a:pt x="21" y="66"/>
                    <a:pt x="21" y="66"/>
                  </a:cubicBezTo>
                  <a:cubicBezTo>
                    <a:pt x="21" y="66"/>
                    <a:pt x="21" y="66"/>
                    <a:pt x="21" y="66"/>
                  </a:cubicBezTo>
                  <a:cubicBezTo>
                    <a:pt x="22" y="66"/>
                    <a:pt x="23" y="66"/>
                    <a:pt x="23" y="65"/>
                  </a:cubicBezTo>
                  <a:cubicBezTo>
                    <a:pt x="23" y="64"/>
                    <a:pt x="23" y="63"/>
                    <a:pt x="21" y="63"/>
                  </a:cubicBezTo>
                  <a:cubicBezTo>
                    <a:pt x="21" y="62"/>
                    <a:pt x="21" y="62"/>
                    <a:pt x="20" y="62"/>
                  </a:cubicBezTo>
                  <a:cubicBezTo>
                    <a:pt x="18" y="62"/>
                    <a:pt x="16" y="63"/>
                    <a:pt x="15" y="64"/>
                  </a:cubicBezTo>
                  <a:cubicBezTo>
                    <a:pt x="15" y="64"/>
                    <a:pt x="15" y="64"/>
                    <a:pt x="15" y="64"/>
                  </a:cubicBezTo>
                  <a:cubicBezTo>
                    <a:pt x="15" y="64"/>
                    <a:pt x="15" y="64"/>
                    <a:pt x="15" y="64"/>
                  </a:cubicBezTo>
                  <a:cubicBezTo>
                    <a:pt x="14" y="64"/>
                    <a:pt x="13" y="63"/>
                    <a:pt x="13" y="63"/>
                  </a:cubicBezTo>
                  <a:cubicBezTo>
                    <a:pt x="13" y="63"/>
                    <a:pt x="13" y="63"/>
                    <a:pt x="13" y="63"/>
                  </a:cubicBezTo>
                  <a:cubicBezTo>
                    <a:pt x="13" y="63"/>
                    <a:pt x="13" y="63"/>
                    <a:pt x="13" y="62"/>
                  </a:cubicBezTo>
                  <a:cubicBezTo>
                    <a:pt x="17" y="57"/>
                    <a:pt x="21" y="51"/>
                    <a:pt x="25" y="46"/>
                  </a:cubicBezTo>
                  <a:cubicBezTo>
                    <a:pt x="25" y="45"/>
                    <a:pt x="25" y="44"/>
                    <a:pt x="25" y="43"/>
                  </a:cubicBezTo>
                  <a:cubicBezTo>
                    <a:pt x="24" y="43"/>
                    <a:pt x="24" y="43"/>
                    <a:pt x="23" y="43"/>
                  </a:cubicBezTo>
                  <a:cubicBezTo>
                    <a:pt x="23" y="43"/>
                    <a:pt x="23" y="43"/>
                    <a:pt x="22" y="43"/>
                  </a:cubicBezTo>
                  <a:cubicBezTo>
                    <a:pt x="19" y="45"/>
                    <a:pt x="16" y="46"/>
                    <a:pt x="12" y="46"/>
                  </a:cubicBezTo>
                  <a:cubicBezTo>
                    <a:pt x="12" y="46"/>
                    <a:pt x="11" y="46"/>
                    <a:pt x="10" y="46"/>
                  </a:cubicBezTo>
                  <a:cubicBezTo>
                    <a:pt x="11" y="43"/>
                    <a:pt x="13" y="41"/>
                    <a:pt x="14" y="39"/>
                  </a:cubicBezTo>
                  <a:cubicBezTo>
                    <a:pt x="18" y="38"/>
                    <a:pt x="21" y="37"/>
                    <a:pt x="23" y="34"/>
                  </a:cubicBezTo>
                  <a:cubicBezTo>
                    <a:pt x="24" y="33"/>
                    <a:pt x="24" y="32"/>
                    <a:pt x="23" y="32"/>
                  </a:cubicBezTo>
                  <a:cubicBezTo>
                    <a:pt x="23" y="31"/>
                    <a:pt x="22" y="31"/>
                    <a:pt x="22" y="31"/>
                  </a:cubicBezTo>
                  <a:cubicBezTo>
                    <a:pt x="22" y="31"/>
                    <a:pt x="21" y="31"/>
                    <a:pt x="21" y="31"/>
                  </a:cubicBezTo>
                  <a:cubicBezTo>
                    <a:pt x="18" y="32"/>
                    <a:pt x="15" y="33"/>
                    <a:pt x="13" y="35"/>
                  </a:cubicBezTo>
                  <a:cubicBezTo>
                    <a:pt x="12" y="35"/>
                    <a:pt x="12" y="35"/>
                    <a:pt x="11" y="35"/>
                  </a:cubicBezTo>
                  <a:cubicBezTo>
                    <a:pt x="11" y="35"/>
                    <a:pt x="11" y="35"/>
                    <a:pt x="11" y="35"/>
                  </a:cubicBezTo>
                  <a:cubicBezTo>
                    <a:pt x="11" y="35"/>
                    <a:pt x="10" y="35"/>
                    <a:pt x="10" y="35"/>
                  </a:cubicBezTo>
                  <a:cubicBezTo>
                    <a:pt x="9" y="35"/>
                    <a:pt x="9" y="35"/>
                    <a:pt x="8" y="35"/>
                  </a:cubicBezTo>
                  <a:cubicBezTo>
                    <a:pt x="8" y="34"/>
                    <a:pt x="8" y="34"/>
                    <a:pt x="8" y="34"/>
                  </a:cubicBezTo>
                  <a:cubicBezTo>
                    <a:pt x="8" y="34"/>
                    <a:pt x="8" y="34"/>
                    <a:pt x="8" y="34"/>
                  </a:cubicBezTo>
                  <a:cubicBezTo>
                    <a:pt x="8" y="34"/>
                    <a:pt x="8" y="33"/>
                    <a:pt x="9" y="32"/>
                  </a:cubicBezTo>
                  <a:cubicBezTo>
                    <a:pt x="13" y="26"/>
                    <a:pt x="18" y="20"/>
                    <a:pt x="23" y="14"/>
                  </a:cubicBezTo>
                  <a:cubicBezTo>
                    <a:pt x="23" y="13"/>
                    <a:pt x="23" y="12"/>
                    <a:pt x="22" y="12"/>
                  </a:cubicBezTo>
                  <a:cubicBezTo>
                    <a:pt x="22" y="11"/>
                    <a:pt x="21" y="11"/>
                    <a:pt x="21" y="11"/>
                  </a:cubicBezTo>
                  <a:cubicBezTo>
                    <a:pt x="21" y="11"/>
                    <a:pt x="20" y="11"/>
                    <a:pt x="20" y="11"/>
                  </a:cubicBezTo>
                  <a:cubicBezTo>
                    <a:pt x="16" y="13"/>
                    <a:pt x="12" y="16"/>
                    <a:pt x="9" y="18"/>
                  </a:cubicBezTo>
                  <a:cubicBezTo>
                    <a:pt x="8" y="18"/>
                    <a:pt x="7" y="19"/>
                    <a:pt x="6" y="19"/>
                  </a:cubicBezTo>
                  <a:cubicBezTo>
                    <a:pt x="6" y="19"/>
                    <a:pt x="6" y="19"/>
                    <a:pt x="6" y="19"/>
                  </a:cubicBezTo>
                  <a:cubicBezTo>
                    <a:pt x="6" y="19"/>
                    <a:pt x="6" y="19"/>
                    <a:pt x="6" y="19"/>
                  </a:cubicBezTo>
                  <a:cubicBezTo>
                    <a:pt x="5" y="19"/>
                    <a:pt x="5" y="19"/>
                    <a:pt x="5" y="18"/>
                  </a:cubicBezTo>
                  <a:cubicBezTo>
                    <a:pt x="5" y="17"/>
                    <a:pt x="4" y="16"/>
                    <a:pt x="4" y="15"/>
                  </a:cubicBezTo>
                  <a:cubicBezTo>
                    <a:pt x="4" y="15"/>
                    <a:pt x="4" y="14"/>
                    <a:pt x="5" y="13"/>
                  </a:cubicBezTo>
                  <a:cubicBezTo>
                    <a:pt x="6" y="10"/>
                    <a:pt x="8" y="6"/>
                    <a:pt x="10" y="3"/>
                  </a:cubicBezTo>
                  <a:cubicBezTo>
                    <a:pt x="11" y="2"/>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847"/>
            <p:cNvSpPr>
              <a:spLocks noEditPoints="1"/>
            </p:cNvSpPr>
            <p:nvPr/>
          </p:nvSpPr>
          <p:spPr bwMode="auto">
            <a:xfrm>
              <a:off x="2742" y="2913"/>
              <a:ext cx="236" cy="225"/>
            </a:xfrm>
            <a:custGeom>
              <a:avLst/>
              <a:gdLst>
                <a:gd name="T0" fmla="*/ 51 w 100"/>
                <a:gd name="T1" fmla="*/ 88 h 95"/>
                <a:gd name="T2" fmla="*/ 11 w 100"/>
                <a:gd name="T3" fmla="*/ 35 h 95"/>
                <a:gd name="T4" fmla="*/ 49 w 100"/>
                <a:gd name="T5" fmla="*/ 6 h 95"/>
                <a:gd name="T6" fmla="*/ 89 w 100"/>
                <a:gd name="T7" fmla="*/ 59 h 95"/>
                <a:gd name="T8" fmla="*/ 51 w 100"/>
                <a:gd name="T9" fmla="*/ 88 h 95"/>
                <a:gd name="T10" fmla="*/ 49 w 100"/>
                <a:gd name="T11" fmla="*/ 0 h 95"/>
                <a:gd name="T12" fmla="*/ 5 w 100"/>
                <a:gd name="T13" fmla="*/ 33 h 95"/>
                <a:gd name="T14" fmla="*/ 11 w 100"/>
                <a:gd name="T15" fmla="*/ 75 h 95"/>
                <a:gd name="T16" fmla="*/ 51 w 100"/>
                <a:gd name="T17" fmla="*/ 95 h 95"/>
                <a:gd name="T18" fmla="*/ 95 w 100"/>
                <a:gd name="T19" fmla="*/ 61 h 95"/>
                <a:gd name="T20" fmla="*/ 89 w 100"/>
                <a:gd name="T21" fmla="*/ 19 h 95"/>
                <a:gd name="T22" fmla="*/ 49 w 100"/>
                <a:gd name="T2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95">
                  <a:moveTo>
                    <a:pt x="51" y="88"/>
                  </a:moveTo>
                  <a:cubicBezTo>
                    <a:pt x="26" y="88"/>
                    <a:pt x="1" y="67"/>
                    <a:pt x="11" y="35"/>
                  </a:cubicBezTo>
                  <a:cubicBezTo>
                    <a:pt x="17" y="14"/>
                    <a:pt x="33" y="6"/>
                    <a:pt x="49" y="6"/>
                  </a:cubicBezTo>
                  <a:cubicBezTo>
                    <a:pt x="74" y="6"/>
                    <a:pt x="99" y="27"/>
                    <a:pt x="89" y="59"/>
                  </a:cubicBezTo>
                  <a:cubicBezTo>
                    <a:pt x="83" y="80"/>
                    <a:pt x="67" y="88"/>
                    <a:pt x="51" y="88"/>
                  </a:cubicBezTo>
                  <a:moveTo>
                    <a:pt x="49" y="0"/>
                  </a:moveTo>
                  <a:cubicBezTo>
                    <a:pt x="28" y="0"/>
                    <a:pt x="11" y="12"/>
                    <a:pt x="5" y="33"/>
                  </a:cubicBezTo>
                  <a:cubicBezTo>
                    <a:pt x="0" y="48"/>
                    <a:pt x="2" y="63"/>
                    <a:pt x="11" y="75"/>
                  </a:cubicBezTo>
                  <a:cubicBezTo>
                    <a:pt x="20" y="87"/>
                    <a:pt x="35" y="95"/>
                    <a:pt x="51" y="95"/>
                  </a:cubicBezTo>
                  <a:cubicBezTo>
                    <a:pt x="72" y="95"/>
                    <a:pt x="88" y="82"/>
                    <a:pt x="95" y="61"/>
                  </a:cubicBezTo>
                  <a:cubicBezTo>
                    <a:pt x="100" y="46"/>
                    <a:pt x="98" y="31"/>
                    <a:pt x="89" y="19"/>
                  </a:cubicBezTo>
                  <a:cubicBezTo>
                    <a:pt x="80" y="7"/>
                    <a:pt x="65"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848"/>
            <p:cNvSpPr>
              <a:spLocks noEditPoints="1"/>
            </p:cNvSpPr>
            <p:nvPr/>
          </p:nvSpPr>
          <p:spPr bwMode="auto">
            <a:xfrm>
              <a:off x="2661" y="2875"/>
              <a:ext cx="369" cy="473"/>
            </a:xfrm>
            <a:custGeom>
              <a:avLst/>
              <a:gdLst>
                <a:gd name="T0" fmla="*/ 13 w 156"/>
                <a:gd name="T1" fmla="*/ 191 h 200"/>
                <a:gd name="T2" fmla="*/ 15 w 156"/>
                <a:gd name="T3" fmla="*/ 191 h 200"/>
                <a:gd name="T4" fmla="*/ 21 w 156"/>
                <a:gd name="T5" fmla="*/ 194 h 200"/>
                <a:gd name="T6" fmla="*/ 21 w 156"/>
                <a:gd name="T7" fmla="*/ 162 h 200"/>
                <a:gd name="T8" fmla="*/ 33 w 156"/>
                <a:gd name="T9" fmla="*/ 141 h 200"/>
                <a:gd name="T10" fmla="*/ 44 w 156"/>
                <a:gd name="T11" fmla="*/ 144 h 200"/>
                <a:gd name="T12" fmla="*/ 40 w 156"/>
                <a:gd name="T13" fmla="*/ 146 h 200"/>
                <a:gd name="T14" fmla="*/ 47 w 156"/>
                <a:gd name="T15" fmla="*/ 146 h 200"/>
                <a:gd name="T16" fmla="*/ 49 w 156"/>
                <a:gd name="T17" fmla="*/ 148 h 200"/>
                <a:gd name="T18" fmla="*/ 48 w 156"/>
                <a:gd name="T19" fmla="*/ 148 h 200"/>
                <a:gd name="T20" fmla="*/ 39 w 156"/>
                <a:gd name="T21" fmla="*/ 155 h 200"/>
                <a:gd name="T22" fmla="*/ 45 w 156"/>
                <a:gd name="T23" fmla="*/ 156 h 200"/>
                <a:gd name="T24" fmla="*/ 35 w 156"/>
                <a:gd name="T25" fmla="*/ 159 h 200"/>
                <a:gd name="T26" fmla="*/ 43 w 156"/>
                <a:gd name="T27" fmla="*/ 159 h 200"/>
                <a:gd name="T28" fmla="*/ 40 w 156"/>
                <a:gd name="T29" fmla="*/ 161 h 200"/>
                <a:gd name="T30" fmla="*/ 32 w 156"/>
                <a:gd name="T31" fmla="*/ 169 h 200"/>
                <a:gd name="T32" fmla="*/ 38 w 156"/>
                <a:gd name="T33" fmla="*/ 169 h 200"/>
                <a:gd name="T34" fmla="*/ 27 w 156"/>
                <a:gd name="T35" fmla="*/ 173 h 200"/>
                <a:gd name="T36" fmla="*/ 37 w 156"/>
                <a:gd name="T37" fmla="*/ 171 h 200"/>
                <a:gd name="T38" fmla="*/ 34 w 156"/>
                <a:gd name="T39" fmla="*/ 177 h 200"/>
                <a:gd name="T40" fmla="*/ 24 w 156"/>
                <a:gd name="T41" fmla="*/ 180 h 200"/>
                <a:gd name="T42" fmla="*/ 33 w 156"/>
                <a:gd name="T43" fmla="*/ 179 h 200"/>
                <a:gd name="T44" fmla="*/ 30 w 156"/>
                <a:gd name="T45" fmla="*/ 183 h 200"/>
                <a:gd name="T46" fmla="*/ 21 w 156"/>
                <a:gd name="T47" fmla="*/ 189 h 200"/>
                <a:gd name="T48" fmla="*/ 28 w 156"/>
                <a:gd name="T49" fmla="*/ 188 h 200"/>
                <a:gd name="T50" fmla="*/ 25 w 156"/>
                <a:gd name="T51" fmla="*/ 193 h 200"/>
                <a:gd name="T52" fmla="*/ 24 w 156"/>
                <a:gd name="T53" fmla="*/ 193 h 200"/>
                <a:gd name="T54" fmla="*/ 15 w 156"/>
                <a:gd name="T55" fmla="*/ 187 h 200"/>
                <a:gd name="T56" fmla="*/ 7 w 156"/>
                <a:gd name="T57" fmla="*/ 187 h 200"/>
                <a:gd name="T58" fmla="*/ 7 w 156"/>
                <a:gd name="T59" fmla="*/ 188 h 200"/>
                <a:gd name="T60" fmla="*/ 7 w 156"/>
                <a:gd name="T61" fmla="*/ 185 h 200"/>
                <a:gd name="T62" fmla="*/ 7 w 156"/>
                <a:gd name="T63" fmla="*/ 185 h 200"/>
                <a:gd name="T64" fmla="*/ 43 w 156"/>
                <a:gd name="T65" fmla="*/ 137 h 200"/>
                <a:gd name="T66" fmla="*/ 46 w 156"/>
                <a:gd name="T67" fmla="*/ 123 h 200"/>
                <a:gd name="T68" fmla="*/ 49 w 156"/>
                <a:gd name="T69" fmla="*/ 115 h 200"/>
                <a:gd name="T70" fmla="*/ 49 w 156"/>
                <a:gd name="T71" fmla="*/ 140 h 200"/>
                <a:gd name="T72" fmla="*/ 50 w 156"/>
                <a:gd name="T73" fmla="*/ 108 h 200"/>
                <a:gd name="T74" fmla="*/ 50 w 156"/>
                <a:gd name="T75" fmla="*/ 108 h 200"/>
                <a:gd name="T76" fmla="*/ 82 w 156"/>
                <a:gd name="T77" fmla="*/ 6 h 200"/>
                <a:gd name="T78" fmla="*/ 86 w 156"/>
                <a:gd name="T79" fmla="*/ 120 h 200"/>
                <a:gd name="T80" fmla="*/ 28 w 156"/>
                <a:gd name="T81" fmla="*/ 35 h 200"/>
                <a:gd name="T82" fmla="*/ 44 w 156"/>
                <a:gd name="T83" fmla="*/ 111 h 200"/>
                <a:gd name="T84" fmla="*/ 33 w 156"/>
                <a:gd name="T85" fmla="*/ 135 h 200"/>
                <a:gd name="T86" fmla="*/ 27 w 156"/>
                <a:gd name="T87" fmla="*/ 136 h 200"/>
                <a:gd name="T88" fmla="*/ 27 w 156"/>
                <a:gd name="T89" fmla="*/ 136 h 200"/>
                <a:gd name="T90" fmla="*/ 27 w 156"/>
                <a:gd name="T91" fmla="*/ 137 h 200"/>
                <a:gd name="T92" fmla="*/ 3 w 156"/>
                <a:gd name="T93" fmla="*/ 179 h 200"/>
                <a:gd name="T94" fmla="*/ 2 w 156"/>
                <a:gd name="T95" fmla="*/ 182 h 200"/>
                <a:gd name="T96" fmla="*/ 0 w 156"/>
                <a:gd name="T97" fmla="*/ 188 h 200"/>
                <a:gd name="T98" fmla="*/ 1 w 156"/>
                <a:gd name="T99" fmla="*/ 190 h 200"/>
                <a:gd name="T100" fmla="*/ 13 w 156"/>
                <a:gd name="T101" fmla="*/ 198 h 200"/>
                <a:gd name="T102" fmla="*/ 28 w 156"/>
                <a:gd name="T103" fmla="*/ 199 h 200"/>
                <a:gd name="T104" fmla="*/ 32 w 156"/>
                <a:gd name="T105" fmla="*/ 194 h 200"/>
                <a:gd name="T106" fmla="*/ 56 w 156"/>
                <a:gd name="T107" fmla="*/ 148 h 200"/>
                <a:gd name="T108" fmla="*/ 56 w 156"/>
                <a:gd name="T109" fmla="*/ 148 h 200"/>
                <a:gd name="T110" fmla="*/ 56 w 156"/>
                <a:gd name="T111" fmla="*/ 148 h 200"/>
                <a:gd name="T112" fmla="*/ 66 w 156"/>
                <a:gd name="T113" fmla="*/ 123 h 200"/>
                <a:gd name="T114" fmla="*/ 140 w 156"/>
                <a:gd name="T115" fmla="*/ 91 h 200"/>
                <a:gd name="T116" fmla="*/ 82 w 156"/>
                <a:gd name="T117"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6" h="200">
                  <a:moveTo>
                    <a:pt x="21" y="194"/>
                  </a:moveTo>
                  <a:cubicBezTo>
                    <a:pt x="18" y="194"/>
                    <a:pt x="15" y="193"/>
                    <a:pt x="13" y="191"/>
                  </a:cubicBezTo>
                  <a:cubicBezTo>
                    <a:pt x="12" y="191"/>
                    <a:pt x="11" y="190"/>
                    <a:pt x="10" y="190"/>
                  </a:cubicBezTo>
                  <a:cubicBezTo>
                    <a:pt x="12" y="190"/>
                    <a:pt x="13" y="190"/>
                    <a:pt x="15" y="191"/>
                  </a:cubicBezTo>
                  <a:cubicBezTo>
                    <a:pt x="16" y="191"/>
                    <a:pt x="17" y="191"/>
                    <a:pt x="18" y="191"/>
                  </a:cubicBezTo>
                  <a:cubicBezTo>
                    <a:pt x="19" y="192"/>
                    <a:pt x="20" y="193"/>
                    <a:pt x="21" y="194"/>
                  </a:cubicBezTo>
                  <a:moveTo>
                    <a:pt x="7" y="185"/>
                  </a:moveTo>
                  <a:cubicBezTo>
                    <a:pt x="13" y="175"/>
                    <a:pt x="17" y="169"/>
                    <a:pt x="21" y="162"/>
                  </a:cubicBezTo>
                  <a:cubicBezTo>
                    <a:pt x="25" y="156"/>
                    <a:pt x="28" y="150"/>
                    <a:pt x="32" y="141"/>
                  </a:cubicBezTo>
                  <a:cubicBezTo>
                    <a:pt x="32" y="141"/>
                    <a:pt x="33" y="141"/>
                    <a:pt x="33" y="141"/>
                  </a:cubicBezTo>
                  <a:cubicBezTo>
                    <a:pt x="33" y="141"/>
                    <a:pt x="33" y="141"/>
                    <a:pt x="33" y="141"/>
                  </a:cubicBezTo>
                  <a:cubicBezTo>
                    <a:pt x="36" y="141"/>
                    <a:pt x="40" y="142"/>
                    <a:pt x="44" y="144"/>
                  </a:cubicBezTo>
                  <a:cubicBezTo>
                    <a:pt x="44" y="144"/>
                    <a:pt x="44" y="144"/>
                    <a:pt x="44" y="144"/>
                  </a:cubicBezTo>
                  <a:cubicBezTo>
                    <a:pt x="43" y="145"/>
                    <a:pt x="41" y="146"/>
                    <a:pt x="40" y="146"/>
                  </a:cubicBezTo>
                  <a:cubicBezTo>
                    <a:pt x="41" y="149"/>
                    <a:pt x="41" y="149"/>
                    <a:pt x="41" y="149"/>
                  </a:cubicBezTo>
                  <a:cubicBezTo>
                    <a:pt x="43" y="148"/>
                    <a:pt x="45" y="147"/>
                    <a:pt x="47" y="146"/>
                  </a:cubicBezTo>
                  <a:cubicBezTo>
                    <a:pt x="48" y="147"/>
                    <a:pt x="48" y="147"/>
                    <a:pt x="48" y="147"/>
                  </a:cubicBezTo>
                  <a:cubicBezTo>
                    <a:pt x="48" y="147"/>
                    <a:pt x="49" y="148"/>
                    <a:pt x="49" y="148"/>
                  </a:cubicBezTo>
                  <a:cubicBezTo>
                    <a:pt x="48" y="149"/>
                    <a:pt x="48" y="149"/>
                    <a:pt x="48" y="149"/>
                  </a:cubicBezTo>
                  <a:cubicBezTo>
                    <a:pt x="48" y="148"/>
                    <a:pt x="48" y="148"/>
                    <a:pt x="48" y="148"/>
                  </a:cubicBezTo>
                  <a:cubicBezTo>
                    <a:pt x="44" y="149"/>
                    <a:pt x="41" y="151"/>
                    <a:pt x="37" y="152"/>
                  </a:cubicBezTo>
                  <a:cubicBezTo>
                    <a:pt x="39" y="155"/>
                    <a:pt x="39" y="155"/>
                    <a:pt x="39" y="155"/>
                  </a:cubicBezTo>
                  <a:cubicBezTo>
                    <a:pt x="41" y="154"/>
                    <a:pt x="44" y="153"/>
                    <a:pt x="47" y="151"/>
                  </a:cubicBezTo>
                  <a:cubicBezTo>
                    <a:pt x="46" y="153"/>
                    <a:pt x="45" y="154"/>
                    <a:pt x="45" y="156"/>
                  </a:cubicBezTo>
                  <a:cubicBezTo>
                    <a:pt x="44" y="155"/>
                    <a:pt x="44" y="155"/>
                    <a:pt x="44" y="155"/>
                  </a:cubicBezTo>
                  <a:cubicBezTo>
                    <a:pt x="41" y="156"/>
                    <a:pt x="38" y="158"/>
                    <a:pt x="35" y="159"/>
                  </a:cubicBezTo>
                  <a:cubicBezTo>
                    <a:pt x="36" y="162"/>
                    <a:pt x="36" y="162"/>
                    <a:pt x="36" y="162"/>
                  </a:cubicBezTo>
                  <a:cubicBezTo>
                    <a:pt x="38" y="161"/>
                    <a:pt x="41" y="160"/>
                    <a:pt x="43" y="159"/>
                  </a:cubicBezTo>
                  <a:cubicBezTo>
                    <a:pt x="42" y="160"/>
                    <a:pt x="42" y="162"/>
                    <a:pt x="41" y="163"/>
                  </a:cubicBezTo>
                  <a:cubicBezTo>
                    <a:pt x="40" y="161"/>
                    <a:pt x="40" y="161"/>
                    <a:pt x="40" y="161"/>
                  </a:cubicBezTo>
                  <a:cubicBezTo>
                    <a:pt x="37" y="163"/>
                    <a:pt x="33" y="164"/>
                    <a:pt x="30" y="166"/>
                  </a:cubicBezTo>
                  <a:cubicBezTo>
                    <a:pt x="32" y="169"/>
                    <a:pt x="32" y="169"/>
                    <a:pt x="32" y="169"/>
                  </a:cubicBezTo>
                  <a:cubicBezTo>
                    <a:pt x="34" y="167"/>
                    <a:pt x="37" y="166"/>
                    <a:pt x="40" y="165"/>
                  </a:cubicBezTo>
                  <a:cubicBezTo>
                    <a:pt x="40" y="166"/>
                    <a:pt x="39" y="167"/>
                    <a:pt x="38" y="169"/>
                  </a:cubicBezTo>
                  <a:cubicBezTo>
                    <a:pt x="38" y="167"/>
                    <a:pt x="38" y="167"/>
                    <a:pt x="38" y="167"/>
                  </a:cubicBezTo>
                  <a:cubicBezTo>
                    <a:pt x="34" y="168"/>
                    <a:pt x="30" y="170"/>
                    <a:pt x="27" y="173"/>
                  </a:cubicBezTo>
                  <a:cubicBezTo>
                    <a:pt x="29" y="175"/>
                    <a:pt x="29" y="175"/>
                    <a:pt x="29" y="175"/>
                  </a:cubicBezTo>
                  <a:cubicBezTo>
                    <a:pt x="31" y="173"/>
                    <a:pt x="34" y="172"/>
                    <a:pt x="37" y="171"/>
                  </a:cubicBezTo>
                  <a:cubicBezTo>
                    <a:pt x="36" y="172"/>
                    <a:pt x="36" y="174"/>
                    <a:pt x="35" y="175"/>
                  </a:cubicBezTo>
                  <a:cubicBezTo>
                    <a:pt x="35" y="176"/>
                    <a:pt x="34" y="176"/>
                    <a:pt x="34" y="177"/>
                  </a:cubicBezTo>
                  <a:cubicBezTo>
                    <a:pt x="34" y="175"/>
                    <a:pt x="34" y="175"/>
                    <a:pt x="34" y="175"/>
                  </a:cubicBezTo>
                  <a:cubicBezTo>
                    <a:pt x="30" y="177"/>
                    <a:pt x="27" y="178"/>
                    <a:pt x="24" y="180"/>
                  </a:cubicBezTo>
                  <a:cubicBezTo>
                    <a:pt x="26" y="183"/>
                    <a:pt x="26" y="183"/>
                    <a:pt x="26" y="183"/>
                  </a:cubicBezTo>
                  <a:cubicBezTo>
                    <a:pt x="28" y="181"/>
                    <a:pt x="31" y="180"/>
                    <a:pt x="33" y="179"/>
                  </a:cubicBezTo>
                  <a:cubicBezTo>
                    <a:pt x="32" y="181"/>
                    <a:pt x="31" y="183"/>
                    <a:pt x="30" y="185"/>
                  </a:cubicBezTo>
                  <a:cubicBezTo>
                    <a:pt x="30" y="183"/>
                    <a:pt x="30" y="183"/>
                    <a:pt x="30" y="183"/>
                  </a:cubicBezTo>
                  <a:cubicBezTo>
                    <a:pt x="26" y="184"/>
                    <a:pt x="23" y="185"/>
                    <a:pt x="20" y="186"/>
                  </a:cubicBezTo>
                  <a:cubicBezTo>
                    <a:pt x="21" y="189"/>
                    <a:pt x="21" y="189"/>
                    <a:pt x="21" y="189"/>
                  </a:cubicBezTo>
                  <a:cubicBezTo>
                    <a:pt x="24" y="188"/>
                    <a:pt x="27" y="187"/>
                    <a:pt x="29" y="186"/>
                  </a:cubicBezTo>
                  <a:cubicBezTo>
                    <a:pt x="29" y="187"/>
                    <a:pt x="28" y="187"/>
                    <a:pt x="28" y="188"/>
                  </a:cubicBezTo>
                  <a:cubicBezTo>
                    <a:pt x="27" y="190"/>
                    <a:pt x="26" y="191"/>
                    <a:pt x="26" y="192"/>
                  </a:cubicBezTo>
                  <a:cubicBezTo>
                    <a:pt x="25" y="193"/>
                    <a:pt x="25" y="193"/>
                    <a:pt x="25" y="193"/>
                  </a:cubicBezTo>
                  <a:cubicBezTo>
                    <a:pt x="25" y="193"/>
                    <a:pt x="25" y="193"/>
                    <a:pt x="25" y="193"/>
                  </a:cubicBezTo>
                  <a:cubicBezTo>
                    <a:pt x="24" y="193"/>
                    <a:pt x="24" y="193"/>
                    <a:pt x="24" y="193"/>
                  </a:cubicBezTo>
                  <a:cubicBezTo>
                    <a:pt x="23" y="192"/>
                    <a:pt x="22" y="190"/>
                    <a:pt x="20" y="188"/>
                  </a:cubicBezTo>
                  <a:cubicBezTo>
                    <a:pt x="18" y="188"/>
                    <a:pt x="16" y="188"/>
                    <a:pt x="15" y="187"/>
                  </a:cubicBezTo>
                  <a:cubicBezTo>
                    <a:pt x="13" y="187"/>
                    <a:pt x="11" y="187"/>
                    <a:pt x="8" y="187"/>
                  </a:cubicBezTo>
                  <a:cubicBezTo>
                    <a:pt x="7" y="187"/>
                    <a:pt x="7" y="187"/>
                    <a:pt x="7" y="187"/>
                  </a:cubicBezTo>
                  <a:cubicBezTo>
                    <a:pt x="7" y="187"/>
                    <a:pt x="7" y="187"/>
                    <a:pt x="7" y="187"/>
                  </a:cubicBezTo>
                  <a:cubicBezTo>
                    <a:pt x="7" y="188"/>
                    <a:pt x="7" y="188"/>
                    <a:pt x="7" y="188"/>
                  </a:cubicBezTo>
                  <a:cubicBezTo>
                    <a:pt x="7" y="187"/>
                    <a:pt x="7" y="187"/>
                    <a:pt x="7" y="187"/>
                  </a:cubicBezTo>
                  <a:cubicBezTo>
                    <a:pt x="7" y="187"/>
                    <a:pt x="7" y="186"/>
                    <a:pt x="7" y="185"/>
                  </a:cubicBezTo>
                  <a:cubicBezTo>
                    <a:pt x="7" y="185"/>
                    <a:pt x="7" y="185"/>
                    <a:pt x="7" y="185"/>
                  </a:cubicBezTo>
                  <a:cubicBezTo>
                    <a:pt x="7" y="185"/>
                    <a:pt x="7" y="185"/>
                    <a:pt x="7" y="185"/>
                  </a:cubicBezTo>
                  <a:moveTo>
                    <a:pt x="49" y="140"/>
                  </a:moveTo>
                  <a:cubicBezTo>
                    <a:pt x="47" y="139"/>
                    <a:pt x="45" y="138"/>
                    <a:pt x="43" y="137"/>
                  </a:cubicBezTo>
                  <a:cubicBezTo>
                    <a:pt x="42" y="136"/>
                    <a:pt x="41" y="136"/>
                    <a:pt x="40" y="136"/>
                  </a:cubicBezTo>
                  <a:cubicBezTo>
                    <a:pt x="42" y="132"/>
                    <a:pt x="44" y="127"/>
                    <a:pt x="46" y="123"/>
                  </a:cubicBezTo>
                  <a:cubicBezTo>
                    <a:pt x="47" y="120"/>
                    <a:pt x="49" y="117"/>
                    <a:pt x="49" y="115"/>
                  </a:cubicBezTo>
                  <a:cubicBezTo>
                    <a:pt x="49" y="115"/>
                    <a:pt x="49" y="115"/>
                    <a:pt x="49" y="115"/>
                  </a:cubicBezTo>
                  <a:cubicBezTo>
                    <a:pt x="53" y="117"/>
                    <a:pt x="56" y="119"/>
                    <a:pt x="60" y="121"/>
                  </a:cubicBezTo>
                  <a:cubicBezTo>
                    <a:pt x="56" y="127"/>
                    <a:pt x="52" y="133"/>
                    <a:pt x="49" y="140"/>
                  </a:cubicBezTo>
                  <a:moveTo>
                    <a:pt x="86" y="120"/>
                  </a:moveTo>
                  <a:cubicBezTo>
                    <a:pt x="73" y="120"/>
                    <a:pt x="61" y="115"/>
                    <a:pt x="50" y="108"/>
                  </a:cubicBezTo>
                  <a:cubicBezTo>
                    <a:pt x="50" y="108"/>
                    <a:pt x="50" y="108"/>
                    <a:pt x="50" y="108"/>
                  </a:cubicBezTo>
                  <a:cubicBezTo>
                    <a:pt x="50" y="108"/>
                    <a:pt x="50" y="108"/>
                    <a:pt x="50" y="108"/>
                  </a:cubicBezTo>
                  <a:cubicBezTo>
                    <a:pt x="30" y="94"/>
                    <a:pt x="19" y="67"/>
                    <a:pt x="34" y="38"/>
                  </a:cubicBezTo>
                  <a:cubicBezTo>
                    <a:pt x="45" y="16"/>
                    <a:pt x="63" y="6"/>
                    <a:pt x="82" y="6"/>
                  </a:cubicBezTo>
                  <a:cubicBezTo>
                    <a:pt x="119" y="6"/>
                    <a:pt x="156" y="43"/>
                    <a:pt x="134" y="88"/>
                  </a:cubicBezTo>
                  <a:cubicBezTo>
                    <a:pt x="123" y="110"/>
                    <a:pt x="104" y="120"/>
                    <a:pt x="86" y="120"/>
                  </a:cubicBezTo>
                  <a:moveTo>
                    <a:pt x="82" y="0"/>
                  </a:moveTo>
                  <a:cubicBezTo>
                    <a:pt x="59" y="0"/>
                    <a:pt x="39" y="13"/>
                    <a:pt x="28" y="35"/>
                  </a:cubicBezTo>
                  <a:cubicBezTo>
                    <a:pt x="18" y="56"/>
                    <a:pt x="18" y="77"/>
                    <a:pt x="29" y="95"/>
                  </a:cubicBezTo>
                  <a:cubicBezTo>
                    <a:pt x="33" y="101"/>
                    <a:pt x="38" y="107"/>
                    <a:pt x="44" y="111"/>
                  </a:cubicBezTo>
                  <a:cubicBezTo>
                    <a:pt x="43" y="114"/>
                    <a:pt x="42" y="117"/>
                    <a:pt x="40" y="121"/>
                  </a:cubicBezTo>
                  <a:cubicBezTo>
                    <a:pt x="38" y="126"/>
                    <a:pt x="35" y="131"/>
                    <a:pt x="33" y="135"/>
                  </a:cubicBezTo>
                  <a:cubicBezTo>
                    <a:pt x="32" y="135"/>
                    <a:pt x="31" y="135"/>
                    <a:pt x="30" y="135"/>
                  </a:cubicBezTo>
                  <a:cubicBezTo>
                    <a:pt x="29" y="135"/>
                    <a:pt x="28" y="136"/>
                    <a:pt x="27" y="136"/>
                  </a:cubicBezTo>
                  <a:cubicBezTo>
                    <a:pt x="27" y="136"/>
                    <a:pt x="27" y="136"/>
                    <a:pt x="27" y="136"/>
                  </a:cubicBezTo>
                  <a:cubicBezTo>
                    <a:pt x="27" y="136"/>
                    <a:pt x="27" y="136"/>
                    <a:pt x="27" y="136"/>
                  </a:cubicBezTo>
                  <a:cubicBezTo>
                    <a:pt x="27" y="137"/>
                    <a:pt x="27" y="137"/>
                    <a:pt x="27" y="137"/>
                  </a:cubicBezTo>
                  <a:cubicBezTo>
                    <a:pt x="27" y="137"/>
                    <a:pt x="27" y="137"/>
                    <a:pt x="27" y="137"/>
                  </a:cubicBezTo>
                  <a:cubicBezTo>
                    <a:pt x="23" y="147"/>
                    <a:pt x="19" y="153"/>
                    <a:pt x="16" y="159"/>
                  </a:cubicBezTo>
                  <a:cubicBezTo>
                    <a:pt x="12" y="165"/>
                    <a:pt x="8" y="171"/>
                    <a:pt x="3" y="179"/>
                  </a:cubicBezTo>
                  <a:cubicBezTo>
                    <a:pt x="3" y="180"/>
                    <a:pt x="3" y="180"/>
                    <a:pt x="3" y="180"/>
                  </a:cubicBezTo>
                  <a:cubicBezTo>
                    <a:pt x="2" y="180"/>
                    <a:pt x="2" y="181"/>
                    <a:pt x="2" y="182"/>
                  </a:cubicBezTo>
                  <a:cubicBezTo>
                    <a:pt x="1" y="182"/>
                    <a:pt x="1" y="184"/>
                    <a:pt x="1" y="185"/>
                  </a:cubicBezTo>
                  <a:cubicBezTo>
                    <a:pt x="0" y="186"/>
                    <a:pt x="0" y="187"/>
                    <a:pt x="0" y="188"/>
                  </a:cubicBezTo>
                  <a:cubicBezTo>
                    <a:pt x="0" y="188"/>
                    <a:pt x="0" y="188"/>
                    <a:pt x="0" y="189"/>
                  </a:cubicBezTo>
                  <a:cubicBezTo>
                    <a:pt x="1" y="189"/>
                    <a:pt x="1" y="190"/>
                    <a:pt x="1" y="190"/>
                  </a:cubicBezTo>
                  <a:cubicBezTo>
                    <a:pt x="2" y="192"/>
                    <a:pt x="3" y="193"/>
                    <a:pt x="5" y="194"/>
                  </a:cubicBezTo>
                  <a:cubicBezTo>
                    <a:pt x="7" y="196"/>
                    <a:pt x="10" y="197"/>
                    <a:pt x="13" y="198"/>
                  </a:cubicBezTo>
                  <a:cubicBezTo>
                    <a:pt x="16" y="199"/>
                    <a:pt x="19" y="200"/>
                    <a:pt x="22" y="200"/>
                  </a:cubicBezTo>
                  <a:cubicBezTo>
                    <a:pt x="24" y="200"/>
                    <a:pt x="26" y="200"/>
                    <a:pt x="28" y="199"/>
                  </a:cubicBezTo>
                  <a:cubicBezTo>
                    <a:pt x="29" y="198"/>
                    <a:pt x="29" y="198"/>
                    <a:pt x="29" y="197"/>
                  </a:cubicBezTo>
                  <a:cubicBezTo>
                    <a:pt x="30" y="196"/>
                    <a:pt x="31" y="195"/>
                    <a:pt x="32" y="194"/>
                  </a:cubicBezTo>
                  <a:cubicBezTo>
                    <a:pt x="35" y="189"/>
                    <a:pt x="39" y="181"/>
                    <a:pt x="43" y="172"/>
                  </a:cubicBezTo>
                  <a:cubicBezTo>
                    <a:pt x="48" y="164"/>
                    <a:pt x="52" y="155"/>
                    <a:pt x="56" y="148"/>
                  </a:cubicBezTo>
                  <a:cubicBezTo>
                    <a:pt x="56" y="148"/>
                    <a:pt x="56" y="148"/>
                    <a:pt x="56" y="148"/>
                  </a:cubicBezTo>
                  <a:cubicBezTo>
                    <a:pt x="56" y="148"/>
                    <a:pt x="56" y="148"/>
                    <a:pt x="56" y="148"/>
                  </a:cubicBezTo>
                  <a:cubicBezTo>
                    <a:pt x="56" y="148"/>
                    <a:pt x="56" y="148"/>
                    <a:pt x="56" y="148"/>
                  </a:cubicBezTo>
                  <a:cubicBezTo>
                    <a:pt x="56" y="148"/>
                    <a:pt x="56" y="148"/>
                    <a:pt x="56" y="148"/>
                  </a:cubicBezTo>
                  <a:cubicBezTo>
                    <a:pt x="55" y="147"/>
                    <a:pt x="55" y="145"/>
                    <a:pt x="54" y="144"/>
                  </a:cubicBezTo>
                  <a:cubicBezTo>
                    <a:pt x="58" y="136"/>
                    <a:pt x="61" y="130"/>
                    <a:pt x="66" y="123"/>
                  </a:cubicBezTo>
                  <a:cubicBezTo>
                    <a:pt x="72" y="125"/>
                    <a:pt x="79" y="126"/>
                    <a:pt x="86" y="126"/>
                  </a:cubicBezTo>
                  <a:cubicBezTo>
                    <a:pt x="109" y="126"/>
                    <a:pt x="129" y="113"/>
                    <a:pt x="140" y="91"/>
                  </a:cubicBezTo>
                  <a:cubicBezTo>
                    <a:pt x="150" y="70"/>
                    <a:pt x="149" y="49"/>
                    <a:pt x="138" y="31"/>
                  </a:cubicBezTo>
                  <a:cubicBezTo>
                    <a:pt x="127" y="12"/>
                    <a:pt x="105"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849"/>
            <p:cNvSpPr>
              <a:spLocks noEditPoints="1"/>
            </p:cNvSpPr>
            <p:nvPr/>
          </p:nvSpPr>
          <p:spPr bwMode="auto">
            <a:xfrm>
              <a:off x="2789" y="2946"/>
              <a:ext cx="111" cy="64"/>
            </a:xfrm>
            <a:custGeom>
              <a:avLst/>
              <a:gdLst>
                <a:gd name="T0" fmla="*/ 7 w 47"/>
                <a:gd name="T1" fmla="*/ 24 h 27"/>
                <a:gd name="T2" fmla="*/ 7 w 47"/>
                <a:gd name="T3" fmla="*/ 24 h 27"/>
                <a:gd name="T4" fmla="*/ 6 w 47"/>
                <a:gd name="T5" fmla="*/ 24 h 27"/>
                <a:gd name="T6" fmla="*/ 4 w 47"/>
                <a:gd name="T7" fmla="*/ 23 h 27"/>
                <a:gd name="T8" fmla="*/ 4 w 47"/>
                <a:gd name="T9" fmla="*/ 21 h 27"/>
                <a:gd name="T10" fmla="*/ 8 w 47"/>
                <a:gd name="T11" fmla="*/ 13 h 27"/>
                <a:gd name="T12" fmla="*/ 15 w 47"/>
                <a:gd name="T13" fmla="*/ 7 h 27"/>
                <a:gd name="T14" fmla="*/ 29 w 47"/>
                <a:gd name="T15" fmla="*/ 3 h 27"/>
                <a:gd name="T16" fmla="*/ 29 w 47"/>
                <a:gd name="T17" fmla="*/ 3 h 27"/>
                <a:gd name="T18" fmla="*/ 29 w 47"/>
                <a:gd name="T19" fmla="*/ 3 h 27"/>
                <a:gd name="T20" fmla="*/ 41 w 47"/>
                <a:gd name="T21" fmla="*/ 8 h 27"/>
                <a:gd name="T22" fmla="*/ 44 w 47"/>
                <a:gd name="T23" fmla="*/ 12 h 27"/>
                <a:gd name="T24" fmla="*/ 44 w 47"/>
                <a:gd name="T25" fmla="*/ 12 h 27"/>
                <a:gd name="T26" fmla="*/ 43 w 47"/>
                <a:gd name="T27" fmla="*/ 13 h 27"/>
                <a:gd name="T28" fmla="*/ 42 w 47"/>
                <a:gd name="T29" fmla="*/ 14 h 27"/>
                <a:gd name="T30" fmla="*/ 42 w 47"/>
                <a:gd name="T31" fmla="*/ 14 h 27"/>
                <a:gd name="T32" fmla="*/ 42 w 47"/>
                <a:gd name="T33" fmla="*/ 14 h 27"/>
                <a:gd name="T34" fmla="*/ 40 w 47"/>
                <a:gd name="T35" fmla="*/ 13 h 27"/>
                <a:gd name="T36" fmla="*/ 39 w 47"/>
                <a:gd name="T37" fmla="*/ 15 h 27"/>
                <a:gd name="T38" fmla="*/ 40 w 47"/>
                <a:gd name="T39" fmla="*/ 13 h 27"/>
                <a:gd name="T40" fmla="*/ 31 w 47"/>
                <a:gd name="T41" fmla="*/ 11 h 27"/>
                <a:gd name="T42" fmla="*/ 18 w 47"/>
                <a:gd name="T43" fmla="*/ 16 h 27"/>
                <a:gd name="T44" fmla="*/ 12 w 47"/>
                <a:gd name="T45" fmla="*/ 22 h 27"/>
                <a:gd name="T46" fmla="*/ 7 w 47"/>
                <a:gd name="T47" fmla="*/ 24 h 27"/>
                <a:gd name="T48" fmla="*/ 29 w 47"/>
                <a:gd name="T49" fmla="*/ 0 h 27"/>
                <a:gd name="T50" fmla="*/ 28 w 47"/>
                <a:gd name="T51" fmla="*/ 0 h 27"/>
                <a:gd name="T52" fmla="*/ 28 w 47"/>
                <a:gd name="T53" fmla="*/ 0 h 27"/>
                <a:gd name="T54" fmla="*/ 14 w 47"/>
                <a:gd name="T55" fmla="*/ 4 h 27"/>
                <a:gd name="T56" fmla="*/ 6 w 47"/>
                <a:gd name="T57" fmla="*/ 11 h 27"/>
                <a:gd name="T58" fmla="*/ 1 w 47"/>
                <a:gd name="T59" fmla="*/ 21 h 27"/>
                <a:gd name="T60" fmla="*/ 1 w 47"/>
                <a:gd name="T61" fmla="*/ 24 h 27"/>
                <a:gd name="T62" fmla="*/ 4 w 47"/>
                <a:gd name="T63" fmla="*/ 27 h 27"/>
                <a:gd name="T64" fmla="*/ 7 w 47"/>
                <a:gd name="T65" fmla="*/ 27 h 27"/>
                <a:gd name="T66" fmla="*/ 14 w 47"/>
                <a:gd name="T67" fmla="*/ 25 h 27"/>
                <a:gd name="T68" fmla="*/ 20 w 47"/>
                <a:gd name="T69" fmla="*/ 19 h 27"/>
                <a:gd name="T70" fmla="*/ 31 w 47"/>
                <a:gd name="T71" fmla="*/ 14 h 27"/>
                <a:gd name="T72" fmla="*/ 31 w 47"/>
                <a:gd name="T73" fmla="*/ 14 h 27"/>
                <a:gd name="T74" fmla="*/ 39 w 47"/>
                <a:gd name="T75" fmla="*/ 16 h 27"/>
                <a:gd name="T76" fmla="*/ 41 w 47"/>
                <a:gd name="T77" fmla="*/ 17 h 27"/>
                <a:gd name="T78" fmla="*/ 41 w 47"/>
                <a:gd name="T79" fmla="*/ 17 h 27"/>
                <a:gd name="T80" fmla="*/ 42 w 47"/>
                <a:gd name="T81" fmla="*/ 17 h 27"/>
                <a:gd name="T82" fmla="*/ 45 w 47"/>
                <a:gd name="T83" fmla="*/ 15 h 27"/>
                <a:gd name="T84" fmla="*/ 47 w 47"/>
                <a:gd name="T85" fmla="*/ 12 h 27"/>
                <a:gd name="T86" fmla="*/ 47 w 47"/>
                <a:gd name="T87" fmla="*/ 12 h 27"/>
                <a:gd name="T88" fmla="*/ 43 w 47"/>
                <a:gd name="T89" fmla="*/ 5 h 27"/>
                <a:gd name="T90" fmla="*/ 29 w 47"/>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 h="27">
                  <a:moveTo>
                    <a:pt x="7" y="24"/>
                  </a:moveTo>
                  <a:cubicBezTo>
                    <a:pt x="7" y="24"/>
                    <a:pt x="7" y="24"/>
                    <a:pt x="7" y="24"/>
                  </a:cubicBezTo>
                  <a:cubicBezTo>
                    <a:pt x="6" y="24"/>
                    <a:pt x="6" y="24"/>
                    <a:pt x="6" y="24"/>
                  </a:cubicBezTo>
                  <a:cubicBezTo>
                    <a:pt x="5" y="24"/>
                    <a:pt x="4" y="23"/>
                    <a:pt x="4" y="23"/>
                  </a:cubicBezTo>
                  <a:cubicBezTo>
                    <a:pt x="4" y="22"/>
                    <a:pt x="4" y="22"/>
                    <a:pt x="4" y="21"/>
                  </a:cubicBezTo>
                  <a:cubicBezTo>
                    <a:pt x="4" y="19"/>
                    <a:pt x="6" y="15"/>
                    <a:pt x="8" y="13"/>
                  </a:cubicBezTo>
                  <a:cubicBezTo>
                    <a:pt x="11" y="10"/>
                    <a:pt x="14" y="8"/>
                    <a:pt x="15" y="7"/>
                  </a:cubicBezTo>
                  <a:cubicBezTo>
                    <a:pt x="19" y="5"/>
                    <a:pt x="24" y="3"/>
                    <a:pt x="29" y="3"/>
                  </a:cubicBezTo>
                  <a:cubicBezTo>
                    <a:pt x="29" y="3"/>
                    <a:pt x="29" y="3"/>
                    <a:pt x="29" y="3"/>
                  </a:cubicBezTo>
                  <a:cubicBezTo>
                    <a:pt x="29" y="3"/>
                    <a:pt x="29" y="3"/>
                    <a:pt x="29" y="3"/>
                  </a:cubicBezTo>
                  <a:cubicBezTo>
                    <a:pt x="33" y="3"/>
                    <a:pt x="38" y="5"/>
                    <a:pt x="41" y="8"/>
                  </a:cubicBezTo>
                  <a:cubicBezTo>
                    <a:pt x="43" y="9"/>
                    <a:pt x="44" y="10"/>
                    <a:pt x="44" y="12"/>
                  </a:cubicBezTo>
                  <a:cubicBezTo>
                    <a:pt x="44" y="12"/>
                    <a:pt x="44" y="12"/>
                    <a:pt x="44" y="12"/>
                  </a:cubicBezTo>
                  <a:cubicBezTo>
                    <a:pt x="44" y="12"/>
                    <a:pt x="43" y="13"/>
                    <a:pt x="43" y="13"/>
                  </a:cubicBezTo>
                  <a:cubicBezTo>
                    <a:pt x="43" y="14"/>
                    <a:pt x="42" y="14"/>
                    <a:pt x="42" y="14"/>
                  </a:cubicBezTo>
                  <a:cubicBezTo>
                    <a:pt x="42" y="14"/>
                    <a:pt x="42" y="14"/>
                    <a:pt x="42" y="14"/>
                  </a:cubicBezTo>
                  <a:cubicBezTo>
                    <a:pt x="42" y="14"/>
                    <a:pt x="42" y="14"/>
                    <a:pt x="42" y="14"/>
                  </a:cubicBezTo>
                  <a:cubicBezTo>
                    <a:pt x="41" y="14"/>
                    <a:pt x="41" y="14"/>
                    <a:pt x="40" y="13"/>
                  </a:cubicBezTo>
                  <a:cubicBezTo>
                    <a:pt x="39" y="15"/>
                    <a:pt x="39" y="15"/>
                    <a:pt x="39" y="15"/>
                  </a:cubicBezTo>
                  <a:cubicBezTo>
                    <a:pt x="40" y="13"/>
                    <a:pt x="40" y="13"/>
                    <a:pt x="40" y="13"/>
                  </a:cubicBezTo>
                  <a:cubicBezTo>
                    <a:pt x="37" y="12"/>
                    <a:pt x="34" y="11"/>
                    <a:pt x="31" y="11"/>
                  </a:cubicBezTo>
                  <a:cubicBezTo>
                    <a:pt x="26" y="11"/>
                    <a:pt x="21" y="13"/>
                    <a:pt x="18" y="16"/>
                  </a:cubicBezTo>
                  <a:cubicBezTo>
                    <a:pt x="16" y="18"/>
                    <a:pt x="14" y="21"/>
                    <a:pt x="12" y="22"/>
                  </a:cubicBezTo>
                  <a:cubicBezTo>
                    <a:pt x="10" y="23"/>
                    <a:pt x="8" y="24"/>
                    <a:pt x="7" y="24"/>
                  </a:cubicBezTo>
                  <a:moveTo>
                    <a:pt x="29" y="0"/>
                  </a:moveTo>
                  <a:cubicBezTo>
                    <a:pt x="28" y="0"/>
                    <a:pt x="28" y="0"/>
                    <a:pt x="28" y="0"/>
                  </a:cubicBezTo>
                  <a:cubicBezTo>
                    <a:pt x="28" y="0"/>
                    <a:pt x="28" y="0"/>
                    <a:pt x="28" y="0"/>
                  </a:cubicBezTo>
                  <a:cubicBezTo>
                    <a:pt x="23" y="0"/>
                    <a:pt x="18" y="2"/>
                    <a:pt x="14" y="4"/>
                  </a:cubicBezTo>
                  <a:cubicBezTo>
                    <a:pt x="12" y="5"/>
                    <a:pt x="9" y="8"/>
                    <a:pt x="6" y="11"/>
                  </a:cubicBezTo>
                  <a:cubicBezTo>
                    <a:pt x="3" y="14"/>
                    <a:pt x="1" y="17"/>
                    <a:pt x="1" y="21"/>
                  </a:cubicBezTo>
                  <a:cubicBezTo>
                    <a:pt x="0" y="22"/>
                    <a:pt x="1" y="23"/>
                    <a:pt x="1" y="24"/>
                  </a:cubicBezTo>
                  <a:cubicBezTo>
                    <a:pt x="2" y="25"/>
                    <a:pt x="3" y="26"/>
                    <a:pt x="4" y="27"/>
                  </a:cubicBezTo>
                  <a:cubicBezTo>
                    <a:pt x="5" y="27"/>
                    <a:pt x="6" y="27"/>
                    <a:pt x="7" y="27"/>
                  </a:cubicBezTo>
                  <a:cubicBezTo>
                    <a:pt x="10" y="27"/>
                    <a:pt x="12" y="26"/>
                    <a:pt x="14" y="25"/>
                  </a:cubicBezTo>
                  <a:cubicBezTo>
                    <a:pt x="16" y="23"/>
                    <a:pt x="18" y="20"/>
                    <a:pt x="20" y="19"/>
                  </a:cubicBezTo>
                  <a:cubicBezTo>
                    <a:pt x="23" y="16"/>
                    <a:pt x="27" y="14"/>
                    <a:pt x="31" y="14"/>
                  </a:cubicBezTo>
                  <a:cubicBezTo>
                    <a:pt x="31" y="14"/>
                    <a:pt x="31" y="14"/>
                    <a:pt x="31" y="14"/>
                  </a:cubicBezTo>
                  <a:cubicBezTo>
                    <a:pt x="34" y="14"/>
                    <a:pt x="36" y="15"/>
                    <a:pt x="39" y="16"/>
                  </a:cubicBezTo>
                  <a:cubicBezTo>
                    <a:pt x="39" y="16"/>
                    <a:pt x="40" y="17"/>
                    <a:pt x="41" y="17"/>
                  </a:cubicBezTo>
                  <a:cubicBezTo>
                    <a:pt x="41" y="17"/>
                    <a:pt x="41" y="17"/>
                    <a:pt x="41" y="17"/>
                  </a:cubicBezTo>
                  <a:cubicBezTo>
                    <a:pt x="42" y="17"/>
                    <a:pt x="42" y="17"/>
                    <a:pt x="42" y="17"/>
                  </a:cubicBezTo>
                  <a:cubicBezTo>
                    <a:pt x="43" y="17"/>
                    <a:pt x="45" y="16"/>
                    <a:pt x="45" y="15"/>
                  </a:cubicBezTo>
                  <a:cubicBezTo>
                    <a:pt x="46" y="14"/>
                    <a:pt x="47" y="13"/>
                    <a:pt x="47" y="12"/>
                  </a:cubicBezTo>
                  <a:cubicBezTo>
                    <a:pt x="47" y="12"/>
                    <a:pt x="47" y="12"/>
                    <a:pt x="47" y="12"/>
                  </a:cubicBezTo>
                  <a:cubicBezTo>
                    <a:pt x="47" y="9"/>
                    <a:pt x="45" y="7"/>
                    <a:pt x="43" y="5"/>
                  </a:cubicBezTo>
                  <a:cubicBezTo>
                    <a:pt x="39" y="2"/>
                    <a:pt x="34"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Rectangle 850"/>
            <p:cNvSpPr>
              <a:spLocks noChangeArrowheads="1"/>
            </p:cNvSpPr>
            <p:nvPr/>
          </p:nvSpPr>
          <p:spPr bwMode="auto">
            <a:xfrm>
              <a:off x="2917" y="2979"/>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20" name="Freeform 851"/>
            <p:cNvSpPr/>
            <p:nvPr/>
          </p:nvSpPr>
          <p:spPr bwMode="auto">
            <a:xfrm>
              <a:off x="2917" y="2979"/>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852"/>
            <p:cNvSpPr>
              <a:spLocks noEditPoints="1"/>
            </p:cNvSpPr>
            <p:nvPr/>
          </p:nvSpPr>
          <p:spPr bwMode="auto">
            <a:xfrm>
              <a:off x="2900" y="2979"/>
              <a:ext cx="31" cy="31"/>
            </a:xfrm>
            <a:custGeom>
              <a:avLst/>
              <a:gdLst>
                <a:gd name="T0" fmla="*/ 6 w 13"/>
                <a:gd name="T1" fmla="*/ 10 h 13"/>
                <a:gd name="T2" fmla="*/ 6 w 13"/>
                <a:gd name="T3" fmla="*/ 10 h 13"/>
                <a:gd name="T4" fmla="*/ 5 w 13"/>
                <a:gd name="T5" fmla="*/ 10 h 13"/>
                <a:gd name="T6" fmla="*/ 3 w 13"/>
                <a:gd name="T7" fmla="*/ 7 h 13"/>
                <a:gd name="T8" fmla="*/ 4 w 13"/>
                <a:gd name="T9" fmla="*/ 5 h 13"/>
                <a:gd name="T10" fmla="*/ 7 w 13"/>
                <a:gd name="T11" fmla="*/ 3 h 13"/>
                <a:gd name="T12" fmla="*/ 7 w 13"/>
                <a:gd name="T13" fmla="*/ 3 h 13"/>
                <a:gd name="T14" fmla="*/ 7 w 13"/>
                <a:gd name="T15" fmla="*/ 3 h 13"/>
                <a:gd name="T16" fmla="*/ 7 w 13"/>
                <a:gd name="T17" fmla="*/ 3 h 13"/>
                <a:gd name="T18" fmla="*/ 10 w 13"/>
                <a:gd name="T19" fmla="*/ 5 h 13"/>
                <a:gd name="T20" fmla="*/ 10 w 13"/>
                <a:gd name="T21" fmla="*/ 5 h 13"/>
                <a:gd name="T22" fmla="*/ 10 w 13"/>
                <a:gd name="T23" fmla="*/ 6 h 13"/>
                <a:gd name="T24" fmla="*/ 10 w 13"/>
                <a:gd name="T25" fmla="*/ 6 h 13"/>
                <a:gd name="T26" fmla="*/ 8 w 13"/>
                <a:gd name="T27" fmla="*/ 9 h 13"/>
                <a:gd name="T28" fmla="*/ 6 w 13"/>
                <a:gd name="T29" fmla="*/ 10 h 13"/>
                <a:gd name="T30" fmla="*/ 7 w 13"/>
                <a:gd name="T31" fmla="*/ 0 h 13"/>
                <a:gd name="T32" fmla="*/ 7 w 13"/>
                <a:gd name="T33" fmla="*/ 0 h 13"/>
                <a:gd name="T34" fmla="*/ 7 w 13"/>
                <a:gd name="T35" fmla="*/ 0 h 13"/>
                <a:gd name="T36" fmla="*/ 7 w 13"/>
                <a:gd name="T37" fmla="*/ 0 h 13"/>
                <a:gd name="T38" fmla="*/ 1 w 13"/>
                <a:gd name="T39" fmla="*/ 4 h 13"/>
                <a:gd name="T40" fmla="*/ 0 w 13"/>
                <a:gd name="T41" fmla="*/ 7 h 13"/>
                <a:gd name="T42" fmla="*/ 3 w 13"/>
                <a:gd name="T43" fmla="*/ 12 h 13"/>
                <a:gd name="T44" fmla="*/ 6 w 13"/>
                <a:gd name="T45" fmla="*/ 13 h 13"/>
                <a:gd name="T46" fmla="*/ 10 w 13"/>
                <a:gd name="T47" fmla="*/ 12 h 13"/>
                <a:gd name="T48" fmla="*/ 13 w 13"/>
                <a:gd name="T49" fmla="*/ 7 h 13"/>
                <a:gd name="T50" fmla="*/ 13 w 13"/>
                <a:gd name="T51" fmla="*/ 6 h 13"/>
                <a:gd name="T52" fmla="*/ 13 w 13"/>
                <a:gd name="T53" fmla="*/ 4 h 13"/>
                <a:gd name="T54" fmla="*/ 7 w 13"/>
                <a:gd name="T5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 h="13">
                  <a:moveTo>
                    <a:pt x="6" y="10"/>
                  </a:moveTo>
                  <a:cubicBezTo>
                    <a:pt x="6" y="10"/>
                    <a:pt x="6" y="10"/>
                    <a:pt x="6" y="10"/>
                  </a:cubicBezTo>
                  <a:cubicBezTo>
                    <a:pt x="6" y="10"/>
                    <a:pt x="5" y="10"/>
                    <a:pt x="5" y="10"/>
                  </a:cubicBezTo>
                  <a:cubicBezTo>
                    <a:pt x="4" y="9"/>
                    <a:pt x="3" y="8"/>
                    <a:pt x="3" y="7"/>
                  </a:cubicBezTo>
                  <a:cubicBezTo>
                    <a:pt x="3" y="6"/>
                    <a:pt x="3" y="6"/>
                    <a:pt x="4" y="5"/>
                  </a:cubicBezTo>
                  <a:cubicBezTo>
                    <a:pt x="4" y="4"/>
                    <a:pt x="6" y="3"/>
                    <a:pt x="7" y="3"/>
                  </a:cubicBezTo>
                  <a:cubicBezTo>
                    <a:pt x="7" y="3"/>
                    <a:pt x="7" y="3"/>
                    <a:pt x="7" y="3"/>
                  </a:cubicBezTo>
                  <a:cubicBezTo>
                    <a:pt x="7" y="3"/>
                    <a:pt x="7" y="3"/>
                    <a:pt x="7" y="3"/>
                  </a:cubicBezTo>
                  <a:cubicBezTo>
                    <a:pt x="7" y="3"/>
                    <a:pt x="7" y="3"/>
                    <a:pt x="7" y="3"/>
                  </a:cubicBezTo>
                  <a:cubicBezTo>
                    <a:pt x="8" y="3"/>
                    <a:pt x="9" y="4"/>
                    <a:pt x="10" y="5"/>
                  </a:cubicBezTo>
                  <a:cubicBezTo>
                    <a:pt x="10" y="5"/>
                    <a:pt x="10" y="5"/>
                    <a:pt x="10" y="5"/>
                  </a:cubicBezTo>
                  <a:cubicBezTo>
                    <a:pt x="10" y="6"/>
                    <a:pt x="10" y="6"/>
                    <a:pt x="10" y="6"/>
                  </a:cubicBezTo>
                  <a:cubicBezTo>
                    <a:pt x="10" y="6"/>
                    <a:pt x="10" y="6"/>
                    <a:pt x="10" y="6"/>
                  </a:cubicBezTo>
                  <a:cubicBezTo>
                    <a:pt x="10" y="8"/>
                    <a:pt x="9" y="9"/>
                    <a:pt x="8" y="9"/>
                  </a:cubicBezTo>
                  <a:cubicBezTo>
                    <a:pt x="8" y="10"/>
                    <a:pt x="7" y="10"/>
                    <a:pt x="6" y="10"/>
                  </a:cubicBezTo>
                  <a:moveTo>
                    <a:pt x="7" y="0"/>
                  </a:moveTo>
                  <a:cubicBezTo>
                    <a:pt x="7" y="0"/>
                    <a:pt x="7" y="0"/>
                    <a:pt x="7" y="0"/>
                  </a:cubicBezTo>
                  <a:cubicBezTo>
                    <a:pt x="7" y="0"/>
                    <a:pt x="7" y="0"/>
                    <a:pt x="7" y="0"/>
                  </a:cubicBezTo>
                  <a:cubicBezTo>
                    <a:pt x="7" y="0"/>
                    <a:pt x="7" y="0"/>
                    <a:pt x="7" y="0"/>
                  </a:cubicBezTo>
                  <a:cubicBezTo>
                    <a:pt x="4" y="0"/>
                    <a:pt x="2" y="2"/>
                    <a:pt x="1" y="4"/>
                  </a:cubicBezTo>
                  <a:cubicBezTo>
                    <a:pt x="0" y="5"/>
                    <a:pt x="0" y="6"/>
                    <a:pt x="0" y="7"/>
                  </a:cubicBezTo>
                  <a:cubicBezTo>
                    <a:pt x="0" y="9"/>
                    <a:pt x="1" y="11"/>
                    <a:pt x="3" y="12"/>
                  </a:cubicBezTo>
                  <a:cubicBezTo>
                    <a:pt x="4" y="13"/>
                    <a:pt x="5" y="13"/>
                    <a:pt x="6" y="13"/>
                  </a:cubicBezTo>
                  <a:cubicBezTo>
                    <a:pt x="7" y="13"/>
                    <a:pt x="9" y="13"/>
                    <a:pt x="10" y="12"/>
                  </a:cubicBezTo>
                  <a:cubicBezTo>
                    <a:pt x="12" y="11"/>
                    <a:pt x="13" y="9"/>
                    <a:pt x="13" y="7"/>
                  </a:cubicBezTo>
                  <a:cubicBezTo>
                    <a:pt x="13" y="6"/>
                    <a:pt x="13" y="6"/>
                    <a:pt x="13" y="6"/>
                  </a:cubicBezTo>
                  <a:cubicBezTo>
                    <a:pt x="13" y="5"/>
                    <a:pt x="13" y="5"/>
                    <a:pt x="13" y="4"/>
                  </a:cubicBezTo>
                  <a:cubicBezTo>
                    <a:pt x="12" y="2"/>
                    <a:pt x="9" y="0"/>
                    <a:pt x="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853"/>
            <p:cNvSpPr>
              <a:spLocks noEditPoints="1"/>
            </p:cNvSpPr>
            <p:nvPr/>
          </p:nvSpPr>
          <p:spPr bwMode="auto">
            <a:xfrm>
              <a:off x="5381" y="2456"/>
              <a:ext cx="190" cy="218"/>
            </a:xfrm>
            <a:custGeom>
              <a:avLst/>
              <a:gdLst>
                <a:gd name="T0" fmla="*/ 59 w 80"/>
                <a:gd name="T1" fmla="*/ 56 h 92"/>
                <a:gd name="T2" fmla="*/ 50 w 80"/>
                <a:gd name="T3" fmla="*/ 58 h 92"/>
                <a:gd name="T4" fmla="*/ 9 w 80"/>
                <a:gd name="T5" fmla="*/ 78 h 92"/>
                <a:gd name="T6" fmla="*/ 13 w 80"/>
                <a:gd name="T7" fmla="*/ 82 h 92"/>
                <a:gd name="T8" fmla="*/ 67 w 80"/>
                <a:gd name="T9" fmla="*/ 40 h 92"/>
                <a:gd name="T10" fmla="*/ 64 w 80"/>
                <a:gd name="T11" fmla="*/ 42 h 92"/>
                <a:gd name="T12" fmla="*/ 66 w 80"/>
                <a:gd name="T13" fmla="*/ 38 h 92"/>
                <a:gd name="T14" fmla="*/ 47 w 80"/>
                <a:gd name="T15" fmla="*/ 57 h 92"/>
                <a:gd name="T16" fmla="*/ 25 w 80"/>
                <a:gd name="T17" fmla="*/ 34 h 92"/>
                <a:gd name="T18" fmla="*/ 39 w 80"/>
                <a:gd name="T19" fmla="*/ 19 h 92"/>
                <a:gd name="T20" fmla="*/ 37 w 80"/>
                <a:gd name="T21" fmla="*/ 24 h 92"/>
                <a:gd name="T22" fmla="*/ 35 w 80"/>
                <a:gd name="T23" fmla="*/ 31 h 92"/>
                <a:gd name="T24" fmla="*/ 56 w 80"/>
                <a:gd name="T25" fmla="*/ 46 h 92"/>
                <a:gd name="T26" fmla="*/ 57 w 80"/>
                <a:gd name="T27" fmla="*/ 46 h 92"/>
                <a:gd name="T28" fmla="*/ 68 w 80"/>
                <a:gd name="T29" fmla="*/ 44 h 92"/>
                <a:gd name="T30" fmla="*/ 62 w 80"/>
                <a:gd name="T31" fmla="*/ 54 h 92"/>
                <a:gd name="T32" fmla="*/ 59 w 80"/>
                <a:gd name="T33" fmla="*/ 54 h 92"/>
                <a:gd name="T34" fmla="*/ 48 w 80"/>
                <a:gd name="T35" fmla="*/ 57 h 92"/>
                <a:gd name="T36" fmla="*/ 39 w 80"/>
                <a:gd name="T37" fmla="*/ 31 h 92"/>
                <a:gd name="T38" fmla="*/ 57 w 80"/>
                <a:gd name="T39" fmla="*/ 20 h 92"/>
                <a:gd name="T40" fmla="*/ 71 w 80"/>
                <a:gd name="T41" fmla="*/ 25 h 92"/>
                <a:gd name="T42" fmla="*/ 63 w 80"/>
                <a:gd name="T43" fmla="*/ 24 h 92"/>
                <a:gd name="T44" fmla="*/ 62 w 80"/>
                <a:gd name="T45" fmla="*/ 26 h 92"/>
                <a:gd name="T46" fmla="*/ 68 w 80"/>
                <a:gd name="T47" fmla="*/ 28 h 92"/>
                <a:gd name="T48" fmla="*/ 61 w 80"/>
                <a:gd name="T49" fmla="*/ 28 h 92"/>
                <a:gd name="T50" fmla="*/ 66 w 80"/>
                <a:gd name="T51" fmla="*/ 31 h 92"/>
                <a:gd name="T52" fmla="*/ 59 w 80"/>
                <a:gd name="T53" fmla="*/ 31 h 92"/>
                <a:gd name="T54" fmla="*/ 58 w 80"/>
                <a:gd name="T55" fmla="*/ 33 h 92"/>
                <a:gd name="T56" fmla="*/ 65 w 80"/>
                <a:gd name="T57" fmla="*/ 33 h 92"/>
                <a:gd name="T58" fmla="*/ 56 w 80"/>
                <a:gd name="T59" fmla="*/ 35 h 92"/>
                <a:gd name="T60" fmla="*/ 62 w 80"/>
                <a:gd name="T61" fmla="*/ 37 h 92"/>
                <a:gd name="T62" fmla="*/ 55 w 80"/>
                <a:gd name="T63" fmla="*/ 38 h 92"/>
                <a:gd name="T64" fmla="*/ 54 w 80"/>
                <a:gd name="T65" fmla="*/ 39 h 92"/>
                <a:gd name="T66" fmla="*/ 59 w 80"/>
                <a:gd name="T67" fmla="*/ 40 h 92"/>
                <a:gd name="T68" fmla="*/ 52 w 80"/>
                <a:gd name="T69" fmla="*/ 41 h 92"/>
                <a:gd name="T70" fmla="*/ 51 w 80"/>
                <a:gd name="T71" fmla="*/ 42 h 92"/>
                <a:gd name="T72" fmla="*/ 51 w 80"/>
                <a:gd name="T73" fmla="*/ 43 h 92"/>
                <a:gd name="T74" fmla="*/ 54 w 80"/>
                <a:gd name="T75" fmla="*/ 9 h 92"/>
                <a:gd name="T76" fmla="*/ 61 w 80"/>
                <a:gd name="T77" fmla="*/ 4 h 92"/>
                <a:gd name="T78" fmla="*/ 72 w 80"/>
                <a:gd name="T79" fmla="*/ 8 h 92"/>
                <a:gd name="T80" fmla="*/ 70 w 80"/>
                <a:gd name="T81" fmla="*/ 20 h 92"/>
                <a:gd name="T82" fmla="*/ 60 w 80"/>
                <a:gd name="T83" fmla="*/ 0 h 92"/>
                <a:gd name="T84" fmla="*/ 52 w 80"/>
                <a:gd name="T85" fmla="*/ 3 h 92"/>
                <a:gd name="T86" fmla="*/ 39 w 80"/>
                <a:gd name="T87" fmla="*/ 15 h 92"/>
                <a:gd name="T88" fmla="*/ 22 w 80"/>
                <a:gd name="T89" fmla="*/ 34 h 92"/>
                <a:gd name="T90" fmla="*/ 6 w 80"/>
                <a:gd name="T91" fmla="*/ 76 h 92"/>
                <a:gd name="T92" fmla="*/ 3 w 80"/>
                <a:gd name="T93" fmla="*/ 84 h 92"/>
                <a:gd name="T94" fmla="*/ 2 w 80"/>
                <a:gd name="T95" fmla="*/ 92 h 92"/>
                <a:gd name="T96" fmla="*/ 16 w 80"/>
                <a:gd name="T97" fmla="*/ 85 h 92"/>
                <a:gd name="T98" fmla="*/ 52 w 80"/>
                <a:gd name="T99" fmla="*/ 61 h 92"/>
                <a:gd name="T100" fmla="*/ 71 w 80"/>
                <a:gd name="T101" fmla="*/ 44 h 92"/>
                <a:gd name="T102" fmla="*/ 79 w 80"/>
                <a:gd name="T103" fmla="*/ 18 h 92"/>
                <a:gd name="T104" fmla="*/ 60 w 80"/>
                <a:gd name="T10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 h="92">
                  <a:moveTo>
                    <a:pt x="50" y="58"/>
                  </a:moveTo>
                  <a:cubicBezTo>
                    <a:pt x="50" y="58"/>
                    <a:pt x="50" y="58"/>
                    <a:pt x="50" y="58"/>
                  </a:cubicBezTo>
                  <a:cubicBezTo>
                    <a:pt x="53" y="57"/>
                    <a:pt x="56" y="57"/>
                    <a:pt x="59" y="56"/>
                  </a:cubicBezTo>
                  <a:cubicBezTo>
                    <a:pt x="58" y="57"/>
                    <a:pt x="56" y="57"/>
                    <a:pt x="55" y="58"/>
                  </a:cubicBezTo>
                  <a:cubicBezTo>
                    <a:pt x="54" y="57"/>
                    <a:pt x="54" y="57"/>
                    <a:pt x="54" y="57"/>
                  </a:cubicBezTo>
                  <a:cubicBezTo>
                    <a:pt x="53" y="57"/>
                    <a:pt x="51" y="57"/>
                    <a:pt x="50" y="58"/>
                  </a:cubicBezTo>
                  <a:moveTo>
                    <a:pt x="6" y="86"/>
                  </a:moveTo>
                  <a:cubicBezTo>
                    <a:pt x="6" y="86"/>
                    <a:pt x="6" y="86"/>
                    <a:pt x="6" y="86"/>
                  </a:cubicBezTo>
                  <a:cubicBezTo>
                    <a:pt x="7" y="83"/>
                    <a:pt x="8" y="80"/>
                    <a:pt x="9" y="78"/>
                  </a:cubicBezTo>
                  <a:cubicBezTo>
                    <a:pt x="11" y="76"/>
                    <a:pt x="22" y="63"/>
                    <a:pt x="30" y="53"/>
                  </a:cubicBezTo>
                  <a:cubicBezTo>
                    <a:pt x="32" y="54"/>
                    <a:pt x="33" y="55"/>
                    <a:pt x="35" y="56"/>
                  </a:cubicBezTo>
                  <a:cubicBezTo>
                    <a:pt x="13" y="82"/>
                    <a:pt x="13" y="82"/>
                    <a:pt x="13" y="82"/>
                  </a:cubicBezTo>
                  <a:cubicBezTo>
                    <a:pt x="6" y="86"/>
                    <a:pt x="6" y="86"/>
                    <a:pt x="6" y="86"/>
                  </a:cubicBezTo>
                  <a:moveTo>
                    <a:pt x="64" y="42"/>
                  </a:moveTo>
                  <a:cubicBezTo>
                    <a:pt x="65" y="41"/>
                    <a:pt x="66" y="41"/>
                    <a:pt x="67" y="40"/>
                  </a:cubicBezTo>
                  <a:cubicBezTo>
                    <a:pt x="67" y="41"/>
                    <a:pt x="67" y="41"/>
                    <a:pt x="67" y="41"/>
                  </a:cubicBezTo>
                  <a:cubicBezTo>
                    <a:pt x="67" y="41"/>
                    <a:pt x="67" y="41"/>
                    <a:pt x="67" y="41"/>
                  </a:cubicBezTo>
                  <a:cubicBezTo>
                    <a:pt x="66" y="41"/>
                    <a:pt x="65" y="41"/>
                    <a:pt x="64" y="42"/>
                  </a:cubicBezTo>
                  <a:moveTo>
                    <a:pt x="65" y="39"/>
                  </a:moveTo>
                  <a:cubicBezTo>
                    <a:pt x="65" y="39"/>
                    <a:pt x="66" y="38"/>
                    <a:pt x="66" y="38"/>
                  </a:cubicBezTo>
                  <a:cubicBezTo>
                    <a:pt x="66" y="38"/>
                    <a:pt x="66" y="38"/>
                    <a:pt x="66" y="38"/>
                  </a:cubicBezTo>
                  <a:cubicBezTo>
                    <a:pt x="66" y="39"/>
                    <a:pt x="65" y="39"/>
                    <a:pt x="65" y="39"/>
                  </a:cubicBezTo>
                  <a:moveTo>
                    <a:pt x="48" y="57"/>
                  </a:moveTo>
                  <a:cubicBezTo>
                    <a:pt x="47" y="57"/>
                    <a:pt x="47" y="57"/>
                    <a:pt x="47" y="57"/>
                  </a:cubicBezTo>
                  <a:cubicBezTo>
                    <a:pt x="41" y="56"/>
                    <a:pt x="34" y="52"/>
                    <a:pt x="31" y="48"/>
                  </a:cubicBezTo>
                  <a:cubicBezTo>
                    <a:pt x="27" y="44"/>
                    <a:pt x="25" y="39"/>
                    <a:pt x="25" y="34"/>
                  </a:cubicBezTo>
                  <a:cubicBezTo>
                    <a:pt x="25" y="34"/>
                    <a:pt x="25" y="34"/>
                    <a:pt x="25" y="34"/>
                  </a:cubicBezTo>
                  <a:cubicBezTo>
                    <a:pt x="25" y="29"/>
                    <a:pt x="27" y="24"/>
                    <a:pt x="31" y="22"/>
                  </a:cubicBezTo>
                  <a:cubicBezTo>
                    <a:pt x="33" y="20"/>
                    <a:pt x="36" y="19"/>
                    <a:pt x="39" y="19"/>
                  </a:cubicBezTo>
                  <a:cubicBezTo>
                    <a:pt x="39" y="19"/>
                    <a:pt x="39" y="19"/>
                    <a:pt x="39" y="19"/>
                  </a:cubicBezTo>
                  <a:cubicBezTo>
                    <a:pt x="39" y="19"/>
                    <a:pt x="40" y="19"/>
                    <a:pt x="40" y="19"/>
                  </a:cubicBezTo>
                  <a:cubicBezTo>
                    <a:pt x="40" y="20"/>
                    <a:pt x="39" y="22"/>
                    <a:pt x="38" y="23"/>
                  </a:cubicBezTo>
                  <a:cubicBezTo>
                    <a:pt x="37" y="23"/>
                    <a:pt x="37" y="23"/>
                    <a:pt x="37" y="24"/>
                  </a:cubicBezTo>
                  <a:cubicBezTo>
                    <a:pt x="37" y="24"/>
                    <a:pt x="36" y="25"/>
                    <a:pt x="36" y="25"/>
                  </a:cubicBezTo>
                  <a:cubicBezTo>
                    <a:pt x="36" y="26"/>
                    <a:pt x="36" y="26"/>
                    <a:pt x="36" y="26"/>
                  </a:cubicBezTo>
                  <a:cubicBezTo>
                    <a:pt x="35" y="27"/>
                    <a:pt x="35" y="29"/>
                    <a:pt x="35" y="31"/>
                  </a:cubicBezTo>
                  <a:cubicBezTo>
                    <a:pt x="35" y="35"/>
                    <a:pt x="37" y="40"/>
                    <a:pt x="40" y="43"/>
                  </a:cubicBezTo>
                  <a:cubicBezTo>
                    <a:pt x="43" y="46"/>
                    <a:pt x="47" y="47"/>
                    <a:pt x="51" y="47"/>
                  </a:cubicBezTo>
                  <a:cubicBezTo>
                    <a:pt x="53" y="47"/>
                    <a:pt x="54" y="47"/>
                    <a:pt x="56" y="46"/>
                  </a:cubicBezTo>
                  <a:cubicBezTo>
                    <a:pt x="56" y="46"/>
                    <a:pt x="56" y="46"/>
                    <a:pt x="56" y="46"/>
                  </a:cubicBezTo>
                  <a:cubicBezTo>
                    <a:pt x="57" y="46"/>
                    <a:pt x="57" y="46"/>
                    <a:pt x="57" y="46"/>
                  </a:cubicBezTo>
                  <a:cubicBezTo>
                    <a:pt x="57" y="46"/>
                    <a:pt x="57" y="46"/>
                    <a:pt x="57" y="46"/>
                  </a:cubicBezTo>
                  <a:cubicBezTo>
                    <a:pt x="61" y="45"/>
                    <a:pt x="64" y="44"/>
                    <a:pt x="67" y="42"/>
                  </a:cubicBezTo>
                  <a:cubicBezTo>
                    <a:pt x="68" y="42"/>
                    <a:pt x="68" y="42"/>
                    <a:pt x="68" y="42"/>
                  </a:cubicBezTo>
                  <a:cubicBezTo>
                    <a:pt x="68" y="43"/>
                    <a:pt x="68" y="43"/>
                    <a:pt x="68" y="44"/>
                  </a:cubicBezTo>
                  <a:cubicBezTo>
                    <a:pt x="68" y="48"/>
                    <a:pt x="66" y="52"/>
                    <a:pt x="63" y="54"/>
                  </a:cubicBezTo>
                  <a:cubicBezTo>
                    <a:pt x="63" y="54"/>
                    <a:pt x="63" y="54"/>
                    <a:pt x="62" y="55"/>
                  </a:cubicBezTo>
                  <a:cubicBezTo>
                    <a:pt x="62" y="54"/>
                    <a:pt x="62" y="54"/>
                    <a:pt x="62" y="54"/>
                  </a:cubicBezTo>
                  <a:cubicBezTo>
                    <a:pt x="62" y="54"/>
                    <a:pt x="62" y="54"/>
                    <a:pt x="61" y="54"/>
                  </a:cubicBezTo>
                  <a:cubicBezTo>
                    <a:pt x="61" y="54"/>
                    <a:pt x="61" y="54"/>
                    <a:pt x="61" y="54"/>
                  </a:cubicBezTo>
                  <a:cubicBezTo>
                    <a:pt x="60" y="54"/>
                    <a:pt x="60" y="54"/>
                    <a:pt x="59" y="54"/>
                  </a:cubicBezTo>
                  <a:cubicBezTo>
                    <a:pt x="56" y="55"/>
                    <a:pt x="52" y="56"/>
                    <a:pt x="48" y="56"/>
                  </a:cubicBezTo>
                  <a:cubicBezTo>
                    <a:pt x="48" y="56"/>
                    <a:pt x="47" y="57"/>
                    <a:pt x="48" y="57"/>
                  </a:cubicBezTo>
                  <a:cubicBezTo>
                    <a:pt x="48" y="57"/>
                    <a:pt x="48" y="57"/>
                    <a:pt x="48" y="57"/>
                  </a:cubicBezTo>
                  <a:moveTo>
                    <a:pt x="51" y="43"/>
                  </a:moveTo>
                  <a:cubicBezTo>
                    <a:pt x="48" y="43"/>
                    <a:pt x="45" y="42"/>
                    <a:pt x="42" y="40"/>
                  </a:cubicBezTo>
                  <a:cubicBezTo>
                    <a:pt x="40" y="38"/>
                    <a:pt x="39" y="34"/>
                    <a:pt x="39" y="31"/>
                  </a:cubicBezTo>
                  <a:cubicBezTo>
                    <a:pt x="39" y="30"/>
                    <a:pt x="39" y="28"/>
                    <a:pt x="40" y="27"/>
                  </a:cubicBezTo>
                  <a:cubicBezTo>
                    <a:pt x="44" y="21"/>
                    <a:pt x="47" y="16"/>
                    <a:pt x="51" y="10"/>
                  </a:cubicBezTo>
                  <a:cubicBezTo>
                    <a:pt x="51" y="14"/>
                    <a:pt x="54" y="17"/>
                    <a:pt x="57" y="20"/>
                  </a:cubicBezTo>
                  <a:cubicBezTo>
                    <a:pt x="61" y="23"/>
                    <a:pt x="66" y="24"/>
                    <a:pt x="70" y="24"/>
                  </a:cubicBezTo>
                  <a:cubicBezTo>
                    <a:pt x="70" y="24"/>
                    <a:pt x="71" y="24"/>
                    <a:pt x="72" y="24"/>
                  </a:cubicBezTo>
                  <a:cubicBezTo>
                    <a:pt x="71" y="24"/>
                    <a:pt x="71" y="25"/>
                    <a:pt x="71" y="25"/>
                  </a:cubicBezTo>
                  <a:cubicBezTo>
                    <a:pt x="70" y="25"/>
                    <a:pt x="70" y="25"/>
                    <a:pt x="70" y="25"/>
                  </a:cubicBezTo>
                  <a:cubicBezTo>
                    <a:pt x="69" y="25"/>
                    <a:pt x="69" y="25"/>
                    <a:pt x="68" y="25"/>
                  </a:cubicBezTo>
                  <a:cubicBezTo>
                    <a:pt x="66" y="25"/>
                    <a:pt x="65" y="25"/>
                    <a:pt x="63" y="24"/>
                  </a:cubicBezTo>
                  <a:cubicBezTo>
                    <a:pt x="63" y="24"/>
                    <a:pt x="63" y="24"/>
                    <a:pt x="63" y="24"/>
                  </a:cubicBezTo>
                  <a:cubicBezTo>
                    <a:pt x="62" y="24"/>
                    <a:pt x="62" y="25"/>
                    <a:pt x="62" y="25"/>
                  </a:cubicBezTo>
                  <a:cubicBezTo>
                    <a:pt x="62" y="25"/>
                    <a:pt x="62" y="26"/>
                    <a:pt x="62" y="26"/>
                  </a:cubicBezTo>
                  <a:cubicBezTo>
                    <a:pt x="64" y="26"/>
                    <a:pt x="66" y="27"/>
                    <a:pt x="68" y="27"/>
                  </a:cubicBezTo>
                  <a:cubicBezTo>
                    <a:pt x="69" y="27"/>
                    <a:pt x="69" y="27"/>
                    <a:pt x="70" y="27"/>
                  </a:cubicBezTo>
                  <a:cubicBezTo>
                    <a:pt x="69" y="27"/>
                    <a:pt x="69" y="28"/>
                    <a:pt x="68" y="28"/>
                  </a:cubicBezTo>
                  <a:cubicBezTo>
                    <a:pt x="66" y="28"/>
                    <a:pt x="64" y="28"/>
                    <a:pt x="62" y="27"/>
                  </a:cubicBezTo>
                  <a:cubicBezTo>
                    <a:pt x="62" y="27"/>
                    <a:pt x="62" y="27"/>
                    <a:pt x="62" y="27"/>
                  </a:cubicBezTo>
                  <a:cubicBezTo>
                    <a:pt x="61" y="27"/>
                    <a:pt x="61" y="27"/>
                    <a:pt x="61" y="28"/>
                  </a:cubicBezTo>
                  <a:cubicBezTo>
                    <a:pt x="61" y="28"/>
                    <a:pt x="61" y="29"/>
                    <a:pt x="61" y="29"/>
                  </a:cubicBezTo>
                  <a:cubicBezTo>
                    <a:pt x="63" y="29"/>
                    <a:pt x="65" y="30"/>
                    <a:pt x="67" y="30"/>
                  </a:cubicBezTo>
                  <a:cubicBezTo>
                    <a:pt x="67" y="30"/>
                    <a:pt x="67" y="31"/>
                    <a:pt x="66" y="31"/>
                  </a:cubicBezTo>
                  <a:cubicBezTo>
                    <a:pt x="66" y="31"/>
                    <a:pt x="66" y="31"/>
                    <a:pt x="66" y="31"/>
                  </a:cubicBezTo>
                  <a:cubicBezTo>
                    <a:pt x="65" y="31"/>
                    <a:pt x="64" y="31"/>
                    <a:pt x="63" y="31"/>
                  </a:cubicBezTo>
                  <a:cubicBezTo>
                    <a:pt x="62" y="31"/>
                    <a:pt x="60" y="31"/>
                    <a:pt x="59" y="31"/>
                  </a:cubicBezTo>
                  <a:cubicBezTo>
                    <a:pt x="59" y="31"/>
                    <a:pt x="59" y="31"/>
                    <a:pt x="59" y="31"/>
                  </a:cubicBezTo>
                  <a:cubicBezTo>
                    <a:pt x="58" y="31"/>
                    <a:pt x="58" y="31"/>
                    <a:pt x="58" y="32"/>
                  </a:cubicBezTo>
                  <a:cubicBezTo>
                    <a:pt x="58" y="32"/>
                    <a:pt x="58" y="33"/>
                    <a:pt x="58" y="33"/>
                  </a:cubicBezTo>
                  <a:cubicBezTo>
                    <a:pt x="58" y="33"/>
                    <a:pt x="58" y="33"/>
                    <a:pt x="58" y="33"/>
                  </a:cubicBezTo>
                  <a:cubicBezTo>
                    <a:pt x="60" y="33"/>
                    <a:pt x="62" y="33"/>
                    <a:pt x="63" y="33"/>
                  </a:cubicBezTo>
                  <a:cubicBezTo>
                    <a:pt x="64" y="33"/>
                    <a:pt x="64" y="33"/>
                    <a:pt x="65" y="33"/>
                  </a:cubicBezTo>
                  <a:cubicBezTo>
                    <a:pt x="64" y="34"/>
                    <a:pt x="64" y="35"/>
                    <a:pt x="63" y="35"/>
                  </a:cubicBezTo>
                  <a:cubicBezTo>
                    <a:pt x="61" y="35"/>
                    <a:pt x="59" y="35"/>
                    <a:pt x="56" y="35"/>
                  </a:cubicBezTo>
                  <a:cubicBezTo>
                    <a:pt x="56" y="35"/>
                    <a:pt x="56" y="35"/>
                    <a:pt x="56" y="35"/>
                  </a:cubicBezTo>
                  <a:cubicBezTo>
                    <a:pt x="56" y="35"/>
                    <a:pt x="55" y="35"/>
                    <a:pt x="55" y="36"/>
                  </a:cubicBezTo>
                  <a:cubicBezTo>
                    <a:pt x="55" y="36"/>
                    <a:pt x="55" y="36"/>
                    <a:pt x="56" y="37"/>
                  </a:cubicBezTo>
                  <a:cubicBezTo>
                    <a:pt x="58" y="37"/>
                    <a:pt x="60" y="37"/>
                    <a:pt x="62" y="37"/>
                  </a:cubicBezTo>
                  <a:cubicBezTo>
                    <a:pt x="61" y="38"/>
                    <a:pt x="61" y="38"/>
                    <a:pt x="60" y="39"/>
                  </a:cubicBezTo>
                  <a:cubicBezTo>
                    <a:pt x="60" y="39"/>
                    <a:pt x="60" y="39"/>
                    <a:pt x="60" y="39"/>
                  </a:cubicBezTo>
                  <a:cubicBezTo>
                    <a:pt x="59" y="39"/>
                    <a:pt x="57" y="39"/>
                    <a:pt x="55" y="38"/>
                  </a:cubicBezTo>
                  <a:cubicBezTo>
                    <a:pt x="55" y="38"/>
                    <a:pt x="55" y="38"/>
                    <a:pt x="55" y="38"/>
                  </a:cubicBezTo>
                  <a:cubicBezTo>
                    <a:pt x="55" y="38"/>
                    <a:pt x="54" y="38"/>
                    <a:pt x="54" y="38"/>
                  </a:cubicBezTo>
                  <a:cubicBezTo>
                    <a:pt x="54" y="38"/>
                    <a:pt x="54" y="39"/>
                    <a:pt x="54" y="39"/>
                  </a:cubicBezTo>
                  <a:cubicBezTo>
                    <a:pt x="54" y="39"/>
                    <a:pt x="54" y="39"/>
                    <a:pt x="54" y="39"/>
                  </a:cubicBezTo>
                  <a:cubicBezTo>
                    <a:pt x="55" y="40"/>
                    <a:pt x="55" y="40"/>
                    <a:pt x="55" y="40"/>
                  </a:cubicBezTo>
                  <a:cubicBezTo>
                    <a:pt x="56" y="40"/>
                    <a:pt x="57" y="40"/>
                    <a:pt x="59" y="40"/>
                  </a:cubicBezTo>
                  <a:cubicBezTo>
                    <a:pt x="58" y="41"/>
                    <a:pt x="58" y="41"/>
                    <a:pt x="58" y="41"/>
                  </a:cubicBezTo>
                  <a:cubicBezTo>
                    <a:pt x="57" y="42"/>
                    <a:pt x="57" y="42"/>
                    <a:pt x="57" y="42"/>
                  </a:cubicBezTo>
                  <a:cubicBezTo>
                    <a:pt x="55" y="42"/>
                    <a:pt x="53" y="41"/>
                    <a:pt x="52" y="41"/>
                  </a:cubicBezTo>
                  <a:cubicBezTo>
                    <a:pt x="52" y="41"/>
                    <a:pt x="52" y="41"/>
                    <a:pt x="52" y="41"/>
                  </a:cubicBezTo>
                  <a:cubicBezTo>
                    <a:pt x="51" y="41"/>
                    <a:pt x="51" y="41"/>
                    <a:pt x="51" y="41"/>
                  </a:cubicBezTo>
                  <a:cubicBezTo>
                    <a:pt x="51" y="42"/>
                    <a:pt x="51" y="42"/>
                    <a:pt x="51" y="42"/>
                  </a:cubicBezTo>
                  <a:cubicBezTo>
                    <a:pt x="52" y="43"/>
                    <a:pt x="53" y="43"/>
                    <a:pt x="54" y="43"/>
                  </a:cubicBezTo>
                  <a:cubicBezTo>
                    <a:pt x="53" y="43"/>
                    <a:pt x="52" y="43"/>
                    <a:pt x="51" y="43"/>
                  </a:cubicBezTo>
                  <a:cubicBezTo>
                    <a:pt x="51" y="43"/>
                    <a:pt x="51" y="43"/>
                    <a:pt x="51" y="43"/>
                  </a:cubicBezTo>
                  <a:moveTo>
                    <a:pt x="70" y="20"/>
                  </a:moveTo>
                  <a:cubicBezTo>
                    <a:pt x="67" y="20"/>
                    <a:pt x="63" y="19"/>
                    <a:pt x="59" y="17"/>
                  </a:cubicBezTo>
                  <a:cubicBezTo>
                    <a:pt x="56" y="15"/>
                    <a:pt x="54" y="12"/>
                    <a:pt x="54" y="9"/>
                  </a:cubicBezTo>
                  <a:cubicBezTo>
                    <a:pt x="54" y="7"/>
                    <a:pt x="55" y="6"/>
                    <a:pt x="55" y="5"/>
                  </a:cubicBezTo>
                  <a:cubicBezTo>
                    <a:pt x="57" y="4"/>
                    <a:pt x="59" y="4"/>
                    <a:pt x="60" y="4"/>
                  </a:cubicBezTo>
                  <a:cubicBezTo>
                    <a:pt x="60" y="4"/>
                    <a:pt x="61" y="4"/>
                    <a:pt x="61" y="4"/>
                  </a:cubicBezTo>
                  <a:cubicBezTo>
                    <a:pt x="65" y="4"/>
                    <a:pt x="69" y="5"/>
                    <a:pt x="72" y="8"/>
                  </a:cubicBezTo>
                  <a:cubicBezTo>
                    <a:pt x="73" y="7"/>
                    <a:pt x="73" y="7"/>
                    <a:pt x="73" y="7"/>
                  </a:cubicBezTo>
                  <a:cubicBezTo>
                    <a:pt x="72" y="8"/>
                    <a:pt x="72" y="8"/>
                    <a:pt x="72" y="8"/>
                  </a:cubicBezTo>
                  <a:cubicBezTo>
                    <a:pt x="75" y="11"/>
                    <a:pt x="76" y="14"/>
                    <a:pt x="76" y="15"/>
                  </a:cubicBezTo>
                  <a:cubicBezTo>
                    <a:pt x="76" y="17"/>
                    <a:pt x="75" y="19"/>
                    <a:pt x="74" y="19"/>
                  </a:cubicBezTo>
                  <a:cubicBezTo>
                    <a:pt x="73" y="20"/>
                    <a:pt x="72" y="20"/>
                    <a:pt x="70" y="20"/>
                  </a:cubicBezTo>
                  <a:cubicBezTo>
                    <a:pt x="70" y="20"/>
                    <a:pt x="70" y="20"/>
                    <a:pt x="70" y="20"/>
                  </a:cubicBezTo>
                  <a:cubicBezTo>
                    <a:pt x="70" y="20"/>
                    <a:pt x="70" y="20"/>
                    <a:pt x="70" y="20"/>
                  </a:cubicBezTo>
                  <a:moveTo>
                    <a:pt x="60" y="0"/>
                  </a:moveTo>
                  <a:cubicBezTo>
                    <a:pt x="58" y="0"/>
                    <a:pt x="56" y="0"/>
                    <a:pt x="53" y="1"/>
                  </a:cubicBezTo>
                  <a:cubicBezTo>
                    <a:pt x="53" y="2"/>
                    <a:pt x="53" y="2"/>
                    <a:pt x="53" y="2"/>
                  </a:cubicBezTo>
                  <a:cubicBezTo>
                    <a:pt x="52" y="3"/>
                    <a:pt x="52" y="3"/>
                    <a:pt x="52" y="3"/>
                  </a:cubicBezTo>
                  <a:cubicBezTo>
                    <a:pt x="52" y="3"/>
                    <a:pt x="52" y="3"/>
                    <a:pt x="52" y="3"/>
                  </a:cubicBezTo>
                  <a:cubicBezTo>
                    <a:pt x="48" y="8"/>
                    <a:pt x="45" y="12"/>
                    <a:pt x="43" y="16"/>
                  </a:cubicBezTo>
                  <a:cubicBezTo>
                    <a:pt x="41" y="16"/>
                    <a:pt x="40" y="15"/>
                    <a:pt x="39" y="15"/>
                  </a:cubicBezTo>
                  <a:cubicBezTo>
                    <a:pt x="35" y="15"/>
                    <a:pt x="32" y="17"/>
                    <a:pt x="29" y="19"/>
                  </a:cubicBezTo>
                  <a:cubicBezTo>
                    <a:pt x="24" y="22"/>
                    <a:pt x="22" y="28"/>
                    <a:pt x="22" y="34"/>
                  </a:cubicBezTo>
                  <a:cubicBezTo>
                    <a:pt x="22" y="34"/>
                    <a:pt x="22" y="34"/>
                    <a:pt x="22" y="34"/>
                  </a:cubicBezTo>
                  <a:cubicBezTo>
                    <a:pt x="22" y="40"/>
                    <a:pt x="24" y="45"/>
                    <a:pt x="28" y="50"/>
                  </a:cubicBezTo>
                  <a:cubicBezTo>
                    <a:pt x="23" y="55"/>
                    <a:pt x="18" y="61"/>
                    <a:pt x="14" y="66"/>
                  </a:cubicBezTo>
                  <a:cubicBezTo>
                    <a:pt x="10" y="72"/>
                    <a:pt x="6" y="76"/>
                    <a:pt x="6" y="76"/>
                  </a:cubicBezTo>
                  <a:cubicBezTo>
                    <a:pt x="6" y="76"/>
                    <a:pt x="6" y="76"/>
                    <a:pt x="6" y="76"/>
                  </a:cubicBezTo>
                  <a:cubicBezTo>
                    <a:pt x="6" y="76"/>
                    <a:pt x="6" y="76"/>
                    <a:pt x="6" y="76"/>
                  </a:cubicBezTo>
                  <a:cubicBezTo>
                    <a:pt x="5" y="78"/>
                    <a:pt x="4" y="81"/>
                    <a:pt x="3" y="84"/>
                  </a:cubicBezTo>
                  <a:cubicBezTo>
                    <a:pt x="1" y="87"/>
                    <a:pt x="1" y="90"/>
                    <a:pt x="1" y="90"/>
                  </a:cubicBezTo>
                  <a:cubicBezTo>
                    <a:pt x="0" y="90"/>
                    <a:pt x="1" y="91"/>
                    <a:pt x="1" y="92"/>
                  </a:cubicBezTo>
                  <a:cubicBezTo>
                    <a:pt x="2" y="92"/>
                    <a:pt x="2" y="92"/>
                    <a:pt x="2" y="92"/>
                  </a:cubicBezTo>
                  <a:cubicBezTo>
                    <a:pt x="3" y="92"/>
                    <a:pt x="3" y="92"/>
                    <a:pt x="3" y="92"/>
                  </a:cubicBezTo>
                  <a:cubicBezTo>
                    <a:pt x="15" y="85"/>
                    <a:pt x="15" y="85"/>
                    <a:pt x="15" y="85"/>
                  </a:cubicBezTo>
                  <a:cubicBezTo>
                    <a:pt x="16" y="85"/>
                    <a:pt x="16" y="85"/>
                    <a:pt x="16" y="85"/>
                  </a:cubicBezTo>
                  <a:cubicBezTo>
                    <a:pt x="38" y="58"/>
                    <a:pt x="38" y="58"/>
                    <a:pt x="38" y="58"/>
                  </a:cubicBezTo>
                  <a:cubicBezTo>
                    <a:pt x="41" y="59"/>
                    <a:pt x="44" y="60"/>
                    <a:pt x="46" y="61"/>
                  </a:cubicBezTo>
                  <a:cubicBezTo>
                    <a:pt x="48" y="61"/>
                    <a:pt x="50" y="61"/>
                    <a:pt x="52" y="61"/>
                  </a:cubicBezTo>
                  <a:cubicBezTo>
                    <a:pt x="52" y="61"/>
                    <a:pt x="52" y="61"/>
                    <a:pt x="52" y="61"/>
                  </a:cubicBezTo>
                  <a:cubicBezTo>
                    <a:pt x="57" y="61"/>
                    <a:pt x="62" y="60"/>
                    <a:pt x="66" y="57"/>
                  </a:cubicBezTo>
                  <a:cubicBezTo>
                    <a:pt x="69" y="53"/>
                    <a:pt x="71" y="49"/>
                    <a:pt x="71" y="44"/>
                  </a:cubicBezTo>
                  <a:cubicBezTo>
                    <a:pt x="71" y="41"/>
                    <a:pt x="70" y="37"/>
                    <a:pt x="68" y="35"/>
                  </a:cubicBezTo>
                  <a:cubicBezTo>
                    <a:pt x="72" y="30"/>
                    <a:pt x="75" y="25"/>
                    <a:pt x="79" y="20"/>
                  </a:cubicBezTo>
                  <a:cubicBezTo>
                    <a:pt x="79" y="20"/>
                    <a:pt x="79" y="19"/>
                    <a:pt x="79" y="18"/>
                  </a:cubicBezTo>
                  <a:cubicBezTo>
                    <a:pt x="79" y="17"/>
                    <a:pt x="80" y="16"/>
                    <a:pt x="80" y="15"/>
                  </a:cubicBezTo>
                  <a:cubicBezTo>
                    <a:pt x="80" y="12"/>
                    <a:pt x="78" y="9"/>
                    <a:pt x="74" y="6"/>
                  </a:cubicBezTo>
                  <a:cubicBezTo>
                    <a:pt x="71" y="2"/>
                    <a:pt x="66"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854"/>
            <p:cNvSpPr/>
            <p:nvPr/>
          </p:nvSpPr>
          <p:spPr bwMode="auto">
            <a:xfrm>
              <a:off x="5507" y="2562"/>
              <a:ext cx="35" cy="10"/>
            </a:xfrm>
            <a:custGeom>
              <a:avLst/>
              <a:gdLst>
                <a:gd name="T0" fmla="*/ 14 w 15"/>
                <a:gd name="T1" fmla="*/ 0 h 4"/>
                <a:gd name="T2" fmla="*/ 13 w 15"/>
                <a:gd name="T3" fmla="*/ 0 h 4"/>
                <a:gd name="T4" fmla="*/ 1 w 15"/>
                <a:gd name="T5" fmla="*/ 3 h 4"/>
                <a:gd name="T6" fmla="*/ 0 w 15"/>
                <a:gd name="T7" fmla="*/ 4 h 4"/>
                <a:gd name="T8" fmla="*/ 1 w 15"/>
                <a:gd name="T9" fmla="*/ 4 h 4"/>
                <a:gd name="T10" fmla="*/ 1 w 15"/>
                <a:gd name="T11" fmla="*/ 4 h 4"/>
                <a:gd name="T12" fmla="*/ 14 w 15"/>
                <a:gd name="T13" fmla="*/ 1 h 4"/>
                <a:gd name="T14" fmla="*/ 14 w 15"/>
                <a:gd name="T15" fmla="*/ 0 h 4"/>
                <a:gd name="T16" fmla="*/ 14 w 1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4" y="0"/>
                  </a:moveTo>
                  <a:cubicBezTo>
                    <a:pt x="13" y="0"/>
                    <a:pt x="13" y="0"/>
                    <a:pt x="13" y="0"/>
                  </a:cubicBezTo>
                  <a:cubicBezTo>
                    <a:pt x="9" y="1"/>
                    <a:pt x="5" y="2"/>
                    <a:pt x="1" y="3"/>
                  </a:cubicBezTo>
                  <a:cubicBezTo>
                    <a:pt x="1" y="3"/>
                    <a:pt x="0" y="3"/>
                    <a:pt x="0" y="4"/>
                  </a:cubicBezTo>
                  <a:cubicBezTo>
                    <a:pt x="0" y="4"/>
                    <a:pt x="1" y="4"/>
                    <a:pt x="1" y="4"/>
                  </a:cubicBezTo>
                  <a:cubicBezTo>
                    <a:pt x="1" y="4"/>
                    <a:pt x="1" y="4"/>
                    <a:pt x="1" y="4"/>
                  </a:cubicBezTo>
                  <a:cubicBezTo>
                    <a:pt x="6" y="4"/>
                    <a:pt x="10" y="3"/>
                    <a:pt x="14" y="1"/>
                  </a:cubicBezTo>
                  <a:cubicBezTo>
                    <a:pt x="14"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855"/>
            <p:cNvSpPr/>
            <p:nvPr/>
          </p:nvSpPr>
          <p:spPr bwMode="auto">
            <a:xfrm>
              <a:off x="5504" y="2572"/>
              <a:ext cx="34" cy="9"/>
            </a:xfrm>
            <a:custGeom>
              <a:avLst/>
              <a:gdLst>
                <a:gd name="T0" fmla="*/ 13 w 14"/>
                <a:gd name="T1" fmla="*/ 0 h 4"/>
                <a:gd name="T2" fmla="*/ 13 w 14"/>
                <a:gd name="T3" fmla="*/ 0 h 4"/>
                <a:gd name="T4" fmla="*/ 1 w 14"/>
                <a:gd name="T5" fmla="*/ 3 h 4"/>
                <a:gd name="T6" fmla="*/ 0 w 14"/>
                <a:gd name="T7" fmla="*/ 4 h 4"/>
                <a:gd name="T8" fmla="*/ 1 w 14"/>
                <a:gd name="T9" fmla="*/ 4 h 4"/>
                <a:gd name="T10" fmla="*/ 1 w 14"/>
                <a:gd name="T11" fmla="*/ 4 h 4"/>
                <a:gd name="T12" fmla="*/ 13 w 14"/>
                <a:gd name="T13" fmla="*/ 2 h 4"/>
                <a:gd name="T14" fmla="*/ 14 w 14"/>
                <a:gd name="T15" fmla="*/ 1 h 4"/>
                <a:gd name="T16" fmla="*/ 13 w 1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
                  <a:moveTo>
                    <a:pt x="13" y="0"/>
                  </a:moveTo>
                  <a:cubicBezTo>
                    <a:pt x="13" y="0"/>
                    <a:pt x="13" y="0"/>
                    <a:pt x="13" y="0"/>
                  </a:cubicBezTo>
                  <a:cubicBezTo>
                    <a:pt x="9" y="2"/>
                    <a:pt x="5" y="2"/>
                    <a:pt x="1" y="3"/>
                  </a:cubicBezTo>
                  <a:cubicBezTo>
                    <a:pt x="1" y="3"/>
                    <a:pt x="0" y="3"/>
                    <a:pt x="0" y="4"/>
                  </a:cubicBezTo>
                  <a:cubicBezTo>
                    <a:pt x="0" y="4"/>
                    <a:pt x="1" y="4"/>
                    <a:pt x="1" y="4"/>
                  </a:cubicBezTo>
                  <a:cubicBezTo>
                    <a:pt x="1" y="4"/>
                    <a:pt x="1" y="4"/>
                    <a:pt x="1" y="4"/>
                  </a:cubicBezTo>
                  <a:cubicBezTo>
                    <a:pt x="5" y="4"/>
                    <a:pt x="9" y="3"/>
                    <a:pt x="13" y="2"/>
                  </a:cubicBezTo>
                  <a:cubicBezTo>
                    <a:pt x="14" y="2"/>
                    <a:pt x="14" y="1"/>
                    <a:pt x="14" y="1"/>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856"/>
            <p:cNvSpPr/>
            <p:nvPr/>
          </p:nvSpPr>
          <p:spPr bwMode="auto">
            <a:xfrm>
              <a:off x="5445" y="1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857"/>
            <p:cNvSpPr/>
            <p:nvPr/>
          </p:nvSpPr>
          <p:spPr bwMode="auto">
            <a:xfrm>
              <a:off x="5445" y="1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858"/>
            <p:cNvSpPr>
              <a:spLocks noEditPoints="1"/>
            </p:cNvSpPr>
            <p:nvPr/>
          </p:nvSpPr>
          <p:spPr bwMode="auto">
            <a:xfrm>
              <a:off x="5182" y="1649"/>
              <a:ext cx="296" cy="199"/>
            </a:xfrm>
            <a:custGeom>
              <a:avLst/>
              <a:gdLst>
                <a:gd name="T0" fmla="*/ 20 w 125"/>
                <a:gd name="T1" fmla="*/ 58 h 84"/>
                <a:gd name="T2" fmla="*/ 27 w 125"/>
                <a:gd name="T3" fmla="*/ 78 h 84"/>
                <a:gd name="T4" fmla="*/ 53 w 125"/>
                <a:gd name="T5" fmla="*/ 46 h 84"/>
                <a:gd name="T6" fmla="*/ 46 w 125"/>
                <a:gd name="T7" fmla="*/ 75 h 84"/>
                <a:gd name="T8" fmla="*/ 29 w 125"/>
                <a:gd name="T9" fmla="*/ 79 h 84"/>
                <a:gd name="T10" fmla="*/ 37 w 125"/>
                <a:gd name="T11" fmla="*/ 51 h 84"/>
                <a:gd name="T12" fmla="*/ 48 w 125"/>
                <a:gd name="T13" fmla="*/ 46 h 84"/>
                <a:gd name="T14" fmla="*/ 51 w 125"/>
                <a:gd name="T15" fmla="*/ 46 h 84"/>
                <a:gd name="T16" fmla="*/ 31 w 125"/>
                <a:gd name="T17" fmla="*/ 79 h 84"/>
                <a:gd name="T18" fmla="*/ 97 w 125"/>
                <a:gd name="T19" fmla="*/ 25 h 84"/>
                <a:gd name="T20" fmla="*/ 104 w 125"/>
                <a:gd name="T21" fmla="*/ 23 h 84"/>
                <a:gd name="T22" fmla="*/ 101 w 125"/>
                <a:gd name="T23" fmla="*/ 50 h 84"/>
                <a:gd name="T24" fmla="*/ 108 w 125"/>
                <a:gd name="T25" fmla="*/ 24 h 84"/>
                <a:gd name="T26" fmla="*/ 111 w 125"/>
                <a:gd name="T27" fmla="*/ 43 h 84"/>
                <a:gd name="T28" fmla="*/ 111 w 125"/>
                <a:gd name="T29" fmla="*/ 44 h 84"/>
                <a:gd name="T30" fmla="*/ 110 w 125"/>
                <a:gd name="T31" fmla="*/ 44 h 84"/>
                <a:gd name="T32" fmla="*/ 85 w 125"/>
                <a:gd name="T33" fmla="*/ 56 h 84"/>
                <a:gd name="T34" fmla="*/ 74 w 125"/>
                <a:gd name="T35" fmla="*/ 35 h 84"/>
                <a:gd name="T36" fmla="*/ 88 w 125"/>
                <a:gd name="T37" fmla="*/ 54 h 84"/>
                <a:gd name="T38" fmla="*/ 82 w 125"/>
                <a:gd name="T39" fmla="*/ 0 h 84"/>
                <a:gd name="T40" fmla="*/ 82 w 125"/>
                <a:gd name="T41" fmla="*/ 19 h 84"/>
                <a:gd name="T42" fmla="*/ 83 w 125"/>
                <a:gd name="T43" fmla="*/ 11 h 84"/>
                <a:gd name="T44" fmla="*/ 87 w 125"/>
                <a:gd name="T45" fmla="*/ 6 h 84"/>
                <a:gd name="T46" fmla="*/ 105 w 125"/>
                <a:gd name="T47" fmla="*/ 17 h 84"/>
                <a:gd name="T48" fmla="*/ 72 w 125"/>
                <a:gd name="T49" fmla="*/ 30 h 84"/>
                <a:gd name="T50" fmla="*/ 59 w 125"/>
                <a:gd name="T51" fmla="*/ 41 h 84"/>
                <a:gd name="T52" fmla="*/ 50 w 125"/>
                <a:gd name="T53" fmla="*/ 40 h 84"/>
                <a:gd name="T54" fmla="*/ 33 w 125"/>
                <a:gd name="T55" fmla="*/ 46 h 84"/>
                <a:gd name="T56" fmla="*/ 19 w 125"/>
                <a:gd name="T57" fmla="*/ 34 h 84"/>
                <a:gd name="T58" fmla="*/ 24 w 125"/>
                <a:gd name="T59" fmla="*/ 37 h 84"/>
                <a:gd name="T60" fmla="*/ 29 w 125"/>
                <a:gd name="T61" fmla="*/ 41 h 84"/>
                <a:gd name="T62" fmla="*/ 15 w 125"/>
                <a:gd name="T63" fmla="*/ 28 h 84"/>
                <a:gd name="T64" fmla="*/ 4 w 125"/>
                <a:gd name="T65" fmla="*/ 60 h 84"/>
                <a:gd name="T66" fmla="*/ 5 w 125"/>
                <a:gd name="T67" fmla="*/ 71 h 84"/>
                <a:gd name="T68" fmla="*/ 11 w 125"/>
                <a:gd name="T69" fmla="*/ 68 h 84"/>
                <a:gd name="T70" fmla="*/ 18 w 125"/>
                <a:gd name="T71" fmla="*/ 79 h 84"/>
                <a:gd name="T72" fmla="*/ 55 w 125"/>
                <a:gd name="T73" fmla="*/ 76 h 84"/>
                <a:gd name="T74" fmla="*/ 65 w 125"/>
                <a:gd name="T75" fmla="*/ 45 h 84"/>
                <a:gd name="T76" fmla="*/ 72 w 125"/>
                <a:gd name="T77" fmla="*/ 55 h 84"/>
                <a:gd name="T78" fmla="*/ 110 w 125"/>
                <a:gd name="T79" fmla="*/ 52 h 84"/>
                <a:gd name="T80" fmla="*/ 118 w 125"/>
                <a:gd name="T81" fmla="*/ 23 h 84"/>
                <a:gd name="T82" fmla="*/ 96 w 125"/>
                <a:gd name="T83"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5" h="84">
                  <a:moveTo>
                    <a:pt x="27" y="78"/>
                  </a:moveTo>
                  <a:cubicBezTo>
                    <a:pt x="20" y="74"/>
                    <a:pt x="10" y="62"/>
                    <a:pt x="20" y="58"/>
                  </a:cubicBezTo>
                  <a:cubicBezTo>
                    <a:pt x="25" y="56"/>
                    <a:pt x="30" y="54"/>
                    <a:pt x="36" y="51"/>
                  </a:cubicBezTo>
                  <a:cubicBezTo>
                    <a:pt x="33" y="60"/>
                    <a:pt x="30" y="69"/>
                    <a:pt x="27" y="78"/>
                  </a:cubicBezTo>
                  <a:moveTo>
                    <a:pt x="46" y="75"/>
                  </a:moveTo>
                  <a:cubicBezTo>
                    <a:pt x="48" y="65"/>
                    <a:pt x="50" y="56"/>
                    <a:pt x="53" y="46"/>
                  </a:cubicBezTo>
                  <a:cubicBezTo>
                    <a:pt x="58" y="50"/>
                    <a:pt x="59" y="64"/>
                    <a:pt x="55" y="68"/>
                  </a:cubicBezTo>
                  <a:cubicBezTo>
                    <a:pt x="53" y="70"/>
                    <a:pt x="50" y="73"/>
                    <a:pt x="46" y="75"/>
                  </a:cubicBezTo>
                  <a:moveTo>
                    <a:pt x="31" y="79"/>
                  </a:moveTo>
                  <a:cubicBezTo>
                    <a:pt x="30" y="79"/>
                    <a:pt x="29" y="79"/>
                    <a:pt x="29" y="79"/>
                  </a:cubicBezTo>
                  <a:cubicBezTo>
                    <a:pt x="28" y="79"/>
                    <a:pt x="28" y="79"/>
                    <a:pt x="28" y="79"/>
                  </a:cubicBezTo>
                  <a:cubicBezTo>
                    <a:pt x="31" y="70"/>
                    <a:pt x="34" y="60"/>
                    <a:pt x="37" y="51"/>
                  </a:cubicBezTo>
                  <a:cubicBezTo>
                    <a:pt x="37" y="51"/>
                    <a:pt x="37" y="51"/>
                    <a:pt x="37" y="51"/>
                  </a:cubicBezTo>
                  <a:cubicBezTo>
                    <a:pt x="40" y="49"/>
                    <a:pt x="44" y="48"/>
                    <a:pt x="48" y="46"/>
                  </a:cubicBezTo>
                  <a:cubicBezTo>
                    <a:pt x="49" y="46"/>
                    <a:pt x="49" y="46"/>
                    <a:pt x="50" y="46"/>
                  </a:cubicBezTo>
                  <a:cubicBezTo>
                    <a:pt x="51" y="46"/>
                    <a:pt x="51" y="46"/>
                    <a:pt x="51" y="46"/>
                  </a:cubicBezTo>
                  <a:cubicBezTo>
                    <a:pt x="49" y="56"/>
                    <a:pt x="46" y="66"/>
                    <a:pt x="43" y="76"/>
                  </a:cubicBezTo>
                  <a:cubicBezTo>
                    <a:pt x="39" y="78"/>
                    <a:pt x="35" y="79"/>
                    <a:pt x="31" y="79"/>
                  </a:cubicBezTo>
                  <a:moveTo>
                    <a:pt x="89" y="55"/>
                  </a:moveTo>
                  <a:cubicBezTo>
                    <a:pt x="92" y="45"/>
                    <a:pt x="95" y="35"/>
                    <a:pt x="97" y="25"/>
                  </a:cubicBezTo>
                  <a:cubicBezTo>
                    <a:pt x="99" y="25"/>
                    <a:pt x="100" y="24"/>
                    <a:pt x="101" y="23"/>
                  </a:cubicBezTo>
                  <a:cubicBezTo>
                    <a:pt x="102" y="23"/>
                    <a:pt x="103" y="23"/>
                    <a:pt x="104" y="23"/>
                  </a:cubicBezTo>
                  <a:cubicBezTo>
                    <a:pt x="105" y="23"/>
                    <a:pt x="106" y="23"/>
                    <a:pt x="106" y="23"/>
                  </a:cubicBezTo>
                  <a:cubicBezTo>
                    <a:pt x="104" y="32"/>
                    <a:pt x="103" y="41"/>
                    <a:pt x="101" y="50"/>
                  </a:cubicBezTo>
                  <a:cubicBezTo>
                    <a:pt x="103" y="50"/>
                    <a:pt x="103" y="50"/>
                    <a:pt x="103" y="50"/>
                  </a:cubicBezTo>
                  <a:cubicBezTo>
                    <a:pt x="104" y="41"/>
                    <a:pt x="106" y="33"/>
                    <a:pt x="108" y="24"/>
                  </a:cubicBezTo>
                  <a:cubicBezTo>
                    <a:pt x="113" y="27"/>
                    <a:pt x="113" y="39"/>
                    <a:pt x="111" y="44"/>
                  </a:cubicBezTo>
                  <a:cubicBezTo>
                    <a:pt x="111" y="43"/>
                    <a:pt x="111" y="43"/>
                    <a:pt x="111" y="43"/>
                  </a:cubicBezTo>
                  <a:cubicBezTo>
                    <a:pt x="111" y="43"/>
                    <a:pt x="111" y="43"/>
                    <a:pt x="111" y="44"/>
                  </a:cubicBezTo>
                  <a:cubicBezTo>
                    <a:pt x="111" y="44"/>
                    <a:pt x="111" y="44"/>
                    <a:pt x="111" y="44"/>
                  </a:cubicBezTo>
                  <a:cubicBezTo>
                    <a:pt x="111" y="44"/>
                    <a:pt x="111" y="44"/>
                    <a:pt x="111" y="44"/>
                  </a:cubicBezTo>
                  <a:cubicBezTo>
                    <a:pt x="110" y="44"/>
                    <a:pt x="110" y="44"/>
                    <a:pt x="110" y="44"/>
                  </a:cubicBezTo>
                  <a:cubicBezTo>
                    <a:pt x="110" y="44"/>
                    <a:pt x="110" y="44"/>
                    <a:pt x="111" y="44"/>
                  </a:cubicBezTo>
                  <a:cubicBezTo>
                    <a:pt x="107" y="50"/>
                    <a:pt x="92" y="56"/>
                    <a:pt x="85" y="56"/>
                  </a:cubicBezTo>
                  <a:cubicBezTo>
                    <a:pt x="85" y="56"/>
                    <a:pt x="85" y="56"/>
                    <a:pt x="85" y="55"/>
                  </a:cubicBezTo>
                  <a:cubicBezTo>
                    <a:pt x="78" y="55"/>
                    <a:pt x="63" y="40"/>
                    <a:pt x="74" y="35"/>
                  </a:cubicBezTo>
                  <a:cubicBezTo>
                    <a:pt x="81" y="32"/>
                    <a:pt x="88" y="29"/>
                    <a:pt x="95" y="26"/>
                  </a:cubicBezTo>
                  <a:cubicBezTo>
                    <a:pt x="93" y="35"/>
                    <a:pt x="90" y="45"/>
                    <a:pt x="88" y="54"/>
                  </a:cubicBezTo>
                  <a:cubicBezTo>
                    <a:pt x="89" y="55"/>
                    <a:pt x="89" y="55"/>
                    <a:pt x="89" y="55"/>
                  </a:cubicBezTo>
                  <a:moveTo>
                    <a:pt x="82" y="0"/>
                  </a:moveTo>
                  <a:cubicBezTo>
                    <a:pt x="78" y="0"/>
                    <a:pt x="75" y="3"/>
                    <a:pt x="77" y="12"/>
                  </a:cubicBezTo>
                  <a:cubicBezTo>
                    <a:pt x="78" y="14"/>
                    <a:pt x="79" y="19"/>
                    <a:pt x="82" y="19"/>
                  </a:cubicBezTo>
                  <a:cubicBezTo>
                    <a:pt x="82" y="19"/>
                    <a:pt x="82" y="19"/>
                    <a:pt x="83" y="18"/>
                  </a:cubicBezTo>
                  <a:cubicBezTo>
                    <a:pt x="86" y="17"/>
                    <a:pt x="83" y="13"/>
                    <a:pt x="83" y="11"/>
                  </a:cubicBezTo>
                  <a:cubicBezTo>
                    <a:pt x="82" y="7"/>
                    <a:pt x="82" y="6"/>
                    <a:pt x="84" y="6"/>
                  </a:cubicBezTo>
                  <a:cubicBezTo>
                    <a:pt x="85" y="6"/>
                    <a:pt x="86" y="6"/>
                    <a:pt x="87" y="6"/>
                  </a:cubicBezTo>
                  <a:cubicBezTo>
                    <a:pt x="95" y="11"/>
                    <a:pt x="104" y="15"/>
                    <a:pt x="112" y="19"/>
                  </a:cubicBezTo>
                  <a:cubicBezTo>
                    <a:pt x="110" y="18"/>
                    <a:pt x="107" y="17"/>
                    <a:pt x="105" y="17"/>
                  </a:cubicBezTo>
                  <a:cubicBezTo>
                    <a:pt x="99" y="17"/>
                    <a:pt x="93" y="21"/>
                    <a:pt x="86" y="23"/>
                  </a:cubicBezTo>
                  <a:cubicBezTo>
                    <a:pt x="82" y="25"/>
                    <a:pt x="77" y="28"/>
                    <a:pt x="72" y="30"/>
                  </a:cubicBezTo>
                  <a:cubicBezTo>
                    <a:pt x="66" y="32"/>
                    <a:pt x="66" y="39"/>
                    <a:pt x="62" y="40"/>
                  </a:cubicBezTo>
                  <a:cubicBezTo>
                    <a:pt x="61" y="41"/>
                    <a:pt x="60" y="41"/>
                    <a:pt x="59" y="41"/>
                  </a:cubicBezTo>
                  <a:cubicBezTo>
                    <a:pt x="57" y="41"/>
                    <a:pt x="56" y="41"/>
                    <a:pt x="55" y="40"/>
                  </a:cubicBezTo>
                  <a:cubicBezTo>
                    <a:pt x="53" y="40"/>
                    <a:pt x="52" y="40"/>
                    <a:pt x="50" y="40"/>
                  </a:cubicBezTo>
                  <a:cubicBezTo>
                    <a:pt x="49" y="40"/>
                    <a:pt x="48" y="40"/>
                    <a:pt x="47" y="40"/>
                  </a:cubicBezTo>
                  <a:cubicBezTo>
                    <a:pt x="42" y="42"/>
                    <a:pt x="37" y="44"/>
                    <a:pt x="33" y="46"/>
                  </a:cubicBezTo>
                  <a:cubicBezTo>
                    <a:pt x="23" y="50"/>
                    <a:pt x="13" y="53"/>
                    <a:pt x="9" y="63"/>
                  </a:cubicBezTo>
                  <a:cubicBezTo>
                    <a:pt x="12" y="53"/>
                    <a:pt x="16" y="43"/>
                    <a:pt x="19" y="34"/>
                  </a:cubicBezTo>
                  <a:cubicBezTo>
                    <a:pt x="19" y="33"/>
                    <a:pt x="19" y="33"/>
                    <a:pt x="20" y="33"/>
                  </a:cubicBezTo>
                  <a:cubicBezTo>
                    <a:pt x="21" y="33"/>
                    <a:pt x="22" y="35"/>
                    <a:pt x="24" y="37"/>
                  </a:cubicBezTo>
                  <a:cubicBezTo>
                    <a:pt x="26" y="39"/>
                    <a:pt x="28" y="41"/>
                    <a:pt x="29" y="41"/>
                  </a:cubicBezTo>
                  <a:cubicBezTo>
                    <a:pt x="29" y="41"/>
                    <a:pt x="29" y="41"/>
                    <a:pt x="29" y="41"/>
                  </a:cubicBezTo>
                  <a:cubicBezTo>
                    <a:pt x="34" y="40"/>
                    <a:pt x="27" y="27"/>
                    <a:pt x="19" y="27"/>
                  </a:cubicBezTo>
                  <a:cubicBezTo>
                    <a:pt x="18" y="27"/>
                    <a:pt x="16" y="27"/>
                    <a:pt x="15" y="28"/>
                  </a:cubicBezTo>
                  <a:cubicBezTo>
                    <a:pt x="12" y="30"/>
                    <a:pt x="12" y="37"/>
                    <a:pt x="11" y="39"/>
                  </a:cubicBezTo>
                  <a:cubicBezTo>
                    <a:pt x="9" y="46"/>
                    <a:pt x="6" y="53"/>
                    <a:pt x="4" y="60"/>
                  </a:cubicBezTo>
                  <a:cubicBezTo>
                    <a:pt x="3" y="63"/>
                    <a:pt x="0" y="69"/>
                    <a:pt x="4" y="71"/>
                  </a:cubicBezTo>
                  <a:cubicBezTo>
                    <a:pt x="4" y="71"/>
                    <a:pt x="4" y="71"/>
                    <a:pt x="5" y="71"/>
                  </a:cubicBezTo>
                  <a:cubicBezTo>
                    <a:pt x="6" y="71"/>
                    <a:pt x="7" y="70"/>
                    <a:pt x="8" y="70"/>
                  </a:cubicBezTo>
                  <a:cubicBezTo>
                    <a:pt x="9" y="69"/>
                    <a:pt x="10" y="68"/>
                    <a:pt x="11" y="68"/>
                  </a:cubicBezTo>
                  <a:cubicBezTo>
                    <a:pt x="11" y="68"/>
                    <a:pt x="11" y="68"/>
                    <a:pt x="11" y="68"/>
                  </a:cubicBezTo>
                  <a:cubicBezTo>
                    <a:pt x="13" y="72"/>
                    <a:pt x="16" y="75"/>
                    <a:pt x="18" y="79"/>
                  </a:cubicBezTo>
                  <a:cubicBezTo>
                    <a:pt x="22" y="83"/>
                    <a:pt x="27" y="84"/>
                    <a:pt x="32" y="84"/>
                  </a:cubicBezTo>
                  <a:cubicBezTo>
                    <a:pt x="40" y="84"/>
                    <a:pt x="48" y="80"/>
                    <a:pt x="55" y="76"/>
                  </a:cubicBezTo>
                  <a:cubicBezTo>
                    <a:pt x="64" y="70"/>
                    <a:pt x="64" y="62"/>
                    <a:pt x="62" y="52"/>
                  </a:cubicBezTo>
                  <a:cubicBezTo>
                    <a:pt x="61" y="47"/>
                    <a:pt x="60" y="47"/>
                    <a:pt x="65" y="45"/>
                  </a:cubicBezTo>
                  <a:cubicBezTo>
                    <a:pt x="65" y="45"/>
                    <a:pt x="65" y="45"/>
                    <a:pt x="65" y="45"/>
                  </a:cubicBezTo>
                  <a:cubicBezTo>
                    <a:pt x="67" y="45"/>
                    <a:pt x="71" y="53"/>
                    <a:pt x="72" y="55"/>
                  </a:cubicBezTo>
                  <a:cubicBezTo>
                    <a:pt x="76" y="59"/>
                    <a:pt x="81" y="61"/>
                    <a:pt x="86" y="61"/>
                  </a:cubicBezTo>
                  <a:cubicBezTo>
                    <a:pt x="94" y="61"/>
                    <a:pt x="104" y="56"/>
                    <a:pt x="110" y="52"/>
                  </a:cubicBezTo>
                  <a:cubicBezTo>
                    <a:pt x="118" y="47"/>
                    <a:pt x="118" y="39"/>
                    <a:pt x="117" y="31"/>
                  </a:cubicBezTo>
                  <a:cubicBezTo>
                    <a:pt x="116" y="27"/>
                    <a:pt x="114" y="24"/>
                    <a:pt x="118" y="23"/>
                  </a:cubicBezTo>
                  <a:cubicBezTo>
                    <a:pt x="120" y="22"/>
                    <a:pt x="125" y="19"/>
                    <a:pt x="120" y="17"/>
                  </a:cubicBezTo>
                  <a:cubicBezTo>
                    <a:pt x="116" y="11"/>
                    <a:pt x="102" y="7"/>
                    <a:pt x="96" y="4"/>
                  </a:cubicBezTo>
                  <a:cubicBezTo>
                    <a:pt x="92" y="3"/>
                    <a:pt x="87"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859"/>
            <p:cNvSpPr/>
            <p:nvPr/>
          </p:nvSpPr>
          <p:spPr bwMode="auto">
            <a:xfrm>
              <a:off x="5466" y="1687"/>
              <a:ext cx="3" cy="2"/>
            </a:xfrm>
            <a:custGeom>
              <a:avLst/>
              <a:gdLst>
                <a:gd name="T0" fmla="*/ 0 w 1"/>
                <a:gd name="T1" fmla="*/ 0 h 1"/>
                <a:gd name="T2" fmla="*/ 0 w 1"/>
                <a:gd name="T3" fmla="*/ 1 h 1"/>
                <a:gd name="T4" fmla="*/ 1 w 1"/>
                <a:gd name="T5" fmla="*/ 1 h 1"/>
                <a:gd name="T6" fmla="*/ 1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1" y="1"/>
                    <a:pt x="1" y="1"/>
                    <a:pt x="1" y="1"/>
                  </a:cubicBezTo>
                  <a:cubicBezTo>
                    <a:pt x="1" y="1"/>
                    <a:pt x="1" y="1"/>
                    <a:pt x="1" y="1"/>
                  </a:cubicBezTo>
                  <a:cubicBezTo>
                    <a:pt x="1" y="1"/>
                    <a:pt x="0" y="0"/>
                    <a:pt x="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860"/>
            <p:cNvSpPr>
              <a:spLocks noEditPoints="1"/>
            </p:cNvSpPr>
            <p:nvPr/>
          </p:nvSpPr>
          <p:spPr bwMode="auto">
            <a:xfrm>
              <a:off x="2389" y="873"/>
              <a:ext cx="258" cy="821"/>
            </a:xfrm>
            <a:custGeom>
              <a:avLst/>
              <a:gdLst>
                <a:gd name="T0" fmla="*/ 103 w 109"/>
                <a:gd name="T1" fmla="*/ 299 h 347"/>
                <a:gd name="T2" fmla="*/ 74 w 109"/>
                <a:gd name="T3" fmla="*/ 302 h 347"/>
                <a:gd name="T4" fmla="*/ 52 w 109"/>
                <a:gd name="T5" fmla="*/ 209 h 347"/>
                <a:gd name="T6" fmla="*/ 50 w 109"/>
                <a:gd name="T7" fmla="*/ 210 h 347"/>
                <a:gd name="T8" fmla="*/ 69 w 109"/>
                <a:gd name="T9" fmla="*/ 204 h 347"/>
                <a:gd name="T10" fmla="*/ 41 w 109"/>
                <a:gd name="T11" fmla="*/ 200 h 347"/>
                <a:gd name="T12" fmla="*/ 49 w 109"/>
                <a:gd name="T13" fmla="*/ 204 h 347"/>
                <a:gd name="T14" fmla="*/ 57 w 109"/>
                <a:gd name="T15" fmla="*/ 190 h 347"/>
                <a:gd name="T16" fmla="*/ 45 w 109"/>
                <a:gd name="T17" fmla="*/ 147 h 347"/>
                <a:gd name="T18" fmla="*/ 41 w 109"/>
                <a:gd name="T19" fmla="*/ 145 h 347"/>
                <a:gd name="T20" fmla="*/ 45 w 109"/>
                <a:gd name="T21" fmla="*/ 180 h 347"/>
                <a:gd name="T22" fmla="*/ 32 w 109"/>
                <a:gd name="T23" fmla="*/ 185 h 347"/>
                <a:gd name="T24" fmla="*/ 34 w 109"/>
                <a:gd name="T25" fmla="*/ 173 h 347"/>
                <a:gd name="T26" fmla="*/ 77 w 109"/>
                <a:gd name="T27" fmla="*/ 143 h 347"/>
                <a:gd name="T28" fmla="*/ 52 w 109"/>
                <a:gd name="T29" fmla="*/ 142 h 347"/>
                <a:gd name="T30" fmla="*/ 5 w 109"/>
                <a:gd name="T31" fmla="*/ 190 h 347"/>
                <a:gd name="T32" fmla="*/ 36 w 109"/>
                <a:gd name="T33" fmla="*/ 137 h 347"/>
                <a:gd name="T34" fmla="*/ 32 w 109"/>
                <a:gd name="T35" fmla="*/ 199 h 347"/>
                <a:gd name="T36" fmla="*/ 71 w 109"/>
                <a:gd name="T37" fmla="*/ 198 h 347"/>
                <a:gd name="T38" fmla="*/ 89 w 109"/>
                <a:gd name="T39" fmla="*/ 197 h 347"/>
                <a:gd name="T40" fmla="*/ 95 w 109"/>
                <a:gd name="T41" fmla="*/ 291 h 347"/>
                <a:gd name="T42" fmla="*/ 38 w 109"/>
                <a:gd name="T43" fmla="*/ 292 h 347"/>
                <a:gd name="T44" fmla="*/ 43 w 109"/>
                <a:gd name="T45" fmla="*/ 271 h 347"/>
                <a:gd name="T46" fmla="*/ 22 w 109"/>
                <a:gd name="T47" fmla="*/ 235 h 347"/>
                <a:gd name="T48" fmla="*/ 15 w 109"/>
                <a:gd name="T49" fmla="*/ 213 h 347"/>
                <a:gd name="T50" fmla="*/ 52 w 109"/>
                <a:gd name="T51" fmla="*/ 136 h 347"/>
                <a:gd name="T52" fmla="*/ 79 w 109"/>
                <a:gd name="T53" fmla="*/ 124 h 347"/>
                <a:gd name="T54" fmla="*/ 43 w 109"/>
                <a:gd name="T55" fmla="*/ 129 h 347"/>
                <a:gd name="T56" fmla="*/ 51 w 109"/>
                <a:gd name="T57" fmla="*/ 122 h 347"/>
                <a:gd name="T58" fmla="*/ 51 w 109"/>
                <a:gd name="T59" fmla="*/ 115 h 347"/>
                <a:gd name="T60" fmla="*/ 62 w 109"/>
                <a:gd name="T61" fmla="*/ 115 h 347"/>
                <a:gd name="T62" fmla="*/ 60 w 109"/>
                <a:gd name="T63" fmla="*/ 110 h 347"/>
                <a:gd name="T64" fmla="*/ 60 w 109"/>
                <a:gd name="T65" fmla="*/ 110 h 347"/>
                <a:gd name="T66" fmla="*/ 53 w 109"/>
                <a:gd name="T67" fmla="*/ 72 h 347"/>
                <a:gd name="T68" fmla="*/ 48 w 109"/>
                <a:gd name="T69" fmla="*/ 49 h 347"/>
                <a:gd name="T70" fmla="*/ 69 w 109"/>
                <a:gd name="T71" fmla="*/ 44 h 347"/>
                <a:gd name="T72" fmla="*/ 29 w 109"/>
                <a:gd name="T73" fmla="*/ 18 h 347"/>
                <a:gd name="T74" fmla="*/ 80 w 109"/>
                <a:gd name="T75" fmla="*/ 111 h 347"/>
                <a:gd name="T76" fmla="*/ 82 w 109"/>
                <a:gd name="T77" fmla="*/ 41 h 347"/>
                <a:gd name="T78" fmla="*/ 71 w 109"/>
                <a:gd name="T79" fmla="*/ 40 h 347"/>
                <a:gd name="T80" fmla="*/ 57 w 109"/>
                <a:gd name="T81" fmla="*/ 73 h 347"/>
                <a:gd name="T82" fmla="*/ 54 w 109"/>
                <a:gd name="T83" fmla="*/ 76 h 347"/>
                <a:gd name="T84" fmla="*/ 14 w 109"/>
                <a:gd name="T85" fmla="*/ 51 h 347"/>
                <a:gd name="T86" fmla="*/ 40 w 109"/>
                <a:gd name="T87" fmla="*/ 130 h 347"/>
                <a:gd name="T88" fmla="*/ 32 w 109"/>
                <a:gd name="T89" fmla="*/ 130 h 347"/>
                <a:gd name="T90" fmla="*/ 14 w 109"/>
                <a:gd name="T91" fmla="*/ 222 h 347"/>
                <a:gd name="T92" fmla="*/ 32 w 109"/>
                <a:gd name="T93" fmla="*/ 291 h 347"/>
                <a:gd name="T94" fmla="*/ 29 w 109"/>
                <a:gd name="T95" fmla="*/ 308 h 347"/>
                <a:gd name="T96" fmla="*/ 76 w 109"/>
                <a:gd name="T97" fmla="*/ 317 h 347"/>
                <a:gd name="T98" fmla="*/ 101 w 109"/>
                <a:gd name="T99" fmla="*/ 307 h 347"/>
                <a:gd name="T100" fmla="*/ 84 w 109"/>
                <a:gd name="T101" fmla="*/ 332 h 347"/>
                <a:gd name="T102" fmla="*/ 98 w 109"/>
                <a:gd name="T103" fmla="*/ 347 h 347"/>
                <a:gd name="T104" fmla="*/ 106 w 109"/>
                <a:gd name="T105" fmla="*/ 298 h 347"/>
                <a:gd name="T106" fmla="*/ 106 w 109"/>
                <a:gd name="T107" fmla="*/ 244 h 347"/>
                <a:gd name="T108" fmla="*/ 80 w 109"/>
                <a:gd name="T109" fmla="*/ 151 h 347"/>
                <a:gd name="T110" fmla="*/ 84 w 109"/>
                <a:gd name="T111" fmla="*/ 135 h 347"/>
                <a:gd name="T112" fmla="*/ 83 w 109"/>
                <a:gd name="T113" fmla="*/ 127 h 347"/>
                <a:gd name="T114" fmla="*/ 109 w 109"/>
                <a:gd name="T115" fmla="*/ 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9" h="347">
                  <a:moveTo>
                    <a:pt x="32" y="305"/>
                  </a:moveTo>
                  <a:cubicBezTo>
                    <a:pt x="32" y="305"/>
                    <a:pt x="32" y="305"/>
                    <a:pt x="32" y="305"/>
                  </a:cubicBezTo>
                  <a:cubicBezTo>
                    <a:pt x="31" y="305"/>
                    <a:pt x="31" y="305"/>
                    <a:pt x="30" y="304"/>
                  </a:cubicBezTo>
                  <a:cubicBezTo>
                    <a:pt x="30" y="304"/>
                    <a:pt x="29" y="304"/>
                    <a:pt x="29" y="304"/>
                  </a:cubicBezTo>
                  <a:cubicBezTo>
                    <a:pt x="29" y="303"/>
                    <a:pt x="29" y="303"/>
                    <a:pt x="29" y="303"/>
                  </a:cubicBezTo>
                  <a:cubicBezTo>
                    <a:pt x="29" y="303"/>
                    <a:pt x="30" y="302"/>
                    <a:pt x="30" y="302"/>
                  </a:cubicBezTo>
                  <a:cubicBezTo>
                    <a:pt x="31" y="301"/>
                    <a:pt x="31" y="301"/>
                    <a:pt x="32" y="301"/>
                  </a:cubicBezTo>
                  <a:cubicBezTo>
                    <a:pt x="32" y="302"/>
                    <a:pt x="32" y="304"/>
                    <a:pt x="32" y="305"/>
                  </a:cubicBezTo>
                  <a:moveTo>
                    <a:pt x="103" y="301"/>
                  </a:moveTo>
                  <a:cubicBezTo>
                    <a:pt x="103" y="301"/>
                    <a:pt x="103" y="300"/>
                    <a:pt x="103" y="299"/>
                  </a:cubicBezTo>
                  <a:cubicBezTo>
                    <a:pt x="103" y="299"/>
                    <a:pt x="103" y="299"/>
                    <a:pt x="103" y="299"/>
                  </a:cubicBezTo>
                  <a:cubicBezTo>
                    <a:pt x="103" y="299"/>
                    <a:pt x="103" y="299"/>
                    <a:pt x="103" y="299"/>
                  </a:cubicBezTo>
                  <a:cubicBezTo>
                    <a:pt x="103" y="300"/>
                    <a:pt x="103" y="300"/>
                    <a:pt x="103" y="300"/>
                  </a:cubicBezTo>
                  <a:cubicBezTo>
                    <a:pt x="103" y="300"/>
                    <a:pt x="103" y="301"/>
                    <a:pt x="103" y="301"/>
                  </a:cubicBezTo>
                  <a:cubicBezTo>
                    <a:pt x="103" y="301"/>
                    <a:pt x="103" y="301"/>
                    <a:pt x="103" y="301"/>
                  </a:cubicBezTo>
                  <a:moveTo>
                    <a:pt x="60" y="310"/>
                  </a:moveTo>
                  <a:cubicBezTo>
                    <a:pt x="51" y="310"/>
                    <a:pt x="43" y="310"/>
                    <a:pt x="36" y="307"/>
                  </a:cubicBezTo>
                  <a:cubicBezTo>
                    <a:pt x="36" y="303"/>
                    <a:pt x="36" y="299"/>
                    <a:pt x="36" y="295"/>
                  </a:cubicBezTo>
                  <a:cubicBezTo>
                    <a:pt x="39" y="298"/>
                    <a:pt x="47" y="300"/>
                    <a:pt x="61" y="302"/>
                  </a:cubicBezTo>
                  <a:cubicBezTo>
                    <a:pt x="65" y="302"/>
                    <a:pt x="70" y="302"/>
                    <a:pt x="74" y="302"/>
                  </a:cubicBezTo>
                  <a:cubicBezTo>
                    <a:pt x="77" y="302"/>
                    <a:pt x="80" y="302"/>
                    <a:pt x="83" y="302"/>
                  </a:cubicBezTo>
                  <a:cubicBezTo>
                    <a:pt x="85" y="301"/>
                    <a:pt x="90" y="300"/>
                    <a:pt x="95" y="298"/>
                  </a:cubicBezTo>
                  <a:cubicBezTo>
                    <a:pt x="96" y="298"/>
                    <a:pt x="98" y="297"/>
                    <a:pt x="99" y="296"/>
                  </a:cubicBezTo>
                  <a:cubicBezTo>
                    <a:pt x="99" y="298"/>
                    <a:pt x="99" y="301"/>
                    <a:pt x="99" y="304"/>
                  </a:cubicBezTo>
                  <a:cubicBezTo>
                    <a:pt x="92" y="308"/>
                    <a:pt x="82" y="309"/>
                    <a:pt x="73" y="310"/>
                  </a:cubicBezTo>
                  <a:cubicBezTo>
                    <a:pt x="69" y="310"/>
                    <a:pt x="64" y="310"/>
                    <a:pt x="60" y="310"/>
                  </a:cubicBezTo>
                  <a:cubicBezTo>
                    <a:pt x="60" y="310"/>
                    <a:pt x="60" y="310"/>
                    <a:pt x="60" y="310"/>
                  </a:cubicBezTo>
                  <a:moveTo>
                    <a:pt x="53" y="212"/>
                  </a:moveTo>
                  <a:cubicBezTo>
                    <a:pt x="53" y="212"/>
                    <a:pt x="52" y="212"/>
                    <a:pt x="51" y="212"/>
                  </a:cubicBezTo>
                  <a:cubicBezTo>
                    <a:pt x="51" y="211"/>
                    <a:pt x="52" y="210"/>
                    <a:pt x="52" y="209"/>
                  </a:cubicBezTo>
                  <a:cubicBezTo>
                    <a:pt x="53" y="210"/>
                    <a:pt x="53" y="211"/>
                    <a:pt x="54" y="212"/>
                  </a:cubicBezTo>
                  <a:cubicBezTo>
                    <a:pt x="53" y="212"/>
                    <a:pt x="53" y="212"/>
                    <a:pt x="53" y="212"/>
                  </a:cubicBezTo>
                  <a:moveTo>
                    <a:pt x="50" y="210"/>
                  </a:moveTo>
                  <a:cubicBezTo>
                    <a:pt x="50" y="209"/>
                    <a:pt x="50" y="208"/>
                    <a:pt x="49" y="208"/>
                  </a:cubicBezTo>
                  <a:cubicBezTo>
                    <a:pt x="49" y="208"/>
                    <a:pt x="49" y="208"/>
                    <a:pt x="49" y="208"/>
                  </a:cubicBezTo>
                  <a:cubicBezTo>
                    <a:pt x="49" y="208"/>
                    <a:pt x="49" y="208"/>
                    <a:pt x="49" y="208"/>
                  </a:cubicBezTo>
                  <a:cubicBezTo>
                    <a:pt x="49" y="207"/>
                    <a:pt x="49" y="207"/>
                    <a:pt x="50" y="206"/>
                  </a:cubicBezTo>
                  <a:cubicBezTo>
                    <a:pt x="50" y="206"/>
                    <a:pt x="50" y="206"/>
                    <a:pt x="50" y="206"/>
                  </a:cubicBezTo>
                  <a:cubicBezTo>
                    <a:pt x="50" y="207"/>
                    <a:pt x="51" y="207"/>
                    <a:pt x="51" y="208"/>
                  </a:cubicBezTo>
                  <a:cubicBezTo>
                    <a:pt x="51" y="208"/>
                    <a:pt x="50" y="209"/>
                    <a:pt x="50" y="210"/>
                  </a:cubicBezTo>
                  <a:moveTo>
                    <a:pt x="59" y="211"/>
                  </a:moveTo>
                  <a:cubicBezTo>
                    <a:pt x="59" y="210"/>
                    <a:pt x="59" y="210"/>
                    <a:pt x="59" y="210"/>
                  </a:cubicBezTo>
                  <a:cubicBezTo>
                    <a:pt x="58" y="210"/>
                    <a:pt x="57" y="210"/>
                    <a:pt x="57" y="209"/>
                  </a:cubicBezTo>
                  <a:cubicBezTo>
                    <a:pt x="56" y="208"/>
                    <a:pt x="55" y="208"/>
                    <a:pt x="55" y="207"/>
                  </a:cubicBezTo>
                  <a:cubicBezTo>
                    <a:pt x="54" y="206"/>
                    <a:pt x="53" y="205"/>
                    <a:pt x="53" y="204"/>
                  </a:cubicBezTo>
                  <a:cubicBezTo>
                    <a:pt x="52" y="204"/>
                    <a:pt x="52" y="204"/>
                    <a:pt x="52" y="204"/>
                  </a:cubicBezTo>
                  <a:cubicBezTo>
                    <a:pt x="53" y="204"/>
                    <a:pt x="53" y="204"/>
                    <a:pt x="53" y="204"/>
                  </a:cubicBezTo>
                  <a:cubicBezTo>
                    <a:pt x="55" y="197"/>
                    <a:pt x="60" y="192"/>
                    <a:pt x="65" y="189"/>
                  </a:cubicBezTo>
                  <a:cubicBezTo>
                    <a:pt x="66" y="192"/>
                    <a:pt x="67" y="196"/>
                    <a:pt x="68" y="199"/>
                  </a:cubicBezTo>
                  <a:cubicBezTo>
                    <a:pt x="68" y="201"/>
                    <a:pt x="69" y="203"/>
                    <a:pt x="69" y="204"/>
                  </a:cubicBezTo>
                  <a:cubicBezTo>
                    <a:pt x="69" y="206"/>
                    <a:pt x="68" y="207"/>
                    <a:pt x="67" y="208"/>
                  </a:cubicBezTo>
                  <a:cubicBezTo>
                    <a:pt x="67" y="209"/>
                    <a:pt x="65" y="210"/>
                    <a:pt x="64" y="210"/>
                  </a:cubicBezTo>
                  <a:cubicBezTo>
                    <a:pt x="62" y="211"/>
                    <a:pt x="60" y="211"/>
                    <a:pt x="59" y="211"/>
                  </a:cubicBezTo>
                  <a:moveTo>
                    <a:pt x="62" y="187"/>
                  </a:moveTo>
                  <a:cubicBezTo>
                    <a:pt x="63" y="185"/>
                    <a:pt x="64" y="183"/>
                    <a:pt x="64" y="181"/>
                  </a:cubicBezTo>
                  <a:cubicBezTo>
                    <a:pt x="64" y="183"/>
                    <a:pt x="64" y="184"/>
                    <a:pt x="65" y="185"/>
                  </a:cubicBezTo>
                  <a:cubicBezTo>
                    <a:pt x="64" y="186"/>
                    <a:pt x="63" y="186"/>
                    <a:pt x="62" y="187"/>
                  </a:cubicBezTo>
                  <a:moveTo>
                    <a:pt x="48" y="206"/>
                  </a:moveTo>
                  <a:cubicBezTo>
                    <a:pt x="47" y="205"/>
                    <a:pt x="47" y="204"/>
                    <a:pt x="46" y="204"/>
                  </a:cubicBezTo>
                  <a:cubicBezTo>
                    <a:pt x="45" y="202"/>
                    <a:pt x="43" y="201"/>
                    <a:pt x="41" y="200"/>
                  </a:cubicBezTo>
                  <a:cubicBezTo>
                    <a:pt x="42" y="194"/>
                    <a:pt x="43" y="189"/>
                    <a:pt x="45" y="184"/>
                  </a:cubicBezTo>
                  <a:cubicBezTo>
                    <a:pt x="47" y="184"/>
                    <a:pt x="48" y="183"/>
                    <a:pt x="49" y="183"/>
                  </a:cubicBezTo>
                  <a:cubicBezTo>
                    <a:pt x="53" y="182"/>
                    <a:pt x="56" y="180"/>
                    <a:pt x="60" y="179"/>
                  </a:cubicBezTo>
                  <a:cubicBezTo>
                    <a:pt x="58" y="183"/>
                    <a:pt x="56" y="187"/>
                    <a:pt x="55" y="192"/>
                  </a:cubicBezTo>
                  <a:cubicBezTo>
                    <a:pt x="56" y="192"/>
                    <a:pt x="56" y="192"/>
                    <a:pt x="56" y="192"/>
                  </a:cubicBezTo>
                  <a:cubicBezTo>
                    <a:pt x="53" y="195"/>
                    <a:pt x="51" y="199"/>
                    <a:pt x="49" y="203"/>
                  </a:cubicBezTo>
                  <a:cubicBezTo>
                    <a:pt x="49" y="203"/>
                    <a:pt x="49" y="203"/>
                    <a:pt x="49" y="203"/>
                  </a:cubicBezTo>
                  <a:cubicBezTo>
                    <a:pt x="49" y="204"/>
                    <a:pt x="49" y="204"/>
                    <a:pt x="49" y="204"/>
                  </a:cubicBezTo>
                  <a:cubicBezTo>
                    <a:pt x="49" y="204"/>
                    <a:pt x="49" y="204"/>
                    <a:pt x="49" y="204"/>
                  </a:cubicBezTo>
                  <a:cubicBezTo>
                    <a:pt x="49" y="204"/>
                    <a:pt x="49" y="204"/>
                    <a:pt x="49" y="204"/>
                  </a:cubicBezTo>
                  <a:cubicBezTo>
                    <a:pt x="48" y="205"/>
                    <a:pt x="48" y="205"/>
                    <a:pt x="48" y="206"/>
                  </a:cubicBezTo>
                  <a:moveTo>
                    <a:pt x="57" y="190"/>
                  </a:moveTo>
                  <a:cubicBezTo>
                    <a:pt x="59" y="186"/>
                    <a:pt x="60" y="182"/>
                    <a:pt x="62" y="178"/>
                  </a:cubicBezTo>
                  <a:cubicBezTo>
                    <a:pt x="63" y="178"/>
                    <a:pt x="63" y="177"/>
                    <a:pt x="64" y="177"/>
                  </a:cubicBezTo>
                  <a:cubicBezTo>
                    <a:pt x="64" y="177"/>
                    <a:pt x="64" y="177"/>
                    <a:pt x="64" y="177"/>
                  </a:cubicBezTo>
                  <a:cubicBezTo>
                    <a:pt x="64" y="178"/>
                    <a:pt x="64" y="178"/>
                    <a:pt x="64" y="178"/>
                  </a:cubicBezTo>
                  <a:cubicBezTo>
                    <a:pt x="63" y="178"/>
                    <a:pt x="63" y="178"/>
                    <a:pt x="63" y="178"/>
                  </a:cubicBezTo>
                  <a:cubicBezTo>
                    <a:pt x="63" y="181"/>
                    <a:pt x="61" y="185"/>
                    <a:pt x="59" y="188"/>
                  </a:cubicBezTo>
                  <a:cubicBezTo>
                    <a:pt x="59" y="189"/>
                    <a:pt x="59" y="189"/>
                    <a:pt x="59" y="189"/>
                  </a:cubicBezTo>
                  <a:cubicBezTo>
                    <a:pt x="59" y="189"/>
                    <a:pt x="58" y="190"/>
                    <a:pt x="57" y="190"/>
                  </a:cubicBezTo>
                  <a:moveTo>
                    <a:pt x="62" y="149"/>
                  </a:moveTo>
                  <a:cubicBezTo>
                    <a:pt x="68" y="149"/>
                    <a:pt x="74" y="148"/>
                    <a:pt x="78" y="147"/>
                  </a:cubicBezTo>
                  <a:cubicBezTo>
                    <a:pt x="78" y="147"/>
                    <a:pt x="78" y="147"/>
                    <a:pt x="78" y="147"/>
                  </a:cubicBezTo>
                  <a:cubicBezTo>
                    <a:pt x="77" y="149"/>
                    <a:pt x="74" y="153"/>
                    <a:pt x="72" y="154"/>
                  </a:cubicBezTo>
                  <a:cubicBezTo>
                    <a:pt x="70" y="156"/>
                    <a:pt x="66" y="157"/>
                    <a:pt x="62" y="157"/>
                  </a:cubicBezTo>
                  <a:cubicBezTo>
                    <a:pt x="62" y="157"/>
                    <a:pt x="62" y="157"/>
                    <a:pt x="62" y="157"/>
                  </a:cubicBezTo>
                  <a:cubicBezTo>
                    <a:pt x="62" y="157"/>
                    <a:pt x="62" y="157"/>
                    <a:pt x="62" y="157"/>
                  </a:cubicBezTo>
                  <a:cubicBezTo>
                    <a:pt x="62" y="157"/>
                    <a:pt x="61" y="157"/>
                    <a:pt x="61" y="156"/>
                  </a:cubicBezTo>
                  <a:cubicBezTo>
                    <a:pt x="57" y="156"/>
                    <a:pt x="54" y="155"/>
                    <a:pt x="51" y="153"/>
                  </a:cubicBezTo>
                  <a:cubicBezTo>
                    <a:pt x="48" y="151"/>
                    <a:pt x="46" y="149"/>
                    <a:pt x="45" y="147"/>
                  </a:cubicBezTo>
                  <a:cubicBezTo>
                    <a:pt x="46" y="147"/>
                    <a:pt x="47" y="147"/>
                    <a:pt x="48" y="148"/>
                  </a:cubicBezTo>
                  <a:cubicBezTo>
                    <a:pt x="53" y="148"/>
                    <a:pt x="58" y="149"/>
                    <a:pt x="62" y="149"/>
                  </a:cubicBezTo>
                  <a:moveTo>
                    <a:pt x="30" y="181"/>
                  </a:moveTo>
                  <a:cubicBezTo>
                    <a:pt x="30" y="180"/>
                    <a:pt x="29" y="179"/>
                    <a:pt x="29" y="179"/>
                  </a:cubicBezTo>
                  <a:cubicBezTo>
                    <a:pt x="32" y="174"/>
                    <a:pt x="34" y="166"/>
                    <a:pt x="37" y="159"/>
                  </a:cubicBezTo>
                  <a:cubicBezTo>
                    <a:pt x="38" y="155"/>
                    <a:pt x="39" y="151"/>
                    <a:pt x="40" y="148"/>
                  </a:cubicBezTo>
                  <a:cubicBezTo>
                    <a:pt x="40" y="147"/>
                    <a:pt x="40" y="145"/>
                    <a:pt x="40" y="144"/>
                  </a:cubicBezTo>
                  <a:cubicBezTo>
                    <a:pt x="40" y="144"/>
                    <a:pt x="40" y="144"/>
                    <a:pt x="40" y="144"/>
                  </a:cubicBezTo>
                  <a:cubicBezTo>
                    <a:pt x="41" y="144"/>
                    <a:pt x="41" y="144"/>
                    <a:pt x="41" y="144"/>
                  </a:cubicBezTo>
                  <a:cubicBezTo>
                    <a:pt x="41" y="145"/>
                    <a:pt x="41" y="145"/>
                    <a:pt x="41" y="145"/>
                  </a:cubicBezTo>
                  <a:cubicBezTo>
                    <a:pt x="41" y="150"/>
                    <a:pt x="45" y="153"/>
                    <a:pt x="49" y="156"/>
                  </a:cubicBezTo>
                  <a:cubicBezTo>
                    <a:pt x="52" y="158"/>
                    <a:pt x="56" y="160"/>
                    <a:pt x="60" y="160"/>
                  </a:cubicBezTo>
                  <a:cubicBezTo>
                    <a:pt x="61" y="160"/>
                    <a:pt x="62" y="160"/>
                    <a:pt x="62" y="160"/>
                  </a:cubicBezTo>
                  <a:cubicBezTo>
                    <a:pt x="65" y="160"/>
                    <a:pt x="67" y="160"/>
                    <a:pt x="70" y="159"/>
                  </a:cubicBezTo>
                  <a:cubicBezTo>
                    <a:pt x="68" y="161"/>
                    <a:pt x="66" y="164"/>
                    <a:pt x="65" y="168"/>
                  </a:cubicBezTo>
                  <a:cubicBezTo>
                    <a:pt x="65" y="170"/>
                    <a:pt x="64" y="171"/>
                    <a:pt x="64" y="173"/>
                  </a:cubicBezTo>
                  <a:cubicBezTo>
                    <a:pt x="64" y="173"/>
                    <a:pt x="64" y="173"/>
                    <a:pt x="64" y="173"/>
                  </a:cubicBezTo>
                  <a:cubicBezTo>
                    <a:pt x="59" y="175"/>
                    <a:pt x="53" y="177"/>
                    <a:pt x="48" y="180"/>
                  </a:cubicBezTo>
                  <a:cubicBezTo>
                    <a:pt x="47" y="180"/>
                    <a:pt x="46" y="180"/>
                    <a:pt x="45" y="180"/>
                  </a:cubicBezTo>
                  <a:cubicBezTo>
                    <a:pt x="45" y="180"/>
                    <a:pt x="45" y="180"/>
                    <a:pt x="45" y="180"/>
                  </a:cubicBezTo>
                  <a:cubicBezTo>
                    <a:pt x="44" y="180"/>
                    <a:pt x="44" y="180"/>
                    <a:pt x="44" y="180"/>
                  </a:cubicBezTo>
                  <a:cubicBezTo>
                    <a:pt x="43" y="180"/>
                    <a:pt x="43" y="180"/>
                    <a:pt x="43" y="180"/>
                  </a:cubicBezTo>
                  <a:cubicBezTo>
                    <a:pt x="42" y="182"/>
                    <a:pt x="42" y="182"/>
                    <a:pt x="42" y="182"/>
                  </a:cubicBezTo>
                  <a:cubicBezTo>
                    <a:pt x="40" y="187"/>
                    <a:pt x="39" y="193"/>
                    <a:pt x="38" y="198"/>
                  </a:cubicBezTo>
                  <a:cubicBezTo>
                    <a:pt x="37" y="198"/>
                    <a:pt x="37" y="198"/>
                    <a:pt x="37" y="198"/>
                  </a:cubicBezTo>
                  <a:cubicBezTo>
                    <a:pt x="36" y="198"/>
                    <a:pt x="35" y="197"/>
                    <a:pt x="35" y="197"/>
                  </a:cubicBezTo>
                  <a:cubicBezTo>
                    <a:pt x="34" y="196"/>
                    <a:pt x="34" y="195"/>
                    <a:pt x="34" y="194"/>
                  </a:cubicBezTo>
                  <a:cubicBezTo>
                    <a:pt x="33" y="191"/>
                    <a:pt x="32" y="189"/>
                    <a:pt x="32" y="186"/>
                  </a:cubicBezTo>
                  <a:cubicBezTo>
                    <a:pt x="32" y="185"/>
                    <a:pt x="32" y="185"/>
                    <a:pt x="32" y="185"/>
                  </a:cubicBezTo>
                  <a:cubicBezTo>
                    <a:pt x="32" y="185"/>
                    <a:pt x="32" y="185"/>
                    <a:pt x="32" y="185"/>
                  </a:cubicBezTo>
                  <a:cubicBezTo>
                    <a:pt x="33" y="183"/>
                    <a:pt x="36" y="177"/>
                    <a:pt x="37" y="174"/>
                  </a:cubicBezTo>
                  <a:cubicBezTo>
                    <a:pt x="37" y="173"/>
                    <a:pt x="37" y="173"/>
                    <a:pt x="37" y="173"/>
                  </a:cubicBezTo>
                  <a:cubicBezTo>
                    <a:pt x="38" y="173"/>
                    <a:pt x="38" y="172"/>
                    <a:pt x="39" y="172"/>
                  </a:cubicBezTo>
                  <a:cubicBezTo>
                    <a:pt x="42" y="170"/>
                    <a:pt x="45" y="169"/>
                    <a:pt x="47" y="167"/>
                  </a:cubicBezTo>
                  <a:cubicBezTo>
                    <a:pt x="50" y="166"/>
                    <a:pt x="53" y="164"/>
                    <a:pt x="56" y="162"/>
                  </a:cubicBezTo>
                  <a:cubicBezTo>
                    <a:pt x="54" y="159"/>
                    <a:pt x="54" y="159"/>
                    <a:pt x="54" y="159"/>
                  </a:cubicBezTo>
                  <a:cubicBezTo>
                    <a:pt x="51" y="161"/>
                    <a:pt x="49" y="163"/>
                    <a:pt x="46" y="164"/>
                  </a:cubicBezTo>
                  <a:cubicBezTo>
                    <a:pt x="43" y="165"/>
                    <a:pt x="40" y="167"/>
                    <a:pt x="37" y="169"/>
                  </a:cubicBezTo>
                  <a:cubicBezTo>
                    <a:pt x="36" y="169"/>
                    <a:pt x="35" y="170"/>
                    <a:pt x="35" y="171"/>
                  </a:cubicBezTo>
                  <a:cubicBezTo>
                    <a:pt x="34" y="171"/>
                    <a:pt x="34" y="172"/>
                    <a:pt x="34" y="173"/>
                  </a:cubicBezTo>
                  <a:cubicBezTo>
                    <a:pt x="33" y="174"/>
                    <a:pt x="31" y="178"/>
                    <a:pt x="30" y="181"/>
                  </a:cubicBezTo>
                  <a:moveTo>
                    <a:pt x="62" y="145"/>
                  </a:moveTo>
                  <a:cubicBezTo>
                    <a:pt x="61" y="145"/>
                    <a:pt x="60" y="145"/>
                    <a:pt x="59" y="145"/>
                  </a:cubicBezTo>
                  <a:cubicBezTo>
                    <a:pt x="66" y="144"/>
                    <a:pt x="72" y="143"/>
                    <a:pt x="79" y="141"/>
                  </a:cubicBezTo>
                  <a:cubicBezTo>
                    <a:pt x="79" y="141"/>
                    <a:pt x="79" y="141"/>
                    <a:pt x="79" y="141"/>
                  </a:cubicBezTo>
                  <a:cubicBezTo>
                    <a:pt x="80" y="141"/>
                    <a:pt x="80" y="141"/>
                    <a:pt x="80" y="141"/>
                  </a:cubicBezTo>
                  <a:cubicBezTo>
                    <a:pt x="80" y="142"/>
                    <a:pt x="80" y="142"/>
                    <a:pt x="80" y="142"/>
                  </a:cubicBezTo>
                  <a:cubicBezTo>
                    <a:pt x="80" y="142"/>
                    <a:pt x="80" y="142"/>
                    <a:pt x="80" y="142"/>
                  </a:cubicBezTo>
                  <a:cubicBezTo>
                    <a:pt x="80" y="142"/>
                    <a:pt x="80" y="142"/>
                    <a:pt x="79" y="143"/>
                  </a:cubicBezTo>
                  <a:cubicBezTo>
                    <a:pt x="79" y="143"/>
                    <a:pt x="78" y="143"/>
                    <a:pt x="77" y="143"/>
                  </a:cubicBezTo>
                  <a:cubicBezTo>
                    <a:pt x="73" y="145"/>
                    <a:pt x="68" y="145"/>
                    <a:pt x="62" y="145"/>
                  </a:cubicBezTo>
                  <a:moveTo>
                    <a:pt x="40" y="138"/>
                  </a:moveTo>
                  <a:cubicBezTo>
                    <a:pt x="40" y="137"/>
                    <a:pt x="40" y="137"/>
                    <a:pt x="40" y="137"/>
                  </a:cubicBezTo>
                  <a:cubicBezTo>
                    <a:pt x="40" y="138"/>
                    <a:pt x="40" y="138"/>
                    <a:pt x="40" y="138"/>
                  </a:cubicBezTo>
                  <a:cubicBezTo>
                    <a:pt x="40" y="138"/>
                    <a:pt x="40" y="138"/>
                    <a:pt x="40" y="138"/>
                  </a:cubicBezTo>
                  <a:moveTo>
                    <a:pt x="52" y="140"/>
                  </a:moveTo>
                  <a:cubicBezTo>
                    <a:pt x="56" y="140"/>
                    <a:pt x="61" y="139"/>
                    <a:pt x="66" y="139"/>
                  </a:cubicBezTo>
                  <a:cubicBezTo>
                    <a:pt x="70" y="138"/>
                    <a:pt x="75" y="138"/>
                    <a:pt x="79" y="137"/>
                  </a:cubicBezTo>
                  <a:cubicBezTo>
                    <a:pt x="79" y="137"/>
                    <a:pt x="79" y="137"/>
                    <a:pt x="79" y="137"/>
                  </a:cubicBezTo>
                  <a:cubicBezTo>
                    <a:pt x="70" y="140"/>
                    <a:pt x="61" y="142"/>
                    <a:pt x="52" y="142"/>
                  </a:cubicBezTo>
                  <a:cubicBezTo>
                    <a:pt x="52" y="142"/>
                    <a:pt x="52" y="142"/>
                    <a:pt x="52" y="142"/>
                  </a:cubicBezTo>
                  <a:cubicBezTo>
                    <a:pt x="49" y="142"/>
                    <a:pt x="47" y="142"/>
                    <a:pt x="44" y="141"/>
                  </a:cubicBezTo>
                  <a:cubicBezTo>
                    <a:pt x="43" y="141"/>
                    <a:pt x="43" y="141"/>
                    <a:pt x="43" y="141"/>
                  </a:cubicBezTo>
                  <a:cubicBezTo>
                    <a:pt x="43" y="141"/>
                    <a:pt x="43" y="141"/>
                    <a:pt x="43" y="141"/>
                  </a:cubicBezTo>
                  <a:cubicBezTo>
                    <a:pt x="43" y="141"/>
                    <a:pt x="43" y="141"/>
                    <a:pt x="43" y="141"/>
                  </a:cubicBezTo>
                  <a:cubicBezTo>
                    <a:pt x="43" y="140"/>
                    <a:pt x="43" y="139"/>
                    <a:pt x="43" y="139"/>
                  </a:cubicBezTo>
                  <a:cubicBezTo>
                    <a:pt x="46" y="140"/>
                    <a:pt x="49" y="140"/>
                    <a:pt x="52" y="140"/>
                  </a:cubicBezTo>
                  <a:moveTo>
                    <a:pt x="15" y="213"/>
                  </a:moveTo>
                  <a:cubicBezTo>
                    <a:pt x="14" y="210"/>
                    <a:pt x="12" y="206"/>
                    <a:pt x="10" y="202"/>
                  </a:cubicBezTo>
                  <a:cubicBezTo>
                    <a:pt x="8" y="198"/>
                    <a:pt x="6" y="194"/>
                    <a:pt x="5" y="190"/>
                  </a:cubicBezTo>
                  <a:cubicBezTo>
                    <a:pt x="4" y="188"/>
                    <a:pt x="4" y="186"/>
                    <a:pt x="4" y="185"/>
                  </a:cubicBezTo>
                  <a:cubicBezTo>
                    <a:pt x="4" y="184"/>
                    <a:pt x="4" y="183"/>
                    <a:pt x="4" y="183"/>
                  </a:cubicBezTo>
                  <a:cubicBezTo>
                    <a:pt x="4" y="182"/>
                    <a:pt x="5" y="181"/>
                    <a:pt x="5" y="180"/>
                  </a:cubicBezTo>
                  <a:cubicBezTo>
                    <a:pt x="6" y="179"/>
                    <a:pt x="7" y="178"/>
                    <a:pt x="7" y="177"/>
                  </a:cubicBezTo>
                  <a:cubicBezTo>
                    <a:pt x="14" y="163"/>
                    <a:pt x="18" y="152"/>
                    <a:pt x="25" y="138"/>
                  </a:cubicBezTo>
                  <a:cubicBezTo>
                    <a:pt x="25" y="137"/>
                    <a:pt x="27" y="136"/>
                    <a:pt x="28" y="135"/>
                  </a:cubicBezTo>
                  <a:cubicBezTo>
                    <a:pt x="29" y="134"/>
                    <a:pt x="31" y="134"/>
                    <a:pt x="32" y="134"/>
                  </a:cubicBezTo>
                  <a:cubicBezTo>
                    <a:pt x="32" y="134"/>
                    <a:pt x="32" y="134"/>
                    <a:pt x="32" y="134"/>
                  </a:cubicBezTo>
                  <a:cubicBezTo>
                    <a:pt x="33" y="134"/>
                    <a:pt x="33" y="134"/>
                    <a:pt x="33" y="134"/>
                  </a:cubicBezTo>
                  <a:cubicBezTo>
                    <a:pt x="34" y="134"/>
                    <a:pt x="35" y="136"/>
                    <a:pt x="36" y="137"/>
                  </a:cubicBezTo>
                  <a:cubicBezTo>
                    <a:pt x="37" y="138"/>
                    <a:pt x="37" y="140"/>
                    <a:pt x="37" y="142"/>
                  </a:cubicBezTo>
                  <a:cubicBezTo>
                    <a:pt x="37" y="142"/>
                    <a:pt x="37" y="142"/>
                    <a:pt x="37" y="142"/>
                  </a:cubicBezTo>
                  <a:cubicBezTo>
                    <a:pt x="37" y="142"/>
                    <a:pt x="37" y="143"/>
                    <a:pt x="37" y="144"/>
                  </a:cubicBezTo>
                  <a:cubicBezTo>
                    <a:pt x="36" y="147"/>
                    <a:pt x="35" y="154"/>
                    <a:pt x="32" y="161"/>
                  </a:cubicBezTo>
                  <a:cubicBezTo>
                    <a:pt x="30" y="168"/>
                    <a:pt x="28" y="174"/>
                    <a:pt x="25" y="178"/>
                  </a:cubicBezTo>
                  <a:cubicBezTo>
                    <a:pt x="25" y="179"/>
                    <a:pt x="25" y="179"/>
                    <a:pt x="25" y="179"/>
                  </a:cubicBezTo>
                  <a:cubicBezTo>
                    <a:pt x="25" y="180"/>
                    <a:pt x="25" y="180"/>
                    <a:pt x="25" y="180"/>
                  </a:cubicBezTo>
                  <a:cubicBezTo>
                    <a:pt x="27" y="182"/>
                    <a:pt x="28" y="184"/>
                    <a:pt x="28" y="187"/>
                  </a:cubicBezTo>
                  <a:cubicBezTo>
                    <a:pt x="29" y="189"/>
                    <a:pt x="29" y="192"/>
                    <a:pt x="30" y="195"/>
                  </a:cubicBezTo>
                  <a:cubicBezTo>
                    <a:pt x="30" y="196"/>
                    <a:pt x="31" y="198"/>
                    <a:pt x="32" y="199"/>
                  </a:cubicBezTo>
                  <a:cubicBezTo>
                    <a:pt x="33" y="201"/>
                    <a:pt x="35" y="201"/>
                    <a:pt x="36" y="202"/>
                  </a:cubicBezTo>
                  <a:cubicBezTo>
                    <a:pt x="39" y="202"/>
                    <a:pt x="42" y="204"/>
                    <a:pt x="44" y="206"/>
                  </a:cubicBezTo>
                  <a:cubicBezTo>
                    <a:pt x="46" y="208"/>
                    <a:pt x="47" y="211"/>
                    <a:pt x="47" y="213"/>
                  </a:cubicBezTo>
                  <a:cubicBezTo>
                    <a:pt x="47" y="215"/>
                    <a:pt x="47" y="215"/>
                    <a:pt x="47" y="215"/>
                  </a:cubicBezTo>
                  <a:cubicBezTo>
                    <a:pt x="49" y="215"/>
                    <a:pt x="49" y="215"/>
                    <a:pt x="49" y="215"/>
                  </a:cubicBezTo>
                  <a:cubicBezTo>
                    <a:pt x="50" y="215"/>
                    <a:pt x="52" y="215"/>
                    <a:pt x="53" y="215"/>
                  </a:cubicBezTo>
                  <a:cubicBezTo>
                    <a:pt x="57" y="215"/>
                    <a:pt x="61" y="215"/>
                    <a:pt x="65" y="213"/>
                  </a:cubicBezTo>
                  <a:cubicBezTo>
                    <a:pt x="67" y="213"/>
                    <a:pt x="68" y="212"/>
                    <a:pt x="70" y="211"/>
                  </a:cubicBezTo>
                  <a:cubicBezTo>
                    <a:pt x="72" y="209"/>
                    <a:pt x="72" y="207"/>
                    <a:pt x="72" y="204"/>
                  </a:cubicBezTo>
                  <a:cubicBezTo>
                    <a:pt x="72" y="202"/>
                    <a:pt x="72" y="200"/>
                    <a:pt x="71" y="198"/>
                  </a:cubicBezTo>
                  <a:cubicBezTo>
                    <a:pt x="70" y="191"/>
                    <a:pt x="67" y="184"/>
                    <a:pt x="67" y="177"/>
                  </a:cubicBezTo>
                  <a:cubicBezTo>
                    <a:pt x="67" y="175"/>
                    <a:pt x="68" y="172"/>
                    <a:pt x="69" y="169"/>
                  </a:cubicBezTo>
                  <a:cubicBezTo>
                    <a:pt x="70" y="165"/>
                    <a:pt x="72" y="162"/>
                    <a:pt x="74" y="160"/>
                  </a:cubicBezTo>
                  <a:cubicBezTo>
                    <a:pt x="76" y="158"/>
                    <a:pt x="77" y="158"/>
                    <a:pt x="79" y="158"/>
                  </a:cubicBezTo>
                  <a:cubicBezTo>
                    <a:pt x="79" y="158"/>
                    <a:pt x="79" y="158"/>
                    <a:pt x="79" y="158"/>
                  </a:cubicBezTo>
                  <a:cubicBezTo>
                    <a:pt x="81" y="158"/>
                    <a:pt x="82" y="158"/>
                    <a:pt x="83" y="159"/>
                  </a:cubicBezTo>
                  <a:cubicBezTo>
                    <a:pt x="84" y="160"/>
                    <a:pt x="85" y="161"/>
                    <a:pt x="85" y="162"/>
                  </a:cubicBezTo>
                  <a:cubicBezTo>
                    <a:pt x="85" y="162"/>
                    <a:pt x="85" y="162"/>
                    <a:pt x="85" y="162"/>
                  </a:cubicBezTo>
                  <a:cubicBezTo>
                    <a:pt x="85" y="164"/>
                    <a:pt x="85" y="166"/>
                    <a:pt x="85" y="169"/>
                  </a:cubicBezTo>
                  <a:cubicBezTo>
                    <a:pt x="85" y="178"/>
                    <a:pt x="86" y="188"/>
                    <a:pt x="89" y="197"/>
                  </a:cubicBezTo>
                  <a:cubicBezTo>
                    <a:pt x="94" y="213"/>
                    <a:pt x="98" y="220"/>
                    <a:pt x="102" y="235"/>
                  </a:cubicBezTo>
                  <a:cubicBezTo>
                    <a:pt x="102" y="239"/>
                    <a:pt x="103" y="241"/>
                    <a:pt x="103" y="244"/>
                  </a:cubicBezTo>
                  <a:cubicBezTo>
                    <a:pt x="103" y="250"/>
                    <a:pt x="101" y="255"/>
                    <a:pt x="98" y="259"/>
                  </a:cubicBezTo>
                  <a:cubicBezTo>
                    <a:pt x="96" y="263"/>
                    <a:pt x="93" y="267"/>
                    <a:pt x="92" y="272"/>
                  </a:cubicBezTo>
                  <a:cubicBezTo>
                    <a:pt x="92" y="272"/>
                    <a:pt x="92" y="272"/>
                    <a:pt x="92" y="272"/>
                  </a:cubicBezTo>
                  <a:cubicBezTo>
                    <a:pt x="92" y="275"/>
                    <a:pt x="92" y="278"/>
                    <a:pt x="92" y="281"/>
                  </a:cubicBezTo>
                  <a:cubicBezTo>
                    <a:pt x="91" y="281"/>
                    <a:pt x="91" y="282"/>
                    <a:pt x="91" y="283"/>
                  </a:cubicBezTo>
                  <a:cubicBezTo>
                    <a:pt x="92" y="283"/>
                    <a:pt x="92" y="283"/>
                    <a:pt x="92" y="283"/>
                  </a:cubicBezTo>
                  <a:cubicBezTo>
                    <a:pt x="91" y="286"/>
                    <a:pt x="91" y="288"/>
                    <a:pt x="91" y="291"/>
                  </a:cubicBezTo>
                  <a:cubicBezTo>
                    <a:pt x="95" y="291"/>
                    <a:pt x="95" y="291"/>
                    <a:pt x="95" y="291"/>
                  </a:cubicBezTo>
                  <a:cubicBezTo>
                    <a:pt x="95" y="289"/>
                    <a:pt x="95" y="286"/>
                    <a:pt x="95" y="284"/>
                  </a:cubicBezTo>
                  <a:cubicBezTo>
                    <a:pt x="97" y="284"/>
                    <a:pt x="98" y="285"/>
                    <a:pt x="99" y="286"/>
                  </a:cubicBezTo>
                  <a:cubicBezTo>
                    <a:pt x="100" y="287"/>
                    <a:pt x="100" y="288"/>
                    <a:pt x="100" y="289"/>
                  </a:cubicBezTo>
                  <a:cubicBezTo>
                    <a:pt x="100" y="290"/>
                    <a:pt x="99" y="291"/>
                    <a:pt x="98" y="292"/>
                  </a:cubicBezTo>
                  <a:cubicBezTo>
                    <a:pt x="96" y="294"/>
                    <a:pt x="93" y="295"/>
                    <a:pt x="90" y="296"/>
                  </a:cubicBezTo>
                  <a:cubicBezTo>
                    <a:pt x="87" y="297"/>
                    <a:pt x="84" y="298"/>
                    <a:pt x="82" y="298"/>
                  </a:cubicBezTo>
                  <a:cubicBezTo>
                    <a:pt x="79" y="299"/>
                    <a:pt x="77" y="299"/>
                    <a:pt x="74" y="299"/>
                  </a:cubicBezTo>
                  <a:cubicBezTo>
                    <a:pt x="74" y="299"/>
                    <a:pt x="74" y="299"/>
                    <a:pt x="74" y="299"/>
                  </a:cubicBezTo>
                  <a:cubicBezTo>
                    <a:pt x="70" y="299"/>
                    <a:pt x="66" y="298"/>
                    <a:pt x="61" y="298"/>
                  </a:cubicBezTo>
                  <a:cubicBezTo>
                    <a:pt x="48" y="297"/>
                    <a:pt x="41" y="294"/>
                    <a:pt x="38" y="292"/>
                  </a:cubicBezTo>
                  <a:cubicBezTo>
                    <a:pt x="37" y="292"/>
                    <a:pt x="36" y="291"/>
                    <a:pt x="36" y="290"/>
                  </a:cubicBezTo>
                  <a:cubicBezTo>
                    <a:pt x="36" y="290"/>
                    <a:pt x="36" y="289"/>
                    <a:pt x="36" y="288"/>
                  </a:cubicBezTo>
                  <a:cubicBezTo>
                    <a:pt x="36" y="288"/>
                    <a:pt x="36" y="288"/>
                    <a:pt x="36" y="288"/>
                  </a:cubicBezTo>
                  <a:cubicBezTo>
                    <a:pt x="36" y="287"/>
                    <a:pt x="36" y="287"/>
                    <a:pt x="36" y="287"/>
                  </a:cubicBezTo>
                  <a:cubicBezTo>
                    <a:pt x="37" y="287"/>
                    <a:pt x="38" y="286"/>
                    <a:pt x="40" y="285"/>
                  </a:cubicBezTo>
                  <a:cubicBezTo>
                    <a:pt x="40" y="286"/>
                    <a:pt x="40" y="286"/>
                    <a:pt x="40" y="286"/>
                  </a:cubicBezTo>
                  <a:cubicBezTo>
                    <a:pt x="40" y="288"/>
                    <a:pt x="40" y="289"/>
                    <a:pt x="40" y="291"/>
                  </a:cubicBezTo>
                  <a:cubicBezTo>
                    <a:pt x="44" y="291"/>
                    <a:pt x="44" y="291"/>
                    <a:pt x="44" y="291"/>
                  </a:cubicBezTo>
                  <a:cubicBezTo>
                    <a:pt x="44" y="290"/>
                    <a:pt x="44" y="288"/>
                    <a:pt x="44" y="286"/>
                  </a:cubicBezTo>
                  <a:cubicBezTo>
                    <a:pt x="44" y="281"/>
                    <a:pt x="44" y="276"/>
                    <a:pt x="43" y="271"/>
                  </a:cubicBezTo>
                  <a:cubicBezTo>
                    <a:pt x="43" y="271"/>
                    <a:pt x="43" y="271"/>
                    <a:pt x="43" y="271"/>
                  </a:cubicBezTo>
                  <a:cubicBezTo>
                    <a:pt x="40" y="272"/>
                    <a:pt x="40" y="272"/>
                    <a:pt x="40" y="272"/>
                  </a:cubicBezTo>
                  <a:cubicBezTo>
                    <a:pt x="43" y="271"/>
                    <a:pt x="43" y="271"/>
                    <a:pt x="43" y="271"/>
                  </a:cubicBezTo>
                  <a:cubicBezTo>
                    <a:pt x="43" y="271"/>
                    <a:pt x="43" y="271"/>
                    <a:pt x="43" y="271"/>
                  </a:cubicBezTo>
                  <a:cubicBezTo>
                    <a:pt x="38" y="264"/>
                    <a:pt x="34" y="257"/>
                    <a:pt x="30" y="251"/>
                  </a:cubicBezTo>
                  <a:cubicBezTo>
                    <a:pt x="26" y="245"/>
                    <a:pt x="24" y="241"/>
                    <a:pt x="23" y="239"/>
                  </a:cubicBezTo>
                  <a:cubicBezTo>
                    <a:pt x="21" y="237"/>
                    <a:pt x="21" y="235"/>
                    <a:pt x="20" y="232"/>
                  </a:cubicBezTo>
                  <a:cubicBezTo>
                    <a:pt x="20" y="233"/>
                    <a:pt x="21" y="234"/>
                    <a:pt x="21" y="235"/>
                  </a:cubicBezTo>
                  <a:cubicBezTo>
                    <a:pt x="21" y="235"/>
                    <a:pt x="21" y="235"/>
                    <a:pt x="21" y="235"/>
                  </a:cubicBezTo>
                  <a:cubicBezTo>
                    <a:pt x="22" y="235"/>
                    <a:pt x="22" y="235"/>
                    <a:pt x="22" y="235"/>
                  </a:cubicBezTo>
                  <a:cubicBezTo>
                    <a:pt x="25" y="238"/>
                    <a:pt x="25" y="238"/>
                    <a:pt x="25" y="238"/>
                  </a:cubicBezTo>
                  <a:cubicBezTo>
                    <a:pt x="25" y="234"/>
                    <a:pt x="25" y="234"/>
                    <a:pt x="25" y="234"/>
                  </a:cubicBezTo>
                  <a:cubicBezTo>
                    <a:pt x="24" y="234"/>
                    <a:pt x="24" y="234"/>
                    <a:pt x="24" y="234"/>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1" y="226"/>
                    <a:pt x="18" y="220"/>
                    <a:pt x="15" y="214"/>
                  </a:cubicBezTo>
                  <a:cubicBezTo>
                    <a:pt x="15" y="213"/>
                    <a:pt x="15" y="213"/>
                    <a:pt x="15" y="213"/>
                  </a:cubicBezTo>
                  <a:cubicBezTo>
                    <a:pt x="15" y="213"/>
                    <a:pt x="15" y="213"/>
                    <a:pt x="15" y="213"/>
                  </a:cubicBezTo>
                  <a:moveTo>
                    <a:pt x="44" y="133"/>
                  </a:moveTo>
                  <a:cubicBezTo>
                    <a:pt x="45" y="133"/>
                    <a:pt x="45" y="133"/>
                    <a:pt x="45" y="133"/>
                  </a:cubicBezTo>
                  <a:cubicBezTo>
                    <a:pt x="45" y="133"/>
                    <a:pt x="45" y="133"/>
                    <a:pt x="45" y="133"/>
                  </a:cubicBezTo>
                  <a:cubicBezTo>
                    <a:pt x="57" y="133"/>
                    <a:pt x="68" y="131"/>
                    <a:pt x="80" y="129"/>
                  </a:cubicBezTo>
                  <a:cubicBezTo>
                    <a:pt x="79" y="130"/>
                    <a:pt x="79" y="130"/>
                    <a:pt x="79" y="130"/>
                  </a:cubicBezTo>
                  <a:cubicBezTo>
                    <a:pt x="79" y="131"/>
                    <a:pt x="78" y="132"/>
                    <a:pt x="78" y="133"/>
                  </a:cubicBezTo>
                  <a:cubicBezTo>
                    <a:pt x="78" y="133"/>
                    <a:pt x="78" y="133"/>
                    <a:pt x="78" y="133"/>
                  </a:cubicBezTo>
                  <a:cubicBezTo>
                    <a:pt x="74" y="134"/>
                    <a:pt x="70" y="135"/>
                    <a:pt x="65" y="135"/>
                  </a:cubicBezTo>
                  <a:cubicBezTo>
                    <a:pt x="61" y="136"/>
                    <a:pt x="56" y="136"/>
                    <a:pt x="52" y="136"/>
                  </a:cubicBezTo>
                  <a:cubicBezTo>
                    <a:pt x="52" y="136"/>
                    <a:pt x="52" y="136"/>
                    <a:pt x="52" y="136"/>
                  </a:cubicBezTo>
                  <a:cubicBezTo>
                    <a:pt x="52" y="136"/>
                    <a:pt x="52" y="136"/>
                    <a:pt x="52" y="136"/>
                  </a:cubicBezTo>
                  <a:cubicBezTo>
                    <a:pt x="49" y="136"/>
                    <a:pt x="46" y="136"/>
                    <a:pt x="44" y="135"/>
                  </a:cubicBezTo>
                  <a:cubicBezTo>
                    <a:pt x="44" y="135"/>
                    <a:pt x="44" y="135"/>
                    <a:pt x="44" y="135"/>
                  </a:cubicBezTo>
                  <a:cubicBezTo>
                    <a:pt x="43" y="135"/>
                    <a:pt x="43" y="135"/>
                    <a:pt x="43" y="135"/>
                  </a:cubicBezTo>
                  <a:cubicBezTo>
                    <a:pt x="43" y="134"/>
                    <a:pt x="43" y="134"/>
                    <a:pt x="43" y="133"/>
                  </a:cubicBezTo>
                  <a:cubicBezTo>
                    <a:pt x="44" y="133"/>
                    <a:pt x="44" y="133"/>
                    <a:pt x="44" y="133"/>
                  </a:cubicBezTo>
                  <a:moveTo>
                    <a:pt x="48" y="126"/>
                  </a:moveTo>
                  <a:cubicBezTo>
                    <a:pt x="49" y="126"/>
                    <a:pt x="50" y="126"/>
                    <a:pt x="51" y="125"/>
                  </a:cubicBezTo>
                  <a:cubicBezTo>
                    <a:pt x="60" y="125"/>
                    <a:pt x="70" y="124"/>
                    <a:pt x="79" y="124"/>
                  </a:cubicBezTo>
                  <a:cubicBezTo>
                    <a:pt x="79" y="124"/>
                    <a:pt x="79" y="124"/>
                    <a:pt x="79" y="124"/>
                  </a:cubicBezTo>
                  <a:cubicBezTo>
                    <a:pt x="79" y="125"/>
                    <a:pt x="79" y="125"/>
                    <a:pt x="78" y="125"/>
                  </a:cubicBezTo>
                  <a:cubicBezTo>
                    <a:pt x="78" y="126"/>
                    <a:pt x="78" y="126"/>
                    <a:pt x="78" y="126"/>
                  </a:cubicBezTo>
                  <a:cubicBezTo>
                    <a:pt x="78" y="126"/>
                    <a:pt x="78" y="126"/>
                    <a:pt x="78" y="126"/>
                  </a:cubicBezTo>
                  <a:cubicBezTo>
                    <a:pt x="67" y="127"/>
                    <a:pt x="56" y="129"/>
                    <a:pt x="45" y="130"/>
                  </a:cubicBezTo>
                  <a:cubicBezTo>
                    <a:pt x="45" y="130"/>
                    <a:pt x="45" y="130"/>
                    <a:pt x="45" y="130"/>
                  </a:cubicBezTo>
                  <a:cubicBezTo>
                    <a:pt x="44" y="130"/>
                    <a:pt x="44" y="130"/>
                    <a:pt x="44" y="130"/>
                  </a:cubicBezTo>
                  <a:cubicBezTo>
                    <a:pt x="44" y="130"/>
                    <a:pt x="44" y="130"/>
                    <a:pt x="44" y="130"/>
                  </a:cubicBezTo>
                  <a:cubicBezTo>
                    <a:pt x="43" y="129"/>
                    <a:pt x="43" y="129"/>
                    <a:pt x="43" y="129"/>
                  </a:cubicBezTo>
                  <a:cubicBezTo>
                    <a:pt x="43" y="129"/>
                    <a:pt x="43" y="129"/>
                    <a:pt x="43" y="129"/>
                  </a:cubicBezTo>
                  <a:cubicBezTo>
                    <a:pt x="43" y="129"/>
                    <a:pt x="43" y="129"/>
                    <a:pt x="43" y="129"/>
                  </a:cubicBezTo>
                  <a:cubicBezTo>
                    <a:pt x="43" y="129"/>
                    <a:pt x="43" y="128"/>
                    <a:pt x="43" y="128"/>
                  </a:cubicBezTo>
                  <a:cubicBezTo>
                    <a:pt x="43" y="127"/>
                    <a:pt x="43" y="126"/>
                    <a:pt x="43" y="125"/>
                  </a:cubicBezTo>
                  <a:cubicBezTo>
                    <a:pt x="44" y="125"/>
                    <a:pt x="46" y="126"/>
                    <a:pt x="48" y="126"/>
                  </a:cubicBezTo>
                  <a:moveTo>
                    <a:pt x="62" y="119"/>
                  </a:moveTo>
                  <a:cubicBezTo>
                    <a:pt x="66" y="119"/>
                    <a:pt x="69" y="119"/>
                    <a:pt x="73" y="118"/>
                  </a:cubicBezTo>
                  <a:cubicBezTo>
                    <a:pt x="75" y="118"/>
                    <a:pt x="77" y="118"/>
                    <a:pt x="79" y="117"/>
                  </a:cubicBezTo>
                  <a:cubicBezTo>
                    <a:pt x="79" y="118"/>
                    <a:pt x="79" y="119"/>
                    <a:pt x="79" y="120"/>
                  </a:cubicBezTo>
                  <a:cubicBezTo>
                    <a:pt x="79" y="120"/>
                    <a:pt x="79" y="120"/>
                    <a:pt x="79" y="120"/>
                  </a:cubicBezTo>
                  <a:cubicBezTo>
                    <a:pt x="70" y="121"/>
                    <a:pt x="60" y="121"/>
                    <a:pt x="51" y="122"/>
                  </a:cubicBezTo>
                  <a:cubicBezTo>
                    <a:pt x="50" y="122"/>
                    <a:pt x="49" y="122"/>
                    <a:pt x="48" y="122"/>
                  </a:cubicBezTo>
                  <a:cubicBezTo>
                    <a:pt x="48" y="122"/>
                    <a:pt x="48" y="122"/>
                    <a:pt x="48" y="122"/>
                  </a:cubicBezTo>
                  <a:cubicBezTo>
                    <a:pt x="46" y="122"/>
                    <a:pt x="44" y="122"/>
                    <a:pt x="42" y="121"/>
                  </a:cubicBezTo>
                  <a:cubicBezTo>
                    <a:pt x="42" y="121"/>
                    <a:pt x="42" y="120"/>
                    <a:pt x="42" y="120"/>
                  </a:cubicBezTo>
                  <a:cubicBezTo>
                    <a:pt x="42" y="119"/>
                    <a:pt x="42" y="119"/>
                    <a:pt x="42" y="118"/>
                  </a:cubicBezTo>
                  <a:cubicBezTo>
                    <a:pt x="43" y="118"/>
                    <a:pt x="43" y="118"/>
                    <a:pt x="43" y="118"/>
                  </a:cubicBezTo>
                  <a:cubicBezTo>
                    <a:pt x="43" y="118"/>
                    <a:pt x="43" y="118"/>
                    <a:pt x="43" y="118"/>
                  </a:cubicBezTo>
                  <a:cubicBezTo>
                    <a:pt x="49" y="118"/>
                    <a:pt x="56" y="119"/>
                    <a:pt x="62" y="119"/>
                  </a:cubicBezTo>
                  <a:moveTo>
                    <a:pt x="57" y="115"/>
                  </a:moveTo>
                  <a:cubicBezTo>
                    <a:pt x="55" y="115"/>
                    <a:pt x="53" y="115"/>
                    <a:pt x="51" y="115"/>
                  </a:cubicBezTo>
                  <a:cubicBezTo>
                    <a:pt x="53" y="114"/>
                    <a:pt x="55" y="114"/>
                    <a:pt x="57" y="114"/>
                  </a:cubicBezTo>
                  <a:cubicBezTo>
                    <a:pt x="57" y="115"/>
                    <a:pt x="57" y="115"/>
                    <a:pt x="57" y="115"/>
                  </a:cubicBezTo>
                  <a:cubicBezTo>
                    <a:pt x="57" y="115"/>
                    <a:pt x="57" y="115"/>
                    <a:pt x="57" y="115"/>
                  </a:cubicBezTo>
                  <a:moveTo>
                    <a:pt x="70" y="115"/>
                  </a:moveTo>
                  <a:cubicBezTo>
                    <a:pt x="70" y="114"/>
                    <a:pt x="70" y="114"/>
                    <a:pt x="70" y="114"/>
                  </a:cubicBezTo>
                  <a:cubicBezTo>
                    <a:pt x="70" y="114"/>
                    <a:pt x="70" y="114"/>
                    <a:pt x="70" y="114"/>
                  </a:cubicBezTo>
                  <a:cubicBezTo>
                    <a:pt x="73" y="114"/>
                    <a:pt x="75" y="114"/>
                    <a:pt x="77" y="114"/>
                  </a:cubicBezTo>
                  <a:cubicBezTo>
                    <a:pt x="75" y="115"/>
                    <a:pt x="74" y="115"/>
                    <a:pt x="72" y="115"/>
                  </a:cubicBezTo>
                  <a:cubicBezTo>
                    <a:pt x="72" y="115"/>
                    <a:pt x="71" y="115"/>
                    <a:pt x="70" y="115"/>
                  </a:cubicBezTo>
                  <a:moveTo>
                    <a:pt x="62" y="115"/>
                  </a:moveTo>
                  <a:cubicBezTo>
                    <a:pt x="62" y="115"/>
                    <a:pt x="61" y="115"/>
                    <a:pt x="60" y="115"/>
                  </a:cubicBezTo>
                  <a:cubicBezTo>
                    <a:pt x="60" y="115"/>
                    <a:pt x="60" y="115"/>
                    <a:pt x="60" y="115"/>
                  </a:cubicBezTo>
                  <a:cubicBezTo>
                    <a:pt x="60" y="114"/>
                    <a:pt x="60" y="114"/>
                    <a:pt x="60" y="114"/>
                  </a:cubicBezTo>
                  <a:cubicBezTo>
                    <a:pt x="61" y="113"/>
                    <a:pt x="62" y="113"/>
                    <a:pt x="63" y="113"/>
                  </a:cubicBezTo>
                  <a:cubicBezTo>
                    <a:pt x="63" y="113"/>
                    <a:pt x="63" y="113"/>
                    <a:pt x="63" y="113"/>
                  </a:cubicBezTo>
                  <a:cubicBezTo>
                    <a:pt x="65" y="113"/>
                    <a:pt x="66" y="114"/>
                    <a:pt x="67" y="114"/>
                  </a:cubicBezTo>
                  <a:cubicBezTo>
                    <a:pt x="67" y="114"/>
                    <a:pt x="67" y="114"/>
                    <a:pt x="67" y="114"/>
                  </a:cubicBezTo>
                  <a:cubicBezTo>
                    <a:pt x="67" y="115"/>
                    <a:pt x="67" y="115"/>
                    <a:pt x="67" y="115"/>
                  </a:cubicBezTo>
                  <a:cubicBezTo>
                    <a:pt x="66" y="115"/>
                    <a:pt x="64" y="115"/>
                    <a:pt x="62" y="115"/>
                  </a:cubicBezTo>
                  <a:moveTo>
                    <a:pt x="60" y="110"/>
                  </a:moveTo>
                  <a:cubicBezTo>
                    <a:pt x="60" y="99"/>
                    <a:pt x="59" y="88"/>
                    <a:pt x="58" y="77"/>
                  </a:cubicBezTo>
                  <a:cubicBezTo>
                    <a:pt x="58" y="77"/>
                    <a:pt x="58" y="77"/>
                    <a:pt x="58" y="77"/>
                  </a:cubicBezTo>
                  <a:cubicBezTo>
                    <a:pt x="60" y="76"/>
                    <a:pt x="62" y="75"/>
                    <a:pt x="63" y="74"/>
                  </a:cubicBezTo>
                  <a:cubicBezTo>
                    <a:pt x="63" y="73"/>
                    <a:pt x="63" y="73"/>
                    <a:pt x="64" y="72"/>
                  </a:cubicBezTo>
                  <a:cubicBezTo>
                    <a:pt x="64" y="72"/>
                    <a:pt x="64" y="72"/>
                    <a:pt x="64" y="72"/>
                  </a:cubicBezTo>
                  <a:cubicBezTo>
                    <a:pt x="65" y="74"/>
                    <a:pt x="67" y="74"/>
                    <a:pt x="69" y="75"/>
                  </a:cubicBezTo>
                  <a:cubicBezTo>
                    <a:pt x="67" y="84"/>
                    <a:pt x="67" y="94"/>
                    <a:pt x="67" y="103"/>
                  </a:cubicBezTo>
                  <a:cubicBezTo>
                    <a:pt x="67" y="105"/>
                    <a:pt x="67" y="108"/>
                    <a:pt x="67" y="110"/>
                  </a:cubicBezTo>
                  <a:cubicBezTo>
                    <a:pt x="66" y="110"/>
                    <a:pt x="65" y="110"/>
                    <a:pt x="63" y="110"/>
                  </a:cubicBezTo>
                  <a:cubicBezTo>
                    <a:pt x="62" y="110"/>
                    <a:pt x="61" y="110"/>
                    <a:pt x="60" y="110"/>
                  </a:cubicBezTo>
                  <a:moveTo>
                    <a:pt x="74" y="70"/>
                  </a:moveTo>
                  <a:cubicBezTo>
                    <a:pt x="75" y="62"/>
                    <a:pt x="77" y="55"/>
                    <a:pt x="80" y="47"/>
                  </a:cubicBezTo>
                  <a:cubicBezTo>
                    <a:pt x="80" y="46"/>
                    <a:pt x="81" y="45"/>
                    <a:pt x="81" y="44"/>
                  </a:cubicBezTo>
                  <a:cubicBezTo>
                    <a:pt x="82" y="44"/>
                    <a:pt x="82" y="44"/>
                    <a:pt x="82" y="44"/>
                  </a:cubicBezTo>
                  <a:cubicBezTo>
                    <a:pt x="83" y="44"/>
                    <a:pt x="83" y="44"/>
                    <a:pt x="83" y="44"/>
                  </a:cubicBezTo>
                  <a:cubicBezTo>
                    <a:pt x="83" y="44"/>
                    <a:pt x="83" y="45"/>
                    <a:pt x="83" y="46"/>
                  </a:cubicBezTo>
                  <a:cubicBezTo>
                    <a:pt x="83" y="46"/>
                    <a:pt x="83" y="46"/>
                    <a:pt x="83" y="46"/>
                  </a:cubicBezTo>
                  <a:cubicBezTo>
                    <a:pt x="83" y="52"/>
                    <a:pt x="81" y="59"/>
                    <a:pt x="78" y="65"/>
                  </a:cubicBezTo>
                  <a:cubicBezTo>
                    <a:pt x="77" y="67"/>
                    <a:pt x="75" y="69"/>
                    <a:pt x="74" y="70"/>
                  </a:cubicBezTo>
                  <a:moveTo>
                    <a:pt x="53" y="72"/>
                  </a:moveTo>
                  <a:cubicBezTo>
                    <a:pt x="53" y="71"/>
                    <a:pt x="52" y="71"/>
                    <a:pt x="51" y="71"/>
                  </a:cubicBezTo>
                  <a:cubicBezTo>
                    <a:pt x="46" y="66"/>
                    <a:pt x="42" y="60"/>
                    <a:pt x="38" y="54"/>
                  </a:cubicBezTo>
                  <a:cubicBezTo>
                    <a:pt x="37" y="52"/>
                    <a:pt x="36" y="50"/>
                    <a:pt x="36" y="48"/>
                  </a:cubicBezTo>
                  <a:cubicBezTo>
                    <a:pt x="36" y="48"/>
                    <a:pt x="36" y="48"/>
                    <a:pt x="36" y="48"/>
                  </a:cubicBezTo>
                  <a:cubicBezTo>
                    <a:pt x="36" y="46"/>
                    <a:pt x="37" y="44"/>
                    <a:pt x="39" y="43"/>
                  </a:cubicBezTo>
                  <a:cubicBezTo>
                    <a:pt x="40" y="43"/>
                    <a:pt x="41" y="42"/>
                    <a:pt x="42" y="42"/>
                  </a:cubicBezTo>
                  <a:cubicBezTo>
                    <a:pt x="42" y="42"/>
                    <a:pt x="42" y="42"/>
                    <a:pt x="42" y="42"/>
                  </a:cubicBezTo>
                  <a:cubicBezTo>
                    <a:pt x="42" y="42"/>
                    <a:pt x="42" y="42"/>
                    <a:pt x="42" y="42"/>
                  </a:cubicBezTo>
                  <a:cubicBezTo>
                    <a:pt x="43" y="42"/>
                    <a:pt x="43" y="43"/>
                    <a:pt x="44" y="43"/>
                  </a:cubicBezTo>
                  <a:cubicBezTo>
                    <a:pt x="46" y="44"/>
                    <a:pt x="47" y="46"/>
                    <a:pt x="48" y="49"/>
                  </a:cubicBezTo>
                  <a:cubicBezTo>
                    <a:pt x="50" y="57"/>
                    <a:pt x="52" y="64"/>
                    <a:pt x="53" y="72"/>
                  </a:cubicBezTo>
                  <a:moveTo>
                    <a:pt x="64" y="63"/>
                  </a:moveTo>
                  <a:cubicBezTo>
                    <a:pt x="63" y="60"/>
                    <a:pt x="63" y="57"/>
                    <a:pt x="63" y="54"/>
                  </a:cubicBezTo>
                  <a:cubicBezTo>
                    <a:pt x="63" y="51"/>
                    <a:pt x="64" y="47"/>
                    <a:pt x="64" y="43"/>
                  </a:cubicBezTo>
                  <a:cubicBezTo>
                    <a:pt x="65" y="43"/>
                    <a:pt x="65" y="42"/>
                    <a:pt x="65" y="42"/>
                  </a:cubicBezTo>
                  <a:cubicBezTo>
                    <a:pt x="65" y="41"/>
                    <a:pt x="66" y="41"/>
                    <a:pt x="66" y="41"/>
                  </a:cubicBezTo>
                  <a:cubicBezTo>
                    <a:pt x="66" y="41"/>
                    <a:pt x="66" y="41"/>
                    <a:pt x="66" y="41"/>
                  </a:cubicBezTo>
                  <a:cubicBezTo>
                    <a:pt x="66" y="41"/>
                    <a:pt x="66" y="41"/>
                    <a:pt x="66" y="41"/>
                  </a:cubicBezTo>
                  <a:cubicBezTo>
                    <a:pt x="67" y="41"/>
                    <a:pt x="68" y="41"/>
                    <a:pt x="68" y="42"/>
                  </a:cubicBezTo>
                  <a:cubicBezTo>
                    <a:pt x="68" y="43"/>
                    <a:pt x="69" y="43"/>
                    <a:pt x="69" y="44"/>
                  </a:cubicBezTo>
                  <a:cubicBezTo>
                    <a:pt x="69" y="45"/>
                    <a:pt x="68" y="46"/>
                    <a:pt x="68" y="47"/>
                  </a:cubicBezTo>
                  <a:cubicBezTo>
                    <a:pt x="68" y="52"/>
                    <a:pt x="66" y="58"/>
                    <a:pt x="64" y="63"/>
                  </a:cubicBezTo>
                  <a:moveTo>
                    <a:pt x="41" y="114"/>
                  </a:moveTo>
                  <a:cubicBezTo>
                    <a:pt x="41" y="113"/>
                    <a:pt x="41" y="113"/>
                    <a:pt x="41" y="113"/>
                  </a:cubicBezTo>
                  <a:cubicBezTo>
                    <a:pt x="38" y="110"/>
                    <a:pt x="37" y="107"/>
                    <a:pt x="36" y="104"/>
                  </a:cubicBezTo>
                  <a:cubicBezTo>
                    <a:pt x="36" y="102"/>
                    <a:pt x="36" y="100"/>
                    <a:pt x="36" y="98"/>
                  </a:cubicBezTo>
                  <a:cubicBezTo>
                    <a:pt x="35" y="93"/>
                    <a:pt x="33" y="89"/>
                    <a:pt x="30" y="85"/>
                  </a:cubicBezTo>
                  <a:cubicBezTo>
                    <a:pt x="28" y="81"/>
                    <a:pt x="25" y="78"/>
                    <a:pt x="23" y="73"/>
                  </a:cubicBezTo>
                  <a:cubicBezTo>
                    <a:pt x="20" y="66"/>
                    <a:pt x="18" y="59"/>
                    <a:pt x="18" y="51"/>
                  </a:cubicBezTo>
                  <a:cubicBezTo>
                    <a:pt x="18" y="39"/>
                    <a:pt x="22" y="27"/>
                    <a:pt x="29" y="18"/>
                  </a:cubicBezTo>
                  <a:cubicBezTo>
                    <a:pt x="36" y="10"/>
                    <a:pt x="47" y="4"/>
                    <a:pt x="60" y="4"/>
                  </a:cubicBezTo>
                  <a:cubicBezTo>
                    <a:pt x="61" y="4"/>
                    <a:pt x="61" y="4"/>
                    <a:pt x="62" y="4"/>
                  </a:cubicBezTo>
                  <a:cubicBezTo>
                    <a:pt x="79" y="5"/>
                    <a:pt x="89" y="10"/>
                    <a:pt x="96" y="18"/>
                  </a:cubicBezTo>
                  <a:cubicBezTo>
                    <a:pt x="103" y="26"/>
                    <a:pt x="105" y="37"/>
                    <a:pt x="105" y="47"/>
                  </a:cubicBezTo>
                  <a:cubicBezTo>
                    <a:pt x="105" y="59"/>
                    <a:pt x="101" y="72"/>
                    <a:pt x="96" y="78"/>
                  </a:cubicBezTo>
                  <a:cubicBezTo>
                    <a:pt x="90" y="86"/>
                    <a:pt x="89" y="91"/>
                    <a:pt x="88" y="97"/>
                  </a:cubicBezTo>
                  <a:cubicBezTo>
                    <a:pt x="86" y="100"/>
                    <a:pt x="86" y="103"/>
                    <a:pt x="85" y="106"/>
                  </a:cubicBezTo>
                  <a:cubicBezTo>
                    <a:pt x="85" y="108"/>
                    <a:pt x="84" y="110"/>
                    <a:pt x="82" y="112"/>
                  </a:cubicBezTo>
                  <a:cubicBezTo>
                    <a:pt x="82" y="112"/>
                    <a:pt x="82" y="112"/>
                    <a:pt x="81" y="111"/>
                  </a:cubicBezTo>
                  <a:cubicBezTo>
                    <a:pt x="81" y="111"/>
                    <a:pt x="81" y="111"/>
                    <a:pt x="80" y="111"/>
                  </a:cubicBezTo>
                  <a:cubicBezTo>
                    <a:pt x="77" y="111"/>
                    <a:pt x="74" y="110"/>
                    <a:pt x="70" y="110"/>
                  </a:cubicBezTo>
                  <a:cubicBezTo>
                    <a:pt x="70" y="108"/>
                    <a:pt x="70" y="106"/>
                    <a:pt x="70" y="103"/>
                  </a:cubicBezTo>
                  <a:cubicBezTo>
                    <a:pt x="70" y="93"/>
                    <a:pt x="71" y="84"/>
                    <a:pt x="73" y="74"/>
                  </a:cubicBezTo>
                  <a:cubicBezTo>
                    <a:pt x="73" y="74"/>
                    <a:pt x="74" y="74"/>
                    <a:pt x="74" y="73"/>
                  </a:cubicBezTo>
                  <a:cubicBezTo>
                    <a:pt x="77" y="72"/>
                    <a:pt x="79" y="69"/>
                    <a:pt x="81" y="67"/>
                  </a:cubicBezTo>
                  <a:cubicBezTo>
                    <a:pt x="85" y="60"/>
                    <a:pt x="87" y="53"/>
                    <a:pt x="87" y="46"/>
                  </a:cubicBezTo>
                  <a:cubicBezTo>
                    <a:pt x="87" y="46"/>
                    <a:pt x="87" y="46"/>
                    <a:pt x="87" y="46"/>
                  </a:cubicBezTo>
                  <a:cubicBezTo>
                    <a:pt x="86" y="45"/>
                    <a:pt x="87" y="43"/>
                    <a:pt x="85" y="42"/>
                  </a:cubicBezTo>
                  <a:cubicBezTo>
                    <a:pt x="85" y="41"/>
                    <a:pt x="83" y="41"/>
                    <a:pt x="82" y="41"/>
                  </a:cubicBezTo>
                  <a:cubicBezTo>
                    <a:pt x="82" y="41"/>
                    <a:pt x="82" y="41"/>
                    <a:pt x="82" y="41"/>
                  </a:cubicBezTo>
                  <a:cubicBezTo>
                    <a:pt x="81" y="41"/>
                    <a:pt x="80" y="41"/>
                    <a:pt x="79" y="42"/>
                  </a:cubicBezTo>
                  <a:cubicBezTo>
                    <a:pt x="77" y="43"/>
                    <a:pt x="77" y="45"/>
                    <a:pt x="76" y="46"/>
                  </a:cubicBezTo>
                  <a:cubicBezTo>
                    <a:pt x="73" y="54"/>
                    <a:pt x="71" y="63"/>
                    <a:pt x="70" y="71"/>
                  </a:cubicBezTo>
                  <a:cubicBezTo>
                    <a:pt x="70" y="71"/>
                    <a:pt x="70" y="71"/>
                    <a:pt x="70" y="71"/>
                  </a:cubicBezTo>
                  <a:cubicBezTo>
                    <a:pt x="70" y="71"/>
                    <a:pt x="70" y="71"/>
                    <a:pt x="70" y="71"/>
                  </a:cubicBezTo>
                  <a:cubicBezTo>
                    <a:pt x="68" y="71"/>
                    <a:pt x="67" y="71"/>
                    <a:pt x="66" y="70"/>
                  </a:cubicBezTo>
                  <a:cubicBezTo>
                    <a:pt x="66" y="70"/>
                    <a:pt x="66" y="69"/>
                    <a:pt x="66" y="69"/>
                  </a:cubicBezTo>
                  <a:cubicBezTo>
                    <a:pt x="69" y="62"/>
                    <a:pt x="71" y="55"/>
                    <a:pt x="72" y="47"/>
                  </a:cubicBezTo>
                  <a:cubicBezTo>
                    <a:pt x="72" y="46"/>
                    <a:pt x="72" y="45"/>
                    <a:pt x="72" y="44"/>
                  </a:cubicBezTo>
                  <a:cubicBezTo>
                    <a:pt x="72" y="43"/>
                    <a:pt x="72" y="42"/>
                    <a:pt x="71" y="40"/>
                  </a:cubicBezTo>
                  <a:cubicBezTo>
                    <a:pt x="70" y="39"/>
                    <a:pt x="69" y="37"/>
                    <a:pt x="66" y="37"/>
                  </a:cubicBezTo>
                  <a:cubicBezTo>
                    <a:pt x="66" y="37"/>
                    <a:pt x="66" y="37"/>
                    <a:pt x="66" y="37"/>
                  </a:cubicBezTo>
                  <a:cubicBezTo>
                    <a:pt x="66" y="37"/>
                    <a:pt x="65" y="37"/>
                    <a:pt x="64" y="37"/>
                  </a:cubicBezTo>
                  <a:cubicBezTo>
                    <a:pt x="63" y="38"/>
                    <a:pt x="62" y="39"/>
                    <a:pt x="62" y="40"/>
                  </a:cubicBezTo>
                  <a:cubicBezTo>
                    <a:pt x="61" y="41"/>
                    <a:pt x="61" y="42"/>
                    <a:pt x="61" y="43"/>
                  </a:cubicBezTo>
                  <a:cubicBezTo>
                    <a:pt x="60" y="46"/>
                    <a:pt x="60" y="50"/>
                    <a:pt x="60" y="54"/>
                  </a:cubicBezTo>
                  <a:cubicBezTo>
                    <a:pt x="60" y="58"/>
                    <a:pt x="60" y="63"/>
                    <a:pt x="61" y="67"/>
                  </a:cubicBezTo>
                  <a:cubicBezTo>
                    <a:pt x="61" y="67"/>
                    <a:pt x="61" y="68"/>
                    <a:pt x="62" y="69"/>
                  </a:cubicBezTo>
                  <a:cubicBezTo>
                    <a:pt x="61" y="70"/>
                    <a:pt x="61" y="71"/>
                    <a:pt x="60" y="72"/>
                  </a:cubicBezTo>
                  <a:cubicBezTo>
                    <a:pt x="59" y="72"/>
                    <a:pt x="58" y="73"/>
                    <a:pt x="57" y="73"/>
                  </a:cubicBezTo>
                  <a:cubicBezTo>
                    <a:pt x="57" y="73"/>
                    <a:pt x="57" y="73"/>
                    <a:pt x="57" y="73"/>
                  </a:cubicBezTo>
                  <a:cubicBezTo>
                    <a:pt x="55" y="65"/>
                    <a:pt x="54" y="56"/>
                    <a:pt x="51" y="48"/>
                  </a:cubicBezTo>
                  <a:cubicBezTo>
                    <a:pt x="50" y="45"/>
                    <a:pt x="49" y="42"/>
                    <a:pt x="46" y="40"/>
                  </a:cubicBezTo>
                  <a:cubicBezTo>
                    <a:pt x="45" y="39"/>
                    <a:pt x="43" y="39"/>
                    <a:pt x="42" y="39"/>
                  </a:cubicBezTo>
                  <a:cubicBezTo>
                    <a:pt x="40" y="39"/>
                    <a:pt x="38" y="39"/>
                    <a:pt x="37" y="40"/>
                  </a:cubicBezTo>
                  <a:cubicBezTo>
                    <a:pt x="34" y="42"/>
                    <a:pt x="33" y="45"/>
                    <a:pt x="33" y="48"/>
                  </a:cubicBezTo>
                  <a:cubicBezTo>
                    <a:pt x="33" y="48"/>
                    <a:pt x="33" y="48"/>
                    <a:pt x="33" y="48"/>
                  </a:cubicBezTo>
                  <a:cubicBezTo>
                    <a:pt x="33" y="51"/>
                    <a:pt x="34" y="53"/>
                    <a:pt x="35" y="55"/>
                  </a:cubicBezTo>
                  <a:cubicBezTo>
                    <a:pt x="39" y="62"/>
                    <a:pt x="43" y="68"/>
                    <a:pt x="49" y="73"/>
                  </a:cubicBezTo>
                  <a:cubicBezTo>
                    <a:pt x="50" y="74"/>
                    <a:pt x="52" y="76"/>
                    <a:pt x="54" y="76"/>
                  </a:cubicBezTo>
                  <a:cubicBezTo>
                    <a:pt x="56" y="88"/>
                    <a:pt x="57" y="99"/>
                    <a:pt x="57" y="110"/>
                  </a:cubicBezTo>
                  <a:cubicBezTo>
                    <a:pt x="52" y="111"/>
                    <a:pt x="47" y="112"/>
                    <a:pt x="43" y="114"/>
                  </a:cubicBezTo>
                  <a:cubicBezTo>
                    <a:pt x="42" y="114"/>
                    <a:pt x="42" y="114"/>
                    <a:pt x="42" y="114"/>
                  </a:cubicBezTo>
                  <a:cubicBezTo>
                    <a:pt x="41" y="114"/>
                    <a:pt x="41" y="114"/>
                    <a:pt x="41" y="114"/>
                  </a:cubicBezTo>
                  <a:cubicBezTo>
                    <a:pt x="41" y="114"/>
                    <a:pt x="41" y="114"/>
                    <a:pt x="41" y="114"/>
                  </a:cubicBezTo>
                  <a:cubicBezTo>
                    <a:pt x="41" y="114"/>
                    <a:pt x="41" y="114"/>
                    <a:pt x="41" y="114"/>
                  </a:cubicBezTo>
                  <a:moveTo>
                    <a:pt x="60" y="0"/>
                  </a:moveTo>
                  <a:cubicBezTo>
                    <a:pt x="60" y="0"/>
                    <a:pt x="60" y="0"/>
                    <a:pt x="60" y="0"/>
                  </a:cubicBezTo>
                  <a:cubicBezTo>
                    <a:pt x="46" y="0"/>
                    <a:pt x="34" y="7"/>
                    <a:pt x="26" y="16"/>
                  </a:cubicBezTo>
                  <a:cubicBezTo>
                    <a:pt x="19" y="26"/>
                    <a:pt x="14" y="38"/>
                    <a:pt x="14" y="51"/>
                  </a:cubicBezTo>
                  <a:cubicBezTo>
                    <a:pt x="14" y="59"/>
                    <a:pt x="16" y="67"/>
                    <a:pt x="20" y="75"/>
                  </a:cubicBezTo>
                  <a:cubicBezTo>
                    <a:pt x="22" y="79"/>
                    <a:pt x="25" y="83"/>
                    <a:pt x="27" y="87"/>
                  </a:cubicBezTo>
                  <a:cubicBezTo>
                    <a:pt x="30" y="91"/>
                    <a:pt x="32" y="95"/>
                    <a:pt x="32" y="99"/>
                  </a:cubicBezTo>
                  <a:cubicBezTo>
                    <a:pt x="33" y="100"/>
                    <a:pt x="32" y="102"/>
                    <a:pt x="33" y="104"/>
                  </a:cubicBezTo>
                  <a:cubicBezTo>
                    <a:pt x="33" y="109"/>
                    <a:pt x="35" y="112"/>
                    <a:pt x="38" y="115"/>
                  </a:cubicBezTo>
                  <a:cubicBezTo>
                    <a:pt x="39" y="117"/>
                    <a:pt x="39" y="118"/>
                    <a:pt x="39" y="120"/>
                  </a:cubicBezTo>
                  <a:cubicBezTo>
                    <a:pt x="39" y="121"/>
                    <a:pt x="39" y="121"/>
                    <a:pt x="39" y="122"/>
                  </a:cubicBezTo>
                  <a:cubicBezTo>
                    <a:pt x="39" y="123"/>
                    <a:pt x="39" y="124"/>
                    <a:pt x="39" y="125"/>
                  </a:cubicBezTo>
                  <a:cubicBezTo>
                    <a:pt x="39" y="126"/>
                    <a:pt x="39" y="127"/>
                    <a:pt x="39" y="128"/>
                  </a:cubicBezTo>
                  <a:cubicBezTo>
                    <a:pt x="39" y="129"/>
                    <a:pt x="39" y="129"/>
                    <a:pt x="40" y="130"/>
                  </a:cubicBezTo>
                  <a:cubicBezTo>
                    <a:pt x="40" y="130"/>
                    <a:pt x="40" y="131"/>
                    <a:pt x="40" y="131"/>
                  </a:cubicBezTo>
                  <a:cubicBezTo>
                    <a:pt x="40" y="132"/>
                    <a:pt x="39" y="134"/>
                    <a:pt x="39" y="135"/>
                  </a:cubicBezTo>
                  <a:cubicBezTo>
                    <a:pt x="39" y="136"/>
                    <a:pt x="39" y="136"/>
                    <a:pt x="39" y="136"/>
                  </a:cubicBezTo>
                  <a:cubicBezTo>
                    <a:pt x="39" y="136"/>
                    <a:pt x="39" y="136"/>
                    <a:pt x="39" y="135"/>
                  </a:cubicBezTo>
                  <a:cubicBezTo>
                    <a:pt x="38" y="133"/>
                    <a:pt x="36" y="132"/>
                    <a:pt x="34" y="131"/>
                  </a:cubicBezTo>
                  <a:cubicBezTo>
                    <a:pt x="34" y="131"/>
                    <a:pt x="34" y="131"/>
                    <a:pt x="34" y="131"/>
                  </a:cubicBezTo>
                  <a:cubicBezTo>
                    <a:pt x="34" y="131"/>
                    <a:pt x="34" y="131"/>
                    <a:pt x="34" y="131"/>
                  </a:cubicBezTo>
                  <a:cubicBezTo>
                    <a:pt x="34" y="131"/>
                    <a:pt x="34" y="131"/>
                    <a:pt x="34" y="131"/>
                  </a:cubicBezTo>
                  <a:cubicBezTo>
                    <a:pt x="33" y="130"/>
                    <a:pt x="33" y="130"/>
                    <a:pt x="32" y="130"/>
                  </a:cubicBezTo>
                  <a:cubicBezTo>
                    <a:pt x="32" y="130"/>
                    <a:pt x="32" y="130"/>
                    <a:pt x="32" y="130"/>
                  </a:cubicBezTo>
                  <a:cubicBezTo>
                    <a:pt x="30" y="130"/>
                    <a:pt x="28" y="131"/>
                    <a:pt x="26" y="132"/>
                  </a:cubicBezTo>
                  <a:cubicBezTo>
                    <a:pt x="24" y="134"/>
                    <a:pt x="23" y="135"/>
                    <a:pt x="22" y="137"/>
                  </a:cubicBezTo>
                  <a:cubicBezTo>
                    <a:pt x="14" y="151"/>
                    <a:pt x="11" y="162"/>
                    <a:pt x="4" y="175"/>
                  </a:cubicBezTo>
                  <a:cubicBezTo>
                    <a:pt x="3" y="176"/>
                    <a:pt x="3" y="177"/>
                    <a:pt x="2" y="178"/>
                  </a:cubicBezTo>
                  <a:cubicBezTo>
                    <a:pt x="2" y="180"/>
                    <a:pt x="1" y="181"/>
                    <a:pt x="1" y="182"/>
                  </a:cubicBezTo>
                  <a:cubicBezTo>
                    <a:pt x="0" y="183"/>
                    <a:pt x="0" y="184"/>
                    <a:pt x="0" y="185"/>
                  </a:cubicBezTo>
                  <a:cubicBezTo>
                    <a:pt x="0" y="187"/>
                    <a:pt x="1" y="189"/>
                    <a:pt x="1" y="191"/>
                  </a:cubicBezTo>
                  <a:cubicBezTo>
                    <a:pt x="3" y="195"/>
                    <a:pt x="5" y="200"/>
                    <a:pt x="7" y="204"/>
                  </a:cubicBezTo>
                  <a:cubicBezTo>
                    <a:pt x="9" y="208"/>
                    <a:pt x="10" y="211"/>
                    <a:pt x="12" y="215"/>
                  </a:cubicBezTo>
                  <a:cubicBezTo>
                    <a:pt x="12" y="217"/>
                    <a:pt x="13" y="220"/>
                    <a:pt x="14" y="222"/>
                  </a:cubicBezTo>
                  <a:cubicBezTo>
                    <a:pt x="15" y="225"/>
                    <a:pt x="16" y="228"/>
                    <a:pt x="16" y="230"/>
                  </a:cubicBezTo>
                  <a:cubicBezTo>
                    <a:pt x="17" y="234"/>
                    <a:pt x="17" y="238"/>
                    <a:pt x="20" y="241"/>
                  </a:cubicBezTo>
                  <a:cubicBezTo>
                    <a:pt x="21" y="243"/>
                    <a:pt x="23" y="247"/>
                    <a:pt x="27" y="253"/>
                  </a:cubicBezTo>
                  <a:cubicBezTo>
                    <a:pt x="30" y="259"/>
                    <a:pt x="35" y="266"/>
                    <a:pt x="40" y="273"/>
                  </a:cubicBezTo>
                  <a:cubicBezTo>
                    <a:pt x="40" y="276"/>
                    <a:pt x="40" y="279"/>
                    <a:pt x="40" y="282"/>
                  </a:cubicBezTo>
                  <a:cubicBezTo>
                    <a:pt x="37" y="282"/>
                    <a:pt x="35" y="283"/>
                    <a:pt x="34" y="285"/>
                  </a:cubicBezTo>
                  <a:cubicBezTo>
                    <a:pt x="32" y="286"/>
                    <a:pt x="32" y="288"/>
                    <a:pt x="32" y="289"/>
                  </a:cubicBezTo>
                  <a:cubicBezTo>
                    <a:pt x="32" y="290"/>
                    <a:pt x="32" y="290"/>
                    <a:pt x="32" y="290"/>
                  </a:cubicBezTo>
                  <a:cubicBezTo>
                    <a:pt x="32" y="290"/>
                    <a:pt x="32" y="290"/>
                    <a:pt x="32" y="290"/>
                  </a:cubicBezTo>
                  <a:cubicBezTo>
                    <a:pt x="32" y="290"/>
                    <a:pt x="32" y="291"/>
                    <a:pt x="32" y="291"/>
                  </a:cubicBezTo>
                  <a:cubicBezTo>
                    <a:pt x="32" y="293"/>
                    <a:pt x="32" y="295"/>
                    <a:pt x="32" y="297"/>
                  </a:cubicBezTo>
                  <a:cubicBezTo>
                    <a:pt x="31" y="298"/>
                    <a:pt x="29" y="298"/>
                    <a:pt x="28" y="299"/>
                  </a:cubicBezTo>
                  <a:cubicBezTo>
                    <a:pt x="27" y="300"/>
                    <a:pt x="26" y="302"/>
                    <a:pt x="26" y="303"/>
                  </a:cubicBezTo>
                  <a:cubicBezTo>
                    <a:pt x="26" y="304"/>
                    <a:pt x="26" y="305"/>
                    <a:pt x="26" y="305"/>
                  </a:cubicBezTo>
                  <a:cubicBezTo>
                    <a:pt x="26" y="305"/>
                    <a:pt x="26" y="305"/>
                    <a:pt x="26" y="305"/>
                  </a:cubicBezTo>
                  <a:cubicBezTo>
                    <a:pt x="25" y="316"/>
                    <a:pt x="24" y="327"/>
                    <a:pt x="24" y="337"/>
                  </a:cubicBezTo>
                  <a:cubicBezTo>
                    <a:pt x="24" y="338"/>
                    <a:pt x="25" y="339"/>
                    <a:pt x="26" y="339"/>
                  </a:cubicBezTo>
                  <a:cubicBezTo>
                    <a:pt x="26" y="339"/>
                    <a:pt x="26" y="339"/>
                    <a:pt x="26" y="339"/>
                  </a:cubicBezTo>
                  <a:cubicBezTo>
                    <a:pt x="27" y="339"/>
                    <a:pt x="28" y="338"/>
                    <a:pt x="28" y="337"/>
                  </a:cubicBezTo>
                  <a:cubicBezTo>
                    <a:pt x="28" y="328"/>
                    <a:pt x="29" y="318"/>
                    <a:pt x="29" y="308"/>
                  </a:cubicBezTo>
                  <a:cubicBezTo>
                    <a:pt x="30" y="309"/>
                    <a:pt x="31" y="309"/>
                    <a:pt x="32" y="309"/>
                  </a:cubicBezTo>
                  <a:cubicBezTo>
                    <a:pt x="32" y="310"/>
                    <a:pt x="32" y="310"/>
                    <a:pt x="32" y="310"/>
                  </a:cubicBezTo>
                  <a:cubicBezTo>
                    <a:pt x="32" y="311"/>
                    <a:pt x="33" y="311"/>
                    <a:pt x="34" y="311"/>
                  </a:cubicBezTo>
                  <a:cubicBezTo>
                    <a:pt x="34" y="311"/>
                    <a:pt x="34" y="311"/>
                    <a:pt x="34" y="311"/>
                  </a:cubicBezTo>
                  <a:cubicBezTo>
                    <a:pt x="34" y="311"/>
                    <a:pt x="35" y="311"/>
                    <a:pt x="35" y="311"/>
                  </a:cubicBezTo>
                  <a:cubicBezTo>
                    <a:pt x="43" y="313"/>
                    <a:pt x="51" y="314"/>
                    <a:pt x="60" y="314"/>
                  </a:cubicBezTo>
                  <a:cubicBezTo>
                    <a:pt x="64" y="314"/>
                    <a:pt x="69" y="314"/>
                    <a:pt x="74" y="313"/>
                  </a:cubicBezTo>
                  <a:cubicBezTo>
                    <a:pt x="75" y="313"/>
                    <a:pt x="76" y="313"/>
                    <a:pt x="77" y="313"/>
                  </a:cubicBezTo>
                  <a:cubicBezTo>
                    <a:pt x="77" y="314"/>
                    <a:pt x="76" y="315"/>
                    <a:pt x="75" y="316"/>
                  </a:cubicBezTo>
                  <a:cubicBezTo>
                    <a:pt x="76" y="317"/>
                    <a:pt x="76" y="317"/>
                    <a:pt x="76" y="317"/>
                  </a:cubicBezTo>
                  <a:cubicBezTo>
                    <a:pt x="77" y="316"/>
                    <a:pt x="79" y="314"/>
                    <a:pt x="80" y="313"/>
                  </a:cubicBezTo>
                  <a:cubicBezTo>
                    <a:pt x="81" y="313"/>
                    <a:pt x="83" y="313"/>
                    <a:pt x="84" y="312"/>
                  </a:cubicBezTo>
                  <a:cubicBezTo>
                    <a:pt x="82" y="314"/>
                    <a:pt x="81" y="316"/>
                    <a:pt x="79" y="319"/>
                  </a:cubicBezTo>
                  <a:cubicBezTo>
                    <a:pt x="80" y="320"/>
                    <a:pt x="80" y="320"/>
                    <a:pt x="80" y="320"/>
                  </a:cubicBezTo>
                  <a:cubicBezTo>
                    <a:pt x="82" y="317"/>
                    <a:pt x="85" y="314"/>
                    <a:pt x="87" y="312"/>
                  </a:cubicBezTo>
                  <a:cubicBezTo>
                    <a:pt x="90" y="311"/>
                    <a:pt x="92" y="311"/>
                    <a:pt x="95" y="310"/>
                  </a:cubicBezTo>
                  <a:cubicBezTo>
                    <a:pt x="90" y="315"/>
                    <a:pt x="85" y="321"/>
                    <a:pt x="81" y="327"/>
                  </a:cubicBezTo>
                  <a:cubicBezTo>
                    <a:pt x="82" y="328"/>
                    <a:pt x="82" y="328"/>
                    <a:pt x="82" y="328"/>
                  </a:cubicBezTo>
                  <a:cubicBezTo>
                    <a:pt x="88" y="321"/>
                    <a:pt x="93" y="315"/>
                    <a:pt x="99" y="308"/>
                  </a:cubicBezTo>
                  <a:cubicBezTo>
                    <a:pt x="99" y="308"/>
                    <a:pt x="100" y="308"/>
                    <a:pt x="101" y="307"/>
                  </a:cubicBezTo>
                  <a:cubicBezTo>
                    <a:pt x="101" y="307"/>
                    <a:pt x="101" y="307"/>
                    <a:pt x="101" y="307"/>
                  </a:cubicBezTo>
                  <a:cubicBezTo>
                    <a:pt x="101" y="307"/>
                    <a:pt x="101" y="307"/>
                    <a:pt x="101" y="307"/>
                  </a:cubicBezTo>
                  <a:cubicBezTo>
                    <a:pt x="101" y="307"/>
                    <a:pt x="102" y="307"/>
                    <a:pt x="102" y="306"/>
                  </a:cubicBezTo>
                  <a:cubicBezTo>
                    <a:pt x="103" y="306"/>
                    <a:pt x="103" y="306"/>
                    <a:pt x="103" y="306"/>
                  </a:cubicBezTo>
                  <a:cubicBezTo>
                    <a:pt x="103" y="307"/>
                    <a:pt x="103" y="307"/>
                    <a:pt x="103" y="308"/>
                  </a:cubicBezTo>
                  <a:cubicBezTo>
                    <a:pt x="102" y="308"/>
                    <a:pt x="102" y="308"/>
                    <a:pt x="102" y="308"/>
                  </a:cubicBezTo>
                  <a:cubicBezTo>
                    <a:pt x="96" y="315"/>
                    <a:pt x="90" y="322"/>
                    <a:pt x="84" y="329"/>
                  </a:cubicBezTo>
                  <a:cubicBezTo>
                    <a:pt x="84" y="329"/>
                    <a:pt x="84" y="329"/>
                    <a:pt x="84" y="329"/>
                  </a:cubicBezTo>
                  <a:cubicBezTo>
                    <a:pt x="84" y="330"/>
                    <a:pt x="84" y="330"/>
                    <a:pt x="84" y="330"/>
                  </a:cubicBezTo>
                  <a:cubicBezTo>
                    <a:pt x="84" y="332"/>
                    <a:pt x="84" y="332"/>
                    <a:pt x="84" y="332"/>
                  </a:cubicBezTo>
                  <a:cubicBezTo>
                    <a:pt x="85" y="331"/>
                    <a:pt x="85" y="331"/>
                    <a:pt x="85" y="331"/>
                  </a:cubicBezTo>
                  <a:cubicBezTo>
                    <a:pt x="85" y="331"/>
                    <a:pt x="85" y="331"/>
                    <a:pt x="85" y="331"/>
                  </a:cubicBezTo>
                  <a:cubicBezTo>
                    <a:pt x="86" y="331"/>
                    <a:pt x="86" y="331"/>
                    <a:pt x="86" y="331"/>
                  </a:cubicBezTo>
                  <a:cubicBezTo>
                    <a:pt x="86" y="330"/>
                    <a:pt x="86" y="330"/>
                    <a:pt x="86" y="330"/>
                  </a:cubicBezTo>
                  <a:cubicBezTo>
                    <a:pt x="92" y="324"/>
                    <a:pt x="97" y="317"/>
                    <a:pt x="103" y="310"/>
                  </a:cubicBezTo>
                  <a:cubicBezTo>
                    <a:pt x="103" y="318"/>
                    <a:pt x="103" y="326"/>
                    <a:pt x="103" y="334"/>
                  </a:cubicBezTo>
                  <a:cubicBezTo>
                    <a:pt x="103" y="335"/>
                    <a:pt x="103" y="337"/>
                    <a:pt x="103" y="339"/>
                  </a:cubicBezTo>
                  <a:cubicBezTo>
                    <a:pt x="102" y="338"/>
                    <a:pt x="102" y="338"/>
                    <a:pt x="102" y="338"/>
                  </a:cubicBezTo>
                  <a:cubicBezTo>
                    <a:pt x="99" y="340"/>
                    <a:pt x="97" y="343"/>
                    <a:pt x="96" y="347"/>
                  </a:cubicBezTo>
                  <a:cubicBezTo>
                    <a:pt x="98" y="347"/>
                    <a:pt x="98" y="347"/>
                    <a:pt x="98" y="347"/>
                  </a:cubicBezTo>
                  <a:cubicBezTo>
                    <a:pt x="99" y="344"/>
                    <a:pt x="101" y="342"/>
                    <a:pt x="103" y="339"/>
                  </a:cubicBezTo>
                  <a:cubicBezTo>
                    <a:pt x="103" y="340"/>
                    <a:pt x="103" y="341"/>
                    <a:pt x="103" y="341"/>
                  </a:cubicBezTo>
                  <a:cubicBezTo>
                    <a:pt x="103" y="342"/>
                    <a:pt x="104" y="343"/>
                    <a:pt x="105" y="343"/>
                  </a:cubicBezTo>
                  <a:cubicBezTo>
                    <a:pt x="105" y="343"/>
                    <a:pt x="105" y="343"/>
                    <a:pt x="105" y="343"/>
                  </a:cubicBezTo>
                  <a:cubicBezTo>
                    <a:pt x="106" y="343"/>
                    <a:pt x="106" y="342"/>
                    <a:pt x="106" y="341"/>
                  </a:cubicBezTo>
                  <a:cubicBezTo>
                    <a:pt x="106" y="339"/>
                    <a:pt x="106" y="336"/>
                    <a:pt x="106" y="334"/>
                  </a:cubicBezTo>
                  <a:cubicBezTo>
                    <a:pt x="106" y="326"/>
                    <a:pt x="106" y="318"/>
                    <a:pt x="106" y="310"/>
                  </a:cubicBezTo>
                  <a:cubicBezTo>
                    <a:pt x="106" y="307"/>
                    <a:pt x="106" y="305"/>
                    <a:pt x="106" y="302"/>
                  </a:cubicBezTo>
                  <a:cubicBezTo>
                    <a:pt x="107" y="302"/>
                    <a:pt x="107" y="301"/>
                    <a:pt x="107" y="300"/>
                  </a:cubicBezTo>
                  <a:cubicBezTo>
                    <a:pt x="107" y="299"/>
                    <a:pt x="107" y="299"/>
                    <a:pt x="106" y="298"/>
                  </a:cubicBezTo>
                  <a:cubicBezTo>
                    <a:pt x="106" y="298"/>
                    <a:pt x="106" y="297"/>
                    <a:pt x="105" y="296"/>
                  </a:cubicBezTo>
                  <a:cubicBezTo>
                    <a:pt x="105" y="296"/>
                    <a:pt x="104" y="296"/>
                    <a:pt x="103" y="295"/>
                  </a:cubicBezTo>
                  <a:cubicBezTo>
                    <a:pt x="103" y="294"/>
                    <a:pt x="104" y="292"/>
                    <a:pt x="104" y="290"/>
                  </a:cubicBezTo>
                  <a:cubicBezTo>
                    <a:pt x="104" y="289"/>
                    <a:pt x="104" y="289"/>
                    <a:pt x="104" y="289"/>
                  </a:cubicBezTo>
                  <a:cubicBezTo>
                    <a:pt x="104" y="287"/>
                    <a:pt x="103" y="285"/>
                    <a:pt x="102" y="284"/>
                  </a:cubicBezTo>
                  <a:cubicBezTo>
                    <a:pt x="100" y="282"/>
                    <a:pt x="98" y="280"/>
                    <a:pt x="95" y="280"/>
                  </a:cubicBezTo>
                  <a:cubicBezTo>
                    <a:pt x="96" y="277"/>
                    <a:pt x="96" y="275"/>
                    <a:pt x="96" y="272"/>
                  </a:cubicBezTo>
                  <a:cubicBezTo>
                    <a:pt x="96" y="272"/>
                    <a:pt x="96" y="272"/>
                    <a:pt x="96" y="272"/>
                  </a:cubicBezTo>
                  <a:cubicBezTo>
                    <a:pt x="97" y="268"/>
                    <a:pt x="99" y="265"/>
                    <a:pt x="101" y="261"/>
                  </a:cubicBezTo>
                  <a:cubicBezTo>
                    <a:pt x="104" y="256"/>
                    <a:pt x="106" y="251"/>
                    <a:pt x="106" y="244"/>
                  </a:cubicBezTo>
                  <a:cubicBezTo>
                    <a:pt x="106" y="241"/>
                    <a:pt x="106" y="238"/>
                    <a:pt x="105" y="235"/>
                  </a:cubicBezTo>
                  <a:cubicBezTo>
                    <a:pt x="102" y="219"/>
                    <a:pt x="97" y="211"/>
                    <a:pt x="92" y="196"/>
                  </a:cubicBezTo>
                  <a:cubicBezTo>
                    <a:pt x="90" y="187"/>
                    <a:pt x="88" y="178"/>
                    <a:pt x="88" y="169"/>
                  </a:cubicBezTo>
                  <a:cubicBezTo>
                    <a:pt x="88" y="166"/>
                    <a:pt x="88" y="164"/>
                    <a:pt x="88" y="162"/>
                  </a:cubicBezTo>
                  <a:cubicBezTo>
                    <a:pt x="88" y="162"/>
                    <a:pt x="88" y="162"/>
                    <a:pt x="88" y="162"/>
                  </a:cubicBezTo>
                  <a:cubicBezTo>
                    <a:pt x="88" y="160"/>
                    <a:pt x="87" y="158"/>
                    <a:pt x="85" y="156"/>
                  </a:cubicBezTo>
                  <a:cubicBezTo>
                    <a:pt x="84" y="155"/>
                    <a:pt x="81" y="154"/>
                    <a:pt x="79" y="154"/>
                  </a:cubicBezTo>
                  <a:cubicBezTo>
                    <a:pt x="79" y="154"/>
                    <a:pt x="79" y="154"/>
                    <a:pt x="79" y="154"/>
                  </a:cubicBezTo>
                  <a:cubicBezTo>
                    <a:pt x="78" y="154"/>
                    <a:pt x="77" y="154"/>
                    <a:pt x="77" y="154"/>
                  </a:cubicBezTo>
                  <a:cubicBezTo>
                    <a:pt x="78" y="153"/>
                    <a:pt x="79" y="152"/>
                    <a:pt x="80" y="151"/>
                  </a:cubicBezTo>
                  <a:cubicBezTo>
                    <a:pt x="80" y="150"/>
                    <a:pt x="81" y="149"/>
                    <a:pt x="82" y="148"/>
                  </a:cubicBezTo>
                  <a:cubicBezTo>
                    <a:pt x="82" y="147"/>
                    <a:pt x="83" y="145"/>
                    <a:pt x="83" y="144"/>
                  </a:cubicBezTo>
                  <a:cubicBezTo>
                    <a:pt x="83" y="144"/>
                    <a:pt x="83" y="144"/>
                    <a:pt x="83" y="144"/>
                  </a:cubicBezTo>
                  <a:cubicBezTo>
                    <a:pt x="83" y="144"/>
                    <a:pt x="83" y="144"/>
                    <a:pt x="83" y="144"/>
                  </a:cubicBezTo>
                  <a:cubicBezTo>
                    <a:pt x="83" y="143"/>
                    <a:pt x="84" y="143"/>
                    <a:pt x="84" y="142"/>
                  </a:cubicBezTo>
                  <a:cubicBezTo>
                    <a:pt x="84" y="141"/>
                    <a:pt x="83" y="141"/>
                    <a:pt x="83" y="140"/>
                  </a:cubicBezTo>
                  <a:cubicBezTo>
                    <a:pt x="84" y="140"/>
                    <a:pt x="85" y="139"/>
                    <a:pt x="84" y="138"/>
                  </a:cubicBezTo>
                  <a:cubicBezTo>
                    <a:pt x="84" y="137"/>
                    <a:pt x="84" y="137"/>
                    <a:pt x="83" y="137"/>
                  </a:cubicBezTo>
                  <a:cubicBezTo>
                    <a:pt x="84" y="136"/>
                    <a:pt x="84" y="136"/>
                    <a:pt x="84" y="136"/>
                  </a:cubicBezTo>
                  <a:cubicBezTo>
                    <a:pt x="84" y="135"/>
                    <a:pt x="84" y="135"/>
                    <a:pt x="84" y="135"/>
                  </a:cubicBezTo>
                  <a:cubicBezTo>
                    <a:pt x="84" y="134"/>
                    <a:pt x="83" y="134"/>
                    <a:pt x="83" y="133"/>
                  </a:cubicBezTo>
                  <a:cubicBezTo>
                    <a:pt x="83" y="133"/>
                    <a:pt x="83" y="133"/>
                    <a:pt x="83" y="133"/>
                  </a:cubicBezTo>
                  <a:cubicBezTo>
                    <a:pt x="82" y="133"/>
                    <a:pt x="82" y="133"/>
                    <a:pt x="82" y="133"/>
                  </a:cubicBezTo>
                  <a:cubicBezTo>
                    <a:pt x="82" y="133"/>
                    <a:pt x="82" y="133"/>
                    <a:pt x="82" y="133"/>
                  </a:cubicBezTo>
                  <a:cubicBezTo>
                    <a:pt x="82" y="133"/>
                    <a:pt x="82" y="133"/>
                    <a:pt x="82" y="133"/>
                  </a:cubicBezTo>
                  <a:cubicBezTo>
                    <a:pt x="82" y="132"/>
                    <a:pt x="82" y="132"/>
                    <a:pt x="82" y="132"/>
                  </a:cubicBezTo>
                  <a:cubicBezTo>
                    <a:pt x="82" y="132"/>
                    <a:pt x="82" y="132"/>
                    <a:pt x="82" y="132"/>
                  </a:cubicBezTo>
                  <a:cubicBezTo>
                    <a:pt x="83" y="132"/>
                    <a:pt x="84" y="131"/>
                    <a:pt x="84" y="130"/>
                  </a:cubicBezTo>
                  <a:cubicBezTo>
                    <a:pt x="84" y="129"/>
                    <a:pt x="84" y="129"/>
                    <a:pt x="84" y="129"/>
                  </a:cubicBezTo>
                  <a:cubicBezTo>
                    <a:pt x="84" y="128"/>
                    <a:pt x="83" y="127"/>
                    <a:pt x="83" y="127"/>
                  </a:cubicBezTo>
                  <a:cubicBezTo>
                    <a:pt x="82" y="126"/>
                    <a:pt x="82" y="126"/>
                    <a:pt x="82" y="126"/>
                  </a:cubicBezTo>
                  <a:cubicBezTo>
                    <a:pt x="82" y="126"/>
                    <a:pt x="83" y="125"/>
                    <a:pt x="83" y="125"/>
                  </a:cubicBezTo>
                  <a:cubicBezTo>
                    <a:pt x="83" y="124"/>
                    <a:pt x="83" y="124"/>
                    <a:pt x="83" y="123"/>
                  </a:cubicBezTo>
                  <a:cubicBezTo>
                    <a:pt x="83" y="123"/>
                    <a:pt x="83" y="123"/>
                    <a:pt x="83" y="123"/>
                  </a:cubicBezTo>
                  <a:cubicBezTo>
                    <a:pt x="83" y="121"/>
                    <a:pt x="83" y="119"/>
                    <a:pt x="83" y="118"/>
                  </a:cubicBezTo>
                  <a:cubicBezTo>
                    <a:pt x="83" y="117"/>
                    <a:pt x="83" y="117"/>
                    <a:pt x="83" y="117"/>
                  </a:cubicBezTo>
                  <a:cubicBezTo>
                    <a:pt x="86" y="114"/>
                    <a:pt x="88" y="111"/>
                    <a:pt x="89" y="107"/>
                  </a:cubicBezTo>
                  <a:cubicBezTo>
                    <a:pt x="90" y="104"/>
                    <a:pt x="90" y="100"/>
                    <a:pt x="91" y="98"/>
                  </a:cubicBezTo>
                  <a:cubicBezTo>
                    <a:pt x="93" y="92"/>
                    <a:pt x="94" y="88"/>
                    <a:pt x="99" y="80"/>
                  </a:cubicBezTo>
                  <a:cubicBezTo>
                    <a:pt x="105" y="73"/>
                    <a:pt x="109" y="60"/>
                    <a:pt x="109" y="47"/>
                  </a:cubicBezTo>
                  <a:cubicBezTo>
                    <a:pt x="109" y="36"/>
                    <a:pt x="106" y="25"/>
                    <a:pt x="99" y="16"/>
                  </a:cubicBezTo>
                  <a:cubicBezTo>
                    <a:pt x="91" y="7"/>
                    <a:pt x="80" y="1"/>
                    <a:pt x="62" y="0"/>
                  </a:cubicBezTo>
                  <a:cubicBezTo>
                    <a:pt x="62" y="0"/>
                    <a:pt x="61"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861"/>
            <p:cNvSpPr/>
            <p:nvPr/>
          </p:nvSpPr>
          <p:spPr bwMode="auto">
            <a:xfrm>
              <a:off x="2519" y="754"/>
              <a:ext cx="14" cy="95"/>
            </a:xfrm>
            <a:custGeom>
              <a:avLst/>
              <a:gdLst>
                <a:gd name="T0" fmla="*/ 2 w 6"/>
                <a:gd name="T1" fmla="*/ 0 h 40"/>
                <a:gd name="T2" fmla="*/ 2 w 6"/>
                <a:gd name="T3" fmla="*/ 0 h 40"/>
                <a:gd name="T4" fmla="*/ 0 w 6"/>
                <a:gd name="T5" fmla="*/ 1 h 40"/>
                <a:gd name="T6" fmla="*/ 0 w 6"/>
                <a:gd name="T7" fmla="*/ 8 h 40"/>
                <a:gd name="T8" fmla="*/ 2 w 6"/>
                <a:gd name="T9" fmla="*/ 39 h 40"/>
                <a:gd name="T10" fmla="*/ 4 w 6"/>
                <a:gd name="T11" fmla="*/ 40 h 40"/>
                <a:gd name="T12" fmla="*/ 4 w 6"/>
                <a:gd name="T13" fmla="*/ 40 h 40"/>
                <a:gd name="T14" fmla="*/ 6 w 6"/>
                <a:gd name="T15" fmla="*/ 38 h 40"/>
                <a:gd name="T16" fmla="*/ 4 w 6"/>
                <a:gd name="T17" fmla="*/ 8 h 40"/>
                <a:gd name="T18" fmla="*/ 4 w 6"/>
                <a:gd name="T19" fmla="*/ 2 h 40"/>
                <a:gd name="T20" fmla="*/ 2 w 6"/>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0">
                  <a:moveTo>
                    <a:pt x="2" y="0"/>
                  </a:moveTo>
                  <a:cubicBezTo>
                    <a:pt x="2" y="0"/>
                    <a:pt x="2" y="0"/>
                    <a:pt x="2" y="0"/>
                  </a:cubicBezTo>
                  <a:cubicBezTo>
                    <a:pt x="1" y="0"/>
                    <a:pt x="0" y="0"/>
                    <a:pt x="0" y="1"/>
                  </a:cubicBezTo>
                  <a:cubicBezTo>
                    <a:pt x="0" y="4"/>
                    <a:pt x="0" y="6"/>
                    <a:pt x="0" y="8"/>
                  </a:cubicBezTo>
                  <a:cubicBezTo>
                    <a:pt x="0" y="18"/>
                    <a:pt x="1" y="29"/>
                    <a:pt x="2" y="39"/>
                  </a:cubicBezTo>
                  <a:cubicBezTo>
                    <a:pt x="2" y="40"/>
                    <a:pt x="3" y="40"/>
                    <a:pt x="4" y="40"/>
                  </a:cubicBezTo>
                  <a:cubicBezTo>
                    <a:pt x="4" y="40"/>
                    <a:pt x="4" y="40"/>
                    <a:pt x="4" y="40"/>
                  </a:cubicBezTo>
                  <a:cubicBezTo>
                    <a:pt x="5" y="40"/>
                    <a:pt x="6" y="39"/>
                    <a:pt x="6" y="38"/>
                  </a:cubicBezTo>
                  <a:cubicBezTo>
                    <a:pt x="4" y="28"/>
                    <a:pt x="4" y="18"/>
                    <a:pt x="4" y="8"/>
                  </a:cubicBezTo>
                  <a:cubicBezTo>
                    <a:pt x="4" y="6"/>
                    <a:pt x="4" y="4"/>
                    <a:pt x="4" y="2"/>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862"/>
            <p:cNvSpPr/>
            <p:nvPr/>
          </p:nvSpPr>
          <p:spPr bwMode="auto">
            <a:xfrm>
              <a:off x="2637" y="818"/>
              <a:ext cx="64" cy="48"/>
            </a:xfrm>
            <a:custGeom>
              <a:avLst/>
              <a:gdLst>
                <a:gd name="T0" fmla="*/ 25 w 27"/>
                <a:gd name="T1" fmla="*/ 0 h 20"/>
                <a:gd name="T2" fmla="*/ 24 w 27"/>
                <a:gd name="T3" fmla="*/ 1 h 20"/>
                <a:gd name="T4" fmla="*/ 1 w 27"/>
                <a:gd name="T5" fmla="*/ 17 h 20"/>
                <a:gd name="T6" fmla="*/ 0 w 27"/>
                <a:gd name="T7" fmla="*/ 20 h 20"/>
                <a:gd name="T8" fmla="*/ 2 w 27"/>
                <a:gd name="T9" fmla="*/ 20 h 20"/>
                <a:gd name="T10" fmla="*/ 3 w 27"/>
                <a:gd name="T11" fmla="*/ 20 h 20"/>
                <a:gd name="T12" fmla="*/ 26 w 27"/>
                <a:gd name="T13" fmla="*/ 3 h 20"/>
                <a:gd name="T14" fmla="*/ 26 w 27"/>
                <a:gd name="T15" fmla="*/ 1 h 20"/>
                <a:gd name="T16" fmla="*/ 25 w 27"/>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0">
                  <a:moveTo>
                    <a:pt x="25" y="0"/>
                  </a:moveTo>
                  <a:cubicBezTo>
                    <a:pt x="24" y="0"/>
                    <a:pt x="24" y="0"/>
                    <a:pt x="24" y="1"/>
                  </a:cubicBezTo>
                  <a:cubicBezTo>
                    <a:pt x="16" y="6"/>
                    <a:pt x="8" y="12"/>
                    <a:pt x="1" y="17"/>
                  </a:cubicBezTo>
                  <a:cubicBezTo>
                    <a:pt x="0" y="18"/>
                    <a:pt x="0" y="19"/>
                    <a:pt x="0" y="20"/>
                  </a:cubicBezTo>
                  <a:cubicBezTo>
                    <a:pt x="1" y="20"/>
                    <a:pt x="1" y="20"/>
                    <a:pt x="2" y="20"/>
                  </a:cubicBezTo>
                  <a:cubicBezTo>
                    <a:pt x="2" y="20"/>
                    <a:pt x="3" y="20"/>
                    <a:pt x="3" y="20"/>
                  </a:cubicBezTo>
                  <a:cubicBezTo>
                    <a:pt x="11" y="14"/>
                    <a:pt x="18" y="9"/>
                    <a:pt x="26" y="3"/>
                  </a:cubicBezTo>
                  <a:cubicBezTo>
                    <a:pt x="27" y="3"/>
                    <a:pt x="27" y="2"/>
                    <a:pt x="26" y="1"/>
                  </a:cubicBezTo>
                  <a:cubicBezTo>
                    <a:pt x="26" y="0"/>
                    <a:pt x="25"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863"/>
            <p:cNvSpPr/>
            <p:nvPr/>
          </p:nvSpPr>
          <p:spPr bwMode="auto">
            <a:xfrm>
              <a:off x="2678" y="944"/>
              <a:ext cx="66" cy="23"/>
            </a:xfrm>
            <a:custGeom>
              <a:avLst/>
              <a:gdLst>
                <a:gd name="T0" fmla="*/ 26 w 28"/>
                <a:gd name="T1" fmla="*/ 0 h 10"/>
                <a:gd name="T2" fmla="*/ 26 w 28"/>
                <a:gd name="T3" fmla="*/ 0 h 10"/>
                <a:gd name="T4" fmla="*/ 2 w 28"/>
                <a:gd name="T5" fmla="*/ 6 h 10"/>
                <a:gd name="T6" fmla="*/ 0 w 28"/>
                <a:gd name="T7" fmla="*/ 8 h 10"/>
                <a:gd name="T8" fmla="*/ 2 w 28"/>
                <a:gd name="T9" fmla="*/ 10 h 10"/>
                <a:gd name="T10" fmla="*/ 2 w 28"/>
                <a:gd name="T11" fmla="*/ 10 h 10"/>
                <a:gd name="T12" fmla="*/ 27 w 28"/>
                <a:gd name="T13" fmla="*/ 4 h 10"/>
                <a:gd name="T14" fmla="*/ 28 w 28"/>
                <a:gd name="T15" fmla="*/ 1 h 10"/>
                <a:gd name="T16" fmla="*/ 26 w 28"/>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0">
                  <a:moveTo>
                    <a:pt x="26" y="0"/>
                  </a:moveTo>
                  <a:cubicBezTo>
                    <a:pt x="26" y="0"/>
                    <a:pt x="26" y="0"/>
                    <a:pt x="26" y="0"/>
                  </a:cubicBezTo>
                  <a:cubicBezTo>
                    <a:pt x="18" y="4"/>
                    <a:pt x="10" y="6"/>
                    <a:pt x="2" y="6"/>
                  </a:cubicBezTo>
                  <a:cubicBezTo>
                    <a:pt x="1" y="6"/>
                    <a:pt x="0" y="7"/>
                    <a:pt x="0" y="8"/>
                  </a:cubicBezTo>
                  <a:cubicBezTo>
                    <a:pt x="0" y="9"/>
                    <a:pt x="1" y="10"/>
                    <a:pt x="2" y="10"/>
                  </a:cubicBezTo>
                  <a:cubicBezTo>
                    <a:pt x="2" y="10"/>
                    <a:pt x="2" y="10"/>
                    <a:pt x="2" y="10"/>
                  </a:cubicBezTo>
                  <a:cubicBezTo>
                    <a:pt x="10" y="10"/>
                    <a:pt x="19" y="8"/>
                    <a:pt x="27" y="4"/>
                  </a:cubicBezTo>
                  <a:cubicBezTo>
                    <a:pt x="28" y="3"/>
                    <a:pt x="28" y="2"/>
                    <a:pt x="28" y="1"/>
                  </a:cubicBezTo>
                  <a:cubicBezTo>
                    <a:pt x="28" y="1"/>
                    <a:pt x="27"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864"/>
            <p:cNvSpPr/>
            <p:nvPr/>
          </p:nvSpPr>
          <p:spPr bwMode="auto">
            <a:xfrm>
              <a:off x="2668" y="1048"/>
              <a:ext cx="55" cy="47"/>
            </a:xfrm>
            <a:custGeom>
              <a:avLst/>
              <a:gdLst>
                <a:gd name="T0" fmla="*/ 2 w 23"/>
                <a:gd name="T1" fmla="*/ 0 h 20"/>
                <a:gd name="T2" fmla="*/ 1 w 23"/>
                <a:gd name="T3" fmla="*/ 1 h 20"/>
                <a:gd name="T4" fmla="*/ 1 w 23"/>
                <a:gd name="T5" fmla="*/ 3 h 20"/>
                <a:gd name="T6" fmla="*/ 20 w 23"/>
                <a:gd name="T7" fmla="*/ 19 h 20"/>
                <a:gd name="T8" fmla="*/ 21 w 23"/>
                <a:gd name="T9" fmla="*/ 20 h 20"/>
                <a:gd name="T10" fmla="*/ 22 w 23"/>
                <a:gd name="T11" fmla="*/ 19 h 20"/>
                <a:gd name="T12" fmla="*/ 22 w 23"/>
                <a:gd name="T13" fmla="*/ 17 h 20"/>
                <a:gd name="T14" fmla="*/ 3 w 23"/>
                <a:gd name="T15" fmla="*/ 1 h 20"/>
                <a:gd name="T16" fmla="*/ 2 w 23"/>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0">
                  <a:moveTo>
                    <a:pt x="2" y="0"/>
                  </a:moveTo>
                  <a:cubicBezTo>
                    <a:pt x="2" y="0"/>
                    <a:pt x="1" y="1"/>
                    <a:pt x="1" y="1"/>
                  </a:cubicBezTo>
                  <a:cubicBezTo>
                    <a:pt x="0" y="2"/>
                    <a:pt x="0" y="3"/>
                    <a:pt x="1" y="3"/>
                  </a:cubicBezTo>
                  <a:cubicBezTo>
                    <a:pt x="7" y="9"/>
                    <a:pt x="14" y="14"/>
                    <a:pt x="20" y="19"/>
                  </a:cubicBezTo>
                  <a:cubicBezTo>
                    <a:pt x="20" y="20"/>
                    <a:pt x="21" y="20"/>
                    <a:pt x="21" y="20"/>
                  </a:cubicBezTo>
                  <a:cubicBezTo>
                    <a:pt x="22" y="20"/>
                    <a:pt x="22" y="19"/>
                    <a:pt x="22" y="19"/>
                  </a:cubicBezTo>
                  <a:cubicBezTo>
                    <a:pt x="23" y="18"/>
                    <a:pt x="23" y="17"/>
                    <a:pt x="22" y="17"/>
                  </a:cubicBezTo>
                  <a:cubicBezTo>
                    <a:pt x="16" y="11"/>
                    <a:pt x="10" y="6"/>
                    <a:pt x="3" y="1"/>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865"/>
            <p:cNvSpPr/>
            <p:nvPr/>
          </p:nvSpPr>
          <p:spPr bwMode="auto">
            <a:xfrm>
              <a:off x="2372" y="818"/>
              <a:ext cx="52" cy="50"/>
            </a:xfrm>
            <a:custGeom>
              <a:avLst/>
              <a:gdLst>
                <a:gd name="T0" fmla="*/ 2 w 22"/>
                <a:gd name="T1" fmla="*/ 0 h 21"/>
                <a:gd name="T2" fmla="*/ 1 w 22"/>
                <a:gd name="T3" fmla="*/ 1 h 21"/>
                <a:gd name="T4" fmla="*/ 1 w 22"/>
                <a:gd name="T5" fmla="*/ 3 h 21"/>
                <a:gd name="T6" fmla="*/ 18 w 22"/>
                <a:gd name="T7" fmla="*/ 21 h 21"/>
                <a:gd name="T8" fmla="*/ 20 w 22"/>
                <a:gd name="T9" fmla="*/ 21 h 21"/>
                <a:gd name="T10" fmla="*/ 21 w 22"/>
                <a:gd name="T11" fmla="*/ 21 h 21"/>
                <a:gd name="T12" fmla="*/ 21 w 22"/>
                <a:gd name="T13" fmla="*/ 19 h 21"/>
                <a:gd name="T14" fmla="*/ 3 w 22"/>
                <a:gd name="T15" fmla="*/ 0 h 21"/>
                <a:gd name="T16" fmla="*/ 2 w 22"/>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1">
                  <a:moveTo>
                    <a:pt x="2" y="0"/>
                  </a:moveTo>
                  <a:cubicBezTo>
                    <a:pt x="2" y="0"/>
                    <a:pt x="1" y="0"/>
                    <a:pt x="1" y="1"/>
                  </a:cubicBezTo>
                  <a:cubicBezTo>
                    <a:pt x="0" y="2"/>
                    <a:pt x="0" y="3"/>
                    <a:pt x="1" y="3"/>
                  </a:cubicBezTo>
                  <a:cubicBezTo>
                    <a:pt x="8" y="8"/>
                    <a:pt x="14" y="14"/>
                    <a:pt x="18" y="21"/>
                  </a:cubicBezTo>
                  <a:cubicBezTo>
                    <a:pt x="19" y="21"/>
                    <a:pt x="19" y="21"/>
                    <a:pt x="20" y="21"/>
                  </a:cubicBezTo>
                  <a:cubicBezTo>
                    <a:pt x="21" y="21"/>
                    <a:pt x="21" y="21"/>
                    <a:pt x="21" y="21"/>
                  </a:cubicBezTo>
                  <a:cubicBezTo>
                    <a:pt x="22" y="21"/>
                    <a:pt x="22" y="20"/>
                    <a:pt x="21" y="19"/>
                  </a:cubicBezTo>
                  <a:cubicBezTo>
                    <a:pt x="17" y="11"/>
                    <a:pt x="10" y="5"/>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866"/>
            <p:cNvSpPr/>
            <p:nvPr/>
          </p:nvSpPr>
          <p:spPr bwMode="auto">
            <a:xfrm>
              <a:off x="2332" y="948"/>
              <a:ext cx="64" cy="22"/>
            </a:xfrm>
            <a:custGeom>
              <a:avLst/>
              <a:gdLst>
                <a:gd name="T0" fmla="*/ 2 w 27"/>
                <a:gd name="T1" fmla="*/ 0 h 9"/>
                <a:gd name="T2" fmla="*/ 1 w 27"/>
                <a:gd name="T3" fmla="*/ 1 h 9"/>
                <a:gd name="T4" fmla="*/ 2 w 27"/>
                <a:gd name="T5" fmla="*/ 3 h 9"/>
                <a:gd name="T6" fmla="*/ 24 w 27"/>
                <a:gd name="T7" fmla="*/ 9 h 9"/>
                <a:gd name="T8" fmla="*/ 25 w 27"/>
                <a:gd name="T9" fmla="*/ 9 h 9"/>
                <a:gd name="T10" fmla="*/ 27 w 27"/>
                <a:gd name="T11" fmla="*/ 8 h 9"/>
                <a:gd name="T12" fmla="*/ 26 w 27"/>
                <a:gd name="T13" fmla="*/ 5 h 9"/>
                <a:gd name="T14" fmla="*/ 3 w 27"/>
                <a:gd name="T15" fmla="*/ 0 h 9"/>
                <a:gd name="T16" fmla="*/ 2 w 27"/>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9">
                  <a:moveTo>
                    <a:pt x="2" y="0"/>
                  </a:moveTo>
                  <a:cubicBezTo>
                    <a:pt x="1" y="0"/>
                    <a:pt x="1" y="0"/>
                    <a:pt x="1" y="1"/>
                  </a:cubicBezTo>
                  <a:cubicBezTo>
                    <a:pt x="0" y="2"/>
                    <a:pt x="1" y="3"/>
                    <a:pt x="2" y="3"/>
                  </a:cubicBezTo>
                  <a:cubicBezTo>
                    <a:pt x="10" y="4"/>
                    <a:pt x="17" y="6"/>
                    <a:pt x="24" y="9"/>
                  </a:cubicBezTo>
                  <a:cubicBezTo>
                    <a:pt x="25" y="9"/>
                    <a:pt x="25" y="9"/>
                    <a:pt x="25" y="9"/>
                  </a:cubicBezTo>
                  <a:cubicBezTo>
                    <a:pt x="26" y="9"/>
                    <a:pt x="26" y="8"/>
                    <a:pt x="27" y="8"/>
                  </a:cubicBezTo>
                  <a:cubicBezTo>
                    <a:pt x="27" y="7"/>
                    <a:pt x="27" y="6"/>
                    <a:pt x="26" y="5"/>
                  </a:cubicBezTo>
                  <a:cubicBezTo>
                    <a:pt x="18" y="3"/>
                    <a:pt x="10"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867"/>
            <p:cNvSpPr/>
            <p:nvPr/>
          </p:nvSpPr>
          <p:spPr bwMode="auto">
            <a:xfrm>
              <a:off x="2351" y="1067"/>
              <a:ext cx="59" cy="49"/>
            </a:xfrm>
            <a:custGeom>
              <a:avLst/>
              <a:gdLst>
                <a:gd name="T0" fmla="*/ 23 w 25"/>
                <a:gd name="T1" fmla="*/ 0 h 21"/>
                <a:gd name="T2" fmla="*/ 22 w 25"/>
                <a:gd name="T3" fmla="*/ 0 h 21"/>
                <a:gd name="T4" fmla="*/ 12 w 25"/>
                <a:gd name="T5" fmla="*/ 9 h 21"/>
                <a:gd name="T6" fmla="*/ 1 w 25"/>
                <a:gd name="T7" fmla="*/ 18 h 21"/>
                <a:gd name="T8" fmla="*/ 1 w 25"/>
                <a:gd name="T9" fmla="*/ 21 h 21"/>
                <a:gd name="T10" fmla="*/ 2 w 25"/>
                <a:gd name="T11" fmla="*/ 21 h 21"/>
                <a:gd name="T12" fmla="*/ 4 w 25"/>
                <a:gd name="T13" fmla="*/ 21 h 21"/>
                <a:gd name="T14" fmla="*/ 14 w 25"/>
                <a:gd name="T15" fmla="*/ 12 h 21"/>
                <a:gd name="T16" fmla="*/ 24 w 25"/>
                <a:gd name="T17" fmla="*/ 3 h 21"/>
                <a:gd name="T18" fmla="*/ 24 w 25"/>
                <a:gd name="T19" fmla="*/ 0 h 21"/>
                <a:gd name="T20" fmla="*/ 23 w 25"/>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23" y="0"/>
                  </a:moveTo>
                  <a:cubicBezTo>
                    <a:pt x="22" y="0"/>
                    <a:pt x="22" y="0"/>
                    <a:pt x="22" y="0"/>
                  </a:cubicBezTo>
                  <a:cubicBezTo>
                    <a:pt x="18" y="4"/>
                    <a:pt x="15" y="7"/>
                    <a:pt x="12" y="9"/>
                  </a:cubicBezTo>
                  <a:cubicBezTo>
                    <a:pt x="8" y="11"/>
                    <a:pt x="5" y="14"/>
                    <a:pt x="1" y="18"/>
                  </a:cubicBezTo>
                  <a:cubicBezTo>
                    <a:pt x="0" y="19"/>
                    <a:pt x="1" y="20"/>
                    <a:pt x="1" y="21"/>
                  </a:cubicBezTo>
                  <a:cubicBezTo>
                    <a:pt x="2" y="21"/>
                    <a:pt x="2" y="21"/>
                    <a:pt x="2" y="21"/>
                  </a:cubicBezTo>
                  <a:cubicBezTo>
                    <a:pt x="3" y="21"/>
                    <a:pt x="3" y="21"/>
                    <a:pt x="4" y="21"/>
                  </a:cubicBezTo>
                  <a:cubicBezTo>
                    <a:pt x="8" y="16"/>
                    <a:pt x="11" y="14"/>
                    <a:pt x="14" y="12"/>
                  </a:cubicBezTo>
                  <a:cubicBezTo>
                    <a:pt x="17" y="10"/>
                    <a:pt x="20" y="7"/>
                    <a:pt x="24" y="3"/>
                  </a:cubicBezTo>
                  <a:cubicBezTo>
                    <a:pt x="25" y="2"/>
                    <a:pt x="25" y="1"/>
                    <a:pt x="24" y="0"/>
                  </a:cubicBezTo>
                  <a:cubicBezTo>
                    <a:pt x="24" y="0"/>
                    <a:pt x="23"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Rectangle 868"/>
            <p:cNvSpPr>
              <a:spLocks noChangeArrowheads="1"/>
            </p:cNvSpPr>
            <p:nvPr/>
          </p:nvSpPr>
          <p:spPr bwMode="auto">
            <a:xfrm>
              <a:off x="2469" y="1183"/>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8" name="Freeform 869"/>
            <p:cNvSpPr/>
            <p:nvPr/>
          </p:nvSpPr>
          <p:spPr bwMode="auto">
            <a:xfrm>
              <a:off x="2469" y="1183"/>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870"/>
            <p:cNvSpPr/>
            <p:nvPr/>
          </p:nvSpPr>
          <p:spPr bwMode="auto">
            <a:xfrm>
              <a:off x="2585" y="1618"/>
              <a:ext cx="45" cy="59"/>
            </a:xfrm>
            <a:custGeom>
              <a:avLst/>
              <a:gdLst>
                <a:gd name="T0" fmla="*/ 18 w 19"/>
                <a:gd name="T1" fmla="*/ 0 h 25"/>
                <a:gd name="T2" fmla="*/ 0 w 19"/>
                <a:gd name="T3" fmla="*/ 24 h 25"/>
                <a:gd name="T4" fmla="*/ 2 w 19"/>
                <a:gd name="T5" fmla="*/ 25 h 25"/>
                <a:gd name="T6" fmla="*/ 19 w 19"/>
                <a:gd name="T7" fmla="*/ 1 h 25"/>
                <a:gd name="T8" fmla="*/ 18 w 19"/>
                <a:gd name="T9" fmla="*/ 0 h 25"/>
              </a:gdLst>
              <a:ahLst/>
              <a:cxnLst>
                <a:cxn ang="0">
                  <a:pos x="T0" y="T1"/>
                </a:cxn>
                <a:cxn ang="0">
                  <a:pos x="T2" y="T3"/>
                </a:cxn>
                <a:cxn ang="0">
                  <a:pos x="T4" y="T5"/>
                </a:cxn>
                <a:cxn ang="0">
                  <a:pos x="T6" y="T7"/>
                </a:cxn>
                <a:cxn ang="0">
                  <a:pos x="T8" y="T9"/>
                </a:cxn>
              </a:cxnLst>
              <a:rect l="0" t="0" r="r" b="b"/>
              <a:pathLst>
                <a:path w="19" h="25">
                  <a:moveTo>
                    <a:pt x="18" y="0"/>
                  </a:moveTo>
                  <a:cubicBezTo>
                    <a:pt x="12" y="8"/>
                    <a:pt x="6" y="16"/>
                    <a:pt x="0" y="24"/>
                  </a:cubicBezTo>
                  <a:cubicBezTo>
                    <a:pt x="2" y="25"/>
                    <a:pt x="2" y="25"/>
                    <a:pt x="2" y="25"/>
                  </a:cubicBezTo>
                  <a:cubicBezTo>
                    <a:pt x="8" y="17"/>
                    <a:pt x="14" y="9"/>
                    <a:pt x="19" y="1"/>
                  </a:cubicBezTo>
                  <a:cubicBezTo>
                    <a:pt x="18" y="0"/>
                    <a:pt x="18" y="0"/>
                    <a:pt x="1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871"/>
            <p:cNvSpPr/>
            <p:nvPr/>
          </p:nvSpPr>
          <p:spPr bwMode="auto">
            <a:xfrm>
              <a:off x="2592" y="1639"/>
              <a:ext cx="38" cy="48"/>
            </a:xfrm>
            <a:custGeom>
              <a:avLst/>
              <a:gdLst>
                <a:gd name="T0" fmla="*/ 15 w 16"/>
                <a:gd name="T1" fmla="*/ 0 h 20"/>
                <a:gd name="T2" fmla="*/ 0 w 16"/>
                <a:gd name="T3" fmla="*/ 19 h 20"/>
                <a:gd name="T4" fmla="*/ 2 w 16"/>
                <a:gd name="T5" fmla="*/ 20 h 20"/>
                <a:gd name="T6" fmla="*/ 16 w 16"/>
                <a:gd name="T7" fmla="*/ 1 h 20"/>
                <a:gd name="T8" fmla="*/ 15 w 16"/>
                <a:gd name="T9" fmla="*/ 0 h 20"/>
              </a:gdLst>
              <a:ahLst/>
              <a:cxnLst>
                <a:cxn ang="0">
                  <a:pos x="T0" y="T1"/>
                </a:cxn>
                <a:cxn ang="0">
                  <a:pos x="T2" y="T3"/>
                </a:cxn>
                <a:cxn ang="0">
                  <a:pos x="T4" y="T5"/>
                </a:cxn>
                <a:cxn ang="0">
                  <a:pos x="T6" y="T7"/>
                </a:cxn>
                <a:cxn ang="0">
                  <a:pos x="T8" y="T9"/>
                </a:cxn>
              </a:cxnLst>
              <a:rect l="0" t="0" r="r" b="b"/>
              <a:pathLst>
                <a:path w="16" h="20">
                  <a:moveTo>
                    <a:pt x="15" y="0"/>
                  </a:moveTo>
                  <a:cubicBezTo>
                    <a:pt x="10" y="7"/>
                    <a:pt x="5" y="13"/>
                    <a:pt x="0" y="19"/>
                  </a:cubicBezTo>
                  <a:cubicBezTo>
                    <a:pt x="2" y="20"/>
                    <a:pt x="2" y="20"/>
                    <a:pt x="2" y="20"/>
                  </a:cubicBezTo>
                  <a:cubicBezTo>
                    <a:pt x="6" y="14"/>
                    <a:pt x="11" y="8"/>
                    <a:pt x="16" y="1"/>
                  </a:cubicBezTo>
                  <a:cubicBezTo>
                    <a:pt x="15" y="0"/>
                    <a:pt x="15"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872"/>
            <p:cNvSpPr/>
            <p:nvPr/>
          </p:nvSpPr>
          <p:spPr bwMode="auto">
            <a:xfrm>
              <a:off x="2602" y="1658"/>
              <a:ext cx="28" cy="41"/>
            </a:xfrm>
            <a:custGeom>
              <a:avLst/>
              <a:gdLst>
                <a:gd name="T0" fmla="*/ 10 w 12"/>
                <a:gd name="T1" fmla="*/ 0 h 17"/>
                <a:gd name="T2" fmla="*/ 1 w 12"/>
                <a:gd name="T3" fmla="*/ 12 h 17"/>
                <a:gd name="T4" fmla="*/ 1 w 12"/>
                <a:gd name="T5" fmla="*/ 13 h 17"/>
                <a:gd name="T6" fmla="*/ 1 w 12"/>
                <a:gd name="T7" fmla="*/ 14 h 17"/>
                <a:gd name="T8" fmla="*/ 0 w 12"/>
                <a:gd name="T9" fmla="*/ 17 h 17"/>
                <a:gd name="T10" fmla="*/ 2 w 12"/>
                <a:gd name="T11" fmla="*/ 14 h 17"/>
                <a:gd name="T12" fmla="*/ 2 w 12"/>
                <a:gd name="T13" fmla="*/ 14 h 17"/>
                <a:gd name="T14" fmla="*/ 3 w 12"/>
                <a:gd name="T15" fmla="*/ 14 h 17"/>
                <a:gd name="T16" fmla="*/ 12 w 12"/>
                <a:gd name="T17" fmla="*/ 1 h 17"/>
                <a:gd name="T18" fmla="*/ 10 w 12"/>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7">
                  <a:moveTo>
                    <a:pt x="10" y="0"/>
                  </a:moveTo>
                  <a:cubicBezTo>
                    <a:pt x="8" y="5"/>
                    <a:pt x="5" y="9"/>
                    <a:pt x="1" y="12"/>
                  </a:cubicBezTo>
                  <a:cubicBezTo>
                    <a:pt x="1" y="13"/>
                    <a:pt x="1" y="13"/>
                    <a:pt x="1" y="13"/>
                  </a:cubicBezTo>
                  <a:cubicBezTo>
                    <a:pt x="1" y="14"/>
                    <a:pt x="1" y="14"/>
                    <a:pt x="1" y="14"/>
                  </a:cubicBezTo>
                  <a:cubicBezTo>
                    <a:pt x="0" y="17"/>
                    <a:pt x="0" y="17"/>
                    <a:pt x="0" y="17"/>
                  </a:cubicBezTo>
                  <a:cubicBezTo>
                    <a:pt x="2" y="14"/>
                    <a:pt x="2" y="14"/>
                    <a:pt x="2" y="14"/>
                  </a:cubicBezTo>
                  <a:cubicBezTo>
                    <a:pt x="2" y="14"/>
                    <a:pt x="2" y="14"/>
                    <a:pt x="2" y="14"/>
                  </a:cubicBezTo>
                  <a:cubicBezTo>
                    <a:pt x="3" y="14"/>
                    <a:pt x="3" y="14"/>
                    <a:pt x="3" y="14"/>
                  </a:cubicBezTo>
                  <a:cubicBezTo>
                    <a:pt x="6" y="10"/>
                    <a:pt x="9" y="5"/>
                    <a:pt x="12" y="1"/>
                  </a:cubicBezTo>
                  <a:cubicBezTo>
                    <a:pt x="10" y="0"/>
                    <a:pt x="10"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873"/>
            <p:cNvSpPr>
              <a:spLocks noEditPoints="1"/>
            </p:cNvSpPr>
            <p:nvPr/>
          </p:nvSpPr>
          <p:spPr bwMode="auto">
            <a:xfrm>
              <a:off x="2706" y="2020"/>
              <a:ext cx="367" cy="486"/>
            </a:xfrm>
            <a:custGeom>
              <a:avLst/>
              <a:gdLst>
                <a:gd name="T0" fmla="*/ 125 w 155"/>
                <a:gd name="T1" fmla="*/ 178 h 205"/>
                <a:gd name="T2" fmla="*/ 124 w 155"/>
                <a:gd name="T3" fmla="*/ 189 h 205"/>
                <a:gd name="T4" fmla="*/ 115 w 155"/>
                <a:gd name="T5" fmla="*/ 187 h 205"/>
                <a:gd name="T6" fmla="*/ 60 w 155"/>
                <a:gd name="T7" fmla="*/ 175 h 205"/>
                <a:gd name="T8" fmla="*/ 71 w 155"/>
                <a:gd name="T9" fmla="*/ 158 h 205"/>
                <a:gd name="T10" fmla="*/ 73 w 155"/>
                <a:gd name="T11" fmla="*/ 158 h 205"/>
                <a:gd name="T12" fmla="*/ 88 w 155"/>
                <a:gd name="T13" fmla="*/ 153 h 205"/>
                <a:gd name="T14" fmla="*/ 124 w 155"/>
                <a:gd name="T15" fmla="*/ 140 h 205"/>
                <a:gd name="T16" fmla="*/ 133 w 155"/>
                <a:gd name="T17" fmla="*/ 137 h 205"/>
                <a:gd name="T18" fmla="*/ 141 w 155"/>
                <a:gd name="T19" fmla="*/ 134 h 205"/>
                <a:gd name="T20" fmla="*/ 146 w 155"/>
                <a:gd name="T21" fmla="*/ 144 h 205"/>
                <a:gd name="T22" fmla="*/ 35 w 155"/>
                <a:gd name="T23" fmla="*/ 131 h 205"/>
                <a:gd name="T24" fmla="*/ 44 w 155"/>
                <a:gd name="T25" fmla="*/ 128 h 205"/>
                <a:gd name="T26" fmla="*/ 75 w 155"/>
                <a:gd name="T27" fmla="*/ 122 h 205"/>
                <a:gd name="T28" fmla="*/ 56 w 155"/>
                <a:gd name="T29" fmla="*/ 123 h 205"/>
                <a:gd name="T30" fmla="*/ 69 w 155"/>
                <a:gd name="T31" fmla="*/ 124 h 205"/>
                <a:gd name="T32" fmla="*/ 107 w 155"/>
                <a:gd name="T33" fmla="*/ 112 h 205"/>
                <a:gd name="T34" fmla="*/ 108 w 155"/>
                <a:gd name="T35" fmla="*/ 105 h 205"/>
                <a:gd name="T36" fmla="*/ 115 w 155"/>
                <a:gd name="T37" fmla="*/ 97 h 205"/>
                <a:gd name="T38" fmla="*/ 47 w 155"/>
                <a:gd name="T39" fmla="*/ 94 h 205"/>
                <a:gd name="T40" fmla="*/ 117 w 155"/>
                <a:gd name="T41" fmla="*/ 101 h 205"/>
                <a:gd name="T42" fmla="*/ 133 w 155"/>
                <a:gd name="T43" fmla="*/ 88 h 205"/>
                <a:gd name="T44" fmla="*/ 39 w 155"/>
                <a:gd name="T45" fmla="*/ 87 h 205"/>
                <a:gd name="T46" fmla="*/ 30 w 155"/>
                <a:gd name="T47" fmla="*/ 78 h 205"/>
                <a:gd name="T48" fmla="*/ 23 w 155"/>
                <a:gd name="T49" fmla="*/ 71 h 205"/>
                <a:gd name="T50" fmla="*/ 21 w 155"/>
                <a:gd name="T51" fmla="*/ 78 h 205"/>
                <a:gd name="T52" fmla="*/ 7 w 155"/>
                <a:gd name="T53" fmla="*/ 59 h 205"/>
                <a:gd name="T54" fmla="*/ 119 w 155"/>
                <a:gd name="T55" fmla="*/ 53 h 205"/>
                <a:gd name="T56" fmla="*/ 122 w 155"/>
                <a:gd name="T57" fmla="*/ 22 h 205"/>
                <a:gd name="T58" fmla="*/ 80 w 155"/>
                <a:gd name="T59" fmla="*/ 72 h 205"/>
                <a:gd name="T60" fmla="*/ 108 w 155"/>
                <a:gd name="T61" fmla="*/ 73 h 205"/>
                <a:gd name="T62" fmla="*/ 103 w 155"/>
                <a:gd name="T63" fmla="*/ 94 h 205"/>
                <a:gd name="T64" fmla="*/ 101 w 155"/>
                <a:gd name="T65" fmla="*/ 107 h 205"/>
                <a:gd name="T66" fmla="*/ 106 w 155"/>
                <a:gd name="T67" fmla="*/ 117 h 205"/>
                <a:gd name="T68" fmla="*/ 115 w 155"/>
                <a:gd name="T69" fmla="*/ 139 h 205"/>
                <a:gd name="T70" fmla="*/ 89 w 155"/>
                <a:gd name="T71" fmla="*/ 148 h 205"/>
                <a:gd name="T72" fmla="*/ 79 w 155"/>
                <a:gd name="T73" fmla="*/ 127 h 205"/>
                <a:gd name="T74" fmla="*/ 73 w 155"/>
                <a:gd name="T75" fmla="*/ 111 h 205"/>
                <a:gd name="T76" fmla="*/ 31 w 155"/>
                <a:gd name="T77" fmla="*/ 121 h 205"/>
                <a:gd name="T78" fmla="*/ 52 w 155"/>
                <a:gd name="T79" fmla="*/ 97 h 205"/>
                <a:gd name="T80" fmla="*/ 53 w 155"/>
                <a:gd name="T81" fmla="*/ 93 h 205"/>
                <a:gd name="T82" fmla="*/ 59 w 155"/>
                <a:gd name="T83" fmla="*/ 64 h 205"/>
                <a:gd name="T84" fmla="*/ 76 w 155"/>
                <a:gd name="T85" fmla="*/ 77 h 205"/>
                <a:gd name="T86" fmla="*/ 0 w 155"/>
                <a:gd name="T87" fmla="*/ 48 h 205"/>
                <a:gd name="T88" fmla="*/ 8 w 155"/>
                <a:gd name="T89" fmla="*/ 71 h 205"/>
                <a:gd name="T90" fmla="*/ 35 w 155"/>
                <a:gd name="T91" fmla="*/ 98 h 205"/>
                <a:gd name="T92" fmla="*/ 43 w 155"/>
                <a:gd name="T93" fmla="*/ 132 h 205"/>
                <a:gd name="T94" fmla="*/ 66 w 155"/>
                <a:gd name="T95" fmla="*/ 127 h 205"/>
                <a:gd name="T96" fmla="*/ 46 w 155"/>
                <a:gd name="T97" fmla="*/ 165 h 205"/>
                <a:gd name="T98" fmla="*/ 106 w 155"/>
                <a:gd name="T99" fmla="*/ 203 h 205"/>
                <a:gd name="T100" fmla="*/ 110 w 155"/>
                <a:gd name="T101" fmla="*/ 204 h 205"/>
                <a:gd name="T102" fmla="*/ 125 w 155"/>
                <a:gd name="T103" fmla="*/ 196 h 205"/>
                <a:gd name="T104" fmla="*/ 124 w 155"/>
                <a:gd name="T105" fmla="*/ 157 h 205"/>
                <a:gd name="T106" fmla="*/ 152 w 155"/>
                <a:gd name="T107" fmla="*/ 127 h 205"/>
                <a:gd name="T108" fmla="*/ 111 w 155"/>
                <a:gd name="T109" fmla="*/ 109 h 205"/>
                <a:gd name="T110" fmla="*/ 137 w 155"/>
                <a:gd name="T111" fmla="*/ 99 h 205"/>
                <a:gd name="T112" fmla="*/ 133 w 155"/>
                <a:gd name="T113" fmla="*/ 59 h 205"/>
                <a:gd name="T114" fmla="*/ 125 w 155"/>
                <a:gd name="T115"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 h="205">
                  <a:moveTo>
                    <a:pt x="108" y="199"/>
                  </a:moveTo>
                  <a:cubicBezTo>
                    <a:pt x="106" y="193"/>
                    <a:pt x="104" y="188"/>
                    <a:pt x="102" y="182"/>
                  </a:cubicBezTo>
                  <a:cubicBezTo>
                    <a:pt x="104" y="180"/>
                    <a:pt x="106" y="179"/>
                    <a:pt x="108" y="178"/>
                  </a:cubicBezTo>
                  <a:cubicBezTo>
                    <a:pt x="108" y="185"/>
                    <a:pt x="108" y="192"/>
                    <a:pt x="109" y="199"/>
                  </a:cubicBezTo>
                  <a:cubicBezTo>
                    <a:pt x="108" y="199"/>
                    <a:pt x="108" y="199"/>
                    <a:pt x="108" y="199"/>
                  </a:cubicBezTo>
                  <a:moveTo>
                    <a:pt x="126" y="191"/>
                  </a:moveTo>
                  <a:cubicBezTo>
                    <a:pt x="126" y="190"/>
                    <a:pt x="126" y="190"/>
                    <a:pt x="126" y="189"/>
                  </a:cubicBezTo>
                  <a:cubicBezTo>
                    <a:pt x="126" y="185"/>
                    <a:pt x="125" y="181"/>
                    <a:pt x="125" y="178"/>
                  </a:cubicBezTo>
                  <a:cubicBezTo>
                    <a:pt x="126" y="182"/>
                    <a:pt x="128" y="185"/>
                    <a:pt x="131" y="189"/>
                  </a:cubicBezTo>
                  <a:cubicBezTo>
                    <a:pt x="129" y="190"/>
                    <a:pt x="127" y="190"/>
                    <a:pt x="126" y="191"/>
                  </a:cubicBezTo>
                  <a:moveTo>
                    <a:pt x="111" y="198"/>
                  </a:moveTo>
                  <a:cubicBezTo>
                    <a:pt x="110" y="191"/>
                    <a:pt x="110" y="184"/>
                    <a:pt x="110" y="177"/>
                  </a:cubicBezTo>
                  <a:cubicBezTo>
                    <a:pt x="110" y="177"/>
                    <a:pt x="110" y="177"/>
                    <a:pt x="110" y="177"/>
                  </a:cubicBezTo>
                  <a:cubicBezTo>
                    <a:pt x="114" y="175"/>
                    <a:pt x="118" y="174"/>
                    <a:pt x="122" y="173"/>
                  </a:cubicBezTo>
                  <a:cubicBezTo>
                    <a:pt x="122" y="174"/>
                    <a:pt x="122" y="174"/>
                    <a:pt x="122" y="174"/>
                  </a:cubicBezTo>
                  <a:cubicBezTo>
                    <a:pt x="123" y="179"/>
                    <a:pt x="124" y="184"/>
                    <a:pt x="124" y="189"/>
                  </a:cubicBezTo>
                  <a:cubicBezTo>
                    <a:pt x="124" y="190"/>
                    <a:pt x="124" y="191"/>
                    <a:pt x="124" y="192"/>
                  </a:cubicBezTo>
                  <a:cubicBezTo>
                    <a:pt x="121" y="193"/>
                    <a:pt x="119" y="194"/>
                    <a:pt x="117" y="195"/>
                  </a:cubicBezTo>
                  <a:cubicBezTo>
                    <a:pt x="117" y="192"/>
                    <a:pt x="117" y="190"/>
                    <a:pt x="117" y="187"/>
                  </a:cubicBezTo>
                  <a:cubicBezTo>
                    <a:pt x="117" y="183"/>
                    <a:pt x="117" y="180"/>
                    <a:pt x="117" y="176"/>
                  </a:cubicBezTo>
                  <a:cubicBezTo>
                    <a:pt x="117" y="176"/>
                    <a:pt x="116" y="175"/>
                    <a:pt x="116" y="175"/>
                  </a:cubicBezTo>
                  <a:cubicBezTo>
                    <a:pt x="116" y="175"/>
                    <a:pt x="116" y="175"/>
                    <a:pt x="116" y="175"/>
                  </a:cubicBezTo>
                  <a:cubicBezTo>
                    <a:pt x="115" y="175"/>
                    <a:pt x="115" y="176"/>
                    <a:pt x="115" y="176"/>
                  </a:cubicBezTo>
                  <a:cubicBezTo>
                    <a:pt x="115" y="180"/>
                    <a:pt x="115" y="183"/>
                    <a:pt x="115" y="187"/>
                  </a:cubicBezTo>
                  <a:cubicBezTo>
                    <a:pt x="115" y="190"/>
                    <a:pt x="115" y="193"/>
                    <a:pt x="115" y="196"/>
                  </a:cubicBezTo>
                  <a:cubicBezTo>
                    <a:pt x="113" y="197"/>
                    <a:pt x="112" y="197"/>
                    <a:pt x="111" y="198"/>
                  </a:cubicBezTo>
                  <a:moveTo>
                    <a:pt x="58" y="174"/>
                  </a:moveTo>
                  <a:cubicBezTo>
                    <a:pt x="56" y="171"/>
                    <a:pt x="54" y="168"/>
                    <a:pt x="51" y="165"/>
                  </a:cubicBezTo>
                  <a:cubicBezTo>
                    <a:pt x="52" y="165"/>
                    <a:pt x="54" y="164"/>
                    <a:pt x="56" y="164"/>
                  </a:cubicBezTo>
                  <a:cubicBezTo>
                    <a:pt x="57" y="167"/>
                    <a:pt x="57" y="171"/>
                    <a:pt x="58" y="174"/>
                  </a:cubicBezTo>
                  <a:moveTo>
                    <a:pt x="59" y="175"/>
                  </a:moveTo>
                  <a:cubicBezTo>
                    <a:pt x="60" y="175"/>
                    <a:pt x="60" y="175"/>
                    <a:pt x="60" y="175"/>
                  </a:cubicBezTo>
                  <a:cubicBezTo>
                    <a:pt x="59" y="171"/>
                    <a:pt x="59" y="167"/>
                    <a:pt x="58" y="163"/>
                  </a:cubicBezTo>
                  <a:cubicBezTo>
                    <a:pt x="60" y="162"/>
                    <a:pt x="62" y="162"/>
                    <a:pt x="64" y="161"/>
                  </a:cubicBezTo>
                  <a:cubicBezTo>
                    <a:pt x="64" y="165"/>
                    <a:pt x="64" y="169"/>
                    <a:pt x="64" y="173"/>
                  </a:cubicBezTo>
                  <a:cubicBezTo>
                    <a:pt x="63" y="174"/>
                    <a:pt x="61" y="174"/>
                    <a:pt x="59" y="175"/>
                  </a:cubicBezTo>
                  <a:moveTo>
                    <a:pt x="66" y="172"/>
                  </a:moveTo>
                  <a:cubicBezTo>
                    <a:pt x="66" y="168"/>
                    <a:pt x="66" y="164"/>
                    <a:pt x="66" y="161"/>
                  </a:cubicBezTo>
                  <a:cubicBezTo>
                    <a:pt x="66" y="160"/>
                    <a:pt x="66" y="160"/>
                    <a:pt x="66" y="160"/>
                  </a:cubicBezTo>
                  <a:cubicBezTo>
                    <a:pt x="67" y="160"/>
                    <a:pt x="69" y="159"/>
                    <a:pt x="71" y="158"/>
                  </a:cubicBezTo>
                  <a:cubicBezTo>
                    <a:pt x="71" y="160"/>
                    <a:pt x="71" y="162"/>
                    <a:pt x="71" y="164"/>
                  </a:cubicBezTo>
                  <a:cubicBezTo>
                    <a:pt x="71" y="166"/>
                    <a:pt x="71" y="168"/>
                    <a:pt x="72" y="169"/>
                  </a:cubicBezTo>
                  <a:cubicBezTo>
                    <a:pt x="72" y="170"/>
                    <a:pt x="72" y="170"/>
                    <a:pt x="72" y="170"/>
                  </a:cubicBezTo>
                  <a:cubicBezTo>
                    <a:pt x="70" y="170"/>
                    <a:pt x="68" y="171"/>
                    <a:pt x="66" y="172"/>
                  </a:cubicBezTo>
                  <a:moveTo>
                    <a:pt x="74" y="169"/>
                  </a:moveTo>
                  <a:cubicBezTo>
                    <a:pt x="73" y="167"/>
                    <a:pt x="73" y="165"/>
                    <a:pt x="73" y="164"/>
                  </a:cubicBezTo>
                  <a:cubicBezTo>
                    <a:pt x="73" y="162"/>
                    <a:pt x="73" y="160"/>
                    <a:pt x="73" y="159"/>
                  </a:cubicBezTo>
                  <a:cubicBezTo>
                    <a:pt x="73" y="158"/>
                    <a:pt x="73" y="158"/>
                    <a:pt x="73" y="158"/>
                  </a:cubicBezTo>
                  <a:cubicBezTo>
                    <a:pt x="76" y="157"/>
                    <a:pt x="79" y="156"/>
                    <a:pt x="82" y="155"/>
                  </a:cubicBezTo>
                  <a:cubicBezTo>
                    <a:pt x="82" y="155"/>
                    <a:pt x="82" y="155"/>
                    <a:pt x="82" y="155"/>
                  </a:cubicBezTo>
                  <a:cubicBezTo>
                    <a:pt x="82" y="159"/>
                    <a:pt x="81" y="163"/>
                    <a:pt x="81" y="166"/>
                  </a:cubicBezTo>
                  <a:cubicBezTo>
                    <a:pt x="78" y="167"/>
                    <a:pt x="76" y="168"/>
                    <a:pt x="74" y="169"/>
                  </a:cubicBezTo>
                  <a:moveTo>
                    <a:pt x="83" y="166"/>
                  </a:moveTo>
                  <a:cubicBezTo>
                    <a:pt x="83" y="162"/>
                    <a:pt x="84" y="159"/>
                    <a:pt x="84" y="155"/>
                  </a:cubicBezTo>
                  <a:cubicBezTo>
                    <a:pt x="84" y="155"/>
                    <a:pt x="84" y="155"/>
                    <a:pt x="83" y="154"/>
                  </a:cubicBezTo>
                  <a:cubicBezTo>
                    <a:pt x="85" y="154"/>
                    <a:pt x="86" y="153"/>
                    <a:pt x="88" y="153"/>
                  </a:cubicBezTo>
                  <a:cubicBezTo>
                    <a:pt x="90" y="160"/>
                    <a:pt x="92" y="165"/>
                    <a:pt x="95" y="171"/>
                  </a:cubicBezTo>
                  <a:cubicBezTo>
                    <a:pt x="93" y="169"/>
                    <a:pt x="92" y="167"/>
                    <a:pt x="91" y="165"/>
                  </a:cubicBezTo>
                  <a:cubicBezTo>
                    <a:pt x="91" y="165"/>
                    <a:pt x="90" y="164"/>
                    <a:pt x="89" y="164"/>
                  </a:cubicBezTo>
                  <a:cubicBezTo>
                    <a:pt x="89" y="164"/>
                    <a:pt x="89" y="164"/>
                    <a:pt x="89" y="164"/>
                  </a:cubicBezTo>
                  <a:cubicBezTo>
                    <a:pt x="87" y="165"/>
                    <a:pt x="85" y="165"/>
                    <a:pt x="83" y="166"/>
                  </a:cubicBezTo>
                  <a:moveTo>
                    <a:pt x="123" y="154"/>
                  </a:moveTo>
                  <a:cubicBezTo>
                    <a:pt x="121" y="150"/>
                    <a:pt x="120" y="146"/>
                    <a:pt x="118" y="142"/>
                  </a:cubicBezTo>
                  <a:cubicBezTo>
                    <a:pt x="120" y="141"/>
                    <a:pt x="122" y="140"/>
                    <a:pt x="124" y="140"/>
                  </a:cubicBezTo>
                  <a:cubicBezTo>
                    <a:pt x="124" y="144"/>
                    <a:pt x="124" y="148"/>
                    <a:pt x="125" y="152"/>
                  </a:cubicBezTo>
                  <a:cubicBezTo>
                    <a:pt x="124" y="153"/>
                    <a:pt x="124" y="153"/>
                    <a:pt x="124" y="153"/>
                  </a:cubicBezTo>
                  <a:cubicBezTo>
                    <a:pt x="123" y="153"/>
                    <a:pt x="123" y="153"/>
                    <a:pt x="123" y="153"/>
                  </a:cubicBezTo>
                  <a:cubicBezTo>
                    <a:pt x="123" y="154"/>
                    <a:pt x="123" y="154"/>
                    <a:pt x="123" y="154"/>
                  </a:cubicBezTo>
                  <a:moveTo>
                    <a:pt x="127" y="152"/>
                  </a:moveTo>
                  <a:cubicBezTo>
                    <a:pt x="126" y="147"/>
                    <a:pt x="126" y="143"/>
                    <a:pt x="125" y="139"/>
                  </a:cubicBezTo>
                  <a:cubicBezTo>
                    <a:pt x="128" y="138"/>
                    <a:pt x="131" y="137"/>
                    <a:pt x="133" y="136"/>
                  </a:cubicBezTo>
                  <a:cubicBezTo>
                    <a:pt x="133" y="137"/>
                    <a:pt x="133" y="137"/>
                    <a:pt x="133" y="137"/>
                  </a:cubicBezTo>
                  <a:cubicBezTo>
                    <a:pt x="133" y="141"/>
                    <a:pt x="133" y="145"/>
                    <a:pt x="133" y="149"/>
                  </a:cubicBezTo>
                  <a:cubicBezTo>
                    <a:pt x="133" y="149"/>
                    <a:pt x="132" y="149"/>
                    <a:pt x="132" y="149"/>
                  </a:cubicBezTo>
                  <a:cubicBezTo>
                    <a:pt x="130" y="150"/>
                    <a:pt x="128" y="151"/>
                    <a:pt x="127" y="152"/>
                  </a:cubicBezTo>
                  <a:moveTo>
                    <a:pt x="135" y="148"/>
                  </a:moveTo>
                  <a:cubicBezTo>
                    <a:pt x="135" y="144"/>
                    <a:pt x="135" y="140"/>
                    <a:pt x="135" y="137"/>
                  </a:cubicBezTo>
                  <a:cubicBezTo>
                    <a:pt x="135" y="136"/>
                    <a:pt x="135" y="136"/>
                    <a:pt x="134" y="136"/>
                  </a:cubicBezTo>
                  <a:cubicBezTo>
                    <a:pt x="137" y="135"/>
                    <a:pt x="140" y="134"/>
                    <a:pt x="142" y="133"/>
                  </a:cubicBezTo>
                  <a:cubicBezTo>
                    <a:pt x="141" y="134"/>
                    <a:pt x="141" y="134"/>
                    <a:pt x="141" y="134"/>
                  </a:cubicBezTo>
                  <a:cubicBezTo>
                    <a:pt x="141" y="138"/>
                    <a:pt x="141" y="142"/>
                    <a:pt x="141" y="146"/>
                  </a:cubicBezTo>
                  <a:cubicBezTo>
                    <a:pt x="139" y="147"/>
                    <a:pt x="137" y="147"/>
                    <a:pt x="135" y="148"/>
                  </a:cubicBezTo>
                  <a:moveTo>
                    <a:pt x="143" y="145"/>
                  </a:moveTo>
                  <a:cubicBezTo>
                    <a:pt x="143" y="141"/>
                    <a:pt x="143" y="138"/>
                    <a:pt x="143" y="134"/>
                  </a:cubicBezTo>
                  <a:cubicBezTo>
                    <a:pt x="144" y="133"/>
                    <a:pt x="143" y="133"/>
                    <a:pt x="143" y="133"/>
                  </a:cubicBezTo>
                  <a:cubicBezTo>
                    <a:pt x="145" y="132"/>
                    <a:pt x="147" y="131"/>
                    <a:pt x="148" y="131"/>
                  </a:cubicBezTo>
                  <a:cubicBezTo>
                    <a:pt x="149" y="135"/>
                    <a:pt x="149" y="139"/>
                    <a:pt x="150" y="142"/>
                  </a:cubicBezTo>
                  <a:cubicBezTo>
                    <a:pt x="149" y="143"/>
                    <a:pt x="148" y="143"/>
                    <a:pt x="146" y="144"/>
                  </a:cubicBezTo>
                  <a:cubicBezTo>
                    <a:pt x="145" y="144"/>
                    <a:pt x="144" y="145"/>
                    <a:pt x="143" y="145"/>
                  </a:cubicBezTo>
                  <a:moveTo>
                    <a:pt x="35" y="131"/>
                  </a:moveTo>
                  <a:cubicBezTo>
                    <a:pt x="33" y="129"/>
                    <a:pt x="32" y="128"/>
                    <a:pt x="31" y="125"/>
                  </a:cubicBezTo>
                  <a:cubicBezTo>
                    <a:pt x="32" y="125"/>
                    <a:pt x="32" y="125"/>
                    <a:pt x="32" y="125"/>
                  </a:cubicBezTo>
                  <a:cubicBezTo>
                    <a:pt x="33" y="125"/>
                    <a:pt x="35" y="124"/>
                    <a:pt x="36" y="124"/>
                  </a:cubicBezTo>
                  <a:cubicBezTo>
                    <a:pt x="36" y="125"/>
                    <a:pt x="36" y="126"/>
                    <a:pt x="36" y="127"/>
                  </a:cubicBezTo>
                  <a:cubicBezTo>
                    <a:pt x="36" y="128"/>
                    <a:pt x="36" y="129"/>
                    <a:pt x="36" y="130"/>
                  </a:cubicBezTo>
                  <a:cubicBezTo>
                    <a:pt x="35" y="131"/>
                    <a:pt x="35" y="131"/>
                    <a:pt x="35" y="131"/>
                  </a:cubicBezTo>
                  <a:moveTo>
                    <a:pt x="38" y="130"/>
                  </a:moveTo>
                  <a:cubicBezTo>
                    <a:pt x="38" y="129"/>
                    <a:pt x="38" y="128"/>
                    <a:pt x="38" y="127"/>
                  </a:cubicBezTo>
                  <a:cubicBezTo>
                    <a:pt x="38" y="126"/>
                    <a:pt x="38" y="124"/>
                    <a:pt x="38" y="123"/>
                  </a:cubicBezTo>
                  <a:cubicBezTo>
                    <a:pt x="38" y="123"/>
                    <a:pt x="38" y="123"/>
                    <a:pt x="38" y="123"/>
                  </a:cubicBezTo>
                  <a:cubicBezTo>
                    <a:pt x="39" y="123"/>
                    <a:pt x="40" y="122"/>
                    <a:pt x="41" y="122"/>
                  </a:cubicBezTo>
                  <a:cubicBezTo>
                    <a:pt x="41" y="124"/>
                    <a:pt x="42" y="126"/>
                    <a:pt x="42" y="128"/>
                  </a:cubicBezTo>
                  <a:cubicBezTo>
                    <a:pt x="40" y="129"/>
                    <a:pt x="39" y="129"/>
                    <a:pt x="38" y="130"/>
                  </a:cubicBezTo>
                  <a:moveTo>
                    <a:pt x="44" y="128"/>
                  </a:moveTo>
                  <a:cubicBezTo>
                    <a:pt x="44" y="125"/>
                    <a:pt x="43" y="123"/>
                    <a:pt x="43" y="121"/>
                  </a:cubicBezTo>
                  <a:cubicBezTo>
                    <a:pt x="46" y="120"/>
                    <a:pt x="50" y="119"/>
                    <a:pt x="53" y="118"/>
                  </a:cubicBezTo>
                  <a:cubicBezTo>
                    <a:pt x="53" y="120"/>
                    <a:pt x="52" y="122"/>
                    <a:pt x="52" y="125"/>
                  </a:cubicBezTo>
                  <a:cubicBezTo>
                    <a:pt x="48" y="126"/>
                    <a:pt x="46" y="127"/>
                    <a:pt x="44" y="128"/>
                  </a:cubicBezTo>
                  <a:moveTo>
                    <a:pt x="70" y="126"/>
                  </a:moveTo>
                  <a:cubicBezTo>
                    <a:pt x="71" y="123"/>
                    <a:pt x="72" y="119"/>
                    <a:pt x="73" y="116"/>
                  </a:cubicBezTo>
                  <a:cubicBezTo>
                    <a:pt x="73" y="116"/>
                    <a:pt x="73" y="116"/>
                    <a:pt x="73" y="116"/>
                  </a:cubicBezTo>
                  <a:cubicBezTo>
                    <a:pt x="73" y="118"/>
                    <a:pt x="74" y="120"/>
                    <a:pt x="75" y="122"/>
                  </a:cubicBezTo>
                  <a:cubicBezTo>
                    <a:pt x="75" y="122"/>
                    <a:pt x="76" y="123"/>
                    <a:pt x="76" y="124"/>
                  </a:cubicBezTo>
                  <a:cubicBezTo>
                    <a:pt x="74" y="125"/>
                    <a:pt x="72" y="125"/>
                    <a:pt x="70" y="126"/>
                  </a:cubicBezTo>
                  <a:moveTo>
                    <a:pt x="54" y="124"/>
                  </a:moveTo>
                  <a:cubicBezTo>
                    <a:pt x="55" y="122"/>
                    <a:pt x="55" y="119"/>
                    <a:pt x="55" y="117"/>
                  </a:cubicBezTo>
                  <a:cubicBezTo>
                    <a:pt x="58" y="116"/>
                    <a:pt x="60" y="115"/>
                    <a:pt x="63" y="114"/>
                  </a:cubicBezTo>
                  <a:cubicBezTo>
                    <a:pt x="62" y="117"/>
                    <a:pt x="62" y="119"/>
                    <a:pt x="62" y="121"/>
                  </a:cubicBezTo>
                  <a:cubicBezTo>
                    <a:pt x="61" y="122"/>
                    <a:pt x="60" y="122"/>
                    <a:pt x="58" y="122"/>
                  </a:cubicBezTo>
                  <a:cubicBezTo>
                    <a:pt x="57" y="123"/>
                    <a:pt x="57" y="123"/>
                    <a:pt x="56" y="123"/>
                  </a:cubicBezTo>
                  <a:cubicBezTo>
                    <a:pt x="55" y="124"/>
                    <a:pt x="55" y="124"/>
                    <a:pt x="55" y="124"/>
                  </a:cubicBezTo>
                  <a:cubicBezTo>
                    <a:pt x="54" y="124"/>
                    <a:pt x="54" y="124"/>
                    <a:pt x="54" y="124"/>
                  </a:cubicBezTo>
                  <a:moveTo>
                    <a:pt x="64" y="121"/>
                  </a:moveTo>
                  <a:cubicBezTo>
                    <a:pt x="64" y="118"/>
                    <a:pt x="64" y="116"/>
                    <a:pt x="65" y="114"/>
                  </a:cubicBezTo>
                  <a:cubicBezTo>
                    <a:pt x="66" y="113"/>
                    <a:pt x="68" y="113"/>
                    <a:pt x="69" y="112"/>
                  </a:cubicBezTo>
                  <a:cubicBezTo>
                    <a:pt x="70" y="113"/>
                    <a:pt x="70" y="113"/>
                    <a:pt x="70" y="114"/>
                  </a:cubicBezTo>
                  <a:cubicBezTo>
                    <a:pt x="71" y="114"/>
                    <a:pt x="71" y="114"/>
                    <a:pt x="71" y="114"/>
                  </a:cubicBezTo>
                  <a:cubicBezTo>
                    <a:pt x="70" y="117"/>
                    <a:pt x="69" y="121"/>
                    <a:pt x="69" y="124"/>
                  </a:cubicBezTo>
                  <a:cubicBezTo>
                    <a:pt x="68" y="123"/>
                    <a:pt x="68" y="123"/>
                    <a:pt x="68" y="123"/>
                  </a:cubicBezTo>
                  <a:cubicBezTo>
                    <a:pt x="68" y="122"/>
                    <a:pt x="67" y="121"/>
                    <a:pt x="66" y="121"/>
                  </a:cubicBezTo>
                  <a:cubicBezTo>
                    <a:pt x="66" y="121"/>
                    <a:pt x="66" y="121"/>
                    <a:pt x="66" y="121"/>
                  </a:cubicBezTo>
                  <a:cubicBezTo>
                    <a:pt x="66" y="121"/>
                    <a:pt x="66" y="121"/>
                    <a:pt x="66" y="121"/>
                  </a:cubicBezTo>
                  <a:cubicBezTo>
                    <a:pt x="66" y="121"/>
                    <a:pt x="66" y="121"/>
                    <a:pt x="66" y="121"/>
                  </a:cubicBezTo>
                  <a:cubicBezTo>
                    <a:pt x="66" y="120"/>
                    <a:pt x="65" y="120"/>
                    <a:pt x="65" y="120"/>
                  </a:cubicBezTo>
                  <a:cubicBezTo>
                    <a:pt x="65" y="120"/>
                    <a:pt x="64" y="121"/>
                    <a:pt x="64" y="121"/>
                  </a:cubicBezTo>
                  <a:moveTo>
                    <a:pt x="107" y="112"/>
                  </a:moveTo>
                  <a:cubicBezTo>
                    <a:pt x="107" y="111"/>
                    <a:pt x="106" y="110"/>
                    <a:pt x="106" y="109"/>
                  </a:cubicBezTo>
                  <a:cubicBezTo>
                    <a:pt x="106" y="108"/>
                    <a:pt x="105" y="107"/>
                    <a:pt x="105" y="106"/>
                  </a:cubicBezTo>
                  <a:cubicBezTo>
                    <a:pt x="105" y="105"/>
                    <a:pt x="105" y="104"/>
                    <a:pt x="105" y="104"/>
                  </a:cubicBezTo>
                  <a:cubicBezTo>
                    <a:pt x="105" y="103"/>
                    <a:pt x="105" y="103"/>
                    <a:pt x="105" y="103"/>
                  </a:cubicBezTo>
                  <a:cubicBezTo>
                    <a:pt x="105" y="102"/>
                    <a:pt x="105" y="100"/>
                    <a:pt x="106" y="97"/>
                  </a:cubicBezTo>
                  <a:cubicBezTo>
                    <a:pt x="106" y="97"/>
                    <a:pt x="107" y="97"/>
                    <a:pt x="107" y="96"/>
                  </a:cubicBezTo>
                  <a:cubicBezTo>
                    <a:pt x="109" y="99"/>
                    <a:pt x="109" y="102"/>
                    <a:pt x="109" y="105"/>
                  </a:cubicBezTo>
                  <a:cubicBezTo>
                    <a:pt x="109" y="105"/>
                    <a:pt x="108" y="105"/>
                    <a:pt x="108" y="105"/>
                  </a:cubicBezTo>
                  <a:cubicBezTo>
                    <a:pt x="107" y="106"/>
                    <a:pt x="107" y="106"/>
                    <a:pt x="107" y="107"/>
                  </a:cubicBezTo>
                  <a:cubicBezTo>
                    <a:pt x="107" y="107"/>
                    <a:pt x="107" y="107"/>
                    <a:pt x="107" y="107"/>
                  </a:cubicBezTo>
                  <a:cubicBezTo>
                    <a:pt x="107" y="109"/>
                    <a:pt x="107" y="110"/>
                    <a:pt x="107" y="112"/>
                  </a:cubicBezTo>
                  <a:moveTo>
                    <a:pt x="111" y="104"/>
                  </a:moveTo>
                  <a:cubicBezTo>
                    <a:pt x="111" y="101"/>
                    <a:pt x="110" y="98"/>
                    <a:pt x="109" y="96"/>
                  </a:cubicBezTo>
                  <a:cubicBezTo>
                    <a:pt x="111" y="95"/>
                    <a:pt x="112" y="95"/>
                    <a:pt x="113" y="94"/>
                  </a:cubicBezTo>
                  <a:cubicBezTo>
                    <a:pt x="114" y="94"/>
                    <a:pt x="115" y="94"/>
                    <a:pt x="115" y="94"/>
                  </a:cubicBezTo>
                  <a:cubicBezTo>
                    <a:pt x="115" y="95"/>
                    <a:pt x="115" y="96"/>
                    <a:pt x="115" y="97"/>
                  </a:cubicBezTo>
                  <a:cubicBezTo>
                    <a:pt x="115" y="99"/>
                    <a:pt x="115" y="100"/>
                    <a:pt x="115" y="102"/>
                  </a:cubicBezTo>
                  <a:cubicBezTo>
                    <a:pt x="114" y="103"/>
                    <a:pt x="113" y="103"/>
                    <a:pt x="111" y="104"/>
                  </a:cubicBezTo>
                  <a:moveTo>
                    <a:pt x="53" y="94"/>
                  </a:moveTo>
                  <a:cubicBezTo>
                    <a:pt x="53" y="94"/>
                    <a:pt x="53" y="94"/>
                    <a:pt x="53" y="94"/>
                  </a:cubicBezTo>
                  <a:cubicBezTo>
                    <a:pt x="53" y="94"/>
                    <a:pt x="53" y="94"/>
                    <a:pt x="53" y="94"/>
                  </a:cubicBezTo>
                  <a:moveTo>
                    <a:pt x="45" y="95"/>
                  </a:moveTo>
                  <a:cubicBezTo>
                    <a:pt x="45" y="94"/>
                    <a:pt x="45" y="93"/>
                    <a:pt x="45" y="92"/>
                  </a:cubicBezTo>
                  <a:cubicBezTo>
                    <a:pt x="46" y="93"/>
                    <a:pt x="47" y="94"/>
                    <a:pt x="47" y="94"/>
                  </a:cubicBezTo>
                  <a:cubicBezTo>
                    <a:pt x="47" y="95"/>
                    <a:pt x="46" y="95"/>
                    <a:pt x="45" y="95"/>
                  </a:cubicBezTo>
                  <a:moveTo>
                    <a:pt x="117" y="101"/>
                  </a:moveTo>
                  <a:cubicBezTo>
                    <a:pt x="117" y="100"/>
                    <a:pt x="117" y="99"/>
                    <a:pt x="117" y="97"/>
                  </a:cubicBezTo>
                  <a:cubicBezTo>
                    <a:pt x="117" y="96"/>
                    <a:pt x="117" y="94"/>
                    <a:pt x="117" y="93"/>
                  </a:cubicBezTo>
                  <a:cubicBezTo>
                    <a:pt x="119" y="92"/>
                    <a:pt x="122" y="92"/>
                    <a:pt x="124" y="91"/>
                  </a:cubicBezTo>
                  <a:cubicBezTo>
                    <a:pt x="124" y="92"/>
                    <a:pt x="124" y="92"/>
                    <a:pt x="124" y="92"/>
                  </a:cubicBezTo>
                  <a:cubicBezTo>
                    <a:pt x="124" y="94"/>
                    <a:pt x="124" y="97"/>
                    <a:pt x="123" y="99"/>
                  </a:cubicBezTo>
                  <a:cubicBezTo>
                    <a:pt x="121" y="100"/>
                    <a:pt x="119" y="101"/>
                    <a:pt x="117" y="101"/>
                  </a:cubicBezTo>
                  <a:moveTo>
                    <a:pt x="125" y="98"/>
                  </a:moveTo>
                  <a:cubicBezTo>
                    <a:pt x="126" y="96"/>
                    <a:pt x="126" y="94"/>
                    <a:pt x="126" y="92"/>
                  </a:cubicBezTo>
                  <a:cubicBezTo>
                    <a:pt x="126" y="91"/>
                    <a:pt x="126" y="91"/>
                    <a:pt x="126" y="90"/>
                  </a:cubicBezTo>
                  <a:cubicBezTo>
                    <a:pt x="128" y="90"/>
                    <a:pt x="129" y="89"/>
                    <a:pt x="131" y="89"/>
                  </a:cubicBezTo>
                  <a:cubicBezTo>
                    <a:pt x="131" y="91"/>
                    <a:pt x="130" y="94"/>
                    <a:pt x="130" y="97"/>
                  </a:cubicBezTo>
                  <a:cubicBezTo>
                    <a:pt x="129" y="97"/>
                    <a:pt x="127" y="98"/>
                    <a:pt x="125" y="98"/>
                  </a:cubicBezTo>
                  <a:moveTo>
                    <a:pt x="132" y="96"/>
                  </a:moveTo>
                  <a:cubicBezTo>
                    <a:pt x="133" y="93"/>
                    <a:pt x="133" y="91"/>
                    <a:pt x="133" y="88"/>
                  </a:cubicBezTo>
                  <a:cubicBezTo>
                    <a:pt x="134" y="88"/>
                    <a:pt x="135" y="88"/>
                    <a:pt x="135" y="87"/>
                  </a:cubicBezTo>
                  <a:cubicBezTo>
                    <a:pt x="136" y="89"/>
                    <a:pt x="136" y="91"/>
                    <a:pt x="136" y="93"/>
                  </a:cubicBezTo>
                  <a:cubicBezTo>
                    <a:pt x="136" y="94"/>
                    <a:pt x="136" y="95"/>
                    <a:pt x="136" y="95"/>
                  </a:cubicBezTo>
                  <a:cubicBezTo>
                    <a:pt x="136" y="95"/>
                    <a:pt x="136" y="95"/>
                    <a:pt x="136" y="95"/>
                  </a:cubicBezTo>
                  <a:cubicBezTo>
                    <a:pt x="134" y="95"/>
                    <a:pt x="133" y="96"/>
                    <a:pt x="132" y="96"/>
                  </a:cubicBezTo>
                  <a:moveTo>
                    <a:pt x="39" y="97"/>
                  </a:moveTo>
                  <a:cubicBezTo>
                    <a:pt x="39" y="96"/>
                    <a:pt x="39" y="96"/>
                    <a:pt x="39" y="96"/>
                  </a:cubicBezTo>
                  <a:cubicBezTo>
                    <a:pt x="39" y="93"/>
                    <a:pt x="39" y="90"/>
                    <a:pt x="39" y="87"/>
                  </a:cubicBezTo>
                  <a:cubicBezTo>
                    <a:pt x="41" y="88"/>
                    <a:pt x="42" y="90"/>
                    <a:pt x="44" y="91"/>
                  </a:cubicBezTo>
                  <a:cubicBezTo>
                    <a:pt x="44" y="91"/>
                    <a:pt x="44" y="91"/>
                    <a:pt x="44" y="91"/>
                  </a:cubicBezTo>
                  <a:cubicBezTo>
                    <a:pt x="43" y="93"/>
                    <a:pt x="43" y="94"/>
                    <a:pt x="43" y="96"/>
                  </a:cubicBezTo>
                  <a:cubicBezTo>
                    <a:pt x="42" y="96"/>
                    <a:pt x="41" y="96"/>
                    <a:pt x="40" y="97"/>
                  </a:cubicBezTo>
                  <a:cubicBezTo>
                    <a:pt x="39" y="97"/>
                    <a:pt x="39" y="97"/>
                    <a:pt x="39" y="97"/>
                  </a:cubicBezTo>
                  <a:moveTo>
                    <a:pt x="37" y="94"/>
                  </a:moveTo>
                  <a:cubicBezTo>
                    <a:pt x="35" y="92"/>
                    <a:pt x="33" y="90"/>
                    <a:pt x="31" y="88"/>
                  </a:cubicBezTo>
                  <a:cubicBezTo>
                    <a:pt x="31" y="85"/>
                    <a:pt x="30" y="81"/>
                    <a:pt x="30" y="78"/>
                  </a:cubicBezTo>
                  <a:cubicBezTo>
                    <a:pt x="33" y="81"/>
                    <a:pt x="35" y="83"/>
                    <a:pt x="37" y="85"/>
                  </a:cubicBezTo>
                  <a:cubicBezTo>
                    <a:pt x="37" y="86"/>
                    <a:pt x="37" y="86"/>
                    <a:pt x="37" y="86"/>
                  </a:cubicBezTo>
                  <a:cubicBezTo>
                    <a:pt x="37" y="89"/>
                    <a:pt x="37" y="91"/>
                    <a:pt x="37" y="94"/>
                  </a:cubicBezTo>
                  <a:moveTo>
                    <a:pt x="29" y="85"/>
                  </a:moveTo>
                  <a:cubicBezTo>
                    <a:pt x="27" y="84"/>
                    <a:pt x="25" y="82"/>
                    <a:pt x="24" y="81"/>
                  </a:cubicBezTo>
                  <a:cubicBezTo>
                    <a:pt x="23" y="80"/>
                    <a:pt x="23" y="80"/>
                    <a:pt x="23" y="80"/>
                  </a:cubicBezTo>
                  <a:cubicBezTo>
                    <a:pt x="23" y="80"/>
                    <a:pt x="23" y="80"/>
                    <a:pt x="23" y="80"/>
                  </a:cubicBezTo>
                  <a:cubicBezTo>
                    <a:pt x="23" y="77"/>
                    <a:pt x="23" y="74"/>
                    <a:pt x="23" y="71"/>
                  </a:cubicBezTo>
                  <a:cubicBezTo>
                    <a:pt x="25" y="73"/>
                    <a:pt x="26" y="75"/>
                    <a:pt x="28" y="76"/>
                  </a:cubicBezTo>
                  <a:cubicBezTo>
                    <a:pt x="28" y="77"/>
                    <a:pt x="28" y="77"/>
                    <a:pt x="28" y="77"/>
                  </a:cubicBezTo>
                  <a:cubicBezTo>
                    <a:pt x="28" y="80"/>
                    <a:pt x="28" y="83"/>
                    <a:pt x="29" y="85"/>
                  </a:cubicBezTo>
                  <a:moveTo>
                    <a:pt x="21" y="78"/>
                  </a:moveTo>
                  <a:cubicBezTo>
                    <a:pt x="19" y="76"/>
                    <a:pt x="17" y="74"/>
                    <a:pt x="16" y="73"/>
                  </a:cubicBezTo>
                  <a:cubicBezTo>
                    <a:pt x="16" y="70"/>
                    <a:pt x="15" y="66"/>
                    <a:pt x="15" y="63"/>
                  </a:cubicBezTo>
                  <a:cubicBezTo>
                    <a:pt x="17" y="65"/>
                    <a:pt x="19" y="67"/>
                    <a:pt x="21" y="69"/>
                  </a:cubicBezTo>
                  <a:cubicBezTo>
                    <a:pt x="21" y="72"/>
                    <a:pt x="21" y="75"/>
                    <a:pt x="21" y="78"/>
                  </a:cubicBezTo>
                  <a:moveTo>
                    <a:pt x="111" y="68"/>
                  </a:moveTo>
                  <a:cubicBezTo>
                    <a:pt x="112" y="65"/>
                    <a:pt x="113" y="62"/>
                    <a:pt x="113" y="59"/>
                  </a:cubicBezTo>
                  <a:cubicBezTo>
                    <a:pt x="114" y="61"/>
                    <a:pt x="114" y="64"/>
                    <a:pt x="115" y="66"/>
                  </a:cubicBezTo>
                  <a:cubicBezTo>
                    <a:pt x="113" y="67"/>
                    <a:pt x="112" y="67"/>
                    <a:pt x="111" y="68"/>
                  </a:cubicBezTo>
                  <a:moveTo>
                    <a:pt x="14" y="71"/>
                  </a:moveTo>
                  <a:cubicBezTo>
                    <a:pt x="13" y="71"/>
                    <a:pt x="13" y="70"/>
                    <a:pt x="12" y="70"/>
                  </a:cubicBezTo>
                  <a:cubicBezTo>
                    <a:pt x="12" y="69"/>
                    <a:pt x="11" y="69"/>
                    <a:pt x="11" y="68"/>
                  </a:cubicBezTo>
                  <a:cubicBezTo>
                    <a:pt x="9" y="63"/>
                    <a:pt x="7" y="61"/>
                    <a:pt x="7" y="59"/>
                  </a:cubicBezTo>
                  <a:cubicBezTo>
                    <a:pt x="6" y="57"/>
                    <a:pt x="6" y="56"/>
                    <a:pt x="5" y="53"/>
                  </a:cubicBezTo>
                  <a:cubicBezTo>
                    <a:pt x="7" y="56"/>
                    <a:pt x="10" y="58"/>
                    <a:pt x="12" y="61"/>
                  </a:cubicBezTo>
                  <a:cubicBezTo>
                    <a:pt x="13" y="64"/>
                    <a:pt x="13" y="68"/>
                    <a:pt x="14" y="71"/>
                  </a:cubicBezTo>
                  <a:moveTo>
                    <a:pt x="116" y="63"/>
                  </a:moveTo>
                  <a:cubicBezTo>
                    <a:pt x="116" y="60"/>
                    <a:pt x="115" y="57"/>
                    <a:pt x="114" y="55"/>
                  </a:cubicBezTo>
                  <a:cubicBezTo>
                    <a:pt x="115" y="51"/>
                    <a:pt x="116" y="47"/>
                    <a:pt x="117" y="43"/>
                  </a:cubicBezTo>
                  <a:cubicBezTo>
                    <a:pt x="117" y="46"/>
                    <a:pt x="118" y="49"/>
                    <a:pt x="118" y="53"/>
                  </a:cubicBezTo>
                  <a:cubicBezTo>
                    <a:pt x="119" y="53"/>
                    <a:pt x="119" y="53"/>
                    <a:pt x="119" y="53"/>
                  </a:cubicBezTo>
                  <a:cubicBezTo>
                    <a:pt x="118" y="56"/>
                    <a:pt x="117" y="60"/>
                    <a:pt x="116" y="63"/>
                  </a:cubicBezTo>
                  <a:moveTo>
                    <a:pt x="120" y="48"/>
                  </a:moveTo>
                  <a:cubicBezTo>
                    <a:pt x="119" y="45"/>
                    <a:pt x="119" y="41"/>
                    <a:pt x="118" y="37"/>
                  </a:cubicBezTo>
                  <a:cubicBezTo>
                    <a:pt x="119" y="33"/>
                    <a:pt x="120" y="30"/>
                    <a:pt x="121" y="26"/>
                  </a:cubicBezTo>
                  <a:cubicBezTo>
                    <a:pt x="122" y="30"/>
                    <a:pt x="122" y="34"/>
                    <a:pt x="122" y="37"/>
                  </a:cubicBezTo>
                  <a:cubicBezTo>
                    <a:pt x="121" y="41"/>
                    <a:pt x="120" y="45"/>
                    <a:pt x="120" y="48"/>
                  </a:cubicBezTo>
                  <a:moveTo>
                    <a:pt x="124" y="32"/>
                  </a:moveTo>
                  <a:cubicBezTo>
                    <a:pt x="123" y="28"/>
                    <a:pt x="123" y="25"/>
                    <a:pt x="122" y="22"/>
                  </a:cubicBezTo>
                  <a:cubicBezTo>
                    <a:pt x="122" y="19"/>
                    <a:pt x="123" y="17"/>
                    <a:pt x="123" y="14"/>
                  </a:cubicBezTo>
                  <a:cubicBezTo>
                    <a:pt x="124" y="17"/>
                    <a:pt x="124" y="21"/>
                    <a:pt x="124" y="24"/>
                  </a:cubicBezTo>
                  <a:cubicBezTo>
                    <a:pt x="124" y="25"/>
                    <a:pt x="124" y="25"/>
                    <a:pt x="124" y="26"/>
                  </a:cubicBezTo>
                  <a:cubicBezTo>
                    <a:pt x="124" y="28"/>
                    <a:pt x="124" y="30"/>
                    <a:pt x="124" y="32"/>
                  </a:cubicBezTo>
                  <a:moveTo>
                    <a:pt x="78" y="85"/>
                  </a:moveTo>
                  <a:cubicBezTo>
                    <a:pt x="79" y="85"/>
                    <a:pt x="79" y="85"/>
                    <a:pt x="79" y="85"/>
                  </a:cubicBezTo>
                  <a:cubicBezTo>
                    <a:pt x="80" y="85"/>
                    <a:pt x="80" y="84"/>
                    <a:pt x="80" y="83"/>
                  </a:cubicBezTo>
                  <a:cubicBezTo>
                    <a:pt x="80" y="79"/>
                    <a:pt x="80" y="76"/>
                    <a:pt x="80" y="72"/>
                  </a:cubicBezTo>
                  <a:cubicBezTo>
                    <a:pt x="80" y="55"/>
                    <a:pt x="82" y="38"/>
                    <a:pt x="84" y="20"/>
                  </a:cubicBezTo>
                  <a:cubicBezTo>
                    <a:pt x="97" y="15"/>
                    <a:pt x="109" y="10"/>
                    <a:pt x="121" y="5"/>
                  </a:cubicBezTo>
                  <a:cubicBezTo>
                    <a:pt x="116" y="27"/>
                    <a:pt x="112" y="48"/>
                    <a:pt x="107" y="70"/>
                  </a:cubicBezTo>
                  <a:cubicBezTo>
                    <a:pt x="106" y="70"/>
                    <a:pt x="106" y="71"/>
                    <a:pt x="106" y="71"/>
                  </a:cubicBezTo>
                  <a:cubicBezTo>
                    <a:pt x="107" y="72"/>
                    <a:pt x="107" y="72"/>
                    <a:pt x="108" y="73"/>
                  </a:cubicBezTo>
                  <a:cubicBezTo>
                    <a:pt x="108" y="73"/>
                    <a:pt x="108" y="73"/>
                    <a:pt x="108" y="73"/>
                  </a:cubicBezTo>
                  <a:cubicBezTo>
                    <a:pt x="108" y="73"/>
                    <a:pt x="108" y="73"/>
                    <a:pt x="108" y="73"/>
                  </a:cubicBezTo>
                  <a:cubicBezTo>
                    <a:pt x="108" y="73"/>
                    <a:pt x="108" y="73"/>
                    <a:pt x="108" y="73"/>
                  </a:cubicBezTo>
                  <a:cubicBezTo>
                    <a:pt x="108" y="73"/>
                    <a:pt x="108" y="73"/>
                    <a:pt x="109" y="73"/>
                  </a:cubicBezTo>
                  <a:cubicBezTo>
                    <a:pt x="109" y="73"/>
                    <a:pt x="109" y="73"/>
                    <a:pt x="110" y="72"/>
                  </a:cubicBezTo>
                  <a:cubicBezTo>
                    <a:pt x="117" y="70"/>
                    <a:pt x="124" y="67"/>
                    <a:pt x="131" y="64"/>
                  </a:cubicBezTo>
                  <a:cubicBezTo>
                    <a:pt x="133" y="70"/>
                    <a:pt x="134" y="76"/>
                    <a:pt x="135" y="82"/>
                  </a:cubicBezTo>
                  <a:cubicBezTo>
                    <a:pt x="135" y="82"/>
                    <a:pt x="134" y="83"/>
                    <a:pt x="134" y="83"/>
                  </a:cubicBezTo>
                  <a:cubicBezTo>
                    <a:pt x="127" y="86"/>
                    <a:pt x="119" y="88"/>
                    <a:pt x="112" y="90"/>
                  </a:cubicBezTo>
                  <a:cubicBezTo>
                    <a:pt x="109" y="91"/>
                    <a:pt x="106" y="92"/>
                    <a:pt x="103" y="94"/>
                  </a:cubicBezTo>
                  <a:cubicBezTo>
                    <a:pt x="103" y="94"/>
                    <a:pt x="103" y="94"/>
                    <a:pt x="103" y="94"/>
                  </a:cubicBezTo>
                  <a:cubicBezTo>
                    <a:pt x="102" y="95"/>
                    <a:pt x="102" y="95"/>
                    <a:pt x="102" y="95"/>
                  </a:cubicBezTo>
                  <a:cubicBezTo>
                    <a:pt x="102" y="95"/>
                    <a:pt x="102" y="95"/>
                    <a:pt x="102" y="95"/>
                  </a:cubicBezTo>
                  <a:cubicBezTo>
                    <a:pt x="102" y="95"/>
                    <a:pt x="102" y="95"/>
                    <a:pt x="102" y="95"/>
                  </a:cubicBezTo>
                  <a:cubicBezTo>
                    <a:pt x="102" y="96"/>
                    <a:pt x="102" y="96"/>
                    <a:pt x="102" y="96"/>
                  </a:cubicBezTo>
                  <a:cubicBezTo>
                    <a:pt x="102" y="96"/>
                    <a:pt x="102" y="96"/>
                    <a:pt x="102" y="96"/>
                  </a:cubicBezTo>
                  <a:cubicBezTo>
                    <a:pt x="102" y="98"/>
                    <a:pt x="101" y="100"/>
                    <a:pt x="101" y="103"/>
                  </a:cubicBezTo>
                  <a:cubicBezTo>
                    <a:pt x="101" y="104"/>
                    <a:pt x="101" y="104"/>
                    <a:pt x="101" y="105"/>
                  </a:cubicBezTo>
                  <a:cubicBezTo>
                    <a:pt x="101" y="105"/>
                    <a:pt x="101" y="106"/>
                    <a:pt x="101" y="107"/>
                  </a:cubicBezTo>
                  <a:cubicBezTo>
                    <a:pt x="102" y="109"/>
                    <a:pt x="102" y="110"/>
                    <a:pt x="103" y="112"/>
                  </a:cubicBezTo>
                  <a:cubicBezTo>
                    <a:pt x="103" y="113"/>
                    <a:pt x="103" y="114"/>
                    <a:pt x="103" y="115"/>
                  </a:cubicBezTo>
                  <a:cubicBezTo>
                    <a:pt x="103" y="115"/>
                    <a:pt x="103" y="116"/>
                    <a:pt x="104" y="116"/>
                  </a:cubicBezTo>
                  <a:cubicBezTo>
                    <a:pt x="104" y="117"/>
                    <a:pt x="105" y="117"/>
                    <a:pt x="105" y="117"/>
                  </a:cubicBezTo>
                  <a:cubicBezTo>
                    <a:pt x="106" y="117"/>
                    <a:pt x="106" y="117"/>
                    <a:pt x="106" y="117"/>
                  </a:cubicBezTo>
                  <a:cubicBezTo>
                    <a:pt x="106" y="117"/>
                    <a:pt x="106" y="117"/>
                    <a:pt x="106" y="117"/>
                  </a:cubicBezTo>
                  <a:cubicBezTo>
                    <a:pt x="106" y="117"/>
                    <a:pt x="106" y="117"/>
                    <a:pt x="106" y="117"/>
                  </a:cubicBezTo>
                  <a:cubicBezTo>
                    <a:pt x="106" y="117"/>
                    <a:pt x="106" y="117"/>
                    <a:pt x="106" y="117"/>
                  </a:cubicBezTo>
                  <a:cubicBezTo>
                    <a:pt x="119" y="112"/>
                    <a:pt x="127" y="110"/>
                    <a:pt x="133" y="108"/>
                  </a:cubicBezTo>
                  <a:cubicBezTo>
                    <a:pt x="136" y="107"/>
                    <a:pt x="138" y="106"/>
                    <a:pt x="139" y="105"/>
                  </a:cubicBezTo>
                  <a:cubicBezTo>
                    <a:pt x="140" y="105"/>
                    <a:pt x="140" y="105"/>
                    <a:pt x="141" y="105"/>
                  </a:cubicBezTo>
                  <a:cubicBezTo>
                    <a:pt x="142" y="108"/>
                    <a:pt x="144" y="113"/>
                    <a:pt x="145" y="118"/>
                  </a:cubicBezTo>
                  <a:cubicBezTo>
                    <a:pt x="146" y="121"/>
                    <a:pt x="147" y="124"/>
                    <a:pt x="148" y="126"/>
                  </a:cubicBezTo>
                  <a:cubicBezTo>
                    <a:pt x="147" y="127"/>
                    <a:pt x="144" y="128"/>
                    <a:pt x="141" y="129"/>
                  </a:cubicBezTo>
                  <a:cubicBezTo>
                    <a:pt x="136" y="131"/>
                    <a:pt x="127" y="134"/>
                    <a:pt x="115" y="139"/>
                  </a:cubicBezTo>
                  <a:cubicBezTo>
                    <a:pt x="115" y="139"/>
                    <a:pt x="115" y="139"/>
                    <a:pt x="115" y="139"/>
                  </a:cubicBezTo>
                  <a:cubicBezTo>
                    <a:pt x="115" y="139"/>
                    <a:pt x="115" y="139"/>
                    <a:pt x="115" y="139"/>
                  </a:cubicBezTo>
                  <a:cubicBezTo>
                    <a:pt x="114" y="139"/>
                    <a:pt x="114" y="139"/>
                    <a:pt x="114" y="139"/>
                  </a:cubicBezTo>
                  <a:cubicBezTo>
                    <a:pt x="113" y="139"/>
                    <a:pt x="112" y="141"/>
                    <a:pt x="113" y="142"/>
                  </a:cubicBezTo>
                  <a:cubicBezTo>
                    <a:pt x="113" y="142"/>
                    <a:pt x="114" y="143"/>
                    <a:pt x="114" y="143"/>
                  </a:cubicBezTo>
                  <a:cubicBezTo>
                    <a:pt x="118" y="153"/>
                    <a:pt x="121" y="159"/>
                    <a:pt x="124" y="169"/>
                  </a:cubicBezTo>
                  <a:cubicBezTo>
                    <a:pt x="116" y="169"/>
                    <a:pt x="108" y="172"/>
                    <a:pt x="101" y="178"/>
                  </a:cubicBezTo>
                  <a:cubicBezTo>
                    <a:pt x="97" y="167"/>
                    <a:pt x="95" y="161"/>
                    <a:pt x="91" y="150"/>
                  </a:cubicBezTo>
                  <a:cubicBezTo>
                    <a:pt x="90" y="149"/>
                    <a:pt x="90" y="148"/>
                    <a:pt x="89" y="148"/>
                  </a:cubicBezTo>
                  <a:cubicBezTo>
                    <a:pt x="89" y="148"/>
                    <a:pt x="88" y="148"/>
                    <a:pt x="88" y="148"/>
                  </a:cubicBezTo>
                  <a:cubicBezTo>
                    <a:pt x="88" y="149"/>
                    <a:pt x="88" y="149"/>
                    <a:pt x="88" y="149"/>
                  </a:cubicBezTo>
                  <a:cubicBezTo>
                    <a:pt x="88" y="149"/>
                    <a:pt x="88" y="149"/>
                    <a:pt x="88" y="149"/>
                  </a:cubicBezTo>
                  <a:cubicBezTo>
                    <a:pt x="66" y="156"/>
                    <a:pt x="54" y="160"/>
                    <a:pt x="49" y="162"/>
                  </a:cubicBezTo>
                  <a:cubicBezTo>
                    <a:pt x="48" y="154"/>
                    <a:pt x="46" y="147"/>
                    <a:pt x="43" y="140"/>
                  </a:cubicBezTo>
                  <a:cubicBezTo>
                    <a:pt x="44" y="140"/>
                    <a:pt x="44" y="139"/>
                    <a:pt x="44" y="139"/>
                  </a:cubicBezTo>
                  <a:cubicBezTo>
                    <a:pt x="49" y="138"/>
                    <a:pt x="60" y="134"/>
                    <a:pt x="79" y="127"/>
                  </a:cubicBezTo>
                  <a:cubicBezTo>
                    <a:pt x="79" y="127"/>
                    <a:pt x="79" y="127"/>
                    <a:pt x="79" y="127"/>
                  </a:cubicBezTo>
                  <a:cubicBezTo>
                    <a:pt x="79" y="127"/>
                    <a:pt x="79" y="127"/>
                    <a:pt x="79" y="127"/>
                  </a:cubicBezTo>
                  <a:cubicBezTo>
                    <a:pt x="80" y="127"/>
                    <a:pt x="80" y="127"/>
                    <a:pt x="80" y="127"/>
                  </a:cubicBezTo>
                  <a:cubicBezTo>
                    <a:pt x="81" y="126"/>
                    <a:pt x="81" y="125"/>
                    <a:pt x="81" y="124"/>
                  </a:cubicBezTo>
                  <a:cubicBezTo>
                    <a:pt x="81" y="124"/>
                    <a:pt x="80" y="124"/>
                    <a:pt x="80" y="123"/>
                  </a:cubicBezTo>
                  <a:cubicBezTo>
                    <a:pt x="80" y="122"/>
                    <a:pt x="79" y="120"/>
                    <a:pt x="78" y="118"/>
                  </a:cubicBezTo>
                  <a:cubicBezTo>
                    <a:pt x="77" y="117"/>
                    <a:pt x="77" y="116"/>
                    <a:pt x="76" y="115"/>
                  </a:cubicBezTo>
                  <a:cubicBezTo>
                    <a:pt x="76" y="114"/>
                    <a:pt x="75" y="113"/>
                    <a:pt x="75" y="112"/>
                  </a:cubicBezTo>
                  <a:cubicBezTo>
                    <a:pt x="74" y="112"/>
                    <a:pt x="74" y="111"/>
                    <a:pt x="73" y="111"/>
                  </a:cubicBezTo>
                  <a:cubicBezTo>
                    <a:pt x="73" y="110"/>
                    <a:pt x="72" y="110"/>
                    <a:pt x="72" y="110"/>
                  </a:cubicBezTo>
                  <a:cubicBezTo>
                    <a:pt x="72" y="110"/>
                    <a:pt x="72" y="110"/>
                    <a:pt x="72" y="110"/>
                  </a:cubicBezTo>
                  <a:cubicBezTo>
                    <a:pt x="72" y="109"/>
                    <a:pt x="71" y="108"/>
                    <a:pt x="70" y="108"/>
                  </a:cubicBezTo>
                  <a:cubicBezTo>
                    <a:pt x="70" y="108"/>
                    <a:pt x="70" y="108"/>
                    <a:pt x="70" y="108"/>
                  </a:cubicBezTo>
                  <a:cubicBezTo>
                    <a:pt x="70" y="108"/>
                    <a:pt x="69" y="108"/>
                    <a:pt x="69" y="108"/>
                  </a:cubicBezTo>
                  <a:cubicBezTo>
                    <a:pt x="68" y="108"/>
                    <a:pt x="68" y="108"/>
                    <a:pt x="67" y="108"/>
                  </a:cubicBezTo>
                  <a:cubicBezTo>
                    <a:pt x="67" y="109"/>
                    <a:pt x="67" y="109"/>
                    <a:pt x="67" y="109"/>
                  </a:cubicBezTo>
                  <a:cubicBezTo>
                    <a:pt x="53" y="113"/>
                    <a:pt x="43" y="116"/>
                    <a:pt x="31" y="121"/>
                  </a:cubicBezTo>
                  <a:cubicBezTo>
                    <a:pt x="30" y="116"/>
                    <a:pt x="28" y="110"/>
                    <a:pt x="28" y="104"/>
                  </a:cubicBezTo>
                  <a:cubicBezTo>
                    <a:pt x="31" y="103"/>
                    <a:pt x="35" y="102"/>
                    <a:pt x="37" y="101"/>
                  </a:cubicBezTo>
                  <a:cubicBezTo>
                    <a:pt x="38" y="102"/>
                    <a:pt x="38" y="102"/>
                    <a:pt x="38" y="102"/>
                  </a:cubicBezTo>
                  <a:cubicBezTo>
                    <a:pt x="38" y="102"/>
                    <a:pt x="38" y="102"/>
                    <a:pt x="38" y="102"/>
                  </a:cubicBezTo>
                  <a:cubicBezTo>
                    <a:pt x="38" y="102"/>
                    <a:pt x="39" y="102"/>
                    <a:pt x="39" y="101"/>
                  </a:cubicBezTo>
                  <a:cubicBezTo>
                    <a:pt x="39" y="101"/>
                    <a:pt x="39" y="101"/>
                    <a:pt x="39" y="101"/>
                  </a:cubicBezTo>
                  <a:cubicBezTo>
                    <a:pt x="40" y="101"/>
                    <a:pt x="40" y="101"/>
                    <a:pt x="41" y="101"/>
                  </a:cubicBezTo>
                  <a:cubicBezTo>
                    <a:pt x="45" y="100"/>
                    <a:pt x="48" y="99"/>
                    <a:pt x="52" y="97"/>
                  </a:cubicBezTo>
                  <a:cubicBezTo>
                    <a:pt x="52" y="97"/>
                    <a:pt x="52" y="97"/>
                    <a:pt x="52" y="97"/>
                  </a:cubicBezTo>
                  <a:cubicBezTo>
                    <a:pt x="52" y="97"/>
                    <a:pt x="52" y="97"/>
                    <a:pt x="52" y="97"/>
                  </a:cubicBezTo>
                  <a:cubicBezTo>
                    <a:pt x="52" y="97"/>
                    <a:pt x="52" y="97"/>
                    <a:pt x="52" y="97"/>
                  </a:cubicBezTo>
                  <a:cubicBezTo>
                    <a:pt x="52" y="97"/>
                    <a:pt x="52" y="97"/>
                    <a:pt x="52" y="97"/>
                  </a:cubicBezTo>
                  <a:cubicBezTo>
                    <a:pt x="52" y="96"/>
                    <a:pt x="52" y="96"/>
                    <a:pt x="52" y="96"/>
                  </a:cubicBezTo>
                  <a:cubicBezTo>
                    <a:pt x="53" y="96"/>
                    <a:pt x="53" y="96"/>
                    <a:pt x="53" y="96"/>
                  </a:cubicBezTo>
                  <a:cubicBezTo>
                    <a:pt x="53" y="96"/>
                    <a:pt x="53" y="95"/>
                    <a:pt x="53" y="95"/>
                  </a:cubicBezTo>
                  <a:cubicBezTo>
                    <a:pt x="53" y="94"/>
                    <a:pt x="53" y="94"/>
                    <a:pt x="53" y="93"/>
                  </a:cubicBezTo>
                  <a:cubicBezTo>
                    <a:pt x="52" y="93"/>
                    <a:pt x="52" y="93"/>
                    <a:pt x="52" y="93"/>
                  </a:cubicBezTo>
                  <a:cubicBezTo>
                    <a:pt x="37" y="80"/>
                    <a:pt x="19" y="62"/>
                    <a:pt x="5" y="47"/>
                  </a:cubicBezTo>
                  <a:cubicBezTo>
                    <a:pt x="6" y="46"/>
                    <a:pt x="9" y="45"/>
                    <a:pt x="11" y="44"/>
                  </a:cubicBezTo>
                  <a:cubicBezTo>
                    <a:pt x="16" y="42"/>
                    <a:pt x="22" y="41"/>
                    <a:pt x="26" y="40"/>
                  </a:cubicBezTo>
                  <a:cubicBezTo>
                    <a:pt x="29" y="39"/>
                    <a:pt x="31" y="39"/>
                    <a:pt x="32" y="38"/>
                  </a:cubicBezTo>
                  <a:cubicBezTo>
                    <a:pt x="32" y="38"/>
                    <a:pt x="33" y="38"/>
                    <a:pt x="33" y="38"/>
                  </a:cubicBezTo>
                  <a:cubicBezTo>
                    <a:pt x="34" y="39"/>
                    <a:pt x="36" y="41"/>
                    <a:pt x="38" y="43"/>
                  </a:cubicBezTo>
                  <a:cubicBezTo>
                    <a:pt x="43" y="48"/>
                    <a:pt x="51" y="56"/>
                    <a:pt x="59" y="64"/>
                  </a:cubicBezTo>
                  <a:cubicBezTo>
                    <a:pt x="66" y="72"/>
                    <a:pt x="73" y="80"/>
                    <a:pt x="77" y="84"/>
                  </a:cubicBezTo>
                  <a:cubicBezTo>
                    <a:pt x="77" y="85"/>
                    <a:pt x="78" y="85"/>
                    <a:pt x="78" y="85"/>
                  </a:cubicBezTo>
                  <a:moveTo>
                    <a:pt x="124" y="0"/>
                  </a:moveTo>
                  <a:cubicBezTo>
                    <a:pt x="124" y="0"/>
                    <a:pt x="124" y="0"/>
                    <a:pt x="123" y="0"/>
                  </a:cubicBezTo>
                  <a:cubicBezTo>
                    <a:pt x="109" y="6"/>
                    <a:pt x="96" y="11"/>
                    <a:pt x="82" y="17"/>
                  </a:cubicBezTo>
                  <a:cubicBezTo>
                    <a:pt x="81" y="17"/>
                    <a:pt x="81" y="18"/>
                    <a:pt x="81" y="19"/>
                  </a:cubicBezTo>
                  <a:cubicBezTo>
                    <a:pt x="78" y="36"/>
                    <a:pt x="76" y="54"/>
                    <a:pt x="76" y="72"/>
                  </a:cubicBezTo>
                  <a:cubicBezTo>
                    <a:pt x="76" y="74"/>
                    <a:pt x="76" y="76"/>
                    <a:pt x="76" y="77"/>
                  </a:cubicBezTo>
                  <a:cubicBezTo>
                    <a:pt x="71" y="71"/>
                    <a:pt x="62" y="62"/>
                    <a:pt x="54" y="54"/>
                  </a:cubicBezTo>
                  <a:cubicBezTo>
                    <a:pt x="44" y="43"/>
                    <a:pt x="35" y="34"/>
                    <a:pt x="35" y="34"/>
                  </a:cubicBezTo>
                  <a:cubicBezTo>
                    <a:pt x="35" y="34"/>
                    <a:pt x="34" y="34"/>
                    <a:pt x="34" y="34"/>
                  </a:cubicBezTo>
                  <a:cubicBezTo>
                    <a:pt x="34" y="34"/>
                    <a:pt x="34" y="34"/>
                    <a:pt x="34" y="34"/>
                  </a:cubicBezTo>
                  <a:cubicBezTo>
                    <a:pt x="33" y="34"/>
                    <a:pt x="27" y="35"/>
                    <a:pt x="20" y="37"/>
                  </a:cubicBezTo>
                  <a:cubicBezTo>
                    <a:pt x="17" y="38"/>
                    <a:pt x="13" y="39"/>
                    <a:pt x="9" y="40"/>
                  </a:cubicBezTo>
                  <a:cubicBezTo>
                    <a:pt x="6" y="42"/>
                    <a:pt x="3" y="44"/>
                    <a:pt x="1" y="46"/>
                  </a:cubicBezTo>
                  <a:cubicBezTo>
                    <a:pt x="0" y="46"/>
                    <a:pt x="0" y="47"/>
                    <a:pt x="0" y="48"/>
                  </a:cubicBezTo>
                  <a:cubicBezTo>
                    <a:pt x="0" y="48"/>
                    <a:pt x="0" y="49"/>
                    <a:pt x="0" y="49"/>
                  </a:cubicBezTo>
                  <a:cubicBezTo>
                    <a:pt x="1" y="55"/>
                    <a:pt x="2" y="57"/>
                    <a:pt x="3" y="60"/>
                  </a:cubicBezTo>
                  <a:cubicBezTo>
                    <a:pt x="3" y="61"/>
                    <a:pt x="4" y="63"/>
                    <a:pt x="5" y="64"/>
                  </a:cubicBezTo>
                  <a:cubicBezTo>
                    <a:pt x="5" y="65"/>
                    <a:pt x="5" y="65"/>
                    <a:pt x="5" y="65"/>
                  </a:cubicBezTo>
                  <a:cubicBezTo>
                    <a:pt x="5" y="65"/>
                    <a:pt x="5" y="65"/>
                    <a:pt x="5" y="65"/>
                  </a:cubicBezTo>
                  <a:cubicBezTo>
                    <a:pt x="5" y="66"/>
                    <a:pt x="5" y="66"/>
                    <a:pt x="5" y="67"/>
                  </a:cubicBezTo>
                  <a:cubicBezTo>
                    <a:pt x="5" y="68"/>
                    <a:pt x="6" y="69"/>
                    <a:pt x="7" y="70"/>
                  </a:cubicBezTo>
                  <a:cubicBezTo>
                    <a:pt x="8" y="71"/>
                    <a:pt x="8" y="71"/>
                    <a:pt x="8" y="71"/>
                  </a:cubicBezTo>
                  <a:cubicBezTo>
                    <a:pt x="8" y="71"/>
                    <a:pt x="8" y="71"/>
                    <a:pt x="8" y="71"/>
                  </a:cubicBezTo>
                  <a:cubicBezTo>
                    <a:pt x="8" y="72"/>
                    <a:pt x="9" y="72"/>
                    <a:pt x="9" y="73"/>
                  </a:cubicBezTo>
                  <a:cubicBezTo>
                    <a:pt x="14" y="77"/>
                    <a:pt x="21" y="83"/>
                    <a:pt x="29" y="92"/>
                  </a:cubicBezTo>
                  <a:cubicBezTo>
                    <a:pt x="29" y="92"/>
                    <a:pt x="29" y="93"/>
                    <a:pt x="29" y="93"/>
                  </a:cubicBezTo>
                  <a:cubicBezTo>
                    <a:pt x="29" y="94"/>
                    <a:pt x="30" y="94"/>
                    <a:pt x="30" y="94"/>
                  </a:cubicBezTo>
                  <a:cubicBezTo>
                    <a:pt x="30" y="94"/>
                    <a:pt x="30" y="94"/>
                    <a:pt x="30" y="94"/>
                  </a:cubicBezTo>
                  <a:cubicBezTo>
                    <a:pt x="31" y="94"/>
                    <a:pt x="31" y="94"/>
                    <a:pt x="31" y="94"/>
                  </a:cubicBezTo>
                  <a:cubicBezTo>
                    <a:pt x="32" y="95"/>
                    <a:pt x="34" y="96"/>
                    <a:pt x="35" y="98"/>
                  </a:cubicBezTo>
                  <a:cubicBezTo>
                    <a:pt x="32" y="99"/>
                    <a:pt x="29" y="100"/>
                    <a:pt x="25" y="101"/>
                  </a:cubicBezTo>
                  <a:cubicBezTo>
                    <a:pt x="24" y="102"/>
                    <a:pt x="23" y="102"/>
                    <a:pt x="23" y="103"/>
                  </a:cubicBezTo>
                  <a:cubicBezTo>
                    <a:pt x="24" y="110"/>
                    <a:pt x="26" y="117"/>
                    <a:pt x="28" y="123"/>
                  </a:cubicBezTo>
                  <a:cubicBezTo>
                    <a:pt x="27" y="124"/>
                    <a:pt x="27" y="124"/>
                    <a:pt x="27" y="125"/>
                  </a:cubicBezTo>
                  <a:cubicBezTo>
                    <a:pt x="28" y="129"/>
                    <a:pt x="30" y="132"/>
                    <a:pt x="33" y="135"/>
                  </a:cubicBezTo>
                  <a:cubicBezTo>
                    <a:pt x="33" y="135"/>
                    <a:pt x="34" y="135"/>
                    <a:pt x="34" y="135"/>
                  </a:cubicBezTo>
                  <a:cubicBezTo>
                    <a:pt x="34" y="135"/>
                    <a:pt x="35" y="135"/>
                    <a:pt x="35" y="135"/>
                  </a:cubicBezTo>
                  <a:cubicBezTo>
                    <a:pt x="38" y="134"/>
                    <a:pt x="41" y="133"/>
                    <a:pt x="43" y="132"/>
                  </a:cubicBezTo>
                  <a:cubicBezTo>
                    <a:pt x="46" y="131"/>
                    <a:pt x="49" y="130"/>
                    <a:pt x="56" y="128"/>
                  </a:cubicBezTo>
                  <a:cubicBezTo>
                    <a:pt x="56" y="128"/>
                    <a:pt x="57" y="127"/>
                    <a:pt x="58" y="127"/>
                  </a:cubicBezTo>
                  <a:cubicBezTo>
                    <a:pt x="59" y="127"/>
                    <a:pt x="61" y="126"/>
                    <a:pt x="62" y="125"/>
                  </a:cubicBezTo>
                  <a:cubicBezTo>
                    <a:pt x="63" y="125"/>
                    <a:pt x="64" y="125"/>
                    <a:pt x="64" y="125"/>
                  </a:cubicBezTo>
                  <a:cubicBezTo>
                    <a:pt x="65" y="125"/>
                    <a:pt x="65" y="125"/>
                    <a:pt x="65" y="125"/>
                  </a:cubicBezTo>
                  <a:cubicBezTo>
                    <a:pt x="65" y="125"/>
                    <a:pt x="65" y="125"/>
                    <a:pt x="65" y="125"/>
                  </a:cubicBezTo>
                  <a:cubicBezTo>
                    <a:pt x="65" y="125"/>
                    <a:pt x="65" y="126"/>
                    <a:pt x="65" y="126"/>
                  </a:cubicBezTo>
                  <a:cubicBezTo>
                    <a:pt x="66" y="127"/>
                    <a:pt x="66" y="127"/>
                    <a:pt x="66" y="127"/>
                  </a:cubicBezTo>
                  <a:cubicBezTo>
                    <a:pt x="59" y="130"/>
                    <a:pt x="54" y="132"/>
                    <a:pt x="50" y="133"/>
                  </a:cubicBezTo>
                  <a:cubicBezTo>
                    <a:pt x="47" y="134"/>
                    <a:pt x="45" y="135"/>
                    <a:pt x="43" y="135"/>
                  </a:cubicBezTo>
                  <a:cubicBezTo>
                    <a:pt x="42" y="136"/>
                    <a:pt x="40" y="136"/>
                    <a:pt x="40" y="136"/>
                  </a:cubicBezTo>
                  <a:cubicBezTo>
                    <a:pt x="40" y="136"/>
                    <a:pt x="39" y="137"/>
                    <a:pt x="39" y="137"/>
                  </a:cubicBezTo>
                  <a:cubicBezTo>
                    <a:pt x="39" y="138"/>
                    <a:pt x="39" y="138"/>
                    <a:pt x="39" y="139"/>
                  </a:cubicBezTo>
                  <a:cubicBezTo>
                    <a:pt x="41" y="146"/>
                    <a:pt x="44" y="155"/>
                    <a:pt x="46" y="162"/>
                  </a:cubicBezTo>
                  <a:cubicBezTo>
                    <a:pt x="45" y="162"/>
                    <a:pt x="45" y="162"/>
                    <a:pt x="45" y="162"/>
                  </a:cubicBezTo>
                  <a:cubicBezTo>
                    <a:pt x="45" y="163"/>
                    <a:pt x="45" y="164"/>
                    <a:pt x="46" y="165"/>
                  </a:cubicBezTo>
                  <a:cubicBezTo>
                    <a:pt x="50" y="169"/>
                    <a:pt x="53" y="174"/>
                    <a:pt x="56" y="179"/>
                  </a:cubicBezTo>
                  <a:cubicBezTo>
                    <a:pt x="56" y="180"/>
                    <a:pt x="57" y="180"/>
                    <a:pt x="58" y="180"/>
                  </a:cubicBezTo>
                  <a:cubicBezTo>
                    <a:pt x="58" y="180"/>
                    <a:pt x="58" y="180"/>
                    <a:pt x="58" y="180"/>
                  </a:cubicBezTo>
                  <a:cubicBezTo>
                    <a:pt x="69" y="175"/>
                    <a:pt x="77" y="171"/>
                    <a:pt x="88" y="169"/>
                  </a:cubicBezTo>
                  <a:cubicBezTo>
                    <a:pt x="91" y="173"/>
                    <a:pt x="94" y="178"/>
                    <a:pt x="96" y="184"/>
                  </a:cubicBezTo>
                  <a:cubicBezTo>
                    <a:pt x="99" y="191"/>
                    <a:pt x="102" y="198"/>
                    <a:pt x="104" y="202"/>
                  </a:cubicBezTo>
                  <a:cubicBezTo>
                    <a:pt x="104" y="203"/>
                    <a:pt x="105" y="203"/>
                    <a:pt x="106" y="203"/>
                  </a:cubicBezTo>
                  <a:cubicBezTo>
                    <a:pt x="106" y="203"/>
                    <a:pt x="106" y="203"/>
                    <a:pt x="106" y="203"/>
                  </a:cubicBezTo>
                  <a:cubicBezTo>
                    <a:pt x="107" y="204"/>
                    <a:pt x="107" y="204"/>
                    <a:pt x="107" y="204"/>
                  </a:cubicBezTo>
                  <a:cubicBezTo>
                    <a:pt x="108" y="204"/>
                    <a:pt x="108" y="204"/>
                    <a:pt x="108" y="203"/>
                  </a:cubicBezTo>
                  <a:cubicBezTo>
                    <a:pt x="109" y="203"/>
                    <a:pt x="109" y="203"/>
                    <a:pt x="109" y="203"/>
                  </a:cubicBezTo>
                  <a:cubicBezTo>
                    <a:pt x="109" y="204"/>
                    <a:pt x="109" y="204"/>
                    <a:pt x="109" y="204"/>
                  </a:cubicBezTo>
                  <a:cubicBezTo>
                    <a:pt x="109" y="204"/>
                    <a:pt x="109" y="204"/>
                    <a:pt x="109" y="204"/>
                  </a:cubicBezTo>
                  <a:cubicBezTo>
                    <a:pt x="109" y="204"/>
                    <a:pt x="109" y="204"/>
                    <a:pt x="109" y="204"/>
                  </a:cubicBezTo>
                  <a:cubicBezTo>
                    <a:pt x="110" y="205"/>
                    <a:pt x="110" y="205"/>
                    <a:pt x="110" y="205"/>
                  </a:cubicBezTo>
                  <a:cubicBezTo>
                    <a:pt x="110" y="204"/>
                    <a:pt x="110" y="204"/>
                    <a:pt x="110" y="204"/>
                  </a:cubicBezTo>
                  <a:cubicBezTo>
                    <a:pt x="110" y="204"/>
                    <a:pt x="110" y="204"/>
                    <a:pt x="110" y="204"/>
                  </a:cubicBezTo>
                  <a:cubicBezTo>
                    <a:pt x="110" y="204"/>
                    <a:pt x="110" y="204"/>
                    <a:pt x="110" y="204"/>
                  </a:cubicBezTo>
                  <a:cubicBezTo>
                    <a:pt x="111" y="204"/>
                    <a:pt x="111" y="204"/>
                    <a:pt x="111" y="204"/>
                  </a:cubicBezTo>
                  <a:cubicBezTo>
                    <a:pt x="111" y="203"/>
                    <a:pt x="111" y="203"/>
                    <a:pt x="111" y="202"/>
                  </a:cubicBezTo>
                  <a:cubicBezTo>
                    <a:pt x="115" y="200"/>
                    <a:pt x="119" y="198"/>
                    <a:pt x="124" y="196"/>
                  </a:cubicBezTo>
                  <a:cubicBezTo>
                    <a:pt x="124" y="197"/>
                    <a:pt x="124" y="197"/>
                    <a:pt x="124" y="197"/>
                  </a:cubicBezTo>
                  <a:cubicBezTo>
                    <a:pt x="124" y="197"/>
                    <a:pt x="124" y="197"/>
                    <a:pt x="124" y="197"/>
                  </a:cubicBezTo>
                  <a:cubicBezTo>
                    <a:pt x="125" y="197"/>
                    <a:pt x="125" y="197"/>
                    <a:pt x="125" y="196"/>
                  </a:cubicBezTo>
                  <a:cubicBezTo>
                    <a:pt x="126" y="195"/>
                    <a:pt x="126" y="195"/>
                    <a:pt x="126" y="195"/>
                  </a:cubicBezTo>
                  <a:cubicBezTo>
                    <a:pt x="129" y="194"/>
                    <a:pt x="132" y="193"/>
                    <a:pt x="134" y="192"/>
                  </a:cubicBezTo>
                  <a:cubicBezTo>
                    <a:pt x="135" y="191"/>
                    <a:pt x="135" y="191"/>
                    <a:pt x="136" y="190"/>
                  </a:cubicBezTo>
                  <a:cubicBezTo>
                    <a:pt x="136" y="190"/>
                    <a:pt x="136" y="189"/>
                    <a:pt x="135" y="189"/>
                  </a:cubicBezTo>
                  <a:cubicBezTo>
                    <a:pt x="132" y="184"/>
                    <a:pt x="129" y="179"/>
                    <a:pt x="128" y="173"/>
                  </a:cubicBezTo>
                  <a:cubicBezTo>
                    <a:pt x="128" y="173"/>
                    <a:pt x="129" y="173"/>
                    <a:pt x="129" y="172"/>
                  </a:cubicBezTo>
                  <a:cubicBezTo>
                    <a:pt x="129" y="172"/>
                    <a:pt x="129" y="171"/>
                    <a:pt x="129" y="170"/>
                  </a:cubicBezTo>
                  <a:cubicBezTo>
                    <a:pt x="127" y="165"/>
                    <a:pt x="126" y="161"/>
                    <a:pt x="124" y="157"/>
                  </a:cubicBezTo>
                  <a:cubicBezTo>
                    <a:pt x="125" y="157"/>
                    <a:pt x="125" y="157"/>
                    <a:pt x="125" y="157"/>
                  </a:cubicBezTo>
                  <a:cubicBezTo>
                    <a:pt x="125" y="157"/>
                    <a:pt x="125" y="156"/>
                    <a:pt x="126" y="156"/>
                  </a:cubicBezTo>
                  <a:cubicBezTo>
                    <a:pt x="129" y="155"/>
                    <a:pt x="135" y="152"/>
                    <a:pt x="141" y="150"/>
                  </a:cubicBezTo>
                  <a:cubicBezTo>
                    <a:pt x="143" y="149"/>
                    <a:pt x="146" y="148"/>
                    <a:pt x="148" y="147"/>
                  </a:cubicBezTo>
                  <a:cubicBezTo>
                    <a:pt x="151" y="147"/>
                    <a:pt x="152" y="146"/>
                    <a:pt x="153" y="146"/>
                  </a:cubicBezTo>
                  <a:cubicBezTo>
                    <a:pt x="154" y="146"/>
                    <a:pt x="155" y="145"/>
                    <a:pt x="155" y="143"/>
                  </a:cubicBezTo>
                  <a:cubicBezTo>
                    <a:pt x="154" y="139"/>
                    <a:pt x="153" y="134"/>
                    <a:pt x="152" y="129"/>
                  </a:cubicBezTo>
                  <a:cubicBezTo>
                    <a:pt x="152" y="129"/>
                    <a:pt x="153" y="128"/>
                    <a:pt x="152" y="127"/>
                  </a:cubicBezTo>
                  <a:cubicBezTo>
                    <a:pt x="152" y="127"/>
                    <a:pt x="151" y="122"/>
                    <a:pt x="149" y="117"/>
                  </a:cubicBezTo>
                  <a:cubicBezTo>
                    <a:pt x="147" y="111"/>
                    <a:pt x="145" y="105"/>
                    <a:pt x="144" y="101"/>
                  </a:cubicBezTo>
                  <a:cubicBezTo>
                    <a:pt x="143" y="101"/>
                    <a:pt x="143" y="100"/>
                    <a:pt x="142" y="100"/>
                  </a:cubicBezTo>
                  <a:cubicBezTo>
                    <a:pt x="142" y="100"/>
                    <a:pt x="142" y="100"/>
                    <a:pt x="142" y="100"/>
                  </a:cubicBezTo>
                  <a:cubicBezTo>
                    <a:pt x="141" y="100"/>
                    <a:pt x="141" y="100"/>
                    <a:pt x="141" y="100"/>
                  </a:cubicBezTo>
                  <a:cubicBezTo>
                    <a:pt x="140" y="101"/>
                    <a:pt x="140" y="101"/>
                    <a:pt x="138" y="102"/>
                  </a:cubicBezTo>
                  <a:cubicBezTo>
                    <a:pt x="134" y="103"/>
                    <a:pt x="126" y="106"/>
                    <a:pt x="111" y="111"/>
                  </a:cubicBezTo>
                  <a:cubicBezTo>
                    <a:pt x="111" y="110"/>
                    <a:pt x="111" y="110"/>
                    <a:pt x="111" y="109"/>
                  </a:cubicBezTo>
                  <a:cubicBezTo>
                    <a:pt x="111" y="108"/>
                    <a:pt x="111" y="108"/>
                    <a:pt x="111" y="108"/>
                  </a:cubicBezTo>
                  <a:cubicBezTo>
                    <a:pt x="111" y="108"/>
                    <a:pt x="111" y="108"/>
                    <a:pt x="111" y="108"/>
                  </a:cubicBezTo>
                  <a:cubicBezTo>
                    <a:pt x="116" y="106"/>
                    <a:pt x="123" y="103"/>
                    <a:pt x="130" y="101"/>
                  </a:cubicBezTo>
                  <a:cubicBezTo>
                    <a:pt x="130" y="102"/>
                    <a:pt x="130" y="102"/>
                    <a:pt x="130" y="102"/>
                  </a:cubicBezTo>
                  <a:cubicBezTo>
                    <a:pt x="131" y="102"/>
                    <a:pt x="131" y="102"/>
                    <a:pt x="131" y="102"/>
                  </a:cubicBezTo>
                  <a:cubicBezTo>
                    <a:pt x="131" y="102"/>
                    <a:pt x="132" y="102"/>
                    <a:pt x="132" y="101"/>
                  </a:cubicBezTo>
                  <a:cubicBezTo>
                    <a:pt x="132" y="101"/>
                    <a:pt x="132" y="101"/>
                    <a:pt x="132" y="101"/>
                  </a:cubicBezTo>
                  <a:cubicBezTo>
                    <a:pt x="134" y="100"/>
                    <a:pt x="135" y="99"/>
                    <a:pt x="137" y="99"/>
                  </a:cubicBezTo>
                  <a:cubicBezTo>
                    <a:pt x="138" y="98"/>
                    <a:pt x="138" y="98"/>
                    <a:pt x="139" y="97"/>
                  </a:cubicBezTo>
                  <a:cubicBezTo>
                    <a:pt x="140" y="96"/>
                    <a:pt x="140" y="95"/>
                    <a:pt x="140" y="93"/>
                  </a:cubicBezTo>
                  <a:cubicBezTo>
                    <a:pt x="140" y="91"/>
                    <a:pt x="140" y="89"/>
                    <a:pt x="139" y="87"/>
                  </a:cubicBezTo>
                  <a:cubicBezTo>
                    <a:pt x="139" y="87"/>
                    <a:pt x="139" y="86"/>
                    <a:pt x="139" y="86"/>
                  </a:cubicBezTo>
                  <a:cubicBezTo>
                    <a:pt x="139" y="85"/>
                    <a:pt x="140" y="85"/>
                    <a:pt x="139" y="84"/>
                  </a:cubicBezTo>
                  <a:cubicBezTo>
                    <a:pt x="138" y="76"/>
                    <a:pt x="137" y="69"/>
                    <a:pt x="135" y="61"/>
                  </a:cubicBezTo>
                  <a:cubicBezTo>
                    <a:pt x="135" y="60"/>
                    <a:pt x="134" y="60"/>
                    <a:pt x="134" y="60"/>
                  </a:cubicBezTo>
                  <a:cubicBezTo>
                    <a:pt x="133" y="59"/>
                    <a:pt x="133" y="59"/>
                    <a:pt x="133" y="59"/>
                  </a:cubicBezTo>
                  <a:cubicBezTo>
                    <a:pt x="133" y="59"/>
                    <a:pt x="132" y="59"/>
                    <a:pt x="132" y="59"/>
                  </a:cubicBezTo>
                  <a:cubicBezTo>
                    <a:pt x="128" y="61"/>
                    <a:pt x="124" y="63"/>
                    <a:pt x="120" y="65"/>
                  </a:cubicBezTo>
                  <a:cubicBezTo>
                    <a:pt x="121" y="61"/>
                    <a:pt x="122" y="57"/>
                    <a:pt x="123" y="53"/>
                  </a:cubicBezTo>
                  <a:cubicBezTo>
                    <a:pt x="124" y="48"/>
                    <a:pt x="125" y="43"/>
                    <a:pt x="127" y="36"/>
                  </a:cubicBezTo>
                  <a:cubicBezTo>
                    <a:pt x="128" y="33"/>
                    <a:pt x="128" y="29"/>
                    <a:pt x="128" y="26"/>
                  </a:cubicBezTo>
                  <a:cubicBezTo>
                    <a:pt x="128" y="25"/>
                    <a:pt x="128" y="25"/>
                    <a:pt x="128" y="24"/>
                  </a:cubicBezTo>
                  <a:cubicBezTo>
                    <a:pt x="128" y="17"/>
                    <a:pt x="127" y="9"/>
                    <a:pt x="126" y="2"/>
                  </a:cubicBezTo>
                  <a:cubicBezTo>
                    <a:pt x="126" y="1"/>
                    <a:pt x="126" y="1"/>
                    <a:pt x="125" y="0"/>
                  </a:cubicBezTo>
                  <a:cubicBezTo>
                    <a:pt x="125" y="0"/>
                    <a:pt x="125" y="0"/>
                    <a:pt x="125" y="0"/>
                  </a:cubicBezTo>
                  <a:cubicBezTo>
                    <a:pt x="125" y="0"/>
                    <a:pt x="124" y="0"/>
                    <a:pt x="12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Rectangle 874"/>
            <p:cNvSpPr>
              <a:spLocks noChangeArrowheads="1"/>
            </p:cNvSpPr>
            <p:nvPr/>
          </p:nvSpPr>
          <p:spPr bwMode="auto">
            <a:xfrm>
              <a:off x="2862" y="2307"/>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4" name="Freeform 875"/>
            <p:cNvSpPr/>
            <p:nvPr/>
          </p:nvSpPr>
          <p:spPr bwMode="auto">
            <a:xfrm>
              <a:off x="2862" y="2307"/>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876"/>
            <p:cNvSpPr>
              <a:spLocks noEditPoints="1"/>
            </p:cNvSpPr>
            <p:nvPr/>
          </p:nvSpPr>
          <p:spPr bwMode="auto">
            <a:xfrm>
              <a:off x="4389" y="981"/>
              <a:ext cx="299" cy="417"/>
            </a:xfrm>
            <a:custGeom>
              <a:avLst/>
              <a:gdLst>
                <a:gd name="T0" fmla="*/ 96 w 126"/>
                <a:gd name="T1" fmla="*/ 172 h 176"/>
                <a:gd name="T2" fmla="*/ 94 w 126"/>
                <a:gd name="T3" fmla="*/ 160 h 176"/>
                <a:gd name="T4" fmla="*/ 80 w 126"/>
                <a:gd name="T5" fmla="*/ 170 h 176"/>
                <a:gd name="T6" fmla="*/ 70 w 126"/>
                <a:gd name="T7" fmla="*/ 155 h 176"/>
                <a:gd name="T8" fmla="*/ 121 w 126"/>
                <a:gd name="T9" fmla="*/ 158 h 176"/>
                <a:gd name="T10" fmla="*/ 63 w 126"/>
                <a:gd name="T11" fmla="*/ 164 h 176"/>
                <a:gd name="T12" fmla="*/ 50 w 126"/>
                <a:gd name="T13" fmla="*/ 157 h 176"/>
                <a:gd name="T14" fmla="*/ 49 w 126"/>
                <a:gd name="T15" fmla="*/ 154 h 176"/>
                <a:gd name="T16" fmla="*/ 45 w 126"/>
                <a:gd name="T17" fmla="*/ 141 h 176"/>
                <a:gd name="T18" fmla="*/ 37 w 126"/>
                <a:gd name="T19" fmla="*/ 143 h 176"/>
                <a:gd name="T20" fmla="*/ 30 w 126"/>
                <a:gd name="T21" fmla="*/ 119 h 176"/>
                <a:gd name="T22" fmla="*/ 28 w 126"/>
                <a:gd name="T23" fmla="*/ 118 h 176"/>
                <a:gd name="T24" fmla="*/ 9 w 126"/>
                <a:gd name="T25" fmla="*/ 119 h 176"/>
                <a:gd name="T26" fmla="*/ 20 w 126"/>
                <a:gd name="T27" fmla="*/ 106 h 176"/>
                <a:gd name="T28" fmla="*/ 74 w 126"/>
                <a:gd name="T29" fmla="*/ 104 h 176"/>
                <a:gd name="T30" fmla="*/ 65 w 126"/>
                <a:gd name="T31" fmla="*/ 104 h 176"/>
                <a:gd name="T32" fmla="*/ 75 w 126"/>
                <a:gd name="T33" fmla="*/ 115 h 176"/>
                <a:gd name="T34" fmla="*/ 87 w 126"/>
                <a:gd name="T35" fmla="*/ 114 h 176"/>
                <a:gd name="T36" fmla="*/ 89 w 126"/>
                <a:gd name="T37" fmla="*/ 115 h 176"/>
                <a:gd name="T38" fmla="*/ 5 w 126"/>
                <a:gd name="T39" fmla="*/ 101 h 176"/>
                <a:gd name="T40" fmla="*/ 6 w 126"/>
                <a:gd name="T41" fmla="*/ 81 h 176"/>
                <a:gd name="T42" fmla="*/ 81 w 126"/>
                <a:gd name="T43" fmla="*/ 76 h 176"/>
                <a:gd name="T44" fmla="*/ 67 w 126"/>
                <a:gd name="T45" fmla="*/ 83 h 176"/>
                <a:gd name="T46" fmla="*/ 91 w 126"/>
                <a:gd name="T47" fmla="*/ 76 h 176"/>
                <a:gd name="T48" fmla="*/ 59 w 126"/>
                <a:gd name="T49" fmla="*/ 81 h 176"/>
                <a:gd name="T50" fmla="*/ 64 w 126"/>
                <a:gd name="T51" fmla="*/ 83 h 176"/>
                <a:gd name="T52" fmla="*/ 102 w 126"/>
                <a:gd name="T53" fmla="*/ 75 h 176"/>
                <a:gd name="T54" fmla="*/ 99 w 126"/>
                <a:gd name="T55" fmla="*/ 76 h 176"/>
                <a:gd name="T56" fmla="*/ 22 w 126"/>
                <a:gd name="T57" fmla="*/ 75 h 176"/>
                <a:gd name="T58" fmla="*/ 4 w 126"/>
                <a:gd name="T59" fmla="*/ 76 h 176"/>
                <a:gd name="T60" fmla="*/ 67 w 126"/>
                <a:gd name="T61" fmla="*/ 44 h 176"/>
                <a:gd name="T62" fmla="*/ 112 w 126"/>
                <a:gd name="T63" fmla="*/ 46 h 176"/>
                <a:gd name="T64" fmla="*/ 116 w 126"/>
                <a:gd name="T65" fmla="*/ 37 h 176"/>
                <a:gd name="T66" fmla="*/ 105 w 126"/>
                <a:gd name="T67" fmla="*/ 42 h 176"/>
                <a:gd name="T68" fmla="*/ 85 w 126"/>
                <a:gd name="T69" fmla="*/ 33 h 176"/>
                <a:gd name="T70" fmla="*/ 103 w 126"/>
                <a:gd name="T71" fmla="*/ 33 h 176"/>
                <a:gd name="T72" fmla="*/ 88 w 126"/>
                <a:gd name="T73" fmla="*/ 39 h 176"/>
                <a:gd name="T74" fmla="*/ 120 w 126"/>
                <a:gd name="T75" fmla="*/ 24 h 176"/>
                <a:gd name="T76" fmla="*/ 75 w 126"/>
                <a:gd name="T77" fmla="*/ 56 h 176"/>
                <a:gd name="T78" fmla="*/ 51 w 126"/>
                <a:gd name="T79" fmla="*/ 72 h 176"/>
                <a:gd name="T80" fmla="*/ 50 w 126"/>
                <a:gd name="T81" fmla="*/ 85 h 176"/>
                <a:gd name="T82" fmla="*/ 78 w 126"/>
                <a:gd name="T83" fmla="*/ 100 h 176"/>
                <a:gd name="T84" fmla="*/ 62 w 126"/>
                <a:gd name="T85" fmla="*/ 118 h 176"/>
                <a:gd name="T86" fmla="*/ 97 w 126"/>
                <a:gd name="T87" fmla="*/ 156 h 176"/>
                <a:gd name="T88" fmla="*/ 10 w 126"/>
                <a:gd name="T89" fmla="*/ 101 h 176"/>
                <a:gd name="T90" fmla="*/ 25 w 126"/>
                <a:gd name="T91" fmla="*/ 84 h 176"/>
                <a:gd name="T92" fmla="*/ 23 w 126"/>
                <a:gd name="T93" fmla="*/ 71 h 176"/>
                <a:gd name="T94" fmla="*/ 66 w 126"/>
                <a:gd name="T95" fmla="*/ 6 h 176"/>
                <a:gd name="T96" fmla="*/ 6 w 126"/>
                <a:gd name="T97" fmla="*/ 54 h 176"/>
                <a:gd name="T98" fmla="*/ 0 w 126"/>
                <a:gd name="T99" fmla="*/ 85 h 176"/>
                <a:gd name="T100" fmla="*/ 8 w 126"/>
                <a:gd name="T101" fmla="*/ 86 h 176"/>
                <a:gd name="T102" fmla="*/ 1 w 126"/>
                <a:gd name="T103" fmla="*/ 122 h 176"/>
                <a:gd name="T104" fmla="*/ 6 w 126"/>
                <a:gd name="T105" fmla="*/ 123 h 176"/>
                <a:gd name="T106" fmla="*/ 102 w 126"/>
                <a:gd name="T107" fmla="*/ 176 h 176"/>
                <a:gd name="T108" fmla="*/ 124 w 126"/>
                <a:gd name="T109" fmla="*/ 173 h 176"/>
                <a:gd name="T110" fmla="*/ 125 w 126"/>
                <a:gd name="T111" fmla="*/ 123 h 176"/>
                <a:gd name="T112" fmla="*/ 71 w 126"/>
                <a:gd name="T113" fmla="*/ 124 h 176"/>
                <a:gd name="T114" fmla="*/ 104 w 126"/>
                <a:gd name="T115" fmla="*/ 82 h 176"/>
                <a:gd name="T116" fmla="*/ 105 w 126"/>
                <a:gd name="T117" fmla="*/ 54 h 176"/>
                <a:gd name="T118" fmla="*/ 112 w 126"/>
                <a:gd name="T119" fmla="*/ 51 h 176"/>
                <a:gd name="T120" fmla="*/ 93 w 126"/>
                <a:gd name="T12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76">
                  <a:moveTo>
                    <a:pt x="116" y="171"/>
                  </a:moveTo>
                  <a:cubicBezTo>
                    <a:pt x="117" y="168"/>
                    <a:pt x="119" y="164"/>
                    <a:pt x="120" y="161"/>
                  </a:cubicBezTo>
                  <a:cubicBezTo>
                    <a:pt x="120" y="163"/>
                    <a:pt x="120" y="166"/>
                    <a:pt x="120" y="168"/>
                  </a:cubicBezTo>
                  <a:cubicBezTo>
                    <a:pt x="120" y="169"/>
                    <a:pt x="120" y="170"/>
                    <a:pt x="120" y="171"/>
                  </a:cubicBezTo>
                  <a:cubicBezTo>
                    <a:pt x="119" y="171"/>
                    <a:pt x="117" y="171"/>
                    <a:pt x="116" y="171"/>
                  </a:cubicBezTo>
                  <a:moveTo>
                    <a:pt x="97" y="160"/>
                  </a:moveTo>
                  <a:cubicBezTo>
                    <a:pt x="99" y="160"/>
                    <a:pt x="101" y="160"/>
                    <a:pt x="102" y="160"/>
                  </a:cubicBezTo>
                  <a:cubicBezTo>
                    <a:pt x="100" y="163"/>
                    <a:pt x="97" y="167"/>
                    <a:pt x="96" y="172"/>
                  </a:cubicBezTo>
                  <a:cubicBezTo>
                    <a:pt x="94" y="172"/>
                    <a:pt x="92" y="171"/>
                    <a:pt x="90" y="171"/>
                  </a:cubicBezTo>
                  <a:cubicBezTo>
                    <a:pt x="91" y="167"/>
                    <a:pt x="93" y="163"/>
                    <a:pt x="96" y="160"/>
                  </a:cubicBezTo>
                  <a:cubicBezTo>
                    <a:pt x="97" y="160"/>
                    <a:pt x="97" y="160"/>
                    <a:pt x="97" y="160"/>
                  </a:cubicBezTo>
                  <a:moveTo>
                    <a:pt x="88" y="171"/>
                  </a:moveTo>
                  <a:cubicBezTo>
                    <a:pt x="86" y="171"/>
                    <a:pt x="84" y="170"/>
                    <a:pt x="82" y="170"/>
                  </a:cubicBezTo>
                  <a:cubicBezTo>
                    <a:pt x="83" y="166"/>
                    <a:pt x="85" y="163"/>
                    <a:pt x="87" y="160"/>
                  </a:cubicBezTo>
                  <a:cubicBezTo>
                    <a:pt x="87" y="159"/>
                    <a:pt x="87" y="159"/>
                    <a:pt x="87" y="159"/>
                  </a:cubicBezTo>
                  <a:cubicBezTo>
                    <a:pt x="89" y="159"/>
                    <a:pt x="91" y="160"/>
                    <a:pt x="94" y="160"/>
                  </a:cubicBezTo>
                  <a:cubicBezTo>
                    <a:pt x="91" y="163"/>
                    <a:pt x="89" y="167"/>
                    <a:pt x="88" y="171"/>
                  </a:cubicBezTo>
                  <a:moveTo>
                    <a:pt x="102" y="172"/>
                  </a:moveTo>
                  <a:cubicBezTo>
                    <a:pt x="100" y="172"/>
                    <a:pt x="99" y="172"/>
                    <a:pt x="98" y="172"/>
                  </a:cubicBezTo>
                  <a:cubicBezTo>
                    <a:pt x="100" y="167"/>
                    <a:pt x="102" y="163"/>
                    <a:pt x="105" y="159"/>
                  </a:cubicBezTo>
                  <a:cubicBezTo>
                    <a:pt x="107" y="159"/>
                    <a:pt x="110" y="159"/>
                    <a:pt x="113" y="158"/>
                  </a:cubicBezTo>
                  <a:cubicBezTo>
                    <a:pt x="110" y="162"/>
                    <a:pt x="107" y="167"/>
                    <a:pt x="105" y="172"/>
                  </a:cubicBezTo>
                  <a:cubicBezTo>
                    <a:pt x="104" y="172"/>
                    <a:pt x="103" y="172"/>
                    <a:pt x="102" y="172"/>
                  </a:cubicBezTo>
                  <a:moveTo>
                    <a:pt x="80" y="170"/>
                  </a:moveTo>
                  <a:cubicBezTo>
                    <a:pt x="78" y="169"/>
                    <a:pt x="75" y="169"/>
                    <a:pt x="73" y="168"/>
                  </a:cubicBezTo>
                  <a:cubicBezTo>
                    <a:pt x="73" y="168"/>
                    <a:pt x="73" y="168"/>
                    <a:pt x="73" y="168"/>
                  </a:cubicBezTo>
                  <a:cubicBezTo>
                    <a:pt x="75" y="164"/>
                    <a:pt x="77" y="161"/>
                    <a:pt x="79" y="158"/>
                  </a:cubicBezTo>
                  <a:cubicBezTo>
                    <a:pt x="81" y="158"/>
                    <a:pt x="83" y="159"/>
                    <a:pt x="85" y="159"/>
                  </a:cubicBezTo>
                  <a:cubicBezTo>
                    <a:pt x="83" y="162"/>
                    <a:pt x="81" y="166"/>
                    <a:pt x="80" y="170"/>
                  </a:cubicBezTo>
                  <a:moveTo>
                    <a:pt x="71" y="167"/>
                  </a:moveTo>
                  <a:cubicBezTo>
                    <a:pt x="69" y="167"/>
                    <a:pt x="67" y="166"/>
                    <a:pt x="65" y="165"/>
                  </a:cubicBezTo>
                  <a:cubicBezTo>
                    <a:pt x="66" y="162"/>
                    <a:pt x="68" y="159"/>
                    <a:pt x="70" y="155"/>
                  </a:cubicBezTo>
                  <a:cubicBezTo>
                    <a:pt x="72" y="156"/>
                    <a:pt x="74" y="157"/>
                    <a:pt x="77" y="157"/>
                  </a:cubicBezTo>
                  <a:cubicBezTo>
                    <a:pt x="75" y="161"/>
                    <a:pt x="73" y="164"/>
                    <a:pt x="71" y="167"/>
                  </a:cubicBezTo>
                  <a:cubicBezTo>
                    <a:pt x="71" y="167"/>
                    <a:pt x="71" y="167"/>
                    <a:pt x="71" y="167"/>
                  </a:cubicBezTo>
                  <a:cubicBezTo>
                    <a:pt x="71" y="167"/>
                    <a:pt x="71" y="167"/>
                    <a:pt x="71" y="167"/>
                  </a:cubicBezTo>
                  <a:moveTo>
                    <a:pt x="107" y="172"/>
                  </a:moveTo>
                  <a:cubicBezTo>
                    <a:pt x="110" y="167"/>
                    <a:pt x="112" y="162"/>
                    <a:pt x="115" y="157"/>
                  </a:cubicBezTo>
                  <a:cubicBezTo>
                    <a:pt x="117" y="157"/>
                    <a:pt x="119" y="156"/>
                    <a:pt x="121" y="155"/>
                  </a:cubicBezTo>
                  <a:cubicBezTo>
                    <a:pt x="121" y="156"/>
                    <a:pt x="121" y="157"/>
                    <a:pt x="121" y="158"/>
                  </a:cubicBezTo>
                  <a:cubicBezTo>
                    <a:pt x="120" y="158"/>
                    <a:pt x="120" y="158"/>
                    <a:pt x="120" y="158"/>
                  </a:cubicBezTo>
                  <a:cubicBezTo>
                    <a:pt x="117" y="162"/>
                    <a:pt x="115" y="167"/>
                    <a:pt x="113" y="171"/>
                  </a:cubicBezTo>
                  <a:cubicBezTo>
                    <a:pt x="111" y="171"/>
                    <a:pt x="109" y="172"/>
                    <a:pt x="107" y="172"/>
                  </a:cubicBezTo>
                  <a:moveTo>
                    <a:pt x="63" y="164"/>
                  </a:moveTo>
                  <a:cubicBezTo>
                    <a:pt x="61" y="163"/>
                    <a:pt x="60" y="163"/>
                    <a:pt x="58" y="162"/>
                  </a:cubicBezTo>
                  <a:cubicBezTo>
                    <a:pt x="60" y="159"/>
                    <a:pt x="62" y="156"/>
                    <a:pt x="64" y="153"/>
                  </a:cubicBezTo>
                  <a:cubicBezTo>
                    <a:pt x="65" y="154"/>
                    <a:pt x="67" y="154"/>
                    <a:pt x="68" y="155"/>
                  </a:cubicBezTo>
                  <a:cubicBezTo>
                    <a:pt x="66" y="158"/>
                    <a:pt x="65" y="161"/>
                    <a:pt x="63" y="164"/>
                  </a:cubicBezTo>
                  <a:cubicBezTo>
                    <a:pt x="63" y="164"/>
                    <a:pt x="63" y="164"/>
                    <a:pt x="63" y="164"/>
                  </a:cubicBezTo>
                  <a:moveTo>
                    <a:pt x="57" y="161"/>
                  </a:moveTo>
                  <a:cubicBezTo>
                    <a:pt x="55" y="160"/>
                    <a:pt x="53" y="159"/>
                    <a:pt x="52" y="158"/>
                  </a:cubicBezTo>
                  <a:cubicBezTo>
                    <a:pt x="53" y="155"/>
                    <a:pt x="55" y="153"/>
                    <a:pt x="57" y="150"/>
                  </a:cubicBezTo>
                  <a:cubicBezTo>
                    <a:pt x="57" y="150"/>
                    <a:pt x="57" y="150"/>
                    <a:pt x="57" y="150"/>
                  </a:cubicBezTo>
                  <a:cubicBezTo>
                    <a:pt x="59" y="151"/>
                    <a:pt x="60" y="152"/>
                    <a:pt x="62" y="152"/>
                  </a:cubicBezTo>
                  <a:cubicBezTo>
                    <a:pt x="60" y="155"/>
                    <a:pt x="58" y="158"/>
                    <a:pt x="57" y="161"/>
                  </a:cubicBezTo>
                  <a:moveTo>
                    <a:pt x="50" y="157"/>
                  </a:moveTo>
                  <a:cubicBezTo>
                    <a:pt x="48" y="155"/>
                    <a:pt x="45" y="153"/>
                    <a:pt x="43" y="151"/>
                  </a:cubicBezTo>
                  <a:cubicBezTo>
                    <a:pt x="43" y="150"/>
                    <a:pt x="43" y="150"/>
                    <a:pt x="43" y="150"/>
                  </a:cubicBezTo>
                  <a:cubicBezTo>
                    <a:pt x="44" y="147"/>
                    <a:pt x="45" y="145"/>
                    <a:pt x="47" y="142"/>
                  </a:cubicBezTo>
                  <a:cubicBezTo>
                    <a:pt x="48" y="144"/>
                    <a:pt x="49" y="145"/>
                    <a:pt x="51" y="146"/>
                  </a:cubicBezTo>
                  <a:cubicBezTo>
                    <a:pt x="52" y="146"/>
                    <a:pt x="52" y="146"/>
                    <a:pt x="52" y="146"/>
                  </a:cubicBezTo>
                  <a:cubicBezTo>
                    <a:pt x="50" y="148"/>
                    <a:pt x="48" y="151"/>
                    <a:pt x="48" y="153"/>
                  </a:cubicBezTo>
                  <a:cubicBezTo>
                    <a:pt x="47" y="154"/>
                    <a:pt x="48" y="154"/>
                    <a:pt x="48" y="154"/>
                  </a:cubicBezTo>
                  <a:cubicBezTo>
                    <a:pt x="48" y="154"/>
                    <a:pt x="48" y="154"/>
                    <a:pt x="49" y="154"/>
                  </a:cubicBezTo>
                  <a:cubicBezTo>
                    <a:pt x="49" y="154"/>
                    <a:pt x="49" y="154"/>
                    <a:pt x="49" y="154"/>
                  </a:cubicBezTo>
                  <a:cubicBezTo>
                    <a:pt x="50" y="151"/>
                    <a:pt x="52" y="149"/>
                    <a:pt x="53" y="148"/>
                  </a:cubicBezTo>
                  <a:cubicBezTo>
                    <a:pt x="54" y="148"/>
                    <a:pt x="55" y="149"/>
                    <a:pt x="56" y="149"/>
                  </a:cubicBezTo>
                  <a:cubicBezTo>
                    <a:pt x="54" y="151"/>
                    <a:pt x="52" y="154"/>
                    <a:pt x="50" y="157"/>
                  </a:cubicBezTo>
                  <a:moveTo>
                    <a:pt x="41" y="149"/>
                  </a:moveTo>
                  <a:cubicBezTo>
                    <a:pt x="40" y="147"/>
                    <a:pt x="39" y="146"/>
                    <a:pt x="38" y="145"/>
                  </a:cubicBezTo>
                  <a:cubicBezTo>
                    <a:pt x="39" y="142"/>
                    <a:pt x="41" y="140"/>
                    <a:pt x="42" y="137"/>
                  </a:cubicBezTo>
                  <a:cubicBezTo>
                    <a:pt x="43" y="139"/>
                    <a:pt x="44" y="140"/>
                    <a:pt x="45" y="141"/>
                  </a:cubicBezTo>
                  <a:cubicBezTo>
                    <a:pt x="44" y="143"/>
                    <a:pt x="42" y="146"/>
                    <a:pt x="41" y="149"/>
                  </a:cubicBezTo>
                  <a:moveTo>
                    <a:pt x="37" y="143"/>
                  </a:moveTo>
                  <a:cubicBezTo>
                    <a:pt x="35" y="142"/>
                    <a:pt x="34" y="140"/>
                    <a:pt x="34" y="139"/>
                  </a:cubicBezTo>
                  <a:cubicBezTo>
                    <a:pt x="34" y="139"/>
                    <a:pt x="34" y="138"/>
                    <a:pt x="34" y="138"/>
                  </a:cubicBezTo>
                  <a:cubicBezTo>
                    <a:pt x="34" y="138"/>
                    <a:pt x="34" y="138"/>
                    <a:pt x="34" y="138"/>
                  </a:cubicBezTo>
                  <a:cubicBezTo>
                    <a:pt x="35" y="136"/>
                    <a:pt x="36" y="134"/>
                    <a:pt x="37" y="132"/>
                  </a:cubicBezTo>
                  <a:cubicBezTo>
                    <a:pt x="38" y="133"/>
                    <a:pt x="39" y="134"/>
                    <a:pt x="40" y="136"/>
                  </a:cubicBezTo>
                  <a:cubicBezTo>
                    <a:pt x="39" y="138"/>
                    <a:pt x="38" y="141"/>
                    <a:pt x="37" y="143"/>
                  </a:cubicBezTo>
                  <a:moveTo>
                    <a:pt x="32" y="137"/>
                  </a:moveTo>
                  <a:cubicBezTo>
                    <a:pt x="31" y="135"/>
                    <a:pt x="30" y="133"/>
                    <a:pt x="29" y="131"/>
                  </a:cubicBezTo>
                  <a:cubicBezTo>
                    <a:pt x="30" y="129"/>
                    <a:pt x="31" y="126"/>
                    <a:pt x="32" y="124"/>
                  </a:cubicBezTo>
                  <a:cubicBezTo>
                    <a:pt x="33" y="126"/>
                    <a:pt x="34" y="128"/>
                    <a:pt x="36" y="130"/>
                  </a:cubicBezTo>
                  <a:cubicBezTo>
                    <a:pt x="35" y="132"/>
                    <a:pt x="33" y="134"/>
                    <a:pt x="32" y="137"/>
                  </a:cubicBezTo>
                  <a:moveTo>
                    <a:pt x="28" y="129"/>
                  </a:moveTo>
                  <a:cubicBezTo>
                    <a:pt x="27" y="128"/>
                    <a:pt x="27" y="127"/>
                    <a:pt x="27" y="126"/>
                  </a:cubicBezTo>
                  <a:cubicBezTo>
                    <a:pt x="27" y="123"/>
                    <a:pt x="28" y="121"/>
                    <a:pt x="30" y="119"/>
                  </a:cubicBezTo>
                  <a:cubicBezTo>
                    <a:pt x="30" y="120"/>
                    <a:pt x="31" y="121"/>
                    <a:pt x="31" y="122"/>
                  </a:cubicBezTo>
                  <a:cubicBezTo>
                    <a:pt x="31" y="123"/>
                    <a:pt x="31" y="123"/>
                    <a:pt x="31" y="123"/>
                  </a:cubicBezTo>
                  <a:cubicBezTo>
                    <a:pt x="30" y="125"/>
                    <a:pt x="29" y="127"/>
                    <a:pt x="28" y="129"/>
                  </a:cubicBezTo>
                  <a:moveTo>
                    <a:pt x="26" y="123"/>
                  </a:moveTo>
                  <a:cubicBezTo>
                    <a:pt x="25" y="122"/>
                    <a:pt x="25" y="121"/>
                    <a:pt x="25" y="120"/>
                  </a:cubicBezTo>
                  <a:cubicBezTo>
                    <a:pt x="25" y="115"/>
                    <a:pt x="25" y="112"/>
                    <a:pt x="25" y="109"/>
                  </a:cubicBezTo>
                  <a:cubicBezTo>
                    <a:pt x="26" y="112"/>
                    <a:pt x="27" y="115"/>
                    <a:pt x="29" y="117"/>
                  </a:cubicBezTo>
                  <a:cubicBezTo>
                    <a:pt x="28" y="118"/>
                    <a:pt x="28" y="118"/>
                    <a:pt x="28" y="118"/>
                  </a:cubicBezTo>
                  <a:cubicBezTo>
                    <a:pt x="27" y="119"/>
                    <a:pt x="26" y="121"/>
                    <a:pt x="26" y="123"/>
                  </a:cubicBezTo>
                  <a:moveTo>
                    <a:pt x="6" y="119"/>
                  </a:moveTo>
                  <a:cubicBezTo>
                    <a:pt x="9" y="105"/>
                    <a:pt x="9" y="105"/>
                    <a:pt x="9" y="105"/>
                  </a:cubicBezTo>
                  <a:cubicBezTo>
                    <a:pt x="9" y="105"/>
                    <a:pt x="10" y="105"/>
                    <a:pt x="10" y="105"/>
                  </a:cubicBezTo>
                  <a:cubicBezTo>
                    <a:pt x="11" y="105"/>
                    <a:pt x="12" y="105"/>
                    <a:pt x="12" y="105"/>
                  </a:cubicBezTo>
                  <a:cubicBezTo>
                    <a:pt x="10" y="110"/>
                    <a:pt x="8" y="114"/>
                    <a:pt x="7" y="119"/>
                  </a:cubicBezTo>
                  <a:cubicBezTo>
                    <a:pt x="6" y="119"/>
                    <a:pt x="6" y="119"/>
                    <a:pt x="6" y="119"/>
                  </a:cubicBezTo>
                  <a:moveTo>
                    <a:pt x="9" y="119"/>
                  </a:moveTo>
                  <a:cubicBezTo>
                    <a:pt x="10" y="114"/>
                    <a:pt x="12" y="110"/>
                    <a:pt x="14" y="106"/>
                  </a:cubicBezTo>
                  <a:cubicBezTo>
                    <a:pt x="14" y="105"/>
                    <a:pt x="14" y="105"/>
                    <a:pt x="14" y="105"/>
                  </a:cubicBezTo>
                  <a:cubicBezTo>
                    <a:pt x="16" y="105"/>
                    <a:pt x="17" y="105"/>
                    <a:pt x="18" y="105"/>
                  </a:cubicBezTo>
                  <a:cubicBezTo>
                    <a:pt x="18" y="105"/>
                    <a:pt x="18" y="105"/>
                    <a:pt x="18" y="105"/>
                  </a:cubicBezTo>
                  <a:cubicBezTo>
                    <a:pt x="16" y="110"/>
                    <a:pt x="14" y="114"/>
                    <a:pt x="12" y="119"/>
                  </a:cubicBezTo>
                  <a:cubicBezTo>
                    <a:pt x="9" y="119"/>
                    <a:pt x="9" y="119"/>
                    <a:pt x="9" y="119"/>
                  </a:cubicBezTo>
                  <a:moveTo>
                    <a:pt x="15" y="119"/>
                  </a:moveTo>
                  <a:cubicBezTo>
                    <a:pt x="16" y="114"/>
                    <a:pt x="18" y="110"/>
                    <a:pt x="20" y="106"/>
                  </a:cubicBezTo>
                  <a:cubicBezTo>
                    <a:pt x="20" y="105"/>
                    <a:pt x="20" y="105"/>
                    <a:pt x="19" y="105"/>
                  </a:cubicBezTo>
                  <a:cubicBezTo>
                    <a:pt x="20" y="104"/>
                    <a:pt x="20" y="104"/>
                    <a:pt x="20" y="104"/>
                  </a:cubicBezTo>
                  <a:cubicBezTo>
                    <a:pt x="21" y="104"/>
                    <a:pt x="21" y="104"/>
                    <a:pt x="22" y="104"/>
                  </a:cubicBezTo>
                  <a:cubicBezTo>
                    <a:pt x="22" y="110"/>
                    <a:pt x="21" y="113"/>
                    <a:pt x="21" y="118"/>
                  </a:cubicBezTo>
                  <a:cubicBezTo>
                    <a:pt x="15" y="119"/>
                    <a:pt x="15" y="119"/>
                    <a:pt x="15" y="119"/>
                  </a:cubicBezTo>
                  <a:moveTo>
                    <a:pt x="68" y="115"/>
                  </a:moveTo>
                  <a:cubicBezTo>
                    <a:pt x="68" y="115"/>
                    <a:pt x="68" y="115"/>
                    <a:pt x="68" y="115"/>
                  </a:cubicBezTo>
                  <a:cubicBezTo>
                    <a:pt x="69" y="111"/>
                    <a:pt x="71" y="107"/>
                    <a:pt x="74" y="104"/>
                  </a:cubicBezTo>
                  <a:cubicBezTo>
                    <a:pt x="74" y="104"/>
                    <a:pt x="74" y="104"/>
                    <a:pt x="74" y="104"/>
                  </a:cubicBezTo>
                  <a:cubicBezTo>
                    <a:pt x="75" y="104"/>
                    <a:pt x="77" y="104"/>
                    <a:pt x="78" y="104"/>
                  </a:cubicBezTo>
                  <a:cubicBezTo>
                    <a:pt x="79" y="104"/>
                    <a:pt x="79" y="104"/>
                    <a:pt x="79" y="104"/>
                  </a:cubicBezTo>
                  <a:cubicBezTo>
                    <a:pt x="76" y="108"/>
                    <a:pt x="74" y="111"/>
                    <a:pt x="73" y="115"/>
                  </a:cubicBezTo>
                  <a:cubicBezTo>
                    <a:pt x="68" y="115"/>
                    <a:pt x="68" y="115"/>
                    <a:pt x="68" y="115"/>
                  </a:cubicBezTo>
                  <a:moveTo>
                    <a:pt x="64" y="115"/>
                  </a:moveTo>
                  <a:cubicBezTo>
                    <a:pt x="63" y="113"/>
                    <a:pt x="62" y="112"/>
                    <a:pt x="61" y="111"/>
                  </a:cubicBezTo>
                  <a:cubicBezTo>
                    <a:pt x="62" y="109"/>
                    <a:pt x="64" y="106"/>
                    <a:pt x="65" y="104"/>
                  </a:cubicBezTo>
                  <a:cubicBezTo>
                    <a:pt x="67" y="104"/>
                    <a:pt x="69" y="104"/>
                    <a:pt x="72" y="104"/>
                  </a:cubicBezTo>
                  <a:cubicBezTo>
                    <a:pt x="69" y="107"/>
                    <a:pt x="67" y="111"/>
                    <a:pt x="66" y="115"/>
                  </a:cubicBezTo>
                  <a:cubicBezTo>
                    <a:pt x="64" y="115"/>
                    <a:pt x="64" y="115"/>
                    <a:pt x="64" y="115"/>
                  </a:cubicBezTo>
                  <a:moveTo>
                    <a:pt x="75" y="115"/>
                  </a:moveTo>
                  <a:cubicBezTo>
                    <a:pt x="77" y="111"/>
                    <a:pt x="79" y="108"/>
                    <a:pt x="81" y="104"/>
                  </a:cubicBezTo>
                  <a:cubicBezTo>
                    <a:pt x="83" y="104"/>
                    <a:pt x="85" y="104"/>
                    <a:pt x="87" y="104"/>
                  </a:cubicBezTo>
                  <a:cubicBezTo>
                    <a:pt x="84" y="107"/>
                    <a:pt x="82" y="111"/>
                    <a:pt x="80" y="115"/>
                  </a:cubicBezTo>
                  <a:cubicBezTo>
                    <a:pt x="75" y="115"/>
                    <a:pt x="75" y="115"/>
                    <a:pt x="75" y="115"/>
                  </a:cubicBezTo>
                  <a:moveTo>
                    <a:pt x="60" y="109"/>
                  </a:moveTo>
                  <a:cubicBezTo>
                    <a:pt x="60" y="107"/>
                    <a:pt x="59" y="106"/>
                    <a:pt x="58" y="104"/>
                  </a:cubicBezTo>
                  <a:cubicBezTo>
                    <a:pt x="60" y="104"/>
                    <a:pt x="61" y="104"/>
                    <a:pt x="63" y="104"/>
                  </a:cubicBezTo>
                  <a:cubicBezTo>
                    <a:pt x="62" y="106"/>
                    <a:pt x="61" y="107"/>
                    <a:pt x="60" y="109"/>
                  </a:cubicBezTo>
                  <a:moveTo>
                    <a:pt x="83" y="115"/>
                  </a:moveTo>
                  <a:cubicBezTo>
                    <a:pt x="84" y="111"/>
                    <a:pt x="87" y="107"/>
                    <a:pt x="90" y="104"/>
                  </a:cubicBezTo>
                  <a:cubicBezTo>
                    <a:pt x="91" y="104"/>
                    <a:pt x="92" y="104"/>
                    <a:pt x="94" y="104"/>
                  </a:cubicBezTo>
                  <a:cubicBezTo>
                    <a:pt x="91" y="107"/>
                    <a:pt x="89" y="111"/>
                    <a:pt x="87" y="114"/>
                  </a:cubicBezTo>
                  <a:cubicBezTo>
                    <a:pt x="87" y="115"/>
                    <a:pt x="87" y="115"/>
                    <a:pt x="87" y="115"/>
                  </a:cubicBezTo>
                  <a:cubicBezTo>
                    <a:pt x="87" y="115"/>
                    <a:pt x="87" y="115"/>
                    <a:pt x="87" y="115"/>
                  </a:cubicBezTo>
                  <a:cubicBezTo>
                    <a:pt x="83" y="115"/>
                    <a:pt x="83" y="115"/>
                    <a:pt x="83" y="115"/>
                  </a:cubicBezTo>
                  <a:moveTo>
                    <a:pt x="89" y="115"/>
                  </a:moveTo>
                  <a:cubicBezTo>
                    <a:pt x="91" y="111"/>
                    <a:pt x="93" y="107"/>
                    <a:pt x="96" y="104"/>
                  </a:cubicBezTo>
                  <a:cubicBezTo>
                    <a:pt x="98" y="104"/>
                    <a:pt x="99" y="104"/>
                    <a:pt x="101" y="104"/>
                  </a:cubicBezTo>
                  <a:cubicBezTo>
                    <a:pt x="99" y="107"/>
                    <a:pt x="96" y="111"/>
                    <a:pt x="94" y="115"/>
                  </a:cubicBezTo>
                  <a:cubicBezTo>
                    <a:pt x="89" y="115"/>
                    <a:pt x="89" y="115"/>
                    <a:pt x="89" y="115"/>
                  </a:cubicBezTo>
                  <a:moveTo>
                    <a:pt x="96" y="115"/>
                  </a:moveTo>
                  <a:cubicBezTo>
                    <a:pt x="98" y="111"/>
                    <a:pt x="101" y="108"/>
                    <a:pt x="103" y="104"/>
                  </a:cubicBezTo>
                  <a:cubicBezTo>
                    <a:pt x="104" y="104"/>
                    <a:pt x="104" y="104"/>
                    <a:pt x="104" y="104"/>
                  </a:cubicBezTo>
                  <a:cubicBezTo>
                    <a:pt x="101" y="115"/>
                    <a:pt x="101" y="115"/>
                    <a:pt x="101" y="115"/>
                  </a:cubicBezTo>
                  <a:cubicBezTo>
                    <a:pt x="96" y="115"/>
                    <a:pt x="96" y="115"/>
                    <a:pt x="96" y="115"/>
                  </a:cubicBezTo>
                  <a:moveTo>
                    <a:pt x="5" y="104"/>
                  </a:moveTo>
                  <a:cubicBezTo>
                    <a:pt x="5" y="101"/>
                    <a:pt x="5" y="101"/>
                    <a:pt x="5" y="101"/>
                  </a:cubicBezTo>
                  <a:cubicBezTo>
                    <a:pt x="5" y="101"/>
                    <a:pt x="5" y="101"/>
                    <a:pt x="5" y="101"/>
                  </a:cubicBezTo>
                  <a:cubicBezTo>
                    <a:pt x="5" y="101"/>
                    <a:pt x="5" y="102"/>
                    <a:pt x="5" y="103"/>
                  </a:cubicBezTo>
                  <a:cubicBezTo>
                    <a:pt x="5" y="104"/>
                    <a:pt x="5" y="104"/>
                    <a:pt x="5" y="104"/>
                  </a:cubicBezTo>
                  <a:moveTo>
                    <a:pt x="6" y="81"/>
                  </a:moveTo>
                  <a:cubicBezTo>
                    <a:pt x="9" y="77"/>
                    <a:pt x="9" y="77"/>
                    <a:pt x="9" y="77"/>
                  </a:cubicBezTo>
                  <a:cubicBezTo>
                    <a:pt x="9" y="77"/>
                    <a:pt x="10" y="77"/>
                    <a:pt x="11" y="77"/>
                  </a:cubicBezTo>
                  <a:cubicBezTo>
                    <a:pt x="10" y="78"/>
                    <a:pt x="9" y="79"/>
                    <a:pt x="8" y="81"/>
                  </a:cubicBezTo>
                  <a:cubicBezTo>
                    <a:pt x="8" y="81"/>
                    <a:pt x="8" y="81"/>
                    <a:pt x="8" y="81"/>
                  </a:cubicBezTo>
                  <a:cubicBezTo>
                    <a:pt x="6" y="81"/>
                    <a:pt x="6" y="81"/>
                    <a:pt x="6" y="81"/>
                  </a:cubicBezTo>
                  <a:moveTo>
                    <a:pt x="10" y="81"/>
                  </a:moveTo>
                  <a:cubicBezTo>
                    <a:pt x="11" y="80"/>
                    <a:pt x="13" y="78"/>
                    <a:pt x="14" y="76"/>
                  </a:cubicBezTo>
                  <a:cubicBezTo>
                    <a:pt x="15" y="76"/>
                    <a:pt x="16" y="76"/>
                    <a:pt x="17" y="76"/>
                  </a:cubicBezTo>
                  <a:cubicBezTo>
                    <a:pt x="16" y="78"/>
                    <a:pt x="15" y="79"/>
                    <a:pt x="14" y="81"/>
                  </a:cubicBezTo>
                  <a:cubicBezTo>
                    <a:pt x="10" y="81"/>
                    <a:pt x="10" y="81"/>
                    <a:pt x="10" y="81"/>
                  </a:cubicBezTo>
                  <a:moveTo>
                    <a:pt x="73" y="83"/>
                  </a:moveTo>
                  <a:cubicBezTo>
                    <a:pt x="74" y="80"/>
                    <a:pt x="76" y="78"/>
                    <a:pt x="77" y="76"/>
                  </a:cubicBezTo>
                  <a:cubicBezTo>
                    <a:pt x="79" y="76"/>
                    <a:pt x="80" y="76"/>
                    <a:pt x="81" y="76"/>
                  </a:cubicBezTo>
                  <a:cubicBezTo>
                    <a:pt x="81" y="76"/>
                    <a:pt x="82" y="76"/>
                    <a:pt x="83" y="76"/>
                  </a:cubicBezTo>
                  <a:cubicBezTo>
                    <a:pt x="81" y="78"/>
                    <a:pt x="80" y="80"/>
                    <a:pt x="78" y="82"/>
                  </a:cubicBezTo>
                  <a:cubicBezTo>
                    <a:pt x="78" y="83"/>
                    <a:pt x="78" y="83"/>
                    <a:pt x="78" y="83"/>
                  </a:cubicBezTo>
                  <a:cubicBezTo>
                    <a:pt x="77" y="83"/>
                    <a:pt x="75" y="83"/>
                    <a:pt x="74" y="83"/>
                  </a:cubicBezTo>
                  <a:cubicBezTo>
                    <a:pt x="73" y="83"/>
                    <a:pt x="73" y="83"/>
                    <a:pt x="73" y="83"/>
                  </a:cubicBezTo>
                  <a:moveTo>
                    <a:pt x="71" y="83"/>
                  </a:moveTo>
                  <a:cubicBezTo>
                    <a:pt x="69" y="83"/>
                    <a:pt x="68" y="83"/>
                    <a:pt x="67" y="83"/>
                  </a:cubicBezTo>
                  <a:cubicBezTo>
                    <a:pt x="67" y="83"/>
                    <a:pt x="67" y="83"/>
                    <a:pt x="67" y="83"/>
                  </a:cubicBezTo>
                  <a:cubicBezTo>
                    <a:pt x="68" y="80"/>
                    <a:pt x="70" y="78"/>
                    <a:pt x="72" y="76"/>
                  </a:cubicBezTo>
                  <a:cubicBezTo>
                    <a:pt x="72" y="76"/>
                    <a:pt x="72" y="76"/>
                    <a:pt x="72" y="76"/>
                  </a:cubicBezTo>
                  <a:cubicBezTo>
                    <a:pt x="73" y="76"/>
                    <a:pt x="74" y="76"/>
                    <a:pt x="75" y="76"/>
                  </a:cubicBezTo>
                  <a:cubicBezTo>
                    <a:pt x="74" y="78"/>
                    <a:pt x="72" y="80"/>
                    <a:pt x="71" y="82"/>
                  </a:cubicBezTo>
                  <a:cubicBezTo>
                    <a:pt x="71" y="83"/>
                    <a:pt x="71" y="83"/>
                    <a:pt x="71" y="83"/>
                  </a:cubicBezTo>
                  <a:moveTo>
                    <a:pt x="80" y="83"/>
                  </a:moveTo>
                  <a:cubicBezTo>
                    <a:pt x="82" y="80"/>
                    <a:pt x="83" y="78"/>
                    <a:pt x="85" y="76"/>
                  </a:cubicBezTo>
                  <a:cubicBezTo>
                    <a:pt x="87" y="76"/>
                    <a:pt x="89" y="76"/>
                    <a:pt x="91" y="76"/>
                  </a:cubicBezTo>
                  <a:cubicBezTo>
                    <a:pt x="89" y="78"/>
                    <a:pt x="87" y="80"/>
                    <a:pt x="85" y="82"/>
                  </a:cubicBezTo>
                  <a:cubicBezTo>
                    <a:pt x="85" y="83"/>
                    <a:pt x="85" y="83"/>
                    <a:pt x="85" y="83"/>
                  </a:cubicBezTo>
                  <a:cubicBezTo>
                    <a:pt x="83" y="83"/>
                    <a:pt x="82" y="83"/>
                    <a:pt x="80" y="83"/>
                  </a:cubicBezTo>
                  <a:moveTo>
                    <a:pt x="54" y="83"/>
                  </a:moveTo>
                  <a:cubicBezTo>
                    <a:pt x="54" y="82"/>
                    <a:pt x="54" y="82"/>
                    <a:pt x="54" y="81"/>
                  </a:cubicBezTo>
                  <a:cubicBezTo>
                    <a:pt x="55" y="79"/>
                    <a:pt x="57" y="77"/>
                    <a:pt x="58" y="76"/>
                  </a:cubicBezTo>
                  <a:cubicBezTo>
                    <a:pt x="59" y="76"/>
                    <a:pt x="61" y="76"/>
                    <a:pt x="62" y="76"/>
                  </a:cubicBezTo>
                  <a:cubicBezTo>
                    <a:pt x="61" y="77"/>
                    <a:pt x="59" y="79"/>
                    <a:pt x="59" y="81"/>
                  </a:cubicBezTo>
                  <a:cubicBezTo>
                    <a:pt x="58" y="82"/>
                    <a:pt x="59" y="82"/>
                    <a:pt x="59" y="83"/>
                  </a:cubicBezTo>
                  <a:cubicBezTo>
                    <a:pt x="59" y="83"/>
                    <a:pt x="59" y="83"/>
                    <a:pt x="59" y="83"/>
                  </a:cubicBezTo>
                  <a:cubicBezTo>
                    <a:pt x="60" y="83"/>
                    <a:pt x="60" y="82"/>
                    <a:pt x="60" y="82"/>
                  </a:cubicBezTo>
                  <a:cubicBezTo>
                    <a:pt x="61" y="80"/>
                    <a:pt x="63" y="78"/>
                    <a:pt x="64" y="76"/>
                  </a:cubicBezTo>
                  <a:cubicBezTo>
                    <a:pt x="66" y="76"/>
                    <a:pt x="68" y="76"/>
                    <a:pt x="70" y="76"/>
                  </a:cubicBezTo>
                  <a:cubicBezTo>
                    <a:pt x="68" y="77"/>
                    <a:pt x="66" y="80"/>
                    <a:pt x="65" y="82"/>
                  </a:cubicBezTo>
                  <a:cubicBezTo>
                    <a:pt x="65" y="83"/>
                    <a:pt x="65" y="83"/>
                    <a:pt x="65" y="83"/>
                  </a:cubicBezTo>
                  <a:cubicBezTo>
                    <a:pt x="65" y="83"/>
                    <a:pt x="65" y="83"/>
                    <a:pt x="64" y="83"/>
                  </a:cubicBezTo>
                  <a:cubicBezTo>
                    <a:pt x="60" y="83"/>
                    <a:pt x="57" y="83"/>
                    <a:pt x="54" y="83"/>
                  </a:cubicBezTo>
                  <a:moveTo>
                    <a:pt x="54" y="78"/>
                  </a:moveTo>
                  <a:cubicBezTo>
                    <a:pt x="54" y="77"/>
                    <a:pt x="54" y="76"/>
                    <a:pt x="54" y="76"/>
                  </a:cubicBezTo>
                  <a:cubicBezTo>
                    <a:pt x="54" y="76"/>
                    <a:pt x="55" y="76"/>
                    <a:pt x="56" y="76"/>
                  </a:cubicBezTo>
                  <a:cubicBezTo>
                    <a:pt x="55" y="76"/>
                    <a:pt x="54" y="77"/>
                    <a:pt x="54" y="78"/>
                  </a:cubicBezTo>
                  <a:moveTo>
                    <a:pt x="87" y="83"/>
                  </a:moveTo>
                  <a:cubicBezTo>
                    <a:pt x="89" y="80"/>
                    <a:pt x="92" y="78"/>
                    <a:pt x="94" y="76"/>
                  </a:cubicBezTo>
                  <a:cubicBezTo>
                    <a:pt x="97" y="76"/>
                    <a:pt x="99" y="76"/>
                    <a:pt x="102" y="75"/>
                  </a:cubicBezTo>
                  <a:cubicBezTo>
                    <a:pt x="100" y="81"/>
                    <a:pt x="100" y="81"/>
                    <a:pt x="100" y="81"/>
                  </a:cubicBezTo>
                  <a:cubicBezTo>
                    <a:pt x="99" y="82"/>
                    <a:pt x="99" y="82"/>
                    <a:pt x="99" y="82"/>
                  </a:cubicBezTo>
                  <a:cubicBezTo>
                    <a:pt x="98" y="82"/>
                    <a:pt x="96" y="83"/>
                    <a:pt x="95" y="83"/>
                  </a:cubicBezTo>
                  <a:cubicBezTo>
                    <a:pt x="96" y="81"/>
                    <a:pt x="97" y="79"/>
                    <a:pt x="98" y="78"/>
                  </a:cubicBezTo>
                  <a:cubicBezTo>
                    <a:pt x="99" y="77"/>
                    <a:pt x="99" y="77"/>
                    <a:pt x="99" y="77"/>
                  </a:cubicBezTo>
                  <a:cubicBezTo>
                    <a:pt x="100" y="77"/>
                    <a:pt x="100" y="77"/>
                    <a:pt x="100" y="76"/>
                  </a:cubicBezTo>
                  <a:cubicBezTo>
                    <a:pt x="100" y="76"/>
                    <a:pt x="100" y="76"/>
                    <a:pt x="99" y="76"/>
                  </a:cubicBezTo>
                  <a:cubicBezTo>
                    <a:pt x="99" y="76"/>
                    <a:pt x="99" y="76"/>
                    <a:pt x="99" y="76"/>
                  </a:cubicBezTo>
                  <a:cubicBezTo>
                    <a:pt x="99" y="76"/>
                    <a:pt x="98" y="76"/>
                    <a:pt x="98" y="76"/>
                  </a:cubicBezTo>
                  <a:cubicBezTo>
                    <a:pt x="97" y="76"/>
                    <a:pt x="97" y="76"/>
                    <a:pt x="97" y="76"/>
                  </a:cubicBezTo>
                  <a:cubicBezTo>
                    <a:pt x="95" y="78"/>
                    <a:pt x="94" y="80"/>
                    <a:pt x="92" y="83"/>
                  </a:cubicBezTo>
                  <a:cubicBezTo>
                    <a:pt x="92" y="83"/>
                    <a:pt x="92" y="83"/>
                    <a:pt x="92" y="83"/>
                  </a:cubicBezTo>
                  <a:cubicBezTo>
                    <a:pt x="90" y="83"/>
                    <a:pt x="88" y="83"/>
                    <a:pt x="87" y="83"/>
                  </a:cubicBezTo>
                  <a:moveTo>
                    <a:pt x="16" y="81"/>
                  </a:moveTo>
                  <a:cubicBezTo>
                    <a:pt x="17" y="79"/>
                    <a:pt x="18" y="77"/>
                    <a:pt x="19" y="75"/>
                  </a:cubicBezTo>
                  <a:cubicBezTo>
                    <a:pt x="20" y="75"/>
                    <a:pt x="21" y="75"/>
                    <a:pt x="22" y="75"/>
                  </a:cubicBezTo>
                  <a:cubicBezTo>
                    <a:pt x="22" y="77"/>
                    <a:pt x="22" y="79"/>
                    <a:pt x="21" y="81"/>
                  </a:cubicBezTo>
                  <a:cubicBezTo>
                    <a:pt x="16" y="81"/>
                    <a:pt x="16" y="81"/>
                    <a:pt x="16" y="81"/>
                  </a:cubicBezTo>
                  <a:moveTo>
                    <a:pt x="4" y="76"/>
                  </a:moveTo>
                  <a:cubicBezTo>
                    <a:pt x="4" y="68"/>
                    <a:pt x="4" y="68"/>
                    <a:pt x="4" y="68"/>
                  </a:cubicBezTo>
                  <a:cubicBezTo>
                    <a:pt x="5" y="66"/>
                    <a:pt x="5" y="66"/>
                    <a:pt x="5" y="66"/>
                  </a:cubicBezTo>
                  <a:cubicBezTo>
                    <a:pt x="5" y="67"/>
                    <a:pt x="5" y="68"/>
                    <a:pt x="5" y="69"/>
                  </a:cubicBezTo>
                  <a:cubicBezTo>
                    <a:pt x="5" y="71"/>
                    <a:pt x="5" y="73"/>
                    <a:pt x="5" y="74"/>
                  </a:cubicBezTo>
                  <a:cubicBezTo>
                    <a:pt x="4" y="76"/>
                    <a:pt x="4" y="76"/>
                    <a:pt x="4" y="76"/>
                  </a:cubicBezTo>
                  <a:moveTo>
                    <a:pt x="61" y="52"/>
                  </a:moveTo>
                  <a:cubicBezTo>
                    <a:pt x="60" y="52"/>
                    <a:pt x="60" y="52"/>
                    <a:pt x="60" y="52"/>
                  </a:cubicBezTo>
                  <a:cubicBezTo>
                    <a:pt x="61" y="50"/>
                    <a:pt x="62" y="49"/>
                    <a:pt x="62" y="48"/>
                  </a:cubicBezTo>
                  <a:cubicBezTo>
                    <a:pt x="62" y="49"/>
                    <a:pt x="62" y="50"/>
                    <a:pt x="61" y="51"/>
                  </a:cubicBezTo>
                  <a:cubicBezTo>
                    <a:pt x="61" y="52"/>
                    <a:pt x="61" y="52"/>
                    <a:pt x="61" y="52"/>
                  </a:cubicBezTo>
                  <a:moveTo>
                    <a:pt x="65" y="52"/>
                  </a:moveTo>
                  <a:cubicBezTo>
                    <a:pt x="64" y="52"/>
                    <a:pt x="64" y="52"/>
                    <a:pt x="63" y="52"/>
                  </a:cubicBezTo>
                  <a:cubicBezTo>
                    <a:pt x="64" y="49"/>
                    <a:pt x="65" y="47"/>
                    <a:pt x="67" y="44"/>
                  </a:cubicBezTo>
                  <a:cubicBezTo>
                    <a:pt x="67" y="43"/>
                    <a:pt x="67" y="43"/>
                    <a:pt x="67" y="43"/>
                  </a:cubicBezTo>
                  <a:cubicBezTo>
                    <a:pt x="68" y="42"/>
                    <a:pt x="69" y="41"/>
                    <a:pt x="71" y="40"/>
                  </a:cubicBezTo>
                  <a:cubicBezTo>
                    <a:pt x="70" y="43"/>
                    <a:pt x="69" y="46"/>
                    <a:pt x="67" y="48"/>
                  </a:cubicBezTo>
                  <a:cubicBezTo>
                    <a:pt x="67" y="48"/>
                    <a:pt x="67" y="48"/>
                    <a:pt x="67" y="48"/>
                  </a:cubicBezTo>
                  <a:cubicBezTo>
                    <a:pt x="67" y="49"/>
                    <a:pt x="66" y="50"/>
                    <a:pt x="65" y="51"/>
                  </a:cubicBezTo>
                  <a:cubicBezTo>
                    <a:pt x="65" y="52"/>
                    <a:pt x="65" y="52"/>
                    <a:pt x="65" y="52"/>
                  </a:cubicBezTo>
                  <a:cubicBezTo>
                    <a:pt x="65" y="52"/>
                    <a:pt x="65" y="52"/>
                    <a:pt x="65" y="52"/>
                  </a:cubicBezTo>
                  <a:moveTo>
                    <a:pt x="112" y="46"/>
                  </a:moveTo>
                  <a:cubicBezTo>
                    <a:pt x="112" y="46"/>
                    <a:pt x="111" y="46"/>
                    <a:pt x="111" y="45"/>
                  </a:cubicBezTo>
                  <a:cubicBezTo>
                    <a:pt x="113" y="43"/>
                    <a:pt x="115" y="41"/>
                    <a:pt x="118" y="38"/>
                  </a:cubicBezTo>
                  <a:cubicBezTo>
                    <a:pt x="118" y="39"/>
                    <a:pt x="119" y="39"/>
                    <a:pt x="119" y="40"/>
                  </a:cubicBezTo>
                  <a:cubicBezTo>
                    <a:pt x="117" y="42"/>
                    <a:pt x="114" y="44"/>
                    <a:pt x="112" y="46"/>
                  </a:cubicBezTo>
                  <a:moveTo>
                    <a:pt x="109" y="44"/>
                  </a:moveTo>
                  <a:cubicBezTo>
                    <a:pt x="108" y="44"/>
                    <a:pt x="107" y="43"/>
                    <a:pt x="106" y="43"/>
                  </a:cubicBezTo>
                  <a:cubicBezTo>
                    <a:pt x="109" y="40"/>
                    <a:pt x="110" y="38"/>
                    <a:pt x="112" y="35"/>
                  </a:cubicBezTo>
                  <a:cubicBezTo>
                    <a:pt x="113" y="36"/>
                    <a:pt x="115" y="37"/>
                    <a:pt x="116" y="37"/>
                  </a:cubicBezTo>
                  <a:cubicBezTo>
                    <a:pt x="114" y="40"/>
                    <a:pt x="112" y="42"/>
                    <a:pt x="109" y="44"/>
                  </a:cubicBezTo>
                  <a:moveTo>
                    <a:pt x="71" y="45"/>
                  </a:moveTo>
                  <a:cubicBezTo>
                    <a:pt x="72" y="43"/>
                    <a:pt x="73" y="41"/>
                    <a:pt x="73" y="38"/>
                  </a:cubicBezTo>
                  <a:cubicBezTo>
                    <a:pt x="73" y="38"/>
                    <a:pt x="73" y="38"/>
                    <a:pt x="73" y="38"/>
                  </a:cubicBezTo>
                  <a:cubicBezTo>
                    <a:pt x="75" y="37"/>
                    <a:pt x="77" y="36"/>
                    <a:pt x="79" y="35"/>
                  </a:cubicBezTo>
                  <a:cubicBezTo>
                    <a:pt x="77" y="38"/>
                    <a:pt x="76" y="40"/>
                    <a:pt x="75" y="43"/>
                  </a:cubicBezTo>
                  <a:cubicBezTo>
                    <a:pt x="74" y="43"/>
                    <a:pt x="72" y="44"/>
                    <a:pt x="71" y="45"/>
                  </a:cubicBezTo>
                  <a:moveTo>
                    <a:pt x="105" y="42"/>
                  </a:moveTo>
                  <a:cubicBezTo>
                    <a:pt x="103" y="41"/>
                    <a:pt x="102" y="41"/>
                    <a:pt x="100" y="40"/>
                  </a:cubicBezTo>
                  <a:cubicBezTo>
                    <a:pt x="102" y="38"/>
                    <a:pt x="104" y="35"/>
                    <a:pt x="105" y="33"/>
                  </a:cubicBezTo>
                  <a:cubicBezTo>
                    <a:pt x="107" y="33"/>
                    <a:pt x="109" y="34"/>
                    <a:pt x="110" y="35"/>
                  </a:cubicBezTo>
                  <a:cubicBezTo>
                    <a:pt x="109" y="37"/>
                    <a:pt x="107" y="40"/>
                    <a:pt x="105" y="42"/>
                  </a:cubicBezTo>
                  <a:moveTo>
                    <a:pt x="78" y="41"/>
                  </a:moveTo>
                  <a:cubicBezTo>
                    <a:pt x="79" y="39"/>
                    <a:pt x="80" y="37"/>
                    <a:pt x="81" y="35"/>
                  </a:cubicBezTo>
                  <a:cubicBezTo>
                    <a:pt x="81" y="34"/>
                    <a:pt x="81" y="34"/>
                    <a:pt x="81" y="34"/>
                  </a:cubicBezTo>
                  <a:cubicBezTo>
                    <a:pt x="83" y="34"/>
                    <a:pt x="84" y="33"/>
                    <a:pt x="85" y="33"/>
                  </a:cubicBezTo>
                  <a:cubicBezTo>
                    <a:pt x="86" y="33"/>
                    <a:pt x="87" y="33"/>
                    <a:pt x="87" y="33"/>
                  </a:cubicBezTo>
                  <a:cubicBezTo>
                    <a:pt x="86" y="35"/>
                    <a:pt x="85" y="37"/>
                    <a:pt x="83" y="40"/>
                  </a:cubicBezTo>
                  <a:cubicBezTo>
                    <a:pt x="81" y="40"/>
                    <a:pt x="79" y="41"/>
                    <a:pt x="78" y="41"/>
                  </a:cubicBezTo>
                  <a:moveTo>
                    <a:pt x="98" y="40"/>
                  </a:moveTo>
                  <a:cubicBezTo>
                    <a:pt x="97" y="39"/>
                    <a:pt x="95" y="39"/>
                    <a:pt x="94" y="39"/>
                  </a:cubicBezTo>
                  <a:cubicBezTo>
                    <a:pt x="95" y="37"/>
                    <a:pt x="97" y="35"/>
                    <a:pt x="99" y="32"/>
                  </a:cubicBezTo>
                  <a:cubicBezTo>
                    <a:pt x="99" y="32"/>
                    <a:pt x="99" y="32"/>
                    <a:pt x="99" y="32"/>
                  </a:cubicBezTo>
                  <a:cubicBezTo>
                    <a:pt x="100" y="32"/>
                    <a:pt x="102" y="32"/>
                    <a:pt x="103" y="33"/>
                  </a:cubicBezTo>
                  <a:cubicBezTo>
                    <a:pt x="102" y="35"/>
                    <a:pt x="100" y="38"/>
                    <a:pt x="98" y="40"/>
                  </a:cubicBezTo>
                  <a:moveTo>
                    <a:pt x="86" y="39"/>
                  </a:moveTo>
                  <a:cubicBezTo>
                    <a:pt x="87" y="37"/>
                    <a:pt x="89" y="35"/>
                    <a:pt x="90" y="32"/>
                  </a:cubicBezTo>
                  <a:cubicBezTo>
                    <a:pt x="92" y="32"/>
                    <a:pt x="94" y="32"/>
                    <a:pt x="96" y="32"/>
                  </a:cubicBezTo>
                  <a:cubicBezTo>
                    <a:pt x="96" y="32"/>
                    <a:pt x="96" y="32"/>
                    <a:pt x="96" y="32"/>
                  </a:cubicBezTo>
                  <a:cubicBezTo>
                    <a:pt x="95" y="34"/>
                    <a:pt x="93" y="37"/>
                    <a:pt x="91" y="39"/>
                  </a:cubicBezTo>
                  <a:cubicBezTo>
                    <a:pt x="90" y="39"/>
                    <a:pt x="90" y="39"/>
                    <a:pt x="90" y="39"/>
                  </a:cubicBezTo>
                  <a:cubicBezTo>
                    <a:pt x="90" y="39"/>
                    <a:pt x="89" y="39"/>
                    <a:pt x="88" y="39"/>
                  </a:cubicBezTo>
                  <a:cubicBezTo>
                    <a:pt x="87" y="39"/>
                    <a:pt x="86" y="39"/>
                    <a:pt x="86" y="39"/>
                  </a:cubicBezTo>
                  <a:moveTo>
                    <a:pt x="27" y="56"/>
                  </a:moveTo>
                  <a:cubicBezTo>
                    <a:pt x="28" y="56"/>
                    <a:pt x="28" y="55"/>
                    <a:pt x="29" y="54"/>
                  </a:cubicBezTo>
                  <a:cubicBezTo>
                    <a:pt x="33" y="40"/>
                    <a:pt x="43" y="21"/>
                    <a:pt x="68" y="9"/>
                  </a:cubicBezTo>
                  <a:cubicBezTo>
                    <a:pt x="76" y="5"/>
                    <a:pt x="84" y="4"/>
                    <a:pt x="93" y="4"/>
                  </a:cubicBezTo>
                  <a:cubicBezTo>
                    <a:pt x="93" y="4"/>
                    <a:pt x="93" y="4"/>
                    <a:pt x="93" y="4"/>
                  </a:cubicBezTo>
                  <a:cubicBezTo>
                    <a:pt x="103" y="4"/>
                    <a:pt x="112" y="6"/>
                    <a:pt x="121" y="10"/>
                  </a:cubicBezTo>
                  <a:cubicBezTo>
                    <a:pt x="120" y="15"/>
                    <a:pt x="120" y="19"/>
                    <a:pt x="120" y="24"/>
                  </a:cubicBezTo>
                  <a:cubicBezTo>
                    <a:pt x="120" y="28"/>
                    <a:pt x="120" y="32"/>
                    <a:pt x="120" y="35"/>
                  </a:cubicBezTo>
                  <a:cubicBezTo>
                    <a:pt x="113" y="30"/>
                    <a:pt x="104" y="28"/>
                    <a:pt x="96" y="28"/>
                  </a:cubicBezTo>
                  <a:cubicBezTo>
                    <a:pt x="92" y="28"/>
                    <a:pt x="88" y="28"/>
                    <a:pt x="84" y="29"/>
                  </a:cubicBezTo>
                  <a:cubicBezTo>
                    <a:pt x="72" y="32"/>
                    <a:pt x="61" y="41"/>
                    <a:pt x="55" y="53"/>
                  </a:cubicBezTo>
                  <a:cubicBezTo>
                    <a:pt x="55" y="54"/>
                    <a:pt x="55" y="55"/>
                    <a:pt x="56" y="55"/>
                  </a:cubicBezTo>
                  <a:cubicBezTo>
                    <a:pt x="56" y="55"/>
                    <a:pt x="56" y="55"/>
                    <a:pt x="56" y="55"/>
                  </a:cubicBezTo>
                  <a:cubicBezTo>
                    <a:pt x="57" y="55"/>
                    <a:pt x="57" y="55"/>
                    <a:pt x="57" y="55"/>
                  </a:cubicBezTo>
                  <a:cubicBezTo>
                    <a:pt x="63" y="56"/>
                    <a:pt x="69" y="56"/>
                    <a:pt x="75" y="56"/>
                  </a:cubicBezTo>
                  <a:cubicBezTo>
                    <a:pt x="83" y="57"/>
                    <a:pt x="89" y="57"/>
                    <a:pt x="102" y="57"/>
                  </a:cubicBezTo>
                  <a:cubicBezTo>
                    <a:pt x="103" y="61"/>
                    <a:pt x="103" y="67"/>
                    <a:pt x="103" y="72"/>
                  </a:cubicBezTo>
                  <a:cubicBezTo>
                    <a:pt x="95" y="72"/>
                    <a:pt x="88" y="72"/>
                    <a:pt x="81" y="72"/>
                  </a:cubicBezTo>
                  <a:cubicBezTo>
                    <a:pt x="71" y="72"/>
                    <a:pt x="62" y="72"/>
                    <a:pt x="52" y="72"/>
                  </a:cubicBezTo>
                  <a:cubicBezTo>
                    <a:pt x="52" y="72"/>
                    <a:pt x="52" y="72"/>
                    <a:pt x="52" y="72"/>
                  </a:cubicBezTo>
                  <a:cubicBezTo>
                    <a:pt x="51" y="72"/>
                    <a:pt x="51" y="72"/>
                    <a:pt x="51" y="72"/>
                  </a:cubicBezTo>
                  <a:cubicBezTo>
                    <a:pt x="51" y="72"/>
                    <a:pt x="51" y="72"/>
                    <a:pt x="51" y="72"/>
                  </a:cubicBezTo>
                  <a:cubicBezTo>
                    <a:pt x="51" y="72"/>
                    <a:pt x="51" y="72"/>
                    <a:pt x="51" y="72"/>
                  </a:cubicBezTo>
                  <a:cubicBezTo>
                    <a:pt x="51" y="72"/>
                    <a:pt x="51" y="72"/>
                    <a:pt x="51" y="72"/>
                  </a:cubicBezTo>
                  <a:cubicBezTo>
                    <a:pt x="50" y="73"/>
                    <a:pt x="50" y="73"/>
                    <a:pt x="50" y="73"/>
                  </a:cubicBezTo>
                  <a:cubicBezTo>
                    <a:pt x="50" y="73"/>
                    <a:pt x="50" y="73"/>
                    <a:pt x="50" y="73"/>
                  </a:cubicBezTo>
                  <a:cubicBezTo>
                    <a:pt x="50" y="74"/>
                    <a:pt x="50" y="74"/>
                    <a:pt x="50" y="74"/>
                  </a:cubicBezTo>
                  <a:cubicBezTo>
                    <a:pt x="50" y="75"/>
                    <a:pt x="50" y="77"/>
                    <a:pt x="50" y="79"/>
                  </a:cubicBezTo>
                  <a:cubicBezTo>
                    <a:pt x="50" y="81"/>
                    <a:pt x="50" y="83"/>
                    <a:pt x="50" y="85"/>
                  </a:cubicBezTo>
                  <a:cubicBezTo>
                    <a:pt x="50" y="85"/>
                    <a:pt x="50" y="85"/>
                    <a:pt x="50" y="85"/>
                  </a:cubicBezTo>
                  <a:cubicBezTo>
                    <a:pt x="50" y="85"/>
                    <a:pt x="50" y="85"/>
                    <a:pt x="50" y="85"/>
                  </a:cubicBezTo>
                  <a:cubicBezTo>
                    <a:pt x="50" y="86"/>
                    <a:pt x="51" y="87"/>
                    <a:pt x="52" y="87"/>
                  </a:cubicBezTo>
                  <a:cubicBezTo>
                    <a:pt x="52" y="87"/>
                    <a:pt x="52" y="87"/>
                    <a:pt x="52" y="87"/>
                  </a:cubicBezTo>
                  <a:cubicBezTo>
                    <a:pt x="55" y="87"/>
                    <a:pt x="59" y="87"/>
                    <a:pt x="64" y="87"/>
                  </a:cubicBezTo>
                  <a:cubicBezTo>
                    <a:pt x="67" y="87"/>
                    <a:pt x="70" y="87"/>
                    <a:pt x="74" y="87"/>
                  </a:cubicBezTo>
                  <a:cubicBezTo>
                    <a:pt x="80" y="87"/>
                    <a:pt x="87" y="87"/>
                    <a:pt x="92" y="87"/>
                  </a:cubicBezTo>
                  <a:cubicBezTo>
                    <a:pt x="97" y="86"/>
                    <a:pt x="100" y="86"/>
                    <a:pt x="103" y="86"/>
                  </a:cubicBezTo>
                  <a:cubicBezTo>
                    <a:pt x="104" y="90"/>
                    <a:pt x="104" y="95"/>
                    <a:pt x="105" y="100"/>
                  </a:cubicBezTo>
                  <a:cubicBezTo>
                    <a:pt x="94" y="100"/>
                    <a:pt x="86" y="100"/>
                    <a:pt x="78" y="100"/>
                  </a:cubicBezTo>
                  <a:cubicBezTo>
                    <a:pt x="72" y="100"/>
                    <a:pt x="65" y="100"/>
                    <a:pt x="57" y="100"/>
                  </a:cubicBezTo>
                  <a:cubicBezTo>
                    <a:pt x="57" y="100"/>
                    <a:pt x="57" y="100"/>
                    <a:pt x="57" y="100"/>
                  </a:cubicBezTo>
                  <a:cubicBezTo>
                    <a:pt x="55" y="101"/>
                    <a:pt x="55" y="101"/>
                    <a:pt x="55" y="101"/>
                  </a:cubicBezTo>
                  <a:cubicBezTo>
                    <a:pt x="55" y="101"/>
                    <a:pt x="54" y="101"/>
                    <a:pt x="54" y="102"/>
                  </a:cubicBezTo>
                  <a:cubicBezTo>
                    <a:pt x="54" y="102"/>
                    <a:pt x="54" y="103"/>
                    <a:pt x="54" y="103"/>
                  </a:cubicBezTo>
                  <a:cubicBezTo>
                    <a:pt x="55" y="108"/>
                    <a:pt x="57" y="112"/>
                    <a:pt x="60" y="116"/>
                  </a:cubicBezTo>
                  <a:cubicBezTo>
                    <a:pt x="60" y="117"/>
                    <a:pt x="60" y="117"/>
                    <a:pt x="60" y="117"/>
                  </a:cubicBezTo>
                  <a:cubicBezTo>
                    <a:pt x="60" y="118"/>
                    <a:pt x="61" y="118"/>
                    <a:pt x="62" y="118"/>
                  </a:cubicBezTo>
                  <a:cubicBezTo>
                    <a:pt x="64" y="121"/>
                    <a:pt x="66" y="124"/>
                    <a:pt x="69" y="127"/>
                  </a:cubicBezTo>
                  <a:cubicBezTo>
                    <a:pt x="75" y="133"/>
                    <a:pt x="84" y="136"/>
                    <a:pt x="94" y="136"/>
                  </a:cubicBezTo>
                  <a:cubicBezTo>
                    <a:pt x="94" y="136"/>
                    <a:pt x="94" y="136"/>
                    <a:pt x="94" y="136"/>
                  </a:cubicBezTo>
                  <a:cubicBezTo>
                    <a:pt x="100" y="136"/>
                    <a:pt x="106" y="135"/>
                    <a:pt x="111" y="134"/>
                  </a:cubicBezTo>
                  <a:cubicBezTo>
                    <a:pt x="115" y="132"/>
                    <a:pt x="118" y="130"/>
                    <a:pt x="121" y="127"/>
                  </a:cubicBezTo>
                  <a:cubicBezTo>
                    <a:pt x="121" y="135"/>
                    <a:pt x="121" y="143"/>
                    <a:pt x="122" y="151"/>
                  </a:cubicBezTo>
                  <a:cubicBezTo>
                    <a:pt x="115" y="154"/>
                    <a:pt x="106" y="156"/>
                    <a:pt x="97" y="156"/>
                  </a:cubicBezTo>
                  <a:cubicBezTo>
                    <a:pt x="97" y="156"/>
                    <a:pt x="97" y="156"/>
                    <a:pt x="97" y="156"/>
                  </a:cubicBezTo>
                  <a:cubicBezTo>
                    <a:pt x="80" y="156"/>
                    <a:pt x="62" y="150"/>
                    <a:pt x="53" y="143"/>
                  </a:cubicBezTo>
                  <a:cubicBezTo>
                    <a:pt x="40" y="133"/>
                    <a:pt x="31" y="118"/>
                    <a:pt x="27" y="102"/>
                  </a:cubicBezTo>
                  <a:cubicBezTo>
                    <a:pt x="27" y="102"/>
                    <a:pt x="27" y="102"/>
                    <a:pt x="27" y="102"/>
                  </a:cubicBezTo>
                  <a:cubicBezTo>
                    <a:pt x="28" y="101"/>
                    <a:pt x="27" y="100"/>
                    <a:pt x="26" y="100"/>
                  </a:cubicBezTo>
                  <a:cubicBezTo>
                    <a:pt x="26" y="100"/>
                    <a:pt x="26" y="100"/>
                    <a:pt x="26" y="100"/>
                  </a:cubicBezTo>
                  <a:cubicBezTo>
                    <a:pt x="25" y="100"/>
                    <a:pt x="25" y="100"/>
                    <a:pt x="25" y="100"/>
                  </a:cubicBezTo>
                  <a:cubicBezTo>
                    <a:pt x="22" y="100"/>
                    <a:pt x="16" y="101"/>
                    <a:pt x="10" y="101"/>
                  </a:cubicBezTo>
                  <a:cubicBezTo>
                    <a:pt x="10" y="101"/>
                    <a:pt x="10" y="101"/>
                    <a:pt x="10" y="101"/>
                  </a:cubicBezTo>
                  <a:cubicBezTo>
                    <a:pt x="10" y="101"/>
                    <a:pt x="10" y="101"/>
                    <a:pt x="10" y="101"/>
                  </a:cubicBezTo>
                  <a:cubicBezTo>
                    <a:pt x="10" y="101"/>
                    <a:pt x="10" y="101"/>
                    <a:pt x="9" y="101"/>
                  </a:cubicBezTo>
                  <a:cubicBezTo>
                    <a:pt x="9" y="100"/>
                    <a:pt x="9" y="99"/>
                    <a:pt x="9" y="98"/>
                  </a:cubicBezTo>
                  <a:cubicBezTo>
                    <a:pt x="9" y="95"/>
                    <a:pt x="9" y="93"/>
                    <a:pt x="10" y="90"/>
                  </a:cubicBezTo>
                  <a:cubicBezTo>
                    <a:pt x="14" y="89"/>
                    <a:pt x="18" y="89"/>
                    <a:pt x="23" y="88"/>
                  </a:cubicBezTo>
                  <a:cubicBezTo>
                    <a:pt x="23" y="88"/>
                    <a:pt x="23" y="88"/>
                    <a:pt x="23" y="88"/>
                  </a:cubicBezTo>
                  <a:cubicBezTo>
                    <a:pt x="24" y="88"/>
                    <a:pt x="25" y="88"/>
                    <a:pt x="25" y="86"/>
                  </a:cubicBezTo>
                  <a:cubicBezTo>
                    <a:pt x="25" y="86"/>
                    <a:pt x="25" y="85"/>
                    <a:pt x="25" y="84"/>
                  </a:cubicBezTo>
                  <a:cubicBezTo>
                    <a:pt x="25" y="83"/>
                    <a:pt x="25" y="83"/>
                    <a:pt x="25" y="83"/>
                  </a:cubicBezTo>
                  <a:cubicBezTo>
                    <a:pt x="25" y="83"/>
                    <a:pt x="25" y="83"/>
                    <a:pt x="25" y="83"/>
                  </a:cubicBezTo>
                  <a:cubicBezTo>
                    <a:pt x="25" y="82"/>
                    <a:pt x="25" y="82"/>
                    <a:pt x="25" y="82"/>
                  </a:cubicBezTo>
                  <a:cubicBezTo>
                    <a:pt x="25" y="79"/>
                    <a:pt x="25" y="76"/>
                    <a:pt x="26" y="73"/>
                  </a:cubicBezTo>
                  <a:cubicBezTo>
                    <a:pt x="26" y="72"/>
                    <a:pt x="25" y="71"/>
                    <a:pt x="24" y="71"/>
                  </a:cubicBezTo>
                  <a:cubicBezTo>
                    <a:pt x="24" y="71"/>
                    <a:pt x="24" y="71"/>
                    <a:pt x="24" y="71"/>
                  </a:cubicBezTo>
                  <a:cubicBezTo>
                    <a:pt x="23" y="71"/>
                    <a:pt x="23" y="71"/>
                    <a:pt x="23" y="71"/>
                  </a:cubicBezTo>
                  <a:cubicBezTo>
                    <a:pt x="23" y="71"/>
                    <a:pt x="23" y="71"/>
                    <a:pt x="23" y="71"/>
                  </a:cubicBezTo>
                  <a:cubicBezTo>
                    <a:pt x="18" y="71"/>
                    <a:pt x="13" y="72"/>
                    <a:pt x="9" y="73"/>
                  </a:cubicBezTo>
                  <a:cubicBezTo>
                    <a:pt x="9" y="72"/>
                    <a:pt x="9" y="70"/>
                    <a:pt x="9" y="69"/>
                  </a:cubicBezTo>
                  <a:cubicBezTo>
                    <a:pt x="9" y="65"/>
                    <a:pt x="9" y="60"/>
                    <a:pt x="10" y="57"/>
                  </a:cubicBezTo>
                  <a:cubicBezTo>
                    <a:pt x="16" y="56"/>
                    <a:pt x="21" y="56"/>
                    <a:pt x="26" y="56"/>
                  </a:cubicBezTo>
                  <a:cubicBezTo>
                    <a:pt x="27" y="56"/>
                    <a:pt x="27" y="56"/>
                    <a:pt x="27" y="56"/>
                  </a:cubicBezTo>
                  <a:cubicBezTo>
                    <a:pt x="27" y="56"/>
                    <a:pt x="27" y="56"/>
                    <a:pt x="27" y="56"/>
                  </a:cubicBezTo>
                  <a:moveTo>
                    <a:pt x="93" y="0"/>
                  </a:moveTo>
                  <a:cubicBezTo>
                    <a:pt x="84" y="0"/>
                    <a:pt x="75" y="2"/>
                    <a:pt x="66" y="6"/>
                  </a:cubicBezTo>
                  <a:cubicBezTo>
                    <a:pt x="41" y="18"/>
                    <a:pt x="30" y="37"/>
                    <a:pt x="25" y="52"/>
                  </a:cubicBezTo>
                  <a:cubicBezTo>
                    <a:pt x="20" y="52"/>
                    <a:pt x="14" y="53"/>
                    <a:pt x="8" y="53"/>
                  </a:cubicBezTo>
                  <a:cubicBezTo>
                    <a:pt x="7" y="53"/>
                    <a:pt x="7" y="53"/>
                    <a:pt x="7" y="53"/>
                  </a:cubicBezTo>
                  <a:cubicBezTo>
                    <a:pt x="7" y="53"/>
                    <a:pt x="7" y="53"/>
                    <a:pt x="7" y="53"/>
                  </a:cubicBezTo>
                  <a:cubicBezTo>
                    <a:pt x="7" y="53"/>
                    <a:pt x="7" y="53"/>
                    <a:pt x="7" y="53"/>
                  </a:cubicBezTo>
                  <a:cubicBezTo>
                    <a:pt x="7" y="53"/>
                    <a:pt x="7" y="53"/>
                    <a:pt x="7" y="53"/>
                  </a:cubicBezTo>
                  <a:cubicBezTo>
                    <a:pt x="6" y="54"/>
                    <a:pt x="6" y="54"/>
                    <a:pt x="6" y="54"/>
                  </a:cubicBezTo>
                  <a:cubicBezTo>
                    <a:pt x="6" y="54"/>
                    <a:pt x="6" y="54"/>
                    <a:pt x="6" y="54"/>
                  </a:cubicBezTo>
                  <a:cubicBezTo>
                    <a:pt x="1" y="67"/>
                    <a:pt x="1" y="67"/>
                    <a:pt x="1" y="67"/>
                  </a:cubicBezTo>
                  <a:cubicBezTo>
                    <a:pt x="1" y="68"/>
                    <a:pt x="1" y="68"/>
                    <a:pt x="1" y="68"/>
                  </a:cubicBezTo>
                  <a:cubicBezTo>
                    <a:pt x="0" y="83"/>
                    <a:pt x="0" y="83"/>
                    <a:pt x="0" y="83"/>
                  </a:cubicBezTo>
                  <a:cubicBezTo>
                    <a:pt x="0" y="83"/>
                    <a:pt x="0" y="83"/>
                    <a:pt x="0" y="83"/>
                  </a:cubicBezTo>
                  <a:cubicBezTo>
                    <a:pt x="0" y="84"/>
                    <a:pt x="0" y="84"/>
                    <a:pt x="0" y="84"/>
                  </a:cubicBezTo>
                  <a:cubicBezTo>
                    <a:pt x="0" y="84"/>
                    <a:pt x="0" y="84"/>
                    <a:pt x="0" y="84"/>
                  </a:cubicBezTo>
                  <a:cubicBezTo>
                    <a:pt x="0" y="84"/>
                    <a:pt x="0" y="84"/>
                    <a:pt x="0" y="84"/>
                  </a:cubicBezTo>
                  <a:cubicBezTo>
                    <a:pt x="0" y="85"/>
                    <a:pt x="0" y="85"/>
                    <a:pt x="0" y="85"/>
                  </a:cubicBezTo>
                  <a:cubicBezTo>
                    <a:pt x="1" y="85"/>
                    <a:pt x="1" y="85"/>
                    <a:pt x="1" y="85"/>
                  </a:cubicBezTo>
                  <a:cubicBezTo>
                    <a:pt x="1" y="85"/>
                    <a:pt x="1" y="85"/>
                    <a:pt x="1" y="85"/>
                  </a:cubicBezTo>
                  <a:cubicBezTo>
                    <a:pt x="2" y="85"/>
                    <a:pt x="2" y="85"/>
                    <a:pt x="2" y="85"/>
                  </a:cubicBezTo>
                  <a:cubicBezTo>
                    <a:pt x="2" y="85"/>
                    <a:pt x="2" y="85"/>
                    <a:pt x="2" y="85"/>
                  </a:cubicBezTo>
                  <a:cubicBezTo>
                    <a:pt x="2" y="85"/>
                    <a:pt x="2" y="85"/>
                    <a:pt x="2" y="85"/>
                  </a:cubicBezTo>
                  <a:cubicBezTo>
                    <a:pt x="21" y="85"/>
                    <a:pt x="21" y="85"/>
                    <a:pt x="21" y="85"/>
                  </a:cubicBezTo>
                  <a:cubicBezTo>
                    <a:pt x="21" y="85"/>
                    <a:pt x="21" y="85"/>
                    <a:pt x="21" y="85"/>
                  </a:cubicBezTo>
                  <a:cubicBezTo>
                    <a:pt x="17" y="85"/>
                    <a:pt x="12" y="86"/>
                    <a:pt x="8" y="86"/>
                  </a:cubicBezTo>
                  <a:cubicBezTo>
                    <a:pt x="8" y="86"/>
                    <a:pt x="8" y="86"/>
                    <a:pt x="8" y="86"/>
                  </a:cubicBezTo>
                  <a:cubicBezTo>
                    <a:pt x="7" y="87"/>
                    <a:pt x="7" y="87"/>
                    <a:pt x="7" y="87"/>
                  </a:cubicBezTo>
                  <a:cubicBezTo>
                    <a:pt x="7" y="87"/>
                    <a:pt x="7" y="87"/>
                    <a:pt x="7" y="87"/>
                  </a:cubicBezTo>
                  <a:cubicBezTo>
                    <a:pt x="6" y="87"/>
                    <a:pt x="6" y="87"/>
                    <a:pt x="6" y="87"/>
                  </a:cubicBezTo>
                  <a:cubicBezTo>
                    <a:pt x="2" y="100"/>
                    <a:pt x="2" y="100"/>
                    <a:pt x="2" y="100"/>
                  </a:cubicBezTo>
                  <a:cubicBezTo>
                    <a:pt x="1" y="100"/>
                    <a:pt x="1" y="100"/>
                    <a:pt x="1" y="100"/>
                  </a:cubicBezTo>
                  <a:cubicBezTo>
                    <a:pt x="1" y="121"/>
                    <a:pt x="1" y="121"/>
                    <a:pt x="1" y="121"/>
                  </a:cubicBezTo>
                  <a:cubicBezTo>
                    <a:pt x="1" y="122"/>
                    <a:pt x="1" y="122"/>
                    <a:pt x="1" y="122"/>
                  </a:cubicBezTo>
                  <a:cubicBezTo>
                    <a:pt x="2" y="122"/>
                    <a:pt x="2" y="122"/>
                    <a:pt x="2" y="122"/>
                  </a:cubicBezTo>
                  <a:cubicBezTo>
                    <a:pt x="2" y="122"/>
                    <a:pt x="2" y="122"/>
                    <a:pt x="2" y="122"/>
                  </a:cubicBezTo>
                  <a:cubicBezTo>
                    <a:pt x="2" y="123"/>
                    <a:pt x="2" y="123"/>
                    <a:pt x="2" y="123"/>
                  </a:cubicBezTo>
                  <a:cubicBezTo>
                    <a:pt x="2" y="123"/>
                    <a:pt x="2" y="123"/>
                    <a:pt x="2" y="123"/>
                  </a:cubicBezTo>
                  <a:cubicBezTo>
                    <a:pt x="2" y="123"/>
                    <a:pt x="3" y="123"/>
                    <a:pt x="3" y="123"/>
                  </a:cubicBezTo>
                  <a:cubicBezTo>
                    <a:pt x="3" y="123"/>
                    <a:pt x="3" y="123"/>
                    <a:pt x="3" y="123"/>
                  </a:cubicBezTo>
                  <a:cubicBezTo>
                    <a:pt x="3" y="123"/>
                    <a:pt x="3" y="123"/>
                    <a:pt x="3" y="123"/>
                  </a:cubicBezTo>
                  <a:cubicBezTo>
                    <a:pt x="6" y="123"/>
                    <a:pt x="6" y="123"/>
                    <a:pt x="6" y="123"/>
                  </a:cubicBezTo>
                  <a:cubicBezTo>
                    <a:pt x="6" y="124"/>
                    <a:pt x="6" y="124"/>
                    <a:pt x="6" y="124"/>
                  </a:cubicBezTo>
                  <a:cubicBezTo>
                    <a:pt x="6" y="124"/>
                    <a:pt x="6" y="124"/>
                    <a:pt x="6" y="124"/>
                  </a:cubicBezTo>
                  <a:cubicBezTo>
                    <a:pt x="7" y="124"/>
                    <a:pt x="7" y="124"/>
                    <a:pt x="7" y="123"/>
                  </a:cubicBezTo>
                  <a:cubicBezTo>
                    <a:pt x="8" y="123"/>
                    <a:pt x="8" y="123"/>
                    <a:pt x="8" y="123"/>
                  </a:cubicBezTo>
                  <a:cubicBezTo>
                    <a:pt x="21" y="122"/>
                    <a:pt x="21" y="122"/>
                    <a:pt x="21" y="122"/>
                  </a:cubicBezTo>
                  <a:cubicBezTo>
                    <a:pt x="24" y="129"/>
                    <a:pt x="29" y="142"/>
                    <a:pt x="40" y="153"/>
                  </a:cubicBezTo>
                  <a:cubicBezTo>
                    <a:pt x="53" y="165"/>
                    <a:pt x="72" y="176"/>
                    <a:pt x="102" y="176"/>
                  </a:cubicBezTo>
                  <a:cubicBezTo>
                    <a:pt x="102" y="176"/>
                    <a:pt x="102" y="176"/>
                    <a:pt x="102" y="176"/>
                  </a:cubicBezTo>
                  <a:cubicBezTo>
                    <a:pt x="108" y="176"/>
                    <a:pt x="115" y="175"/>
                    <a:pt x="122" y="174"/>
                  </a:cubicBezTo>
                  <a:cubicBezTo>
                    <a:pt x="122" y="174"/>
                    <a:pt x="122" y="174"/>
                    <a:pt x="122" y="174"/>
                  </a:cubicBezTo>
                  <a:cubicBezTo>
                    <a:pt x="122" y="174"/>
                    <a:pt x="122" y="174"/>
                    <a:pt x="122" y="174"/>
                  </a:cubicBezTo>
                  <a:cubicBezTo>
                    <a:pt x="122" y="174"/>
                    <a:pt x="122" y="174"/>
                    <a:pt x="122" y="174"/>
                  </a:cubicBezTo>
                  <a:cubicBezTo>
                    <a:pt x="123" y="174"/>
                    <a:pt x="123" y="174"/>
                    <a:pt x="123" y="174"/>
                  </a:cubicBezTo>
                  <a:cubicBezTo>
                    <a:pt x="123" y="174"/>
                    <a:pt x="123" y="174"/>
                    <a:pt x="123" y="174"/>
                  </a:cubicBezTo>
                  <a:cubicBezTo>
                    <a:pt x="123" y="174"/>
                    <a:pt x="123" y="174"/>
                    <a:pt x="123" y="174"/>
                  </a:cubicBezTo>
                  <a:cubicBezTo>
                    <a:pt x="124" y="173"/>
                    <a:pt x="124" y="173"/>
                    <a:pt x="124" y="173"/>
                  </a:cubicBezTo>
                  <a:cubicBezTo>
                    <a:pt x="124" y="173"/>
                    <a:pt x="124" y="173"/>
                    <a:pt x="124" y="173"/>
                  </a:cubicBezTo>
                  <a:cubicBezTo>
                    <a:pt x="124" y="173"/>
                    <a:pt x="124" y="173"/>
                    <a:pt x="124" y="173"/>
                  </a:cubicBezTo>
                  <a:cubicBezTo>
                    <a:pt x="124" y="172"/>
                    <a:pt x="124" y="172"/>
                    <a:pt x="124" y="172"/>
                  </a:cubicBezTo>
                  <a:cubicBezTo>
                    <a:pt x="124" y="172"/>
                    <a:pt x="124" y="172"/>
                    <a:pt x="124" y="172"/>
                  </a:cubicBezTo>
                  <a:cubicBezTo>
                    <a:pt x="124" y="171"/>
                    <a:pt x="124" y="169"/>
                    <a:pt x="124" y="168"/>
                  </a:cubicBezTo>
                  <a:cubicBezTo>
                    <a:pt x="124" y="163"/>
                    <a:pt x="125" y="158"/>
                    <a:pt x="125" y="153"/>
                  </a:cubicBezTo>
                  <a:cubicBezTo>
                    <a:pt x="125" y="153"/>
                    <a:pt x="126" y="152"/>
                    <a:pt x="126" y="152"/>
                  </a:cubicBezTo>
                  <a:cubicBezTo>
                    <a:pt x="125" y="142"/>
                    <a:pt x="125" y="133"/>
                    <a:pt x="125" y="123"/>
                  </a:cubicBezTo>
                  <a:cubicBezTo>
                    <a:pt x="125" y="122"/>
                    <a:pt x="125" y="122"/>
                    <a:pt x="125" y="122"/>
                  </a:cubicBezTo>
                  <a:cubicBezTo>
                    <a:pt x="125" y="121"/>
                    <a:pt x="124" y="121"/>
                    <a:pt x="124" y="120"/>
                  </a:cubicBezTo>
                  <a:cubicBezTo>
                    <a:pt x="123" y="120"/>
                    <a:pt x="123" y="120"/>
                    <a:pt x="123" y="120"/>
                  </a:cubicBezTo>
                  <a:cubicBezTo>
                    <a:pt x="122" y="120"/>
                    <a:pt x="122" y="121"/>
                    <a:pt x="121" y="121"/>
                  </a:cubicBezTo>
                  <a:cubicBezTo>
                    <a:pt x="119" y="125"/>
                    <a:pt x="115" y="128"/>
                    <a:pt x="110" y="130"/>
                  </a:cubicBezTo>
                  <a:cubicBezTo>
                    <a:pt x="105" y="132"/>
                    <a:pt x="100" y="132"/>
                    <a:pt x="94" y="132"/>
                  </a:cubicBezTo>
                  <a:cubicBezTo>
                    <a:pt x="94" y="132"/>
                    <a:pt x="94" y="132"/>
                    <a:pt x="94" y="132"/>
                  </a:cubicBezTo>
                  <a:cubicBezTo>
                    <a:pt x="85" y="132"/>
                    <a:pt x="77" y="129"/>
                    <a:pt x="71" y="124"/>
                  </a:cubicBezTo>
                  <a:cubicBezTo>
                    <a:pt x="69" y="122"/>
                    <a:pt x="68" y="120"/>
                    <a:pt x="66" y="118"/>
                  </a:cubicBezTo>
                  <a:cubicBezTo>
                    <a:pt x="102" y="118"/>
                    <a:pt x="102" y="118"/>
                    <a:pt x="102" y="118"/>
                  </a:cubicBezTo>
                  <a:cubicBezTo>
                    <a:pt x="103" y="118"/>
                    <a:pt x="104" y="118"/>
                    <a:pt x="104" y="117"/>
                  </a:cubicBezTo>
                  <a:cubicBezTo>
                    <a:pt x="108" y="102"/>
                    <a:pt x="108" y="102"/>
                    <a:pt x="108" y="102"/>
                  </a:cubicBezTo>
                  <a:cubicBezTo>
                    <a:pt x="108" y="102"/>
                    <a:pt x="108" y="102"/>
                    <a:pt x="108" y="102"/>
                  </a:cubicBezTo>
                  <a:cubicBezTo>
                    <a:pt x="108" y="102"/>
                    <a:pt x="108" y="102"/>
                    <a:pt x="108" y="102"/>
                  </a:cubicBezTo>
                  <a:cubicBezTo>
                    <a:pt x="108" y="95"/>
                    <a:pt x="108" y="89"/>
                    <a:pt x="106" y="83"/>
                  </a:cubicBezTo>
                  <a:cubicBezTo>
                    <a:pt x="106" y="83"/>
                    <a:pt x="105" y="82"/>
                    <a:pt x="104" y="82"/>
                  </a:cubicBezTo>
                  <a:cubicBezTo>
                    <a:pt x="104" y="82"/>
                    <a:pt x="104" y="82"/>
                    <a:pt x="104" y="82"/>
                  </a:cubicBezTo>
                  <a:cubicBezTo>
                    <a:pt x="103" y="82"/>
                    <a:pt x="103" y="82"/>
                    <a:pt x="103" y="82"/>
                  </a:cubicBezTo>
                  <a:cubicBezTo>
                    <a:pt x="107" y="74"/>
                    <a:pt x="107" y="74"/>
                    <a:pt x="107" y="74"/>
                  </a:cubicBezTo>
                  <a:cubicBezTo>
                    <a:pt x="107" y="74"/>
                    <a:pt x="107" y="74"/>
                    <a:pt x="107" y="74"/>
                  </a:cubicBezTo>
                  <a:cubicBezTo>
                    <a:pt x="107" y="74"/>
                    <a:pt x="107" y="74"/>
                    <a:pt x="107" y="74"/>
                  </a:cubicBezTo>
                  <a:cubicBezTo>
                    <a:pt x="107" y="73"/>
                    <a:pt x="107" y="73"/>
                    <a:pt x="107" y="73"/>
                  </a:cubicBezTo>
                  <a:cubicBezTo>
                    <a:pt x="107" y="73"/>
                    <a:pt x="107" y="73"/>
                    <a:pt x="107" y="73"/>
                  </a:cubicBezTo>
                  <a:cubicBezTo>
                    <a:pt x="107" y="68"/>
                    <a:pt x="107" y="60"/>
                    <a:pt x="105" y="54"/>
                  </a:cubicBezTo>
                  <a:cubicBezTo>
                    <a:pt x="105" y="53"/>
                    <a:pt x="104" y="53"/>
                    <a:pt x="103" y="53"/>
                  </a:cubicBezTo>
                  <a:cubicBezTo>
                    <a:pt x="90" y="53"/>
                    <a:pt x="83" y="53"/>
                    <a:pt x="76" y="52"/>
                  </a:cubicBezTo>
                  <a:cubicBezTo>
                    <a:pt x="73" y="52"/>
                    <a:pt x="71" y="52"/>
                    <a:pt x="69" y="52"/>
                  </a:cubicBezTo>
                  <a:cubicBezTo>
                    <a:pt x="74" y="47"/>
                    <a:pt x="81" y="43"/>
                    <a:pt x="88" y="43"/>
                  </a:cubicBezTo>
                  <a:cubicBezTo>
                    <a:pt x="89" y="43"/>
                    <a:pt x="90" y="43"/>
                    <a:pt x="90" y="43"/>
                  </a:cubicBezTo>
                  <a:cubicBezTo>
                    <a:pt x="90" y="43"/>
                    <a:pt x="90" y="43"/>
                    <a:pt x="90" y="43"/>
                  </a:cubicBezTo>
                  <a:cubicBezTo>
                    <a:pt x="98" y="43"/>
                    <a:pt x="106" y="45"/>
                    <a:pt x="111" y="50"/>
                  </a:cubicBezTo>
                  <a:cubicBezTo>
                    <a:pt x="111" y="51"/>
                    <a:pt x="112" y="51"/>
                    <a:pt x="112" y="51"/>
                  </a:cubicBezTo>
                  <a:cubicBezTo>
                    <a:pt x="112" y="51"/>
                    <a:pt x="113" y="51"/>
                    <a:pt x="113" y="50"/>
                  </a:cubicBezTo>
                  <a:cubicBezTo>
                    <a:pt x="117" y="47"/>
                    <a:pt x="120" y="45"/>
                    <a:pt x="123" y="42"/>
                  </a:cubicBezTo>
                  <a:cubicBezTo>
                    <a:pt x="123" y="41"/>
                    <a:pt x="123" y="41"/>
                    <a:pt x="123" y="41"/>
                  </a:cubicBezTo>
                  <a:cubicBezTo>
                    <a:pt x="124" y="41"/>
                    <a:pt x="124" y="40"/>
                    <a:pt x="124" y="39"/>
                  </a:cubicBezTo>
                  <a:cubicBezTo>
                    <a:pt x="124" y="34"/>
                    <a:pt x="124" y="29"/>
                    <a:pt x="124" y="24"/>
                  </a:cubicBezTo>
                  <a:cubicBezTo>
                    <a:pt x="124" y="19"/>
                    <a:pt x="124" y="14"/>
                    <a:pt x="125" y="9"/>
                  </a:cubicBezTo>
                  <a:cubicBezTo>
                    <a:pt x="125" y="8"/>
                    <a:pt x="124" y="8"/>
                    <a:pt x="124" y="7"/>
                  </a:cubicBezTo>
                  <a:cubicBezTo>
                    <a:pt x="114" y="2"/>
                    <a:pt x="104" y="0"/>
                    <a:pt x="9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877"/>
            <p:cNvSpPr>
              <a:spLocks noEditPoints="1"/>
            </p:cNvSpPr>
            <p:nvPr/>
          </p:nvSpPr>
          <p:spPr bwMode="auto">
            <a:xfrm>
              <a:off x="3565" y="707"/>
              <a:ext cx="609" cy="253"/>
            </a:xfrm>
            <a:custGeom>
              <a:avLst/>
              <a:gdLst>
                <a:gd name="T0" fmla="*/ 16 w 257"/>
                <a:gd name="T1" fmla="*/ 100 h 107"/>
                <a:gd name="T2" fmla="*/ 181 w 257"/>
                <a:gd name="T3" fmla="*/ 95 h 107"/>
                <a:gd name="T4" fmla="*/ 9 w 257"/>
                <a:gd name="T5" fmla="*/ 94 h 107"/>
                <a:gd name="T6" fmla="*/ 19 w 257"/>
                <a:gd name="T7" fmla="*/ 95 h 107"/>
                <a:gd name="T8" fmla="*/ 4 w 257"/>
                <a:gd name="T9" fmla="*/ 90 h 107"/>
                <a:gd name="T10" fmla="*/ 8 w 257"/>
                <a:gd name="T11" fmla="*/ 93 h 107"/>
                <a:gd name="T12" fmla="*/ 169 w 257"/>
                <a:gd name="T13" fmla="*/ 87 h 107"/>
                <a:gd name="T14" fmla="*/ 6 w 257"/>
                <a:gd name="T15" fmla="*/ 86 h 107"/>
                <a:gd name="T16" fmla="*/ 181 w 257"/>
                <a:gd name="T17" fmla="*/ 86 h 107"/>
                <a:gd name="T18" fmla="*/ 177 w 257"/>
                <a:gd name="T19" fmla="*/ 81 h 107"/>
                <a:gd name="T20" fmla="*/ 241 w 257"/>
                <a:gd name="T21" fmla="*/ 76 h 107"/>
                <a:gd name="T22" fmla="*/ 168 w 257"/>
                <a:gd name="T23" fmla="*/ 76 h 107"/>
                <a:gd name="T24" fmla="*/ 180 w 257"/>
                <a:gd name="T25" fmla="*/ 79 h 107"/>
                <a:gd name="T26" fmla="*/ 179 w 257"/>
                <a:gd name="T27" fmla="*/ 66 h 107"/>
                <a:gd name="T28" fmla="*/ 156 w 257"/>
                <a:gd name="T29" fmla="*/ 67 h 107"/>
                <a:gd name="T30" fmla="*/ 59 w 257"/>
                <a:gd name="T31" fmla="*/ 65 h 107"/>
                <a:gd name="T32" fmla="*/ 25 w 257"/>
                <a:gd name="T33" fmla="*/ 94 h 107"/>
                <a:gd name="T34" fmla="*/ 25 w 257"/>
                <a:gd name="T35" fmla="*/ 93 h 107"/>
                <a:gd name="T36" fmla="*/ 166 w 257"/>
                <a:gd name="T37" fmla="*/ 60 h 107"/>
                <a:gd name="T38" fmla="*/ 153 w 257"/>
                <a:gd name="T39" fmla="*/ 66 h 107"/>
                <a:gd name="T40" fmla="*/ 164 w 257"/>
                <a:gd name="T41" fmla="*/ 58 h 107"/>
                <a:gd name="T42" fmla="*/ 142 w 257"/>
                <a:gd name="T43" fmla="*/ 61 h 107"/>
                <a:gd name="T44" fmla="*/ 141 w 257"/>
                <a:gd name="T45" fmla="*/ 61 h 107"/>
                <a:gd name="T46" fmla="*/ 67 w 257"/>
                <a:gd name="T47" fmla="*/ 67 h 107"/>
                <a:gd name="T48" fmla="*/ 116 w 257"/>
                <a:gd name="T49" fmla="*/ 57 h 107"/>
                <a:gd name="T50" fmla="*/ 76 w 257"/>
                <a:gd name="T51" fmla="*/ 63 h 107"/>
                <a:gd name="T52" fmla="*/ 88 w 257"/>
                <a:gd name="T53" fmla="*/ 60 h 107"/>
                <a:gd name="T54" fmla="*/ 87 w 257"/>
                <a:gd name="T55" fmla="*/ 60 h 107"/>
                <a:gd name="T56" fmla="*/ 118 w 257"/>
                <a:gd name="T57" fmla="*/ 50 h 107"/>
                <a:gd name="T58" fmla="*/ 179 w 257"/>
                <a:gd name="T59" fmla="*/ 25 h 107"/>
                <a:gd name="T60" fmla="*/ 179 w 257"/>
                <a:gd name="T61" fmla="*/ 25 h 107"/>
                <a:gd name="T62" fmla="*/ 172 w 257"/>
                <a:gd name="T63" fmla="*/ 13 h 107"/>
                <a:gd name="T64" fmla="*/ 181 w 257"/>
                <a:gd name="T65" fmla="*/ 29 h 107"/>
                <a:gd name="T66" fmla="*/ 185 w 257"/>
                <a:gd name="T67" fmla="*/ 94 h 107"/>
                <a:gd name="T68" fmla="*/ 182 w 257"/>
                <a:gd name="T69" fmla="*/ 63 h 107"/>
                <a:gd name="T70" fmla="*/ 58 w 257"/>
                <a:gd name="T71" fmla="*/ 61 h 107"/>
                <a:gd name="T72" fmla="*/ 11 w 257"/>
                <a:gd name="T73" fmla="*/ 81 h 107"/>
                <a:gd name="T74" fmla="*/ 129 w 257"/>
                <a:gd name="T75" fmla="*/ 18 h 107"/>
                <a:gd name="T76" fmla="*/ 180 w 257"/>
                <a:gd name="T77" fmla="*/ 29 h 107"/>
                <a:gd name="T78" fmla="*/ 181 w 257"/>
                <a:gd name="T79" fmla="*/ 5 h 107"/>
                <a:gd name="T80" fmla="*/ 168 w 257"/>
                <a:gd name="T81" fmla="*/ 9 h 107"/>
                <a:gd name="T82" fmla="*/ 52 w 257"/>
                <a:gd name="T83" fmla="*/ 37 h 107"/>
                <a:gd name="T84" fmla="*/ 0 w 257"/>
                <a:gd name="T85" fmla="*/ 89 h 107"/>
                <a:gd name="T86" fmla="*/ 17 w 257"/>
                <a:gd name="T87" fmla="*/ 104 h 107"/>
                <a:gd name="T88" fmla="*/ 111 w 257"/>
                <a:gd name="T89" fmla="*/ 61 h 107"/>
                <a:gd name="T90" fmla="*/ 166 w 257"/>
                <a:gd name="T91" fmla="*/ 105 h 107"/>
                <a:gd name="T92" fmla="*/ 167 w 257"/>
                <a:gd name="T93" fmla="*/ 106 h 107"/>
                <a:gd name="T94" fmla="*/ 168 w 257"/>
                <a:gd name="T95" fmla="*/ 107 h 107"/>
                <a:gd name="T96" fmla="*/ 169 w 257"/>
                <a:gd name="T97" fmla="*/ 107 h 107"/>
                <a:gd name="T98" fmla="*/ 235 w 257"/>
                <a:gd name="T99" fmla="*/ 84 h 107"/>
                <a:gd name="T100" fmla="*/ 257 w 257"/>
                <a:gd name="T101"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7" h="107">
                  <a:moveTo>
                    <a:pt x="16" y="100"/>
                  </a:moveTo>
                  <a:cubicBezTo>
                    <a:pt x="16" y="100"/>
                    <a:pt x="15" y="99"/>
                    <a:pt x="14" y="98"/>
                  </a:cubicBezTo>
                  <a:cubicBezTo>
                    <a:pt x="15" y="98"/>
                    <a:pt x="17" y="98"/>
                    <a:pt x="18" y="97"/>
                  </a:cubicBezTo>
                  <a:cubicBezTo>
                    <a:pt x="17" y="98"/>
                    <a:pt x="17" y="99"/>
                    <a:pt x="16" y="100"/>
                  </a:cubicBezTo>
                  <a:moveTo>
                    <a:pt x="170" y="102"/>
                  </a:moveTo>
                  <a:cubicBezTo>
                    <a:pt x="170" y="100"/>
                    <a:pt x="169" y="97"/>
                    <a:pt x="169" y="95"/>
                  </a:cubicBezTo>
                  <a:cubicBezTo>
                    <a:pt x="173" y="95"/>
                    <a:pt x="177" y="95"/>
                    <a:pt x="181" y="95"/>
                  </a:cubicBezTo>
                  <a:cubicBezTo>
                    <a:pt x="181" y="95"/>
                    <a:pt x="181" y="95"/>
                    <a:pt x="181" y="95"/>
                  </a:cubicBezTo>
                  <a:cubicBezTo>
                    <a:pt x="178" y="97"/>
                    <a:pt x="173" y="100"/>
                    <a:pt x="170" y="102"/>
                  </a:cubicBezTo>
                  <a:moveTo>
                    <a:pt x="13" y="97"/>
                  </a:moveTo>
                  <a:cubicBezTo>
                    <a:pt x="12" y="96"/>
                    <a:pt x="11" y="95"/>
                    <a:pt x="10" y="95"/>
                  </a:cubicBezTo>
                  <a:cubicBezTo>
                    <a:pt x="9" y="94"/>
                    <a:pt x="9" y="94"/>
                    <a:pt x="9" y="94"/>
                  </a:cubicBezTo>
                  <a:cubicBezTo>
                    <a:pt x="12" y="94"/>
                    <a:pt x="14" y="93"/>
                    <a:pt x="16" y="91"/>
                  </a:cubicBezTo>
                  <a:cubicBezTo>
                    <a:pt x="17" y="92"/>
                    <a:pt x="18" y="92"/>
                    <a:pt x="19" y="93"/>
                  </a:cubicBezTo>
                  <a:cubicBezTo>
                    <a:pt x="19" y="93"/>
                    <a:pt x="20" y="93"/>
                    <a:pt x="20" y="94"/>
                  </a:cubicBezTo>
                  <a:cubicBezTo>
                    <a:pt x="20" y="94"/>
                    <a:pt x="20" y="95"/>
                    <a:pt x="19" y="95"/>
                  </a:cubicBezTo>
                  <a:cubicBezTo>
                    <a:pt x="17" y="96"/>
                    <a:pt x="15" y="96"/>
                    <a:pt x="13" y="97"/>
                  </a:cubicBezTo>
                  <a:cubicBezTo>
                    <a:pt x="13" y="97"/>
                    <a:pt x="13" y="97"/>
                    <a:pt x="13" y="97"/>
                  </a:cubicBezTo>
                  <a:moveTo>
                    <a:pt x="8" y="93"/>
                  </a:moveTo>
                  <a:cubicBezTo>
                    <a:pt x="6" y="92"/>
                    <a:pt x="5" y="91"/>
                    <a:pt x="4" y="90"/>
                  </a:cubicBezTo>
                  <a:cubicBezTo>
                    <a:pt x="7" y="89"/>
                    <a:pt x="9" y="88"/>
                    <a:pt x="12" y="87"/>
                  </a:cubicBezTo>
                  <a:cubicBezTo>
                    <a:pt x="12" y="88"/>
                    <a:pt x="13" y="89"/>
                    <a:pt x="14" y="90"/>
                  </a:cubicBezTo>
                  <a:cubicBezTo>
                    <a:pt x="15" y="90"/>
                    <a:pt x="15" y="90"/>
                    <a:pt x="15" y="90"/>
                  </a:cubicBezTo>
                  <a:cubicBezTo>
                    <a:pt x="13" y="91"/>
                    <a:pt x="10" y="92"/>
                    <a:pt x="8" y="93"/>
                  </a:cubicBezTo>
                  <a:cubicBezTo>
                    <a:pt x="8" y="93"/>
                    <a:pt x="8" y="93"/>
                    <a:pt x="8" y="93"/>
                  </a:cubicBezTo>
                  <a:moveTo>
                    <a:pt x="181" y="93"/>
                  </a:moveTo>
                  <a:cubicBezTo>
                    <a:pt x="177" y="93"/>
                    <a:pt x="173" y="93"/>
                    <a:pt x="169" y="93"/>
                  </a:cubicBezTo>
                  <a:cubicBezTo>
                    <a:pt x="169" y="91"/>
                    <a:pt x="169" y="89"/>
                    <a:pt x="169" y="87"/>
                  </a:cubicBezTo>
                  <a:cubicBezTo>
                    <a:pt x="173" y="87"/>
                    <a:pt x="177" y="87"/>
                    <a:pt x="181" y="88"/>
                  </a:cubicBezTo>
                  <a:cubicBezTo>
                    <a:pt x="181" y="89"/>
                    <a:pt x="181" y="91"/>
                    <a:pt x="181" y="93"/>
                  </a:cubicBezTo>
                  <a:moveTo>
                    <a:pt x="5" y="88"/>
                  </a:moveTo>
                  <a:cubicBezTo>
                    <a:pt x="5" y="87"/>
                    <a:pt x="5" y="87"/>
                    <a:pt x="6" y="86"/>
                  </a:cubicBezTo>
                  <a:cubicBezTo>
                    <a:pt x="6" y="85"/>
                    <a:pt x="7" y="84"/>
                    <a:pt x="8" y="83"/>
                  </a:cubicBezTo>
                  <a:cubicBezTo>
                    <a:pt x="8" y="84"/>
                    <a:pt x="9" y="85"/>
                    <a:pt x="10" y="86"/>
                  </a:cubicBezTo>
                  <a:cubicBezTo>
                    <a:pt x="8" y="87"/>
                    <a:pt x="6" y="87"/>
                    <a:pt x="5" y="88"/>
                  </a:cubicBezTo>
                  <a:moveTo>
                    <a:pt x="181" y="86"/>
                  </a:moveTo>
                  <a:cubicBezTo>
                    <a:pt x="177" y="85"/>
                    <a:pt x="173" y="85"/>
                    <a:pt x="170" y="85"/>
                  </a:cubicBezTo>
                  <a:cubicBezTo>
                    <a:pt x="169" y="85"/>
                    <a:pt x="169" y="85"/>
                    <a:pt x="169" y="85"/>
                  </a:cubicBezTo>
                  <a:cubicBezTo>
                    <a:pt x="169" y="84"/>
                    <a:pt x="168" y="83"/>
                    <a:pt x="168" y="82"/>
                  </a:cubicBezTo>
                  <a:cubicBezTo>
                    <a:pt x="171" y="81"/>
                    <a:pt x="174" y="81"/>
                    <a:pt x="177" y="81"/>
                  </a:cubicBezTo>
                  <a:cubicBezTo>
                    <a:pt x="178" y="81"/>
                    <a:pt x="179" y="81"/>
                    <a:pt x="180" y="81"/>
                  </a:cubicBezTo>
                  <a:cubicBezTo>
                    <a:pt x="181" y="82"/>
                    <a:pt x="181" y="84"/>
                    <a:pt x="181" y="86"/>
                  </a:cubicBezTo>
                  <a:moveTo>
                    <a:pt x="214" y="86"/>
                  </a:moveTo>
                  <a:cubicBezTo>
                    <a:pt x="223" y="82"/>
                    <a:pt x="233" y="79"/>
                    <a:pt x="241" y="76"/>
                  </a:cubicBezTo>
                  <a:cubicBezTo>
                    <a:pt x="239" y="78"/>
                    <a:pt x="236" y="79"/>
                    <a:pt x="234" y="81"/>
                  </a:cubicBezTo>
                  <a:cubicBezTo>
                    <a:pt x="227" y="82"/>
                    <a:pt x="220" y="84"/>
                    <a:pt x="214" y="86"/>
                  </a:cubicBezTo>
                  <a:moveTo>
                    <a:pt x="168" y="80"/>
                  </a:moveTo>
                  <a:cubicBezTo>
                    <a:pt x="168" y="79"/>
                    <a:pt x="168" y="78"/>
                    <a:pt x="168" y="76"/>
                  </a:cubicBezTo>
                  <a:cubicBezTo>
                    <a:pt x="168" y="76"/>
                    <a:pt x="168" y="75"/>
                    <a:pt x="168" y="75"/>
                  </a:cubicBezTo>
                  <a:cubicBezTo>
                    <a:pt x="172" y="75"/>
                    <a:pt x="176" y="74"/>
                    <a:pt x="180" y="74"/>
                  </a:cubicBezTo>
                  <a:cubicBezTo>
                    <a:pt x="180" y="75"/>
                    <a:pt x="180" y="76"/>
                    <a:pt x="180" y="77"/>
                  </a:cubicBezTo>
                  <a:cubicBezTo>
                    <a:pt x="180" y="78"/>
                    <a:pt x="180" y="79"/>
                    <a:pt x="180" y="79"/>
                  </a:cubicBezTo>
                  <a:cubicBezTo>
                    <a:pt x="179" y="79"/>
                    <a:pt x="178" y="79"/>
                    <a:pt x="177" y="79"/>
                  </a:cubicBezTo>
                  <a:cubicBezTo>
                    <a:pt x="174" y="79"/>
                    <a:pt x="171" y="79"/>
                    <a:pt x="168" y="80"/>
                  </a:cubicBezTo>
                  <a:moveTo>
                    <a:pt x="168" y="73"/>
                  </a:moveTo>
                  <a:cubicBezTo>
                    <a:pt x="172" y="71"/>
                    <a:pt x="176" y="68"/>
                    <a:pt x="179" y="66"/>
                  </a:cubicBezTo>
                  <a:cubicBezTo>
                    <a:pt x="179" y="68"/>
                    <a:pt x="180" y="70"/>
                    <a:pt x="180" y="72"/>
                  </a:cubicBezTo>
                  <a:cubicBezTo>
                    <a:pt x="176" y="72"/>
                    <a:pt x="172" y="73"/>
                    <a:pt x="168" y="73"/>
                  </a:cubicBezTo>
                  <a:moveTo>
                    <a:pt x="165" y="71"/>
                  </a:moveTo>
                  <a:cubicBezTo>
                    <a:pt x="162" y="69"/>
                    <a:pt x="159" y="68"/>
                    <a:pt x="156" y="67"/>
                  </a:cubicBezTo>
                  <a:cubicBezTo>
                    <a:pt x="162" y="66"/>
                    <a:pt x="168" y="65"/>
                    <a:pt x="174" y="65"/>
                  </a:cubicBezTo>
                  <a:cubicBezTo>
                    <a:pt x="171" y="67"/>
                    <a:pt x="168" y="69"/>
                    <a:pt x="165" y="71"/>
                  </a:cubicBezTo>
                  <a:moveTo>
                    <a:pt x="25" y="93"/>
                  </a:moveTo>
                  <a:cubicBezTo>
                    <a:pt x="32" y="84"/>
                    <a:pt x="43" y="73"/>
                    <a:pt x="59" y="65"/>
                  </a:cubicBezTo>
                  <a:cubicBezTo>
                    <a:pt x="60" y="64"/>
                    <a:pt x="61" y="64"/>
                    <a:pt x="62" y="63"/>
                  </a:cubicBezTo>
                  <a:cubicBezTo>
                    <a:pt x="54" y="70"/>
                    <a:pt x="45" y="77"/>
                    <a:pt x="39" y="84"/>
                  </a:cubicBezTo>
                  <a:cubicBezTo>
                    <a:pt x="34" y="87"/>
                    <a:pt x="29" y="91"/>
                    <a:pt x="24" y="94"/>
                  </a:cubicBezTo>
                  <a:cubicBezTo>
                    <a:pt x="25" y="94"/>
                    <a:pt x="25" y="94"/>
                    <a:pt x="25" y="94"/>
                  </a:cubicBezTo>
                  <a:cubicBezTo>
                    <a:pt x="25" y="93"/>
                    <a:pt x="25" y="93"/>
                    <a:pt x="25" y="93"/>
                  </a:cubicBezTo>
                  <a:cubicBezTo>
                    <a:pt x="25" y="93"/>
                    <a:pt x="25" y="93"/>
                    <a:pt x="25" y="93"/>
                  </a:cubicBezTo>
                  <a:cubicBezTo>
                    <a:pt x="25" y="93"/>
                    <a:pt x="25" y="93"/>
                    <a:pt x="25" y="93"/>
                  </a:cubicBezTo>
                  <a:cubicBezTo>
                    <a:pt x="25" y="93"/>
                    <a:pt x="25" y="93"/>
                    <a:pt x="25" y="93"/>
                  </a:cubicBezTo>
                  <a:moveTo>
                    <a:pt x="153" y="66"/>
                  </a:moveTo>
                  <a:cubicBezTo>
                    <a:pt x="151" y="65"/>
                    <a:pt x="148" y="64"/>
                    <a:pt x="145" y="63"/>
                  </a:cubicBezTo>
                  <a:cubicBezTo>
                    <a:pt x="149" y="63"/>
                    <a:pt x="152" y="62"/>
                    <a:pt x="155" y="62"/>
                  </a:cubicBezTo>
                  <a:cubicBezTo>
                    <a:pt x="158" y="61"/>
                    <a:pt x="162" y="60"/>
                    <a:pt x="166" y="60"/>
                  </a:cubicBezTo>
                  <a:cubicBezTo>
                    <a:pt x="167" y="59"/>
                    <a:pt x="167" y="59"/>
                    <a:pt x="167" y="59"/>
                  </a:cubicBezTo>
                  <a:cubicBezTo>
                    <a:pt x="170" y="61"/>
                    <a:pt x="173" y="62"/>
                    <a:pt x="176" y="63"/>
                  </a:cubicBezTo>
                  <a:cubicBezTo>
                    <a:pt x="168" y="63"/>
                    <a:pt x="161" y="64"/>
                    <a:pt x="154" y="65"/>
                  </a:cubicBezTo>
                  <a:cubicBezTo>
                    <a:pt x="153" y="66"/>
                    <a:pt x="153" y="66"/>
                    <a:pt x="153" y="66"/>
                  </a:cubicBezTo>
                  <a:moveTo>
                    <a:pt x="141" y="61"/>
                  </a:moveTo>
                  <a:cubicBezTo>
                    <a:pt x="138" y="61"/>
                    <a:pt x="135" y="60"/>
                    <a:pt x="132" y="59"/>
                  </a:cubicBezTo>
                  <a:cubicBezTo>
                    <a:pt x="139" y="58"/>
                    <a:pt x="145" y="56"/>
                    <a:pt x="152" y="54"/>
                  </a:cubicBezTo>
                  <a:cubicBezTo>
                    <a:pt x="156" y="55"/>
                    <a:pt x="160" y="57"/>
                    <a:pt x="164" y="58"/>
                  </a:cubicBezTo>
                  <a:cubicBezTo>
                    <a:pt x="161" y="59"/>
                    <a:pt x="157" y="59"/>
                    <a:pt x="154" y="60"/>
                  </a:cubicBezTo>
                  <a:cubicBezTo>
                    <a:pt x="151" y="60"/>
                    <a:pt x="147" y="61"/>
                    <a:pt x="144" y="61"/>
                  </a:cubicBezTo>
                  <a:cubicBezTo>
                    <a:pt x="143" y="61"/>
                    <a:pt x="143" y="61"/>
                    <a:pt x="142" y="61"/>
                  </a:cubicBezTo>
                  <a:cubicBezTo>
                    <a:pt x="142" y="61"/>
                    <a:pt x="142" y="61"/>
                    <a:pt x="142" y="61"/>
                  </a:cubicBezTo>
                  <a:cubicBezTo>
                    <a:pt x="142" y="61"/>
                    <a:pt x="142" y="61"/>
                    <a:pt x="142" y="61"/>
                  </a:cubicBezTo>
                  <a:cubicBezTo>
                    <a:pt x="142" y="61"/>
                    <a:pt x="142" y="61"/>
                    <a:pt x="141" y="61"/>
                  </a:cubicBezTo>
                  <a:cubicBezTo>
                    <a:pt x="141" y="61"/>
                    <a:pt x="141" y="61"/>
                    <a:pt x="141" y="61"/>
                  </a:cubicBezTo>
                  <a:cubicBezTo>
                    <a:pt x="141" y="61"/>
                    <a:pt x="141" y="61"/>
                    <a:pt x="141" y="61"/>
                  </a:cubicBezTo>
                  <a:moveTo>
                    <a:pt x="50" y="76"/>
                  </a:moveTo>
                  <a:cubicBezTo>
                    <a:pt x="56" y="70"/>
                    <a:pt x="64" y="64"/>
                    <a:pt x="70" y="60"/>
                  </a:cubicBezTo>
                  <a:cubicBezTo>
                    <a:pt x="76" y="57"/>
                    <a:pt x="82" y="55"/>
                    <a:pt x="89" y="53"/>
                  </a:cubicBezTo>
                  <a:cubicBezTo>
                    <a:pt x="82" y="58"/>
                    <a:pt x="74" y="63"/>
                    <a:pt x="67" y="67"/>
                  </a:cubicBezTo>
                  <a:cubicBezTo>
                    <a:pt x="67" y="67"/>
                    <a:pt x="67" y="67"/>
                    <a:pt x="67" y="67"/>
                  </a:cubicBezTo>
                  <a:cubicBezTo>
                    <a:pt x="61" y="70"/>
                    <a:pt x="55" y="73"/>
                    <a:pt x="50" y="76"/>
                  </a:cubicBezTo>
                  <a:moveTo>
                    <a:pt x="128" y="59"/>
                  </a:moveTo>
                  <a:cubicBezTo>
                    <a:pt x="124" y="58"/>
                    <a:pt x="120" y="58"/>
                    <a:pt x="116" y="57"/>
                  </a:cubicBezTo>
                  <a:cubicBezTo>
                    <a:pt x="122" y="55"/>
                    <a:pt x="127" y="53"/>
                    <a:pt x="133" y="51"/>
                  </a:cubicBezTo>
                  <a:cubicBezTo>
                    <a:pt x="138" y="51"/>
                    <a:pt x="143" y="52"/>
                    <a:pt x="148" y="53"/>
                  </a:cubicBezTo>
                  <a:cubicBezTo>
                    <a:pt x="141" y="55"/>
                    <a:pt x="135" y="57"/>
                    <a:pt x="128" y="59"/>
                  </a:cubicBezTo>
                  <a:moveTo>
                    <a:pt x="76" y="63"/>
                  </a:moveTo>
                  <a:cubicBezTo>
                    <a:pt x="83" y="60"/>
                    <a:pt x="89" y="55"/>
                    <a:pt x="95" y="52"/>
                  </a:cubicBezTo>
                  <a:cubicBezTo>
                    <a:pt x="100" y="51"/>
                    <a:pt x="105" y="50"/>
                    <a:pt x="111" y="50"/>
                  </a:cubicBezTo>
                  <a:cubicBezTo>
                    <a:pt x="103" y="53"/>
                    <a:pt x="96" y="56"/>
                    <a:pt x="89" y="59"/>
                  </a:cubicBezTo>
                  <a:cubicBezTo>
                    <a:pt x="88" y="60"/>
                    <a:pt x="88" y="60"/>
                    <a:pt x="88" y="60"/>
                  </a:cubicBezTo>
                  <a:cubicBezTo>
                    <a:pt x="88" y="60"/>
                    <a:pt x="88" y="60"/>
                    <a:pt x="88" y="60"/>
                  </a:cubicBezTo>
                  <a:cubicBezTo>
                    <a:pt x="88" y="60"/>
                    <a:pt x="88" y="60"/>
                    <a:pt x="88" y="60"/>
                  </a:cubicBezTo>
                  <a:cubicBezTo>
                    <a:pt x="87" y="60"/>
                    <a:pt x="87" y="60"/>
                    <a:pt x="87" y="60"/>
                  </a:cubicBezTo>
                  <a:cubicBezTo>
                    <a:pt x="87" y="60"/>
                    <a:pt x="87" y="60"/>
                    <a:pt x="87" y="60"/>
                  </a:cubicBezTo>
                  <a:cubicBezTo>
                    <a:pt x="83" y="61"/>
                    <a:pt x="80" y="62"/>
                    <a:pt x="76" y="63"/>
                  </a:cubicBezTo>
                  <a:moveTo>
                    <a:pt x="95" y="59"/>
                  </a:moveTo>
                  <a:cubicBezTo>
                    <a:pt x="102" y="56"/>
                    <a:pt x="109" y="53"/>
                    <a:pt x="116" y="50"/>
                  </a:cubicBezTo>
                  <a:cubicBezTo>
                    <a:pt x="117" y="50"/>
                    <a:pt x="117" y="50"/>
                    <a:pt x="118" y="50"/>
                  </a:cubicBezTo>
                  <a:cubicBezTo>
                    <a:pt x="122" y="50"/>
                    <a:pt x="125" y="50"/>
                    <a:pt x="129" y="50"/>
                  </a:cubicBezTo>
                  <a:cubicBezTo>
                    <a:pt x="123" y="53"/>
                    <a:pt x="117" y="55"/>
                    <a:pt x="111" y="57"/>
                  </a:cubicBezTo>
                  <a:cubicBezTo>
                    <a:pt x="106" y="57"/>
                    <a:pt x="100" y="58"/>
                    <a:pt x="95" y="59"/>
                  </a:cubicBezTo>
                  <a:moveTo>
                    <a:pt x="179" y="25"/>
                  </a:moveTo>
                  <a:cubicBezTo>
                    <a:pt x="176" y="24"/>
                    <a:pt x="173" y="22"/>
                    <a:pt x="170" y="21"/>
                  </a:cubicBezTo>
                  <a:cubicBezTo>
                    <a:pt x="170" y="20"/>
                    <a:pt x="170" y="19"/>
                    <a:pt x="170" y="18"/>
                  </a:cubicBezTo>
                  <a:cubicBezTo>
                    <a:pt x="173" y="19"/>
                    <a:pt x="176" y="20"/>
                    <a:pt x="180" y="20"/>
                  </a:cubicBezTo>
                  <a:cubicBezTo>
                    <a:pt x="179" y="22"/>
                    <a:pt x="179" y="23"/>
                    <a:pt x="179" y="25"/>
                  </a:cubicBezTo>
                  <a:moveTo>
                    <a:pt x="180" y="18"/>
                  </a:moveTo>
                  <a:cubicBezTo>
                    <a:pt x="177" y="18"/>
                    <a:pt x="174" y="18"/>
                    <a:pt x="171" y="17"/>
                  </a:cubicBezTo>
                  <a:cubicBezTo>
                    <a:pt x="171" y="15"/>
                    <a:pt x="171" y="14"/>
                    <a:pt x="171" y="13"/>
                  </a:cubicBezTo>
                  <a:cubicBezTo>
                    <a:pt x="172" y="13"/>
                    <a:pt x="172" y="13"/>
                    <a:pt x="172" y="13"/>
                  </a:cubicBezTo>
                  <a:cubicBezTo>
                    <a:pt x="175" y="13"/>
                    <a:pt x="178" y="13"/>
                    <a:pt x="180" y="14"/>
                  </a:cubicBezTo>
                  <a:cubicBezTo>
                    <a:pt x="180" y="15"/>
                    <a:pt x="180" y="17"/>
                    <a:pt x="180" y="18"/>
                  </a:cubicBezTo>
                  <a:moveTo>
                    <a:pt x="181" y="29"/>
                  </a:moveTo>
                  <a:cubicBezTo>
                    <a:pt x="181" y="29"/>
                    <a:pt x="181" y="29"/>
                    <a:pt x="181" y="29"/>
                  </a:cubicBezTo>
                  <a:cubicBezTo>
                    <a:pt x="182" y="29"/>
                    <a:pt x="182" y="28"/>
                    <a:pt x="182" y="28"/>
                  </a:cubicBezTo>
                  <a:cubicBezTo>
                    <a:pt x="183" y="19"/>
                    <a:pt x="184" y="14"/>
                    <a:pt x="185" y="6"/>
                  </a:cubicBezTo>
                  <a:cubicBezTo>
                    <a:pt x="208" y="24"/>
                    <a:pt x="232" y="52"/>
                    <a:pt x="252" y="69"/>
                  </a:cubicBezTo>
                  <a:cubicBezTo>
                    <a:pt x="234" y="74"/>
                    <a:pt x="207" y="83"/>
                    <a:pt x="185" y="94"/>
                  </a:cubicBezTo>
                  <a:cubicBezTo>
                    <a:pt x="184" y="86"/>
                    <a:pt x="184" y="79"/>
                    <a:pt x="184" y="74"/>
                  </a:cubicBezTo>
                  <a:cubicBezTo>
                    <a:pt x="183" y="71"/>
                    <a:pt x="183" y="68"/>
                    <a:pt x="183" y="66"/>
                  </a:cubicBezTo>
                  <a:cubicBezTo>
                    <a:pt x="183" y="65"/>
                    <a:pt x="183" y="64"/>
                    <a:pt x="182" y="64"/>
                  </a:cubicBezTo>
                  <a:cubicBezTo>
                    <a:pt x="182" y="63"/>
                    <a:pt x="182" y="63"/>
                    <a:pt x="182" y="63"/>
                  </a:cubicBezTo>
                  <a:cubicBezTo>
                    <a:pt x="182" y="62"/>
                    <a:pt x="181" y="62"/>
                    <a:pt x="181" y="62"/>
                  </a:cubicBezTo>
                  <a:cubicBezTo>
                    <a:pt x="159" y="50"/>
                    <a:pt x="137" y="46"/>
                    <a:pt x="118" y="46"/>
                  </a:cubicBezTo>
                  <a:cubicBezTo>
                    <a:pt x="118" y="46"/>
                    <a:pt x="118" y="46"/>
                    <a:pt x="118" y="46"/>
                  </a:cubicBezTo>
                  <a:cubicBezTo>
                    <a:pt x="95" y="46"/>
                    <a:pt x="74" y="53"/>
                    <a:pt x="58" y="61"/>
                  </a:cubicBezTo>
                  <a:cubicBezTo>
                    <a:pt x="42" y="70"/>
                    <a:pt x="29" y="81"/>
                    <a:pt x="23" y="91"/>
                  </a:cubicBezTo>
                  <a:cubicBezTo>
                    <a:pt x="22" y="90"/>
                    <a:pt x="22" y="90"/>
                    <a:pt x="22" y="90"/>
                  </a:cubicBezTo>
                  <a:cubicBezTo>
                    <a:pt x="20" y="90"/>
                    <a:pt x="17" y="87"/>
                    <a:pt x="14" y="85"/>
                  </a:cubicBezTo>
                  <a:cubicBezTo>
                    <a:pt x="13" y="84"/>
                    <a:pt x="11" y="82"/>
                    <a:pt x="11" y="81"/>
                  </a:cubicBezTo>
                  <a:cubicBezTo>
                    <a:pt x="10" y="81"/>
                    <a:pt x="10" y="80"/>
                    <a:pt x="10" y="80"/>
                  </a:cubicBezTo>
                  <a:cubicBezTo>
                    <a:pt x="10" y="80"/>
                    <a:pt x="10" y="80"/>
                    <a:pt x="10" y="80"/>
                  </a:cubicBezTo>
                  <a:cubicBezTo>
                    <a:pt x="17" y="68"/>
                    <a:pt x="33" y="52"/>
                    <a:pt x="53" y="40"/>
                  </a:cubicBezTo>
                  <a:cubicBezTo>
                    <a:pt x="74" y="27"/>
                    <a:pt x="101" y="18"/>
                    <a:pt x="129" y="18"/>
                  </a:cubicBezTo>
                  <a:cubicBezTo>
                    <a:pt x="141" y="18"/>
                    <a:pt x="154" y="20"/>
                    <a:pt x="167" y="24"/>
                  </a:cubicBezTo>
                  <a:cubicBezTo>
                    <a:pt x="168" y="25"/>
                    <a:pt x="168" y="25"/>
                    <a:pt x="168" y="25"/>
                  </a:cubicBezTo>
                  <a:cubicBezTo>
                    <a:pt x="168" y="25"/>
                    <a:pt x="168" y="25"/>
                    <a:pt x="168" y="25"/>
                  </a:cubicBezTo>
                  <a:cubicBezTo>
                    <a:pt x="172" y="26"/>
                    <a:pt x="176" y="27"/>
                    <a:pt x="180" y="29"/>
                  </a:cubicBezTo>
                  <a:cubicBezTo>
                    <a:pt x="180" y="29"/>
                    <a:pt x="180" y="29"/>
                    <a:pt x="181" y="29"/>
                  </a:cubicBezTo>
                  <a:moveTo>
                    <a:pt x="181" y="12"/>
                  </a:moveTo>
                  <a:cubicBezTo>
                    <a:pt x="178" y="11"/>
                    <a:pt x="175" y="11"/>
                    <a:pt x="172" y="11"/>
                  </a:cubicBezTo>
                  <a:cubicBezTo>
                    <a:pt x="175" y="9"/>
                    <a:pt x="178" y="7"/>
                    <a:pt x="181" y="5"/>
                  </a:cubicBezTo>
                  <a:cubicBezTo>
                    <a:pt x="181" y="8"/>
                    <a:pt x="181" y="10"/>
                    <a:pt x="181" y="12"/>
                  </a:cubicBezTo>
                  <a:moveTo>
                    <a:pt x="184" y="0"/>
                  </a:moveTo>
                  <a:cubicBezTo>
                    <a:pt x="183" y="0"/>
                    <a:pt x="183" y="0"/>
                    <a:pt x="183" y="0"/>
                  </a:cubicBezTo>
                  <a:cubicBezTo>
                    <a:pt x="178" y="3"/>
                    <a:pt x="173" y="6"/>
                    <a:pt x="168" y="9"/>
                  </a:cubicBezTo>
                  <a:cubicBezTo>
                    <a:pt x="168" y="9"/>
                    <a:pt x="168" y="10"/>
                    <a:pt x="167" y="10"/>
                  </a:cubicBezTo>
                  <a:cubicBezTo>
                    <a:pt x="167" y="14"/>
                    <a:pt x="167" y="17"/>
                    <a:pt x="167" y="20"/>
                  </a:cubicBezTo>
                  <a:cubicBezTo>
                    <a:pt x="154" y="16"/>
                    <a:pt x="141" y="14"/>
                    <a:pt x="129" y="14"/>
                  </a:cubicBezTo>
                  <a:cubicBezTo>
                    <a:pt x="100" y="14"/>
                    <a:pt x="73" y="24"/>
                    <a:pt x="52" y="37"/>
                  </a:cubicBezTo>
                  <a:cubicBezTo>
                    <a:pt x="30" y="49"/>
                    <a:pt x="14" y="65"/>
                    <a:pt x="6" y="78"/>
                  </a:cubicBezTo>
                  <a:cubicBezTo>
                    <a:pt x="6" y="78"/>
                    <a:pt x="6" y="78"/>
                    <a:pt x="6" y="78"/>
                  </a:cubicBezTo>
                  <a:cubicBezTo>
                    <a:pt x="5" y="81"/>
                    <a:pt x="3" y="83"/>
                    <a:pt x="3" y="84"/>
                  </a:cubicBezTo>
                  <a:cubicBezTo>
                    <a:pt x="2" y="86"/>
                    <a:pt x="1" y="87"/>
                    <a:pt x="0" y="89"/>
                  </a:cubicBezTo>
                  <a:cubicBezTo>
                    <a:pt x="0" y="90"/>
                    <a:pt x="0" y="90"/>
                    <a:pt x="1" y="91"/>
                  </a:cubicBezTo>
                  <a:cubicBezTo>
                    <a:pt x="2" y="92"/>
                    <a:pt x="4" y="95"/>
                    <a:pt x="7" y="97"/>
                  </a:cubicBezTo>
                  <a:cubicBezTo>
                    <a:pt x="10" y="100"/>
                    <a:pt x="13" y="103"/>
                    <a:pt x="16" y="104"/>
                  </a:cubicBezTo>
                  <a:cubicBezTo>
                    <a:pt x="16" y="104"/>
                    <a:pt x="16" y="104"/>
                    <a:pt x="17" y="104"/>
                  </a:cubicBezTo>
                  <a:cubicBezTo>
                    <a:pt x="17" y="104"/>
                    <a:pt x="18" y="104"/>
                    <a:pt x="18" y="104"/>
                  </a:cubicBezTo>
                  <a:cubicBezTo>
                    <a:pt x="18" y="104"/>
                    <a:pt x="18" y="104"/>
                    <a:pt x="18" y="104"/>
                  </a:cubicBezTo>
                  <a:cubicBezTo>
                    <a:pt x="41" y="86"/>
                    <a:pt x="71" y="61"/>
                    <a:pt x="111" y="61"/>
                  </a:cubicBezTo>
                  <a:cubicBezTo>
                    <a:pt x="111" y="61"/>
                    <a:pt x="111" y="61"/>
                    <a:pt x="111" y="61"/>
                  </a:cubicBezTo>
                  <a:cubicBezTo>
                    <a:pt x="127" y="61"/>
                    <a:pt x="144" y="65"/>
                    <a:pt x="164" y="74"/>
                  </a:cubicBezTo>
                  <a:cubicBezTo>
                    <a:pt x="164" y="74"/>
                    <a:pt x="164" y="75"/>
                    <a:pt x="164" y="75"/>
                  </a:cubicBezTo>
                  <a:cubicBezTo>
                    <a:pt x="165" y="81"/>
                    <a:pt x="166" y="97"/>
                    <a:pt x="166" y="105"/>
                  </a:cubicBezTo>
                  <a:cubicBezTo>
                    <a:pt x="166" y="105"/>
                    <a:pt x="166" y="105"/>
                    <a:pt x="166" y="105"/>
                  </a:cubicBezTo>
                  <a:cubicBezTo>
                    <a:pt x="166" y="106"/>
                    <a:pt x="166" y="106"/>
                    <a:pt x="166" y="106"/>
                  </a:cubicBezTo>
                  <a:cubicBezTo>
                    <a:pt x="167" y="106"/>
                    <a:pt x="167" y="106"/>
                    <a:pt x="167" y="106"/>
                  </a:cubicBezTo>
                  <a:cubicBezTo>
                    <a:pt x="167" y="106"/>
                    <a:pt x="167" y="106"/>
                    <a:pt x="167" y="106"/>
                  </a:cubicBezTo>
                  <a:cubicBezTo>
                    <a:pt x="167" y="106"/>
                    <a:pt x="167" y="106"/>
                    <a:pt x="167" y="106"/>
                  </a:cubicBezTo>
                  <a:cubicBezTo>
                    <a:pt x="167" y="106"/>
                    <a:pt x="167" y="106"/>
                    <a:pt x="167" y="106"/>
                  </a:cubicBezTo>
                  <a:cubicBezTo>
                    <a:pt x="167" y="107"/>
                    <a:pt x="167" y="107"/>
                    <a:pt x="167" y="107"/>
                  </a:cubicBezTo>
                  <a:cubicBezTo>
                    <a:pt x="168" y="107"/>
                    <a:pt x="168" y="107"/>
                    <a:pt x="168" y="107"/>
                  </a:cubicBezTo>
                  <a:cubicBezTo>
                    <a:pt x="168" y="107"/>
                    <a:pt x="168" y="107"/>
                    <a:pt x="168" y="107"/>
                  </a:cubicBezTo>
                  <a:cubicBezTo>
                    <a:pt x="168" y="107"/>
                    <a:pt x="168" y="107"/>
                    <a:pt x="168" y="107"/>
                  </a:cubicBezTo>
                  <a:cubicBezTo>
                    <a:pt x="168" y="107"/>
                    <a:pt x="168" y="107"/>
                    <a:pt x="168" y="107"/>
                  </a:cubicBezTo>
                  <a:cubicBezTo>
                    <a:pt x="169" y="107"/>
                    <a:pt x="169" y="107"/>
                    <a:pt x="169" y="107"/>
                  </a:cubicBezTo>
                  <a:cubicBezTo>
                    <a:pt x="169" y="107"/>
                    <a:pt x="169" y="107"/>
                    <a:pt x="169" y="107"/>
                  </a:cubicBezTo>
                  <a:cubicBezTo>
                    <a:pt x="169" y="107"/>
                    <a:pt x="169" y="107"/>
                    <a:pt x="169" y="107"/>
                  </a:cubicBezTo>
                  <a:cubicBezTo>
                    <a:pt x="169" y="106"/>
                    <a:pt x="170" y="106"/>
                    <a:pt x="170" y="106"/>
                  </a:cubicBezTo>
                  <a:cubicBezTo>
                    <a:pt x="191" y="96"/>
                    <a:pt x="214" y="88"/>
                    <a:pt x="235" y="85"/>
                  </a:cubicBezTo>
                  <a:cubicBezTo>
                    <a:pt x="235" y="84"/>
                    <a:pt x="235" y="84"/>
                    <a:pt x="235" y="84"/>
                  </a:cubicBezTo>
                  <a:cubicBezTo>
                    <a:pt x="241" y="80"/>
                    <a:pt x="248" y="76"/>
                    <a:pt x="254" y="73"/>
                  </a:cubicBezTo>
                  <a:cubicBezTo>
                    <a:pt x="254" y="72"/>
                    <a:pt x="255" y="72"/>
                    <a:pt x="256" y="72"/>
                  </a:cubicBezTo>
                  <a:cubicBezTo>
                    <a:pt x="256" y="72"/>
                    <a:pt x="257" y="71"/>
                    <a:pt x="257" y="71"/>
                  </a:cubicBezTo>
                  <a:cubicBezTo>
                    <a:pt x="257" y="70"/>
                    <a:pt x="257" y="69"/>
                    <a:pt x="257" y="69"/>
                  </a:cubicBezTo>
                  <a:cubicBezTo>
                    <a:pt x="237" y="51"/>
                    <a:pt x="211" y="21"/>
                    <a:pt x="186" y="2"/>
                  </a:cubicBezTo>
                  <a:cubicBezTo>
                    <a:pt x="185" y="1"/>
                    <a:pt x="185" y="1"/>
                    <a:pt x="185" y="1"/>
                  </a:cubicBezTo>
                  <a:cubicBezTo>
                    <a:pt x="185" y="0"/>
                    <a:pt x="184" y="0"/>
                    <a:pt x="18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878"/>
            <p:cNvSpPr>
              <a:spLocks noEditPoints="1"/>
            </p:cNvSpPr>
            <p:nvPr/>
          </p:nvSpPr>
          <p:spPr bwMode="auto">
            <a:xfrm>
              <a:off x="2372" y="3078"/>
              <a:ext cx="545" cy="564"/>
            </a:xfrm>
            <a:custGeom>
              <a:avLst/>
              <a:gdLst>
                <a:gd name="T0" fmla="*/ 216 w 230"/>
                <a:gd name="T1" fmla="*/ 232 h 238"/>
                <a:gd name="T2" fmla="*/ 216 w 230"/>
                <a:gd name="T3" fmla="*/ 232 h 238"/>
                <a:gd name="T4" fmla="*/ 217 w 230"/>
                <a:gd name="T5" fmla="*/ 220 h 238"/>
                <a:gd name="T6" fmla="*/ 225 w 230"/>
                <a:gd name="T7" fmla="*/ 222 h 238"/>
                <a:gd name="T8" fmla="*/ 218 w 230"/>
                <a:gd name="T9" fmla="*/ 212 h 238"/>
                <a:gd name="T10" fmla="*/ 226 w 230"/>
                <a:gd name="T11" fmla="*/ 214 h 238"/>
                <a:gd name="T12" fmla="*/ 226 w 230"/>
                <a:gd name="T13" fmla="*/ 214 h 238"/>
                <a:gd name="T14" fmla="*/ 214 w 230"/>
                <a:gd name="T15" fmla="*/ 207 h 238"/>
                <a:gd name="T16" fmla="*/ 212 w 230"/>
                <a:gd name="T17" fmla="*/ 207 h 238"/>
                <a:gd name="T18" fmla="*/ 146 w 230"/>
                <a:gd name="T19" fmla="*/ 190 h 238"/>
                <a:gd name="T20" fmla="*/ 155 w 230"/>
                <a:gd name="T21" fmla="*/ 187 h 238"/>
                <a:gd name="T22" fmla="*/ 104 w 230"/>
                <a:gd name="T23" fmla="*/ 158 h 238"/>
                <a:gd name="T24" fmla="*/ 133 w 230"/>
                <a:gd name="T25" fmla="*/ 173 h 238"/>
                <a:gd name="T26" fmla="*/ 100 w 230"/>
                <a:gd name="T27" fmla="*/ 153 h 238"/>
                <a:gd name="T28" fmla="*/ 19 w 230"/>
                <a:gd name="T29" fmla="*/ 128 h 238"/>
                <a:gd name="T30" fmla="*/ 108 w 230"/>
                <a:gd name="T31" fmla="*/ 147 h 238"/>
                <a:gd name="T32" fmla="*/ 108 w 230"/>
                <a:gd name="T33" fmla="*/ 147 h 238"/>
                <a:gd name="T34" fmla="*/ 27 w 230"/>
                <a:gd name="T35" fmla="*/ 126 h 238"/>
                <a:gd name="T36" fmla="*/ 28 w 230"/>
                <a:gd name="T37" fmla="*/ 111 h 238"/>
                <a:gd name="T38" fmla="*/ 77 w 230"/>
                <a:gd name="T39" fmla="*/ 115 h 238"/>
                <a:gd name="T40" fmla="*/ 92 w 230"/>
                <a:gd name="T41" fmla="*/ 119 h 238"/>
                <a:gd name="T42" fmla="*/ 97 w 230"/>
                <a:gd name="T43" fmla="*/ 130 h 238"/>
                <a:gd name="T44" fmla="*/ 86 w 230"/>
                <a:gd name="T45" fmla="*/ 101 h 238"/>
                <a:gd name="T46" fmla="*/ 71 w 230"/>
                <a:gd name="T47" fmla="*/ 96 h 238"/>
                <a:gd name="T48" fmla="*/ 90 w 230"/>
                <a:gd name="T49" fmla="*/ 114 h 238"/>
                <a:gd name="T50" fmla="*/ 83 w 230"/>
                <a:gd name="T51" fmla="*/ 84 h 238"/>
                <a:gd name="T52" fmla="*/ 80 w 230"/>
                <a:gd name="T53" fmla="*/ 68 h 238"/>
                <a:gd name="T54" fmla="*/ 91 w 230"/>
                <a:gd name="T55" fmla="*/ 77 h 238"/>
                <a:gd name="T56" fmla="*/ 93 w 230"/>
                <a:gd name="T57" fmla="*/ 74 h 238"/>
                <a:gd name="T58" fmla="*/ 87 w 230"/>
                <a:gd name="T59" fmla="*/ 61 h 238"/>
                <a:gd name="T60" fmla="*/ 103 w 230"/>
                <a:gd name="T61" fmla="*/ 67 h 238"/>
                <a:gd name="T62" fmla="*/ 103 w 230"/>
                <a:gd name="T63" fmla="*/ 67 h 238"/>
                <a:gd name="T64" fmla="*/ 60 w 230"/>
                <a:gd name="T65" fmla="*/ 31 h 238"/>
                <a:gd name="T66" fmla="*/ 90 w 230"/>
                <a:gd name="T67" fmla="*/ 52 h 238"/>
                <a:gd name="T68" fmla="*/ 62 w 230"/>
                <a:gd name="T69" fmla="*/ 79 h 238"/>
                <a:gd name="T70" fmla="*/ 209 w 230"/>
                <a:gd name="T71" fmla="*/ 212 h 238"/>
                <a:gd name="T72" fmla="*/ 212 w 230"/>
                <a:gd name="T73" fmla="*/ 230 h 238"/>
                <a:gd name="T74" fmla="*/ 199 w 230"/>
                <a:gd name="T75" fmla="*/ 233 h 238"/>
                <a:gd name="T76" fmla="*/ 32 w 230"/>
                <a:gd name="T77" fmla="*/ 107 h 238"/>
                <a:gd name="T78" fmla="*/ 5 w 230"/>
                <a:gd name="T79" fmla="*/ 120 h 238"/>
                <a:gd name="T80" fmla="*/ 0 w 230"/>
                <a:gd name="T81" fmla="*/ 118 h 238"/>
                <a:gd name="T82" fmla="*/ 21 w 230"/>
                <a:gd name="T83" fmla="*/ 134 h 238"/>
                <a:gd name="T84" fmla="*/ 103 w 230"/>
                <a:gd name="T85" fmla="*/ 208 h 238"/>
                <a:gd name="T86" fmla="*/ 221 w 230"/>
                <a:gd name="T87" fmla="*/ 236 h 238"/>
                <a:gd name="T88" fmla="*/ 230 w 230"/>
                <a:gd name="T89" fmla="*/ 213 h 238"/>
                <a:gd name="T90" fmla="*/ 227 w 230"/>
                <a:gd name="T91" fmla="*/ 206 h 238"/>
                <a:gd name="T92" fmla="*/ 101 w 230"/>
                <a:gd name="T93" fmla="*/ 75 h 238"/>
                <a:gd name="T94" fmla="*/ 116 w 230"/>
                <a:gd name="T95" fmla="*/ 61 h 238"/>
                <a:gd name="T96" fmla="*/ 116 w 230"/>
                <a:gd name="T97" fmla="*/ 60 h 238"/>
                <a:gd name="T98" fmla="*/ 115 w 230"/>
                <a:gd name="T99" fmla="*/ 58 h 238"/>
                <a:gd name="T100" fmla="*/ 113 w 230"/>
                <a:gd name="T101" fmla="*/ 57 h 238"/>
                <a:gd name="T102" fmla="*/ 15 w 230"/>
                <a:gd name="T103" fmla="*/ 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0" h="238">
                  <a:moveTo>
                    <a:pt x="211" y="233"/>
                  </a:moveTo>
                  <a:cubicBezTo>
                    <a:pt x="211" y="233"/>
                    <a:pt x="211" y="233"/>
                    <a:pt x="211" y="233"/>
                  </a:cubicBezTo>
                  <a:cubicBezTo>
                    <a:pt x="211" y="233"/>
                    <a:pt x="211" y="233"/>
                    <a:pt x="211" y="233"/>
                  </a:cubicBezTo>
                  <a:moveTo>
                    <a:pt x="216" y="232"/>
                  </a:moveTo>
                  <a:cubicBezTo>
                    <a:pt x="216" y="231"/>
                    <a:pt x="217" y="229"/>
                    <a:pt x="217" y="227"/>
                  </a:cubicBezTo>
                  <a:cubicBezTo>
                    <a:pt x="219" y="229"/>
                    <a:pt x="221" y="230"/>
                    <a:pt x="223" y="231"/>
                  </a:cubicBezTo>
                  <a:cubicBezTo>
                    <a:pt x="222" y="231"/>
                    <a:pt x="221" y="232"/>
                    <a:pt x="220" y="232"/>
                  </a:cubicBezTo>
                  <a:cubicBezTo>
                    <a:pt x="219" y="232"/>
                    <a:pt x="218" y="232"/>
                    <a:pt x="216" y="232"/>
                  </a:cubicBezTo>
                  <a:moveTo>
                    <a:pt x="225" y="230"/>
                  </a:moveTo>
                  <a:cubicBezTo>
                    <a:pt x="222" y="228"/>
                    <a:pt x="220" y="227"/>
                    <a:pt x="217" y="225"/>
                  </a:cubicBezTo>
                  <a:cubicBezTo>
                    <a:pt x="217" y="223"/>
                    <a:pt x="217" y="222"/>
                    <a:pt x="217" y="221"/>
                  </a:cubicBezTo>
                  <a:cubicBezTo>
                    <a:pt x="217" y="220"/>
                    <a:pt x="217" y="220"/>
                    <a:pt x="217" y="220"/>
                  </a:cubicBezTo>
                  <a:cubicBezTo>
                    <a:pt x="220" y="221"/>
                    <a:pt x="223" y="222"/>
                    <a:pt x="225" y="224"/>
                  </a:cubicBezTo>
                  <a:cubicBezTo>
                    <a:pt x="225" y="225"/>
                    <a:pt x="225" y="225"/>
                    <a:pt x="225" y="225"/>
                  </a:cubicBezTo>
                  <a:cubicBezTo>
                    <a:pt x="225" y="227"/>
                    <a:pt x="225" y="228"/>
                    <a:pt x="225" y="230"/>
                  </a:cubicBezTo>
                  <a:moveTo>
                    <a:pt x="225" y="222"/>
                  </a:moveTo>
                  <a:cubicBezTo>
                    <a:pt x="223" y="220"/>
                    <a:pt x="220" y="218"/>
                    <a:pt x="217" y="217"/>
                  </a:cubicBezTo>
                  <a:cubicBezTo>
                    <a:pt x="217" y="216"/>
                    <a:pt x="217" y="214"/>
                    <a:pt x="217" y="212"/>
                  </a:cubicBezTo>
                  <a:cubicBezTo>
                    <a:pt x="216" y="212"/>
                    <a:pt x="216" y="212"/>
                    <a:pt x="216" y="212"/>
                  </a:cubicBezTo>
                  <a:cubicBezTo>
                    <a:pt x="217" y="212"/>
                    <a:pt x="218" y="212"/>
                    <a:pt x="218" y="212"/>
                  </a:cubicBezTo>
                  <a:cubicBezTo>
                    <a:pt x="220" y="213"/>
                    <a:pt x="223" y="215"/>
                    <a:pt x="225" y="216"/>
                  </a:cubicBezTo>
                  <a:cubicBezTo>
                    <a:pt x="225" y="216"/>
                    <a:pt x="225" y="216"/>
                    <a:pt x="225" y="216"/>
                  </a:cubicBezTo>
                  <a:cubicBezTo>
                    <a:pt x="225" y="218"/>
                    <a:pt x="225" y="220"/>
                    <a:pt x="225" y="222"/>
                  </a:cubicBezTo>
                  <a:moveTo>
                    <a:pt x="226" y="214"/>
                  </a:moveTo>
                  <a:cubicBezTo>
                    <a:pt x="224" y="213"/>
                    <a:pt x="223" y="212"/>
                    <a:pt x="222" y="211"/>
                  </a:cubicBezTo>
                  <a:cubicBezTo>
                    <a:pt x="223" y="211"/>
                    <a:pt x="224" y="211"/>
                    <a:pt x="226" y="211"/>
                  </a:cubicBezTo>
                  <a:cubicBezTo>
                    <a:pt x="226" y="211"/>
                    <a:pt x="226" y="212"/>
                    <a:pt x="226" y="213"/>
                  </a:cubicBezTo>
                  <a:cubicBezTo>
                    <a:pt x="226" y="214"/>
                    <a:pt x="226" y="214"/>
                    <a:pt x="226" y="214"/>
                  </a:cubicBezTo>
                  <a:moveTo>
                    <a:pt x="209" y="207"/>
                  </a:moveTo>
                  <a:cubicBezTo>
                    <a:pt x="194" y="207"/>
                    <a:pt x="175" y="204"/>
                    <a:pt x="155" y="194"/>
                  </a:cubicBezTo>
                  <a:cubicBezTo>
                    <a:pt x="167" y="197"/>
                    <a:pt x="181" y="200"/>
                    <a:pt x="192" y="202"/>
                  </a:cubicBezTo>
                  <a:cubicBezTo>
                    <a:pt x="200" y="204"/>
                    <a:pt x="207" y="206"/>
                    <a:pt x="214" y="207"/>
                  </a:cubicBezTo>
                  <a:cubicBezTo>
                    <a:pt x="213" y="207"/>
                    <a:pt x="213" y="207"/>
                    <a:pt x="213" y="207"/>
                  </a:cubicBezTo>
                  <a:cubicBezTo>
                    <a:pt x="212" y="207"/>
                    <a:pt x="212" y="207"/>
                    <a:pt x="212" y="207"/>
                  </a:cubicBezTo>
                  <a:cubicBezTo>
                    <a:pt x="212" y="207"/>
                    <a:pt x="212" y="207"/>
                    <a:pt x="212" y="207"/>
                  </a:cubicBezTo>
                  <a:cubicBezTo>
                    <a:pt x="212" y="207"/>
                    <a:pt x="212" y="207"/>
                    <a:pt x="212" y="207"/>
                  </a:cubicBezTo>
                  <a:cubicBezTo>
                    <a:pt x="211" y="207"/>
                    <a:pt x="210" y="207"/>
                    <a:pt x="209" y="207"/>
                  </a:cubicBezTo>
                  <a:cubicBezTo>
                    <a:pt x="209" y="207"/>
                    <a:pt x="209" y="207"/>
                    <a:pt x="209" y="207"/>
                  </a:cubicBezTo>
                  <a:moveTo>
                    <a:pt x="177" y="197"/>
                  </a:moveTo>
                  <a:cubicBezTo>
                    <a:pt x="166" y="195"/>
                    <a:pt x="154" y="192"/>
                    <a:pt x="146" y="190"/>
                  </a:cubicBezTo>
                  <a:cubicBezTo>
                    <a:pt x="140" y="187"/>
                    <a:pt x="135" y="184"/>
                    <a:pt x="130" y="180"/>
                  </a:cubicBezTo>
                  <a:cubicBezTo>
                    <a:pt x="128" y="179"/>
                    <a:pt x="126" y="178"/>
                    <a:pt x="124" y="176"/>
                  </a:cubicBezTo>
                  <a:cubicBezTo>
                    <a:pt x="134" y="180"/>
                    <a:pt x="145" y="183"/>
                    <a:pt x="154" y="187"/>
                  </a:cubicBezTo>
                  <a:cubicBezTo>
                    <a:pt x="155" y="187"/>
                    <a:pt x="155" y="187"/>
                    <a:pt x="155" y="187"/>
                  </a:cubicBezTo>
                  <a:cubicBezTo>
                    <a:pt x="162" y="191"/>
                    <a:pt x="170" y="194"/>
                    <a:pt x="177" y="197"/>
                  </a:cubicBezTo>
                  <a:moveTo>
                    <a:pt x="144" y="181"/>
                  </a:moveTo>
                  <a:cubicBezTo>
                    <a:pt x="135" y="178"/>
                    <a:pt x="126" y="175"/>
                    <a:pt x="119" y="172"/>
                  </a:cubicBezTo>
                  <a:cubicBezTo>
                    <a:pt x="114" y="167"/>
                    <a:pt x="109" y="163"/>
                    <a:pt x="104" y="158"/>
                  </a:cubicBezTo>
                  <a:cubicBezTo>
                    <a:pt x="113" y="162"/>
                    <a:pt x="122" y="167"/>
                    <a:pt x="131" y="172"/>
                  </a:cubicBezTo>
                  <a:cubicBezTo>
                    <a:pt x="132" y="172"/>
                    <a:pt x="132" y="172"/>
                    <a:pt x="132" y="172"/>
                  </a:cubicBezTo>
                  <a:cubicBezTo>
                    <a:pt x="132" y="173"/>
                    <a:pt x="132" y="173"/>
                    <a:pt x="132" y="173"/>
                  </a:cubicBezTo>
                  <a:cubicBezTo>
                    <a:pt x="132" y="173"/>
                    <a:pt x="133" y="173"/>
                    <a:pt x="133" y="173"/>
                  </a:cubicBezTo>
                  <a:cubicBezTo>
                    <a:pt x="133" y="173"/>
                    <a:pt x="133" y="173"/>
                    <a:pt x="133" y="173"/>
                  </a:cubicBezTo>
                  <a:cubicBezTo>
                    <a:pt x="137" y="176"/>
                    <a:pt x="140" y="178"/>
                    <a:pt x="144" y="181"/>
                  </a:cubicBezTo>
                  <a:moveTo>
                    <a:pt x="125" y="166"/>
                  </a:moveTo>
                  <a:cubicBezTo>
                    <a:pt x="117" y="162"/>
                    <a:pt x="108" y="157"/>
                    <a:pt x="100" y="153"/>
                  </a:cubicBezTo>
                  <a:cubicBezTo>
                    <a:pt x="97" y="149"/>
                    <a:pt x="94" y="144"/>
                    <a:pt x="91" y="140"/>
                  </a:cubicBezTo>
                  <a:cubicBezTo>
                    <a:pt x="98" y="143"/>
                    <a:pt x="105" y="148"/>
                    <a:pt x="111" y="152"/>
                  </a:cubicBezTo>
                  <a:cubicBezTo>
                    <a:pt x="116" y="157"/>
                    <a:pt x="120" y="162"/>
                    <a:pt x="125" y="166"/>
                  </a:cubicBezTo>
                  <a:moveTo>
                    <a:pt x="19" y="128"/>
                  </a:moveTo>
                  <a:cubicBezTo>
                    <a:pt x="15" y="127"/>
                    <a:pt x="11" y="125"/>
                    <a:pt x="7" y="124"/>
                  </a:cubicBezTo>
                  <a:cubicBezTo>
                    <a:pt x="10" y="122"/>
                    <a:pt x="12" y="121"/>
                    <a:pt x="14" y="119"/>
                  </a:cubicBezTo>
                  <a:cubicBezTo>
                    <a:pt x="16" y="122"/>
                    <a:pt x="17" y="125"/>
                    <a:pt x="19" y="128"/>
                  </a:cubicBezTo>
                  <a:moveTo>
                    <a:pt x="108" y="147"/>
                  </a:moveTo>
                  <a:cubicBezTo>
                    <a:pt x="101" y="143"/>
                    <a:pt x="95" y="139"/>
                    <a:pt x="88" y="136"/>
                  </a:cubicBezTo>
                  <a:cubicBezTo>
                    <a:pt x="85" y="131"/>
                    <a:pt x="82" y="125"/>
                    <a:pt x="79" y="119"/>
                  </a:cubicBezTo>
                  <a:cubicBezTo>
                    <a:pt x="86" y="124"/>
                    <a:pt x="93" y="129"/>
                    <a:pt x="100" y="134"/>
                  </a:cubicBezTo>
                  <a:cubicBezTo>
                    <a:pt x="102" y="139"/>
                    <a:pt x="105" y="143"/>
                    <a:pt x="108" y="147"/>
                  </a:cubicBezTo>
                  <a:moveTo>
                    <a:pt x="22" y="128"/>
                  </a:moveTo>
                  <a:cubicBezTo>
                    <a:pt x="20" y="125"/>
                    <a:pt x="18" y="122"/>
                    <a:pt x="16" y="118"/>
                  </a:cubicBezTo>
                  <a:cubicBezTo>
                    <a:pt x="18" y="117"/>
                    <a:pt x="20" y="116"/>
                    <a:pt x="21" y="115"/>
                  </a:cubicBezTo>
                  <a:cubicBezTo>
                    <a:pt x="23" y="118"/>
                    <a:pt x="25" y="122"/>
                    <a:pt x="27" y="126"/>
                  </a:cubicBezTo>
                  <a:cubicBezTo>
                    <a:pt x="25" y="127"/>
                    <a:pt x="24" y="127"/>
                    <a:pt x="22" y="128"/>
                  </a:cubicBezTo>
                  <a:moveTo>
                    <a:pt x="28" y="124"/>
                  </a:moveTo>
                  <a:cubicBezTo>
                    <a:pt x="27" y="121"/>
                    <a:pt x="25" y="117"/>
                    <a:pt x="23" y="114"/>
                  </a:cubicBezTo>
                  <a:cubicBezTo>
                    <a:pt x="25" y="113"/>
                    <a:pt x="26" y="112"/>
                    <a:pt x="28" y="111"/>
                  </a:cubicBezTo>
                  <a:cubicBezTo>
                    <a:pt x="29" y="115"/>
                    <a:pt x="30" y="118"/>
                    <a:pt x="31" y="122"/>
                  </a:cubicBezTo>
                  <a:cubicBezTo>
                    <a:pt x="30" y="123"/>
                    <a:pt x="29" y="123"/>
                    <a:pt x="28" y="124"/>
                  </a:cubicBezTo>
                  <a:moveTo>
                    <a:pt x="97" y="130"/>
                  </a:moveTo>
                  <a:cubicBezTo>
                    <a:pt x="91" y="125"/>
                    <a:pt x="84" y="120"/>
                    <a:pt x="77" y="115"/>
                  </a:cubicBezTo>
                  <a:cubicBezTo>
                    <a:pt x="75" y="110"/>
                    <a:pt x="74" y="105"/>
                    <a:pt x="72" y="100"/>
                  </a:cubicBezTo>
                  <a:cubicBezTo>
                    <a:pt x="75" y="103"/>
                    <a:pt x="78" y="106"/>
                    <a:pt x="81" y="108"/>
                  </a:cubicBezTo>
                  <a:cubicBezTo>
                    <a:pt x="84" y="111"/>
                    <a:pt x="87" y="114"/>
                    <a:pt x="90" y="117"/>
                  </a:cubicBezTo>
                  <a:cubicBezTo>
                    <a:pt x="90" y="118"/>
                    <a:pt x="91" y="118"/>
                    <a:pt x="92" y="119"/>
                  </a:cubicBezTo>
                  <a:cubicBezTo>
                    <a:pt x="92" y="119"/>
                    <a:pt x="92" y="119"/>
                    <a:pt x="92" y="119"/>
                  </a:cubicBezTo>
                  <a:cubicBezTo>
                    <a:pt x="91" y="119"/>
                    <a:pt x="92" y="120"/>
                    <a:pt x="92" y="120"/>
                  </a:cubicBezTo>
                  <a:cubicBezTo>
                    <a:pt x="93" y="120"/>
                    <a:pt x="93" y="120"/>
                    <a:pt x="93" y="120"/>
                  </a:cubicBezTo>
                  <a:cubicBezTo>
                    <a:pt x="94" y="124"/>
                    <a:pt x="96" y="127"/>
                    <a:pt x="97" y="130"/>
                  </a:cubicBezTo>
                  <a:moveTo>
                    <a:pt x="86" y="101"/>
                  </a:moveTo>
                  <a:cubicBezTo>
                    <a:pt x="81" y="96"/>
                    <a:pt x="76" y="91"/>
                    <a:pt x="71" y="85"/>
                  </a:cubicBezTo>
                  <a:cubicBezTo>
                    <a:pt x="75" y="86"/>
                    <a:pt x="79" y="88"/>
                    <a:pt x="83" y="89"/>
                  </a:cubicBezTo>
                  <a:cubicBezTo>
                    <a:pt x="84" y="93"/>
                    <a:pt x="85" y="97"/>
                    <a:pt x="86" y="101"/>
                  </a:cubicBezTo>
                  <a:moveTo>
                    <a:pt x="90" y="114"/>
                  </a:moveTo>
                  <a:cubicBezTo>
                    <a:pt x="88" y="112"/>
                    <a:pt x="85" y="109"/>
                    <a:pt x="82" y="107"/>
                  </a:cubicBezTo>
                  <a:cubicBezTo>
                    <a:pt x="79" y="103"/>
                    <a:pt x="75" y="100"/>
                    <a:pt x="71" y="97"/>
                  </a:cubicBezTo>
                  <a:cubicBezTo>
                    <a:pt x="71" y="96"/>
                    <a:pt x="71" y="96"/>
                    <a:pt x="71" y="96"/>
                  </a:cubicBezTo>
                  <a:cubicBezTo>
                    <a:pt x="70" y="93"/>
                    <a:pt x="69" y="89"/>
                    <a:pt x="68" y="85"/>
                  </a:cubicBezTo>
                  <a:cubicBezTo>
                    <a:pt x="73" y="92"/>
                    <a:pt x="79" y="98"/>
                    <a:pt x="86" y="104"/>
                  </a:cubicBezTo>
                  <a:cubicBezTo>
                    <a:pt x="87" y="105"/>
                    <a:pt x="87" y="105"/>
                    <a:pt x="87" y="105"/>
                  </a:cubicBezTo>
                  <a:cubicBezTo>
                    <a:pt x="88" y="108"/>
                    <a:pt x="89" y="111"/>
                    <a:pt x="90" y="114"/>
                  </a:cubicBezTo>
                  <a:moveTo>
                    <a:pt x="83" y="84"/>
                  </a:moveTo>
                  <a:cubicBezTo>
                    <a:pt x="78" y="83"/>
                    <a:pt x="73" y="81"/>
                    <a:pt x="68" y="79"/>
                  </a:cubicBezTo>
                  <a:cubicBezTo>
                    <a:pt x="69" y="78"/>
                    <a:pt x="71" y="76"/>
                    <a:pt x="73" y="74"/>
                  </a:cubicBezTo>
                  <a:cubicBezTo>
                    <a:pt x="76" y="77"/>
                    <a:pt x="80" y="81"/>
                    <a:pt x="83" y="84"/>
                  </a:cubicBezTo>
                  <a:moveTo>
                    <a:pt x="85" y="83"/>
                  </a:moveTo>
                  <a:cubicBezTo>
                    <a:pt x="82" y="80"/>
                    <a:pt x="78" y="76"/>
                    <a:pt x="75" y="72"/>
                  </a:cubicBezTo>
                  <a:cubicBezTo>
                    <a:pt x="76" y="72"/>
                    <a:pt x="77" y="71"/>
                    <a:pt x="78" y="70"/>
                  </a:cubicBezTo>
                  <a:cubicBezTo>
                    <a:pt x="78" y="69"/>
                    <a:pt x="79" y="69"/>
                    <a:pt x="80" y="68"/>
                  </a:cubicBezTo>
                  <a:cubicBezTo>
                    <a:pt x="82" y="72"/>
                    <a:pt x="86" y="76"/>
                    <a:pt x="90" y="79"/>
                  </a:cubicBezTo>
                  <a:cubicBezTo>
                    <a:pt x="89" y="80"/>
                    <a:pt x="88" y="81"/>
                    <a:pt x="87" y="82"/>
                  </a:cubicBezTo>
                  <a:cubicBezTo>
                    <a:pt x="86" y="83"/>
                    <a:pt x="86" y="83"/>
                    <a:pt x="85" y="83"/>
                  </a:cubicBezTo>
                  <a:moveTo>
                    <a:pt x="91" y="77"/>
                  </a:moveTo>
                  <a:cubicBezTo>
                    <a:pt x="87" y="74"/>
                    <a:pt x="84" y="71"/>
                    <a:pt x="81" y="67"/>
                  </a:cubicBezTo>
                  <a:cubicBezTo>
                    <a:pt x="83" y="65"/>
                    <a:pt x="84" y="64"/>
                    <a:pt x="86" y="63"/>
                  </a:cubicBezTo>
                  <a:cubicBezTo>
                    <a:pt x="88" y="66"/>
                    <a:pt x="91" y="70"/>
                    <a:pt x="93" y="74"/>
                  </a:cubicBezTo>
                  <a:cubicBezTo>
                    <a:pt x="93" y="74"/>
                    <a:pt x="93" y="74"/>
                    <a:pt x="93" y="74"/>
                  </a:cubicBezTo>
                  <a:cubicBezTo>
                    <a:pt x="93" y="74"/>
                    <a:pt x="93" y="75"/>
                    <a:pt x="94" y="75"/>
                  </a:cubicBezTo>
                  <a:cubicBezTo>
                    <a:pt x="93" y="76"/>
                    <a:pt x="92" y="77"/>
                    <a:pt x="91" y="77"/>
                  </a:cubicBezTo>
                  <a:moveTo>
                    <a:pt x="96" y="73"/>
                  </a:moveTo>
                  <a:cubicBezTo>
                    <a:pt x="93" y="69"/>
                    <a:pt x="90" y="65"/>
                    <a:pt x="87" y="61"/>
                  </a:cubicBezTo>
                  <a:cubicBezTo>
                    <a:pt x="89" y="60"/>
                    <a:pt x="91" y="58"/>
                    <a:pt x="93" y="56"/>
                  </a:cubicBezTo>
                  <a:cubicBezTo>
                    <a:pt x="96" y="60"/>
                    <a:pt x="98" y="64"/>
                    <a:pt x="101" y="68"/>
                  </a:cubicBezTo>
                  <a:cubicBezTo>
                    <a:pt x="100" y="70"/>
                    <a:pt x="98" y="72"/>
                    <a:pt x="96" y="73"/>
                  </a:cubicBezTo>
                  <a:moveTo>
                    <a:pt x="103" y="67"/>
                  </a:moveTo>
                  <a:cubicBezTo>
                    <a:pt x="100" y="63"/>
                    <a:pt x="97" y="59"/>
                    <a:pt x="94" y="55"/>
                  </a:cubicBezTo>
                  <a:cubicBezTo>
                    <a:pt x="94" y="55"/>
                    <a:pt x="94" y="55"/>
                    <a:pt x="94" y="55"/>
                  </a:cubicBezTo>
                  <a:cubicBezTo>
                    <a:pt x="99" y="56"/>
                    <a:pt x="105" y="59"/>
                    <a:pt x="110" y="61"/>
                  </a:cubicBezTo>
                  <a:cubicBezTo>
                    <a:pt x="108" y="63"/>
                    <a:pt x="105" y="65"/>
                    <a:pt x="103" y="67"/>
                  </a:cubicBezTo>
                  <a:moveTo>
                    <a:pt x="60" y="31"/>
                  </a:moveTo>
                  <a:cubicBezTo>
                    <a:pt x="49" y="25"/>
                    <a:pt x="39" y="18"/>
                    <a:pt x="30" y="12"/>
                  </a:cubicBezTo>
                  <a:cubicBezTo>
                    <a:pt x="34" y="13"/>
                    <a:pt x="37" y="14"/>
                    <a:pt x="41" y="15"/>
                  </a:cubicBezTo>
                  <a:cubicBezTo>
                    <a:pt x="47" y="21"/>
                    <a:pt x="53" y="26"/>
                    <a:pt x="60" y="31"/>
                  </a:cubicBezTo>
                  <a:moveTo>
                    <a:pt x="5" y="120"/>
                  </a:moveTo>
                  <a:cubicBezTo>
                    <a:pt x="5" y="119"/>
                    <a:pt x="5" y="119"/>
                    <a:pt x="5" y="118"/>
                  </a:cubicBezTo>
                  <a:cubicBezTo>
                    <a:pt x="5" y="82"/>
                    <a:pt x="13" y="39"/>
                    <a:pt x="15" y="7"/>
                  </a:cubicBezTo>
                  <a:cubicBezTo>
                    <a:pt x="34" y="20"/>
                    <a:pt x="62" y="40"/>
                    <a:pt x="90" y="52"/>
                  </a:cubicBezTo>
                  <a:cubicBezTo>
                    <a:pt x="83" y="59"/>
                    <a:pt x="77" y="64"/>
                    <a:pt x="72" y="69"/>
                  </a:cubicBezTo>
                  <a:cubicBezTo>
                    <a:pt x="69" y="71"/>
                    <a:pt x="67" y="74"/>
                    <a:pt x="65" y="75"/>
                  </a:cubicBezTo>
                  <a:cubicBezTo>
                    <a:pt x="64" y="76"/>
                    <a:pt x="64" y="77"/>
                    <a:pt x="63" y="78"/>
                  </a:cubicBezTo>
                  <a:cubicBezTo>
                    <a:pt x="63" y="78"/>
                    <a:pt x="63" y="79"/>
                    <a:pt x="62" y="79"/>
                  </a:cubicBezTo>
                  <a:cubicBezTo>
                    <a:pt x="62" y="79"/>
                    <a:pt x="62" y="80"/>
                    <a:pt x="62" y="81"/>
                  </a:cubicBezTo>
                  <a:cubicBezTo>
                    <a:pt x="62" y="81"/>
                    <a:pt x="62" y="81"/>
                    <a:pt x="62" y="81"/>
                  </a:cubicBezTo>
                  <a:cubicBezTo>
                    <a:pt x="73" y="131"/>
                    <a:pt x="99" y="164"/>
                    <a:pt x="128" y="184"/>
                  </a:cubicBezTo>
                  <a:cubicBezTo>
                    <a:pt x="156" y="204"/>
                    <a:pt x="188" y="212"/>
                    <a:pt x="209" y="212"/>
                  </a:cubicBezTo>
                  <a:cubicBezTo>
                    <a:pt x="210" y="212"/>
                    <a:pt x="211" y="212"/>
                    <a:pt x="212" y="212"/>
                  </a:cubicBezTo>
                  <a:cubicBezTo>
                    <a:pt x="212" y="212"/>
                    <a:pt x="212" y="212"/>
                    <a:pt x="212" y="212"/>
                  </a:cubicBezTo>
                  <a:cubicBezTo>
                    <a:pt x="212" y="214"/>
                    <a:pt x="213" y="217"/>
                    <a:pt x="213" y="221"/>
                  </a:cubicBezTo>
                  <a:cubicBezTo>
                    <a:pt x="213" y="224"/>
                    <a:pt x="212" y="227"/>
                    <a:pt x="212" y="230"/>
                  </a:cubicBezTo>
                  <a:cubicBezTo>
                    <a:pt x="212" y="231"/>
                    <a:pt x="211" y="232"/>
                    <a:pt x="211" y="232"/>
                  </a:cubicBezTo>
                  <a:cubicBezTo>
                    <a:pt x="211" y="233"/>
                    <a:pt x="211" y="233"/>
                    <a:pt x="211" y="233"/>
                  </a:cubicBezTo>
                  <a:cubicBezTo>
                    <a:pt x="208" y="233"/>
                    <a:pt x="204" y="233"/>
                    <a:pt x="200" y="233"/>
                  </a:cubicBezTo>
                  <a:cubicBezTo>
                    <a:pt x="200" y="233"/>
                    <a:pt x="200" y="233"/>
                    <a:pt x="199" y="233"/>
                  </a:cubicBezTo>
                  <a:cubicBezTo>
                    <a:pt x="174" y="233"/>
                    <a:pt x="138" y="225"/>
                    <a:pt x="105" y="204"/>
                  </a:cubicBezTo>
                  <a:cubicBezTo>
                    <a:pt x="76" y="187"/>
                    <a:pt x="50" y="160"/>
                    <a:pt x="36" y="123"/>
                  </a:cubicBezTo>
                  <a:cubicBezTo>
                    <a:pt x="36" y="122"/>
                    <a:pt x="36" y="122"/>
                    <a:pt x="36" y="122"/>
                  </a:cubicBezTo>
                  <a:cubicBezTo>
                    <a:pt x="34" y="117"/>
                    <a:pt x="33" y="112"/>
                    <a:pt x="32" y="107"/>
                  </a:cubicBezTo>
                  <a:cubicBezTo>
                    <a:pt x="31" y="106"/>
                    <a:pt x="31" y="106"/>
                    <a:pt x="30" y="106"/>
                  </a:cubicBezTo>
                  <a:cubicBezTo>
                    <a:pt x="30" y="105"/>
                    <a:pt x="30" y="105"/>
                    <a:pt x="29" y="105"/>
                  </a:cubicBezTo>
                  <a:cubicBezTo>
                    <a:pt x="29" y="105"/>
                    <a:pt x="29" y="105"/>
                    <a:pt x="28" y="106"/>
                  </a:cubicBezTo>
                  <a:cubicBezTo>
                    <a:pt x="19" y="111"/>
                    <a:pt x="13" y="115"/>
                    <a:pt x="5" y="120"/>
                  </a:cubicBezTo>
                  <a:moveTo>
                    <a:pt x="13" y="0"/>
                  </a:moveTo>
                  <a:cubicBezTo>
                    <a:pt x="13" y="0"/>
                    <a:pt x="13" y="0"/>
                    <a:pt x="12" y="0"/>
                  </a:cubicBezTo>
                  <a:cubicBezTo>
                    <a:pt x="12" y="1"/>
                    <a:pt x="11" y="2"/>
                    <a:pt x="11" y="2"/>
                  </a:cubicBezTo>
                  <a:cubicBezTo>
                    <a:pt x="9" y="34"/>
                    <a:pt x="0" y="80"/>
                    <a:pt x="0" y="118"/>
                  </a:cubicBezTo>
                  <a:cubicBezTo>
                    <a:pt x="0" y="120"/>
                    <a:pt x="0" y="121"/>
                    <a:pt x="0" y="123"/>
                  </a:cubicBezTo>
                  <a:cubicBezTo>
                    <a:pt x="0" y="123"/>
                    <a:pt x="0" y="123"/>
                    <a:pt x="0" y="123"/>
                  </a:cubicBezTo>
                  <a:cubicBezTo>
                    <a:pt x="0" y="124"/>
                    <a:pt x="0" y="126"/>
                    <a:pt x="1" y="126"/>
                  </a:cubicBezTo>
                  <a:cubicBezTo>
                    <a:pt x="8" y="129"/>
                    <a:pt x="14" y="131"/>
                    <a:pt x="21" y="134"/>
                  </a:cubicBezTo>
                  <a:cubicBezTo>
                    <a:pt x="21" y="134"/>
                    <a:pt x="22" y="134"/>
                    <a:pt x="22" y="134"/>
                  </a:cubicBezTo>
                  <a:cubicBezTo>
                    <a:pt x="22" y="134"/>
                    <a:pt x="23" y="134"/>
                    <a:pt x="23" y="133"/>
                  </a:cubicBezTo>
                  <a:cubicBezTo>
                    <a:pt x="27" y="131"/>
                    <a:pt x="30" y="129"/>
                    <a:pt x="33" y="126"/>
                  </a:cubicBezTo>
                  <a:cubicBezTo>
                    <a:pt x="47" y="164"/>
                    <a:pt x="74" y="190"/>
                    <a:pt x="103" y="208"/>
                  </a:cubicBezTo>
                  <a:cubicBezTo>
                    <a:pt x="136" y="229"/>
                    <a:pt x="173" y="238"/>
                    <a:pt x="200" y="238"/>
                  </a:cubicBezTo>
                  <a:cubicBezTo>
                    <a:pt x="204" y="238"/>
                    <a:pt x="208" y="238"/>
                    <a:pt x="212" y="237"/>
                  </a:cubicBezTo>
                  <a:cubicBezTo>
                    <a:pt x="212" y="237"/>
                    <a:pt x="212" y="237"/>
                    <a:pt x="212" y="237"/>
                  </a:cubicBezTo>
                  <a:cubicBezTo>
                    <a:pt x="216" y="237"/>
                    <a:pt x="219" y="236"/>
                    <a:pt x="221" y="236"/>
                  </a:cubicBezTo>
                  <a:cubicBezTo>
                    <a:pt x="223" y="236"/>
                    <a:pt x="225" y="235"/>
                    <a:pt x="227" y="235"/>
                  </a:cubicBezTo>
                  <a:cubicBezTo>
                    <a:pt x="228" y="234"/>
                    <a:pt x="229" y="234"/>
                    <a:pt x="229" y="233"/>
                  </a:cubicBezTo>
                  <a:cubicBezTo>
                    <a:pt x="229" y="231"/>
                    <a:pt x="229" y="228"/>
                    <a:pt x="230" y="225"/>
                  </a:cubicBezTo>
                  <a:cubicBezTo>
                    <a:pt x="230" y="221"/>
                    <a:pt x="230" y="217"/>
                    <a:pt x="230" y="213"/>
                  </a:cubicBezTo>
                  <a:cubicBezTo>
                    <a:pt x="230" y="211"/>
                    <a:pt x="230" y="209"/>
                    <a:pt x="230" y="208"/>
                  </a:cubicBezTo>
                  <a:cubicBezTo>
                    <a:pt x="230" y="207"/>
                    <a:pt x="229" y="206"/>
                    <a:pt x="228" y="206"/>
                  </a:cubicBezTo>
                  <a:cubicBezTo>
                    <a:pt x="228" y="206"/>
                    <a:pt x="228" y="206"/>
                    <a:pt x="227" y="206"/>
                  </a:cubicBezTo>
                  <a:cubicBezTo>
                    <a:pt x="227" y="206"/>
                    <a:pt x="227" y="206"/>
                    <a:pt x="227" y="206"/>
                  </a:cubicBezTo>
                  <a:cubicBezTo>
                    <a:pt x="203" y="200"/>
                    <a:pt x="173" y="194"/>
                    <a:pt x="147" y="177"/>
                  </a:cubicBezTo>
                  <a:cubicBezTo>
                    <a:pt x="121" y="161"/>
                    <a:pt x="98" y="134"/>
                    <a:pt x="87" y="88"/>
                  </a:cubicBezTo>
                  <a:cubicBezTo>
                    <a:pt x="87" y="88"/>
                    <a:pt x="88" y="87"/>
                    <a:pt x="88" y="87"/>
                  </a:cubicBezTo>
                  <a:cubicBezTo>
                    <a:pt x="90" y="85"/>
                    <a:pt x="95" y="80"/>
                    <a:pt x="101" y="75"/>
                  </a:cubicBezTo>
                  <a:cubicBezTo>
                    <a:pt x="106" y="70"/>
                    <a:pt x="112" y="65"/>
                    <a:pt x="115" y="62"/>
                  </a:cubicBezTo>
                  <a:cubicBezTo>
                    <a:pt x="115" y="62"/>
                    <a:pt x="115" y="62"/>
                    <a:pt x="115" y="62"/>
                  </a:cubicBezTo>
                  <a:cubicBezTo>
                    <a:pt x="116" y="61"/>
                    <a:pt x="116" y="61"/>
                    <a:pt x="116" y="61"/>
                  </a:cubicBezTo>
                  <a:cubicBezTo>
                    <a:pt x="116" y="61"/>
                    <a:pt x="116" y="61"/>
                    <a:pt x="116" y="61"/>
                  </a:cubicBezTo>
                  <a:cubicBezTo>
                    <a:pt x="116" y="61"/>
                    <a:pt x="116" y="61"/>
                    <a:pt x="116" y="61"/>
                  </a:cubicBezTo>
                  <a:cubicBezTo>
                    <a:pt x="116" y="60"/>
                    <a:pt x="116" y="60"/>
                    <a:pt x="116" y="60"/>
                  </a:cubicBezTo>
                  <a:cubicBezTo>
                    <a:pt x="116" y="60"/>
                    <a:pt x="116" y="60"/>
                    <a:pt x="116" y="60"/>
                  </a:cubicBezTo>
                  <a:cubicBezTo>
                    <a:pt x="116" y="60"/>
                    <a:pt x="116" y="60"/>
                    <a:pt x="116" y="60"/>
                  </a:cubicBezTo>
                  <a:cubicBezTo>
                    <a:pt x="116" y="59"/>
                    <a:pt x="116" y="59"/>
                    <a:pt x="116" y="59"/>
                  </a:cubicBezTo>
                  <a:cubicBezTo>
                    <a:pt x="116" y="59"/>
                    <a:pt x="116" y="59"/>
                    <a:pt x="116" y="59"/>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4" y="58"/>
                    <a:pt x="114" y="58"/>
                    <a:pt x="113" y="57"/>
                  </a:cubicBezTo>
                  <a:cubicBezTo>
                    <a:pt x="87" y="45"/>
                    <a:pt x="62" y="29"/>
                    <a:pt x="43" y="11"/>
                  </a:cubicBezTo>
                  <a:cubicBezTo>
                    <a:pt x="42" y="11"/>
                    <a:pt x="42" y="11"/>
                    <a:pt x="42" y="11"/>
                  </a:cubicBezTo>
                  <a:cubicBezTo>
                    <a:pt x="34" y="8"/>
                    <a:pt x="25" y="5"/>
                    <a:pt x="17" y="2"/>
                  </a:cubicBezTo>
                  <a:cubicBezTo>
                    <a:pt x="16" y="2"/>
                    <a:pt x="15" y="1"/>
                    <a:pt x="15" y="1"/>
                  </a:cubicBezTo>
                  <a:cubicBezTo>
                    <a:pt x="14"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879"/>
            <p:cNvSpPr>
              <a:spLocks noEditPoints="1"/>
            </p:cNvSpPr>
            <p:nvPr/>
          </p:nvSpPr>
          <p:spPr bwMode="auto">
            <a:xfrm>
              <a:off x="4044" y="1022"/>
              <a:ext cx="236" cy="239"/>
            </a:xfrm>
            <a:custGeom>
              <a:avLst/>
              <a:gdLst>
                <a:gd name="T0" fmla="*/ 37 w 100"/>
                <a:gd name="T1" fmla="*/ 97 h 101"/>
                <a:gd name="T2" fmla="*/ 7 w 100"/>
                <a:gd name="T3" fmla="*/ 88 h 101"/>
                <a:gd name="T4" fmla="*/ 4 w 100"/>
                <a:gd name="T5" fmla="*/ 67 h 101"/>
                <a:gd name="T6" fmla="*/ 6 w 100"/>
                <a:gd name="T7" fmla="*/ 33 h 101"/>
                <a:gd name="T8" fmla="*/ 13 w 100"/>
                <a:gd name="T9" fmla="*/ 20 h 101"/>
                <a:gd name="T10" fmla="*/ 45 w 100"/>
                <a:gd name="T11" fmla="*/ 16 h 101"/>
                <a:gd name="T12" fmla="*/ 75 w 100"/>
                <a:gd name="T13" fmla="*/ 19 h 101"/>
                <a:gd name="T14" fmla="*/ 40 w 100"/>
                <a:gd name="T15" fmla="*/ 48 h 101"/>
                <a:gd name="T16" fmla="*/ 31 w 100"/>
                <a:gd name="T17" fmla="*/ 31 h 101"/>
                <a:gd name="T18" fmla="*/ 20 w 100"/>
                <a:gd name="T19" fmla="*/ 43 h 101"/>
                <a:gd name="T20" fmla="*/ 20 w 100"/>
                <a:gd name="T21" fmla="*/ 46 h 101"/>
                <a:gd name="T22" fmla="*/ 45 w 100"/>
                <a:gd name="T23" fmla="*/ 83 h 101"/>
                <a:gd name="T24" fmla="*/ 87 w 100"/>
                <a:gd name="T25" fmla="*/ 27 h 101"/>
                <a:gd name="T26" fmla="*/ 89 w 100"/>
                <a:gd name="T27" fmla="*/ 48 h 101"/>
                <a:gd name="T28" fmla="*/ 85 w 100"/>
                <a:gd name="T29" fmla="*/ 83 h 101"/>
                <a:gd name="T30" fmla="*/ 66 w 100"/>
                <a:gd name="T31" fmla="*/ 96 h 101"/>
                <a:gd name="T32" fmla="*/ 46 w 100"/>
                <a:gd name="T33" fmla="*/ 66 h 101"/>
                <a:gd name="T34" fmla="*/ 88 w 100"/>
                <a:gd name="T35" fmla="*/ 7 h 101"/>
                <a:gd name="T36" fmla="*/ 94 w 100"/>
                <a:gd name="T37" fmla="*/ 15 h 101"/>
                <a:gd name="T38" fmla="*/ 24 w 100"/>
                <a:gd name="T39" fmla="*/ 45 h 101"/>
                <a:gd name="T40" fmla="*/ 37 w 100"/>
                <a:gd name="T41" fmla="*/ 49 h 101"/>
                <a:gd name="T42" fmla="*/ 46 w 100"/>
                <a:gd name="T43" fmla="*/ 66 h 101"/>
                <a:gd name="T44" fmla="*/ 87 w 100"/>
                <a:gd name="T45" fmla="*/ 3 h 101"/>
                <a:gd name="T46" fmla="*/ 56 w 100"/>
                <a:gd name="T47" fmla="*/ 12 h 101"/>
                <a:gd name="T48" fmla="*/ 22 w 100"/>
                <a:gd name="T49" fmla="*/ 14 h 101"/>
                <a:gd name="T50" fmla="*/ 4 w 100"/>
                <a:gd name="T51" fmla="*/ 23 h 101"/>
                <a:gd name="T52" fmla="*/ 0 w 100"/>
                <a:gd name="T53" fmla="*/ 67 h 101"/>
                <a:gd name="T54" fmla="*/ 4 w 100"/>
                <a:gd name="T55" fmla="*/ 90 h 101"/>
                <a:gd name="T56" fmla="*/ 37 w 100"/>
                <a:gd name="T57" fmla="*/ 101 h 101"/>
                <a:gd name="T58" fmla="*/ 67 w 100"/>
                <a:gd name="T59" fmla="*/ 100 h 101"/>
                <a:gd name="T60" fmla="*/ 88 w 100"/>
                <a:gd name="T61" fmla="*/ 85 h 101"/>
                <a:gd name="T62" fmla="*/ 93 w 100"/>
                <a:gd name="T63" fmla="*/ 48 h 101"/>
                <a:gd name="T64" fmla="*/ 93 w 100"/>
                <a:gd name="T65" fmla="*/ 32 h 101"/>
                <a:gd name="T66" fmla="*/ 90 w 100"/>
                <a:gd name="T67" fmla="*/ 25 h 101"/>
                <a:gd name="T68" fmla="*/ 100 w 100"/>
                <a:gd name="T69" fmla="*/ 14 h 101"/>
                <a:gd name="T70" fmla="*/ 93 w 100"/>
                <a:gd name="T71" fmla="*/ 9 h 101"/>
                <a:gd name="T72" fmla="*/ 89 w 100"/>
                <a:gd name="T7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101">
                  <a:moveTo>
                    <a:pt x="50" y="97"/>
                  </a:moveTo>
                  <a:cubicBezTo>
                    <a:pt x="46" y="97"/>
                    <a:pt x="41" y="97"/>
                    <a:pt x="37" y="97"/>
                  </a:cubicBezTo>
                  <a:cubicBezTo>
                    <a:pt x="32" y="97"/>
                    <a:pt x="25" y="97"/>
                    <a:pt x="20" y="95"/>
                  </a:cubicBezTo>
                  <a:cubicBezTo>
                    <a:pt x="15" y="94"/>
                    <a:pt x="10" y="92"/>
                    <a:pt x="7" y="88"/>
                  </a:cubicBezTo>
                  <a:cubicBezTo>
                    <a:pt x="4" y="84"/>
                    <a:pt x="3" y="79"/>
                    <a:pt x="3" y="73"/>
                  </a:cubicBezTo>
                  <a:cubicBezTo>
                    <a:pt x="3" y="71"/>
                    <a:pt x="4" y="69"/>
                    <a:pt x="4" y="67"/>
                  </a:cubicBezTo>
                  <a:cubicBezTo>
                    <a:pt x="4" y="62"/>
                    <a:pt x="4" y="53"/>
                    <a:pt x="5" y="45"/>
                  </a:cubicBezTo>
                  <a:cubicBezTo>
                    <a:pt x="5" y="40"/>
                    <a:pt x="5" y="36"/>
                    <a:pt x="6" y="33"/>
                  </a:cubicBezTo>
                  <a:cubicBezTo>
                    <a:pt x="6" y="29"/>
                    <a:pt x="7" y="27"/>
                    <a:pt x="8" y="25"/>
                  </a:cubicBezTo>
                  <a:cubicBezTo>
                    <a:pt x="9" y="23"/>
                    <a:pt x="10" y="22"/>
                    <a:pt x="13" y="20"/>
                  </a:cubicBezTo>
                  <a:cubicBezTo>
                    <a:pt x="17" y="19"/>
                    <a:pt x="22" y="17"/>
                    <a:pt x="28" y="17"/>
                  </a:cubicBezTo>
                  <a:cubicBezTo>
                    <a:pt x="33" y="16"/>
                    <a:pt x="39" y="16"/>
                    <a:pt x="45" y="16"/>
                  </a:cubicBezTo>
                  <a:cubicBezTo>
                    <a:pt x="50" y="16"/>
                    <a:pt x="54" y="16"/>
                    <a:pt x="56" y="16"/>
                  </a:cubicBezTo>
                  <a:cubicBezTo>
                    <a:pt x="66" y="16"/>
                    <a:pt x="70" y="17"/>
                    <a:pt x="75" y="19"/>
                  </a:cubicBezTo>
                  <a:cubicBezTo>
                    <a:pt x="66" y="30"/>
                    <a:pt x="57" y="43"/>
                    <a:pt x="46" y="60"/>
                  </a:cubicBezTo>
                  <a:cubicBezTo>
                    <a:pt x="44" y="56"/>
                    <a:pt x="42" y="52"/>
                    <a:pt x="40" y="48"/>
                  </a:cubicBezTo>
                  <a:cubicBezTo>
                    <a:pt x="37" y="42"/>
                    <a:pt x="35" y="36"/>
                    <a:pt x="33" y="33"/>
                  </a:cubicBezTo>
                  <a:cubicBezTo>
                    <a:pt x="31" y="31"/>
                    <a:pt x="31" y="31"/>
                    <a:pt x="31" y="31"/>
                  </a:cubicBezTo>
                  <a:cubicBezTo>
                    <a:pt x="30" y="33"/>
                    <a:pt x="30" y="33"/>
                    <a:pt x="30" y="33"/>
                  </a:cubicBezTo>
                  <a:cubicBezTo>
                    <a:pt x="27" y="37"/>
                    <a:pt x="24" y="40"/>
                    <a:pt x="20" y="43"/>
                  </a:cubicBezTo>
                  <a:cubicBezTo>
                    <a:pt x="19" y="45"/>
                    <a:pt x="19" y="45"/>
                    <a:pt x="19" y="45"/>
                  </a:cubicBezTo>
                  <a:cubicBezTo>
                    <a:pt x="20" y="46"/>
                    <a:pt x="20" y="46"/>
                    <a:pt x="20" y="46"/>
                  </a:cubicBezTo>
                  <a:cubicBezTo>
                    <a:pt x="25" y="52"/>
                    <a:pt x="39" y="69"/>
                    <a:pt x="44" y="80"/>
                  </a:cubicBezTo>
                  <a:cubicBezTo>
                    <a:pt x="45" y="83"/>
                    <a:pt x="45" y="83"/>
                    <a:pt x="45" y="83"/>
                  </a:cubicBezTo>
                  <a:cubicBezTo>
                    <a:pt x="47" y="80"/>
                    <a:pt x="47" y="80"/>
                    <a:pt x="47" y="80"/>
                  </a:cubicBezTo>
                  <a:cubicBezTo>
                    <a:pt x="59" y="62"/>
                    <a:pt x="73" y="44"/>
                    <a:pt x="87" y="27"/>
                  </a:cubicBezTo>
                  <a:cubicBezTo>
                    <a:pt x="88" y="28"/>
                    <a:pt x="89" y="29"/>
                    <a:pt x="89" y="32"/>
                  </a:cubicBezTo>
                  <a:cubicBezTo>
                    <a:pt x="89" y="38"/>
                    <a:pt x="89" y="43"/>
                    <a:pt x="89" y="48"/>
                  </a:cubicBezTo>
                  <a:cubicBezTo>
                    <a:pt x="89" y="56"/>
                    <a:pt x="89" y="64"/>
                    <a:pt x="88" y="74"/>
                  </a:cubicBezTo>
                  <a:cubicBezTo>
                    <a:pt x="87" y="78"/>
                    <a:pt x="86" y="81"/>
                    <a:pt x="85" y="83"/>
                  </a:cubicBezTo>
                  <a:cubicBezTo>
                    <a:pt x="84" y="85"/>
                    <a:pt x="82" y="88"/>
                    <a:pt x="79" y="90"/>
                  </a:cubicBezTo>
                  <a:cubicBezTo>
                    <a:pt x="76" y="93"/>
                    <a:pt x="71" y="95"/>
                    <a:pt x="66" y="96"/>
                  </a:cubicBezTo>
                  <a:cubicBezTo>
                    <a:pt x="61" y="97"/>
                    <a:pt x="56" y="97"/>
                    <a:pt x="50" y="97"/>
                  </a:cubicBezTo>
                  <a:moveTo>
                    <a:pt x="46" y="66"/>
                  </a:moveTo>
                  <a:cubicBezTo>
                    <a:pt x="48" y="64"/>
                    <a:pt x="48" y="64"/>
                    <a:pt x="48" y="64"/>
                  </a:cubicBezTo>
                  <a:cubicBezTo>
                    <a:pt x="64" y="40"/>
                    <a:pt x="74" y="24"/>
                    <a:pt x="88" y="7"/>
                  </a:cubicBezTo>
                  <a:cubicBezTo>
                    <a:pt x="89" y="9"/>
                    <a:pt x="89" y="10"/>
                    <a:pt x="90" y="11"/>
                  </a:cubicBezTo>
                  <a:cubicBezTo>
                    <a:pt x="91" y="12"/>
                    <a:pt x="93" y="13"/>
                    <a:pt x="94" y="15"/>
                  </a:cubicBezTo>
                  <a:cubicBezTo>
                    <a:pt x="76" y="34"/>
                    <a:pt x="60" y="54"/>
                    <a:pt x="46" y="76"/>
                  </a:cubicBezTo>
                  <a:cubicBezTo>
                    <a:pt x="40" y="65"/>
                    <a:pt x="29" y="51"/>
                    <a:pt x="24" y="45"/>
                  </a:cubicBezTo>
                  <a:cubicBezTo>
                    <a:pt x="26" y="42"/>
                    <a:pt x="29" y="40"/>
                    <a:pt x="31" y="37"/>
                  </a:cubicBezTo>
                  <a:cubicBezTo>
                    <a:pt x="33" y="40"/>
                    <a:pt x="35" y="45"/>
                    <a:pt x="37" y="49"/>
                  </a:cubicBezTo>
                  <a:cubicBezTo>
                    <a:pt x="40" y="55"/>
                    <a:pt x="42" y="60"/>
                    <a:pt x="45" y="64"/>
                  </a:cubicBezTo>
                  <a:cubicBezTo>
                    <a:pt x="46" y="66"/>
                    <a:pt x="46" y="66"/>
                    <a:pt x="46" y="66"/>
                  </a:cubicBezTo>
                  <a:moveTo>
                    <a:pt x="89" y="0"/>
                  </a:moveTo>
                  <a:cubicBezTo>
                    <a:pt x="87" y="3"/>
                    <a:pt x="87" y="3"/>
                    <a:pt x="87" y="3"/>
                  </a:cubicBezTo>
                  <a:cubicBezTo>
                    <a:pt x="83" y="7"/>
                    <a:pt x="80" y="11"/>
                    <a:pt x="77" y="16"/>
                  </a:cubicBezTo>
                  <a:cubicBezTo>
                    <a:pt x="72" y="14"/>
                    <a:pt x="67" y="13"/>
                    <a:pt x="56" y="12"/>
                  </a:cubicBezTo>
                  <a:cubicBezTo>
                    <a:pt x="54" y="12"/>
                    <a:pt x="50" y="12"/>
                    <a:pt x="45" y="12"/>
                  </a:cubicBezTo>
                  <a:cubicBezTo>
                    <a:pt x="38" y="12"/>
                    <a:pt x="29" y="12"/>
                    <a:pt x="22" y="14"/>
                  </a:cubicBezTo>
                  <a:cubicBezTo>
                    <a:pt x="18" y="15"/>
                    <a:pt x="14" y="16"/>
                    <a:pt x="11" y="17"/>
                  </a:cubicBezTo>
                  <a:cubicBezTo>
                    <a:pt x="8" y="19"/>
                    <a:pt x="6" y="21"/>
                    <a:pt x="4" y="23"/>
                  </a:cubicBezTo>
                  <a:cubicBezTo>
                    <a:pt x="3" y="26"/>
                    <a:pt x="3" y="29"/>
                    <a:pt x="2" y="32"/>
                  </a:cubicBezTo>
                  <a:cubicBezTo>
                    <a:pt x="1" y="43"/>
                    <a:pt x="1" y="60"/>
                    <a:pt x="0" y="67"/>
                  </a:cubicBezTo>
                  <a:cubicBezTo>
                    <a:pt x="0" y="69"/>
                    <a:pt x="0" y="71"/>
                    <a:pt x="0" y="73"/>
                  </a:cubicBezTo>
                  <a:cubicBezTo>
                    <a:pt x="0" y="79"/>
                    <a:pt x="1" y="85"/>
                    <a:pt x="4" y="90"/>
                  </a:cubicBezTo>
                  <a:cubicBezTo>
                    <a:pt x="8" y="95"/>
                    <a:pt x="13" y="97"/>
                    <a:pt x="19" y="99"/>
                  </a:cubicBezTo>
                  <a:cubicBezTo>
                    <a:pt x="25" y="100"/>
                    <a:pt x="31" y="101"/>
                    <a:pt x="37" y="101"/>
                  </a:cubicBezTo>
                  <a:cubicBezTo>
                    <a:pt x="41" y="101"/>
                    <a:pt x="46" y="101"/>
                    <a:pt x="50" y="101"/>
                  </a:cubicBezTo>
                  <a:cubicBezTo>
                    <a:pt x="56" y="101"/>
                    <a:pt x="62" y="101"/>
                    <a:pt x="67" y="100"/>
                  </a:cubicBezTo>
                  <a:cubicBezTo>
                    <a:pt x="72" y="99"/>
                    <a:pt x="77" y="97"/>
                    <a:pt x="81" y="93"/>
                  </a:cubicBezTo>
                  <a:cubicBezTo>
                    <a:pt x="85" y="90"/>
                    <a:pt x="87" y="88"/>
                    <a:pt x="88" y="85"/>
                  </a:cubicBezTo>
                  <a:cubicBezTo>
                    <a:pt x="90" y="82"/>
                    <a:pt x="90" y="79"/>
                    <a:pt x="91" y="75"/>
                  </a:cubicBezTo>
                  <a:cubicBezTo>
                    <a:pt x="93" y="65"/>
                    <a:pt x="93" y="56"/>
                    <a:pt x="93" y="48"/>
                  </a:cubicBezTo>
                  <a:cubicBezTo>
                    <a:pt x="93" y="43"/>
                    <a:pt x="93" y="38"/>
                    <a:pt x="93" y="32"/>
                  </a:cubicBezTo>
                  <a:cubicBezTo>
                    <a:pt x="93" y="32"/>
                    <a:pt x="93" y="32"/>
                    <a:pt x="93" y="32"/>
                  </a:cubicBezTo>
                  <a:cubicBezTo>
                    <a:pt x="93" y="32"/>
                    <a:pt x="93" y="32"/>
                    <a:pt x="93" y="32"/>
                  </a:cubicBezTo>
                  <a:cubicBezTo>
                    <a:pt x="92" y="28"/>
                    <a:pt x="91" y="26"/>
                    <a:pt x="90" y="25"/>
                  </a:cubicBezTo>
                  <a:cubicBezTo>
                    <a:pt x="93" y="22"/>
                    <a:pt x="95" y="19"/>
                    <a:pt x="98" y="16"/>
                  </a:cubicBezTo>
                  <a:cubicBezTo>
                    <a:pt x="100" y="14"/>
                    <a:pt x="100" y="14"/>
                    <a:pt x="100" y="14"/>
                  </a:cubicBezTo>
                  <a:cubicBezTo>
                    <a:pt x="98" y="13"/>
                    <a:pt x="98" y="13"/>
                    <a:pt x="98" y="13"/>
                  </a:cubicBezTo>
                  <a:cubicBezTo>
                    <a:pt x="96" y="11"/>
                    <a:pt x="94" y="10"/>
                    <a:pt x="93" y="9"/>
                  </a:cubicBezTo>
                  <a:cubicBezTo>
                    <a:pt x="92" y="7"/>
                    <a:pt x="91" y="6"/>
                    <a:pt x="90" y="3"/>
                  </a:cubicBezTo>
                  <a:cubicBezTo>
                    <a:pt x="89" y="0"/>
                    <a:pt x="89" y="0"/>
                    <a:pt x="8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880"/>
            <p:cNvSpPr/>
            <p:nvPr/>
          </p:nvSpPr>
          <p:spPr bwMode="auto">
            <a:xfrm>
              <a:off x="2879" y="160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881"/>
            <p:cNvSpPr/>
            <p:nvPr/>
          </p:nvSpPr>
          <p:spPr bwMode="auto">
            <a:xfrm>
              <a:off x="2879" y="1604"/>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882"/>
            <p:cNvSpPr/>
            <p:nvPr/>
          </p:nvSpPr>
          <p:spPr bwMode="auto">
            <a:xfrm>
              <a:off x="2749" y="176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883"/>
            <p:cNvSpPr/>
            <p:nvPr/>
          </p:nvSpPr>
          <p:spPr bwMode="auto">
            <a:xfrm>
              <a:off x="2749" y="176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884"/>
            <p:cNvSpPr>
              <a:spLocks noEditPoints="1"/>
            </p:cNvSpPr>
            <p:nvPr/>
          </p:nvSpPr>
          <p:spPr bwMode="auto">
            <a:xfrm>
              <a:off x="2803" y="724"/>
              <a:ext cx="277" cy="433"/>
            </a:xfrm>
            <a:custGeom>
              <a:avLst/>
              <a:gdLst>
                <a:gd name="T0" fmla="*/ 78 w 117"/>
                <a:gd name="T1" fmla="*/ 178 h 183"/>
                <a:gd name="T2" fmla="*/ 91 w 117"/>
                <a:gd name="T3" fmla="*/ 179 h 183"/>
                <a:gd name="T4" fmla="*/ 86 w 117"/>
                <a:gd name="T5" fmla="*/ 178 h 183"/>
                <a:gd name="T6" fmla="*/ 94 w 117"/>
                <a:gd name="T7" fmla="*/ 179 h 183"/>
                <a:gd name="T8" fmla="*/ 64 w 117"/>
                <a:gd name="T9" fmla="*/ 174 h 183"/>
                <a:gd name="T10" fmla="*/ 100 w 117"/>
                <a:gd name="T11" fmla="*/ 178 h 183"/>
                <a:gd name="T12" fmla="*/ 106 w 117"/>
                <a:gd name="T13" fmla="*/ 175 h 183"/>
                <a:gd name="T14" fmla="*/ 57 w 117"/>
                <a:gd name="T15" fmla="*/ 172 h 183"/>
                <a:gd name="T16" fmla="*/ 11 w 117"/>
                <a:gd name="T17" fmla="*/ 167 h 183"/>
                <a:gd name="T18" fmla="*/ 47 w 117"/>
                <a:gd name="T19" fmla="*/ 169 h 183"/>
                <a:gd name="T20" fmla="*/ 18 w 117"/>
                <a:gd name="T21" fmla="*/ 164 h 183"/>
                <a:gd name="T22" fmla="*/ 41 w 117"/>
                <a:gd name="T23" fmla="*/ 157 h 183"/>
                <a:gd name="T24" fmla="*/ 32 w 117"/>
                <a:gd name="T25" fmla="*/ 157 h 183"/>
                <a:gd name="T26" fmla="*/ 35 w 117"/>
                <a:gd name="T27" fmla="*/ 157 h 183"/>
                <a:gd name="T28" fmla="*/ 12 w 117"/>
                <a:gd name="T29" fmla="*/ 151 h 183"/>
                <a:gd name="T30" fmla="*/ 5 w 117"/>
                <a:gd name="T31" fmla="*/ 154 h 183"/>
                <a:gd name="T32" fmla="*/ 6 w 117"/>
                <a:gd name="T33" fmla="*/ 142 h 183"/>
                <a:gd name="T34" fmla="*/ 86 w 117"/>
                <a:gd name="T35" fmla="*/ 103 h 183"/>
                <a:gd name="T36" fmla="*/ 73 w 117"/>
                <a:gd name="T37" fmla="*/ 112 h 183"/>
                <a:gd name="T38" fmla="*/ 66 w 117"/>
                <a:gd name="T39" fmla="*/ 102 h 183"/>
                <a:gd name="T40" fmla="*/ 12 w 117"/>
                <a:gd name="T41" fmla="*/ 103 h 183"/>
                <a:gd name="T42" fmla="*/ 10 w 117"/>
                <a:gd name="T43" fmla="*/ 111 h 183"/>
                <a:gd name="T44" fmla="*/ 19 w 117"/>
                <a:gd name="T45" fmla="*/ 102 h 183"/>
                <a:gd name="T46" fmla="*/ 30 w 117"/>
                <a:gd name="T47" fmla="*/ 101 h 183"/>
                <a:gd name="T48" fmla="*/ 102 w 117"/>
                <a:gd name="T49" fmla="*/ 56 h 183"/>
                <a:gd name="T50" fmla="*/ 84 w 117"/>
                <a:gd name="T51" fmla="*/ 53 h 183"/>
                <a:gd name="T52" fmla="*/ 80 w 117"/>
                <a:gd name="T53" fmla="*/ 63 h 183"/>
                <a:gd name="T54" fmla="*/ 89 w 117"/>
                <a:gd name="T55" fmla="*/ 60 h 183"/>
                <a:gd name="T56" fmla="*/ 76 w 117"/>
                <a:gd name="T57" fmla="*/ 52 h 183"/>
                <a:gd name="T58" fmla="*/ 103 w 117"/>
                <a:gd name="T59" fmla="*/ 52 h 183"/>
                <a:gd name="T60" fmla="*/ 97 w 117"/>
                <a:gd name="T61" fmla="*/ 49 h 183"/>
                <a:gd name="T62" fmla="*/ 72 w 117"/>
                <a:gd name="T63" fmla="*/ 48 h 183"/>
                <a:gd name="T64" fmla="*/ 53 w 117"/>
                <a:gd name="T65" fmla="*/ 46 h 183"/>
                <a:gd name="T66" fmla="*/ 73 w 117"/>
                <a:gd name="T67" fmla="*/ 37 h 183"/>
                <a:gd name="T68" fmla="*/ 54 w 117"/>
                <a:gd name="T69" fmla="*/ 50 h 183"/>
                <a:gd name="T70" fmla="*/ 66 w 117"/>
                <a:gd name="T71" fmla="*/ 36 h 183"/>
                <a:gd name="T72" fmla="*/ 65 w 117"/>
                <a:gd name="T73" fmla="*/ 46 h 183"/>
                <a:gd name="T74" fmla="*/ 30 w 117"/>
                <a:gd name="T75" fmla="*/ 79 h 183"/>
                <a:gd name="T76" fmla="*/ 62 w 117"/>
                <a:gd name="T77" fmla="*/ 4 h 183"/>
                <a:gd name="T78" fmla="*/ 75 w 117"/>
                <a:gd name="T79" fmla="*/ 33 h 183"/>
                <a:gd name="T80" fmla="*/ 49 w 117"/>
                <a:gd name="T81" fmla="*/ 54 h 183"/>
                <a:gd name="T82" fmla="*/ 57 w 117"/>
                <a:gd name="T83" fmla="*/ 81 h 183"/>
                <a:gd name="T84" fmla="*/ 58 w 117"/>
                <a:gd name="T85" fmla="*/ 98 h 183"/>
                <a:gd name="T86" fmla="*/ 54 w 117"/>
                <a:gd name="T87" fmla="*/ 114 h 183"/>
                <a:gd name="T88" fmla="*/ 83 w 117"/>
                <a:gd name="T89" fmla="*/ 142 h 183"/>
                <a:gd name="T90" fmla="*/ 34 w 117"/>
                <a:gd name="T91" fmla="*/ 153 h 183"/>
                <a:gd name="T92" fmla="*/ 25 w 117"/>
                <a:gd name="T93" fmla="*/ 120 h 183"/>
                <a:gd name="T94" fmla="*/ 33 w 117"/>
                <a:gd name="T95" fmla="*/ 98 h 183"/>
                <a:gd name="T96" fmla="*/ 32 w 117"/>
                <a:gd name="T97" fmla="*/ 97 h 183"/>
                <a:gd name="T98" fmla="*/ 22 w 117"/>
                <a:gd name="T99" fmla="*/ 32 h 183"/>
                <a:gd name="T100" fmla="*/ 7 w 117"/>
                <a:gd name="T101" fmla="*/ 115 h 183"/>
                <a:gd name="T102" fmla="*/ 10 w 117"/>
                <a:gd name="T103" fmla="*/ 117 h 183"/>
                <a:gd name="T104" fmla="*/ 4 w 117"/>
                <a:gd name="T105" fmla="*/ 132 h 183"/>
                <a:gd name="T106" fmla="*/ 8 w 117"/>
                <a:gd name="T107" fmla="*/ 170 h 183"/>
                <a:gd name="T108" fmla="*/ 36 w 117"/>
                <a:gd name="T109" fmla="*/ 173 h 183"/>
                <a:gd name="T110" fmla="*/ 111 w 117"/>
                <a:gd name="T111" fmla="*/ 180 h 183"/>
                <a:gd name="T112" fmla="*/ 111 w 117"/>
                <a:gd name="T113" fmla="*/ 136 h 183"/>
                <a:gd name="T114" fmla="*/ 50 w 117"/>
                <a:gd name="T115" fmla="*/ 130 h 183"/>
                <a:gd name="T116" fmla="*/ 87 w 117"/>
                <a:gd name="T117" fmla="*/ 116 h 183"/>
                <a:gd name="T118" fmla="*/ 90 w 117"/>
                <a:gd name="T119" fmla="*/ 95 h 183"/>
                <a:gd name="T120" fmla="*/ 55 w 117"/>
                <a:gd name="T121" fmla="*/ 64 h 183"/>
                <a:gd name="T122" fmla="*/ 73 w 117"/>
                <a:gd name="T123" fmla="*/ 60 h 183"/>
                <a:gd name="T124" fmla="*/ 104 w 117"/>
                <a:gd name="T125" fmla="*/ 5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7" h="183">
                  <a:moveTo>
                    <a:pt x="78" y="178"/>
                  </a:moveTo>
                  <a:cubicBezTo>
                    <a:pt x="77" y="178"/>
                    <a:pt x="75" y="177"/>
                    <a:pt x="74" y="177"/>
                  </a:cubicBezTo>
                  <a:cubicBezTo>
                    <a:pt x="75" y="173"/>
                    <a:pt x="77" y="170"/>
                    <a:pt x="79" y="166"/>
                  </a:cubicBezTo>
                  <a:cubicBezTo>
                    <a:pt x="79" y="165"/>
                    <a:pt x="79" y="165"/>
                    <a:pt x="79" y="165"/>
                  </a:cubicBezTo>
                  <a:cubicBezTo>
                    <a:pt x="79" y="165"/>
                    <a:pt x="79" y="165"/>
                    <a:pt x="79" y="165"/>
                  </a:cubicBezTo>
                  <a:cubicBezTo>
                    <a:pt x="81" y="165"/>
                    <a:pt x="82" y="166"/>
                    <a:pt x="84" y="166"/>
                  </a:cubicBezTo>
                  <a:cubicBezTo>
                    <a:pt x="82" y="170"/>
                    <a:pt x="80" y="174"/>
                    <a:pt x="78" y="178"/>
                  </a:cubicBezTo>
                  <a:moveTo>
                    <a:pt x="86" y="178"/>
                  </a:moveTo>
                  <a:cubicBezTo>
                    <a:pt x="87" y="178"/>
                    <a:pt x="87" y="178"/>
                    <a:pt x="87" y="178"/>
                  </a:cubicBezTo>
                  <a:cubicBezTo>
                    <a:pt x="89" y="174"/>
                    <a:pt x="92" y="170"/>
                    <a:pt x="94" y="166"/>
                  </a:cubicBezTo>
                  <a:cubicBezTo>
                    <a:pt x="94" y="165"/>
                    <a:pt x="94" y="165"/>
                    <a:pt x="94" y="165"/>
                  </a:cubicBezTo>
                  <a:cubicBezTo>
                    <a:pt x="96" y="165"/>
                    <a:pt x="97" y="165"/>
                    <a:pt x="98" y="165"/>
                  </a:cubicBezTo>
                  <a:cubicBezTo>
                    <a:pt x="96" y="169"/>
                    <a:pt x="94" y="174"/>
                    <a:pt x="91" y="179"/>
                  </a:cubicBezTo>
                  <a:cubicBezTo>
                    <a:pt x="91" y="179"/>
                    <a:pt x="91" y="179"/>
                    <a:pt x="91" y="179"/>
                  </a:cubicBezTo>
                  <a:cubicBezTo>
                    <a:pt x="87" y="179"/>
                    <a:pt x="84" y="179"/>
                    <a:pt x="80" y="178"/>
                  </a:cubicBezTo>
                  <a:cubicBezTo>
                    <a:pt x="82" y="174"/>
                    <a:pt x="84" y="170"/>
                    <a:pt x="86" y="166"/>
                  </a:cubicBezTo>
                  <a:cubicBezTo>
                    <a:pt x="86" y="166"/>
                    <a:pt x="87" y="166"/>
                    <a:pt x="87" y="166"/>
                  </a:cubicBezTo>
                  <a:cubicBezTo>
                    <a:pt x="89" y="166"/>
                    <a:pt x="90" y="166"/>
                    <a:pt x="92" y="166"/>
                  </a:cubicBezTo>
                  <a:cubicBezTo>
                    <a:pt x="90" y="169"/>
                    <a:pt x="88" y="173"/>
                    <a:pt x="86" y="177"/>
                  </a:cubicBezTo>
                  <a:cubicBezTo>
                    <a:pt x="85" y="178"/>
                    <a:pt x="86" y="178"/>
                    <a:pt x="86" y="178"/>
                  </a:cubicBezTo>
                  <a:cubicBezTo>
                    <a:pt x="86" y="178"/>
                    <a:pt x="86" y="178"/>
                    <a:pt x="86" y="178"/>
                  </a:cubicBezTo>
                  <a:moveTo>
                    <a:pt x="72" y="176"/>
                  </a:moveTo>
                  <a:cubicBezTo>
                    <a:pt x="70" y="176"/>
                    <a:pt x="68" y="175"/>
                    <a:pt x="65" y="175"/>
                  </a:cubicBezTo>
                  <a:cubicBezTo>
                    <a:pt x="68" y="171"/>
                    <a:pt x="70" y="168"/>
                    <a:pt x="73" y="164"/>
                  </a:cubicBezTo>
                  <a:cubicBezTo>
                    <a:pt x="73" y="164"/>
                    <a:pt x="73" y="164"/>
                    <a:pt x="73" y="164"/>
                  </a:cubicBezTo>
                  <a:cubicBezTo>
                    <a:pt x="74" y="164"/>
                    <a:pt x="76" y="165"/>
                    <a:pt x="77" y="165"/>
                  </a:cubicBezTo>
                  <a:cubicBezTo>
                    <a:pt x="75" y="169"/>
                    <a:pt x="74" y="173"/>
                    <a:pt x="72" y="176"/>
                  </a:cubicBezTo>
                  <a:moveTo>
                    <a:pt x="94" y="179"/>
                  </a:moveTo>
                  <a:cubicBezTo>
                    <a:pt x="96" y="174"/>
                    <a:pt x="98" y="169"/>
                    <a:pt x="101" y="164"/>
                  </a:cubicBezTo>
                  <a:cubicBezTo>
                    <a:pt x="102" y="164"/>
                    <a:pt x="104" y="164"/>
                    <a:pt x="105" y="163"/>
                  </a:cubicBezTo>
                  <a:cubicBezTo>
                    <a:pt x="103" y="168"/>
                    <a:pt x="101" y="172"/>
                    <a:pt x="99" y="177"/>
                  </a:cubicBezTo>
                  <a:cubicBezTo>
                    <a:pt x="98" y="178"/>
                    <a:pt x="99" y="178"/>
                    <a:pt x="99" y="178"/>
                  </a:cubicBezTo>
                  <a:cubicBezTo>
                    <a:pt x="100" y="178"/>
                    <a:pt x="100" y="178"/>
                    <a:pt x="100" y="178"/>
                  </a:cubicBezTo>
                  <a:cubicBezTo>
                    <a:pt x="98" y="179"/>
                    <a:pt x="96" y="179"/>
                    <a:pt x="94" y="179"/>
                  </a:cubicBezTo>
                  <a:moveTo>
                    <a:pt x="64" y="174"/>
                  </a:moveTo>
                  <a:cubicBezTo>
                    <a:pt x="62" y="173"/>
                    <a:pt x="61" y="173"/>
                    <a:pt x="59" y="172"/>
                  </a:cubicBezTo>
                  <a:cubicBezTo>
                    <a:pt x="61" y="169"/>
                    <a:pt x="63" y="165"/>
                    <a:pt x="65" y="162"/>
                  </a:cubicBezTo>
                  <a:cubicBezTo>
                    <a:pt x="66" y="162"/>
                    <a:pt x="66" y="163"/>
                    <a:pt x="67" y="163"/>
                  </a:cubicBezTo>
                  <a:cubicBezTo>
                    <a:pt x="68" y="163"/>
                    <a:pt x="69" y="163"/>
                    <a:pt x="71" y="164"/>
                  </a:cubicBezTo>
                  <a:cubicBezTo>
                    <a:pt x="68" y="167"/>
                    <a:pt x="66" y="170"/>
                    <a:pt x="64" y="174"/>
                  </a:cubicBezTo>
                  <a:moveTo>
                    <a:pt x="100" y="178"/>
                  </a:moveTo>
                  <a:cubicBezTo>
                    <a:pt x="100" y="178"/>
                    <a:pt x="100" y="178"/>
                    <a:pt x="100" y="178"/>
                  </a:cubicBezTo>
                  <a:cubicBezTo>
                    <a:pt x="103" y="173"/>
                    <a:pt x="105" y="167"/>
                    <a:pt x="108" y="162"/>
                  </a:cubicBezTo>
                  <a:cubicBezTo>
                    <a:pt x="108" y="162"/>
                    <a:pt x="108" y="162"/>
                    <a:pt x="108" y="162"/>
                  </a:cubicBezTo>
                  <a:cubicBezTo>
                    <a:pt x="110" y="162"/>
                    <a:pt x="111" y="161"/>
                    <a:pt x="113" y="161"/>
                  </a:cubicBezTo>
                  <a:cubicBezTo>
                    <a:pt x="112" y="161"/>
                    <a:pt x="112" y="161"/>
                    <a:pt x="112" y="161"/>
                  </a:cubicBezTo>
                  <a:cubicBezTo>
                    <a:pt x="112" y="161"/>
                    <a:pt x="112" y="161"/>
                    <a:pt x="112" y="161"/>
                  </a:cubicBezTo>
                  <a:cubicBezTo>
                    <a:pt x="112" y="161"/>
                    <a:pt x="112" y="161"/>
                    <a:pt x="112" y="161"/>
                  </a:cubicBezTo>
                  <a:cubicBezTo>
                    <a:pt x="110" y="166"/>
                    <a:pt x="108" y="171"/>
                    <a:pt x="106" y="175"/>
                  </a:cubicBezTo>
                  <a:cubicBezTo>
                    <a:pt x="105" y="176"/>
                    <a:pt x="106" y="176"/>
                    <a:pt x="106" y="177"/>
                  </a:cubicBezTo>
                  <a:cubicBezTo>
                    <a:pt x="106" y="177"/>
                    <a:pt x="106" y="177"/>
                    <a:pt x="107" y="177"/>
                  </a:cubicBezTo>
                  <a:cubicBezTo>
                    <a:pt x="107" y="177"/>
                    <a:pt x="107" y="176"/>
                    <a:pt x="107" y="176"/>
                  </a:cubicBezTo>
                  <a:cubicBezTo>
                    <a:pt x="109" y="174"/>
                    <a:pt x="110" y="171"/>
                    <a:pt x="111" y="169"/>
                  </a:cubicBezTo>
                  <a:cubicBezTo>
                    <a:pt x="110" y="171"/>
                    <a:pt x="110" y="173"/>
                    <a:pt x="109" y="176"/>
                  </a:cubicBezTo>
                  <a:cubicBezTo>
                    <a:pt x="106" y="177"/>
                    <a:pt x="103" y="178"/>
                    <a:pt x="100" y="178"/>
                  </a:cubicBezTo>
                  <a:moveTo>
                    <a:pt x="57" y="172"/>
                  </a:moveTo>
                  <a:cubicBezTo>
                    <a:pt x="55" y="171"/>
                    <a:pt x="52" y="170"/>
                    <a:pt x="50" y="170"/>
                  </a:cubicBezTo>
                  <a:cubicBezTo>
                    <a:pt x="51" y="166"/>
                    <a:pt x="53" y="163"/>
                    <a:pt x="55" y="160"/>
                  </a:cubicBezTo>
                  <a:cubicBezTo>
                    <a:pt x="55" y="160"/>
                    <a:pt x="55" y="160"/>
                    <a:pt x="55" y="160"/>
                  </a:cubicBezTo>
                  <a:cubicBezTo>
                    <a:pt x="58" y="160"/>
                    <a:pt x="60" y="161"/>
                    <a:pt x="63" y="162"/>
                  </a:cubicBezTo>
                  <a:cubicBezTo>
                    <a:pt x="61" y="165"/>
                    <a:pt x="59" y="168"/>
                    <a:pt x="57" y="172"/>
                  </a:cubicBezTo>
                  <a:moveTo>
                    <a:pt x="13" y="172"/>
                  </a:moveTo>
                  <a:cubicBezTo>
                    <a:pt x="13" y="170"/>
                    <a:pt x="12" y="169"/>
                    <a:pt x="11" y="167"/>
                  </a:cubicBezTo>
                  <a:cubicBezTo>
                    <a:pt x="11" y="167"/>
                    <a:pt x="10" y="167"/>
                    <a:pt x="10" y="166"/>
                  </a:cubicBezTo>
                  <a:cubicBezTo>
                    <a:pt x="11" y="163"/>
                    <a:pt x="13" y="161"/>
                    <a:pt x="14" y="160"/>
                  </a:cubicBezTo>
                  <a:cubicBezTo>
                    <a:pt x="15" y="159"/>
                    <a:pt x="15" y="159"/>
                    <a:pt x="15" y="159"/>
                  </a:cubicBezTo>
                  <a:cubicBezTo>
                    <a:pt x="14" y="164"/>
                    <a:pt x="14" y="167"/>
                    <a:pt x="13" y="172"/>
                  </a:cubicBezTo>
                  <a:moveTo>
                    <a:pt x="48" y="169"/>
                  </a:moveTo>
                  <a:cubicBezTo>
                    <a:pt x="47" y="169"/>
                    <a:pt x="47" y="169"/>
                    <a:pt x="47" y="169"/>
                  </a:cubicBezTo>
                  <a:cubicBezTo>
                    <a:pt x="47" y="169"/>
                    <a:pt x="47" y="169"/>
                    <a:pt x="47" y="169"/>
                  </a:cubicBezTo>
                  <a:cubicBezTo>
                    <a:pt x="46" y="169"/>
                    <a:pt x="45" y="169"/>
                    <a:pt x="44" y="169"/>
                  </a:cubicBezTo>
                  <a:cubicBezTo>
                    <a:pt x="45" y="165"/>
                    <a:pt x="47" y="162"/>
                    <a:pt x="50" y="159"/>
                  </a:cubicBezTo>
                  <a:cubicBezTo>
                    <a:pt x="50" y="158"/>
                    <a:pt x="50" y="158"/>
                    <a:pt x="50" y="158"/>
                  </a:cubicBezTo>
                  <a:cubicBezTo>
                    <a:pt x="51" y="159"/>
                    <a:pt x="52" y="159"/>
                    <a:pt x="53" y="159"/>
                  </a:cubicBezTo>
                  <a:cubicBezTo>
                    <a:pt x="51" y="162"/>
                    <a:pt x="50" y="166"/>
                    <a:pt x="48" y="169"/>
                  </a:cubicBezTo>
                  <a:moveTo>
                    <a:pt x="17" y="174"/>
                  </a:moveTo>
                  <a:cubicBezTo>
                    <a:pt x="18" y="170"/>
                    <a:pt x="18" y="167"/>
                    <a:pt x="18" y="164"/>
                  </a:cubicBezTo>
                  <a:cubicBezTo>
                    <a:pt x="19" y="163"/>
                    <a:pt x="19" y="163"/>
                    <a:pt x="19" y="163"/>
                  </a:cubicBezTo>
                  <a:cubicBezTo>
                    <a:pt x="21" y="162"/>
                    <a:pt x="21" y="160"/>
                    <a:pt x="23" y="159"/>
                  </a:cubicBezTo>
                  <a:cubicBezTo>
                    <a:pt x="24" y="159"/>
                    <a:pt x="25" y="158"/>
                    <a:pt x="25" y="158"/>
                  </a:cubicBezTo>
                  <a:cubicBezTo>
                    <a:pt x="23" y="163"/>
                    <a:pt x="20" y="168"/>
                    <a:pt x="17" y="174"/>
                  </a:cubicBezTo>
                  <a:moveTo>
                    <a:pt x="35" y="169"/>
                  </a:moveTo>
                  <a:cubicBezTo>
                    <a:pt x="36" y="169"/>
                    <a:pt x="36" y="169"/>
                    <a:pt x="36" y="169"/>
                  </a:cubicBezTo>
                  <a:cubicBezTo>
                    <a:pt x="37" y="165"/>
                    <a:pt x="39" y="161"/>
                    <a:pt x="41" y="157"/>
                  </a:cubicBezTo>
                  <a:cubicBezTo>
                    <a:pt x="43" y="157"/>
                    <a:pt x="45" y="158"/>
                    <a:pt x="48" y="158"/>
                  </a:cubicBezTo>
                  <a:cubicBezTo>
                    <a:pt x="45" y="161"/>
                    <a:pt x="43" y="165"/>
                    <a:pt x="42" y="169"/>
                  </a:cubicBezTo>
                  <a:cubicBezTo>
                    <a:pt x="40" y="169"/>
                    <a:pt x="37" y="169"/>
                    <a:pt x="35" y="169"/>
                  </a:cubicBezTo>
                  <a:cubicBezTo>
                    <a:pt x="35" y="169"/>
                    <a:pt x="35" y="169"/>
                    <a:pt x="35" y="169"/>
                  </a:cubicBezTo>
                  <a:moveTo>
                    <a:pt x="20" y="173"/>
                  </a:moveTo>
                  <a:cubicBezTo>
                    <a:pt x="22" y="168"/>
                    <a:pt x="25" y="163"/>
                    <a:pt x="28" y="157"/>
                  </a:cubicBezTo>
                  <a:cubicBezTo>
                    <a:pt x="29" y="157"/>
                    <a:pt x="31" y="157"/>
                    <a:pt x="32" y="157"/>
                  </a:cubicBezTo>
                  <a:cubicBezTo>
                    <a:pt x="30" y="161"/>
                    <a:pt x="28" y="166"/>
                    <a:pt x="26" y="170"/>
                  </a:cubicBezTo>
                  <a:cubicBezTo>
                    <a:pt x="26" y="171"/>
                    <a:pt x="26" y="171"/>
                    <a:pt x="26" y="171"/>
                  </a:cubicBezTo>
                  <a:cubicBezTo>
                    <a:pt x="26" y="171"/>
                    <a:pt x="26" y="171"/>
                    <a:pt x="26" y="171"/>
                  </a:cubicBezTo>
                  <a:cubicBezTo>
                    <a:pt x="25" y="171"/>
                    <a:pt x="25" y="171"/>
                    <a:pt x="24" y="171"/>
                  </a:cubicBezTo>
                  <a:cubicBezTo>
                    <a:pt x="22" y="172"/>
                    <a:pt x="21" y="172"/>
                    <a:pt x="20" y="173"/>
                  </a:cubicBezTo>
                  <a:moveTo>
                    <a:pt x="28" y="170"/>
                  </a:moveTo>
                  <a:cubicBezTo>
                    <a:pt x="30" y="166"/>
                    <a:pt x="32" y="161"/>
                    <a:pt x="35" y="157"/>
                  </a:cubicBezTo>
                  <a:cubicBezTo>
                    <a:pt x="36" y="157"/>
                    <a:pt x="37" y="157"/>
                    <a:pt x="39" y="157"/>
                  </a:cubicBezTo>
                  <a:cubicBezTo>
                    <a:pt x="37" y="161"/>
                    <a:pt x="36" y="164"/>
                    <a:pt x="34" y="168"/>
                  </a:cubicBezTo>
                  <a:cubicBezTo>
                    <a:pt x="34" y="169"/>
                    <a:pt x="34" y="169"/>
                    <a:pt x="34" y="169"/>
                  </a:cubicBezTo>
                  <a:cubicBezTo>
                    <a:pt x="32" y="170"/>
                    <a:pt x="30" y="170"/>
                    <a:pt x="28" y="170"/>
                  </a:cubicBezTo>
                  <a:moveTo>
                    <a:pt x="9" y="164"/>
                  </a:moveTo>
                  <a:cubicBezTo>
                    <a:pt x="8" y="163"/>
                    <a:pt x="7" y="162"/>
                    <a:pt x="7" y="160"/>
                  </a:cubicBezTo>
                  <a:cubicBezTo>
                    <a:pt x="8" y="157"/>
                    <a:pt x="10" y="154"/>
                    <a:pt x="12" y="151"/>
                  </a:cubicBezTo>
                  <a:cubicBezTo>
                    <a:pt x="13" y="153"/>
                    <a:pt x="14" y="154"/>
                    <a:pt x="14" y="156"/>
                  </a:cubicBezTo>
                  <a:cubicBezTo>
                    <a:pt x="13" y="157"/>
                    <a:pt x="11" y="160"/>
                    <a:pt x="9" y="164"/>
                  </a:cubicBezTo>
                  <a:moveTo>
                    <a:pt x="6" y="158"/>
                  </a:moveTo>
                  <a:cubicBezTo>
                    <a:pt x="6" y="158"/>
                    <a:pt x="6" y="158"/>
                    <a:pt x="6" y="158"/>
                  </a:cubicBezTo>
                  <a:cubicBezTo>
                    <a:pt x="5" y="157"/>
                    <a:pt x="5" y="156"/>
                    <a:pt x="5" y="155"/>
                  </a:cubicBezTo>
                  <a:cubicBezTo>
                    <a:pt x="5" y="155"/>
                    <a:pt x="5" y="155"/>
                    <a:pt x="5" y="155"/>
                  </a:cubicBezTo>
                  <a:cubicBezTo>
                    <a:pt x="5" y="154"/>
                    <a:pt x="5" y="154"/>
                    <a:pt x="5" y="154"/>
                  </a:cubicBezTo>
                  <a:cubicBezTo>
                    <a:pt x="6" y="152"/>
                    <a:pt x="8" y="149"/>
                    <a:pt x="9" y="147"/>
                  </a:cubicBezTo>
                  <a:cubicBezTo>
                    <a:pt x="10" y="148"/>
                    <a:pt x="10" y="149"/>
                    <a:pt x="11" y="149"/>
                  </a:cubicBezTo>
                  <a:cubicBezTo>
                    <a:pt x="9" y="152"/>
                    <a:pt x="7" y="155"/>
                    <a:pt x="6" y="158"/>
                  </a:cubicBezTo>
                  <a:moveTo>
                    <a:pt x="4" y="152"/>
                  </a:moveTo>
                  <a:cubicBezTo>
                    <a:pt x="4" y="152"/>
                    <a:pt x="4" y="152"/>
                    <a:pt x="4" y="152"/>
                  </a:cubicBezTo>
                  <a:cubicBezTo>
                    <a:pt x="4" y="150"/>
                    <a:pt x="4" y="148"/>
                    <a:pt x="5" y="146"/>
                  </a:cubicBezTo>
                  <a:cubicBezTo>
                    <a:pt x="5" y="144"/>
                    <a:pt x="5" y="143"/>
                    <a:pt x="6" y="142"/>
                  </a:cubicBezTo>
                  <a:cubicBezTo>
                    <a:pt x="6" y="143"/>
                    <a:pt x="7" y="144"/>
                    <a:pt x="8" y="145"/>
                  </a:cubicBezTo>
                  <a:cubicBezTo>
                    <a:pt x="7" y="147"/>
                    <a:pt x="5" y="150"/>
                    <a:pt x="4" y="152"/>
                  </a:cubicBezTo>
                  <a:moveTo>
                    <a:pt x="85" y="112"/>
                  </a:moveTo>
                  <a:cubicBezTo>
                    <a:pt x="84" y="112"/>
                    <a:pt x="83" y="112"/>
                    <a:pt x="81" y="112"/>
                  </a:cubicBezTo>
                  <a:cubicBezTo>
                    <a:pt x="83" y="109"/>
                    <a:pt x="84" y="106"/>
                    <a:pt x="86" y="104"/>
                  </a:cubicBezTo>
                  <a:cubicBezTo>
                    <a:pt x="86" y="103"/>
                    <a:pt x="86" y="103"/>
                    <a:pt x="86" y="103"/>
                  </a:cubicBezTo>
                  <a:cubicBezTo>
                    <a:pt x="86" y="103"/>
                    <a:pt x="86" y="103"/>
                    <a:pt x="86" y="103"/>
                  </a:cubicBezTo>
                  <a:cubicBezTo>
                    <a:pt x="86" y="106"/>
                    <a:pt x="85" y="109"/>
                    <a:pt x="85" y="112"/>
                  </a:cubicBezTo>
                  <a:moveTo>
                    <a:pt x="79" y="112"/>
                  </a:moveTo>
                  <a:cubicBezTo>
                    <a:pt x="78" y="112"/>
                    <a:pt x="77" y="112"/>
                    <a:pt x="75" y="112"/>
                  </a:cubicBezTo>
                  <a:cubicBezTo>
                    <a:pt x="77" y="109"/>
                    <a:pt x="79" y="106"/>
                    <a:pt x="81" y="103"/>
                  </a:cubicBezTo>
                  <a:cubicBezTo>
                    <a:pt x="82" y="103"/>
                    <a:pt x="83" y="103"/>
                    <a:pt x="84" y="103"/>
                  </a:cubicBezTo>
                  <a:cubicBezTo>
                    <a:pt x="82" y="106"/>
                    <a:pt x="81" y="109"/>
                    <a:pt x="79" y="112"/>
                  </a:cubicBezTo>
                  <a:moveTo>
                    <a:pt x="73" y="112"/>
                  </a:moveTo>
                  <a:cubicBezTo>
                    <a:pt x="71" y="112"/>
                    <a:pt x="69" y="112"/>
                    <a:pt x="67" y="112"/>
                  </a:cubicBezTo>
                  <a:cubicBezTo>
                    <a:pt x="69" y="109"/>
                    <a:pt x="71" y="106"/>
                    <a:pt x="73" y="102"/>
                  </a:cubicBezTo>
                  <a:cubicBezTo>
                    <a:pt x="75" y="102"/>
                    <a:pt x="77" y="103"/>
                    <a:pt x="79" y="103"/>
                  </a:cubicBezTo>
                  <a:cubicBezTo>
                    <a:pt x="77" y="106"/>
                    <a:pt x="75" y="109"/>
                    <a:pt x="73" y="112"/>
                  </a:cubicBezTo>
                  <a:moveTo>
                    <a:pt x="65" y="112"/>
                  </a:moveTo>
                  <a:cubicBezTo>
                    <a:pt x="63" y="112"/>
                    <a:pt x="62" y="112"/>
                    <a:pt x="60" y="112"/>
                  </a:cubicBezTo>
                  <a:cubicBezTo>
                    <a:pt x="62" y="109"/>
                    <a:pt x="64" y="105"/>
                    <a:pt x="66" y="102"/>
                  </a:cubicBezTo>
                  <a:cubicBezTo>
                    <a:pt x="67" y="102"/>
                    <a:pt x="69" y="102"/>
                    <a:pt x="71" y="102"/>
                  </a:cubicBezTo>
                  <a:cubicBezTo>
                    <a:pt x="69" y="106"/>
                    <a:pt x="67" y="109"/>
                    <a:pt x="65" y="112"/>
                  </a:cubicBezTo>
                  <a:moveTo>
                    <a:pt x="10" y="107"/>
                  </a:moveTo>
                  <a:cubicBezTo>
                    <a:pt x="10" y="105"/>
                    <a:pt x="10" y="104"/>
                    <a:pt x="10" y="102"/>
                  </a:cubicBezTo>
                  <a:cubicBezTo>
                    <a:pt x="11" y="102"/>
                    <a:pt x="11" y="102"/>
                    <a:pt x="12" y="102"/>
                  </a:cubicBezTo>
                  <a:cubicBezTo>
                    <a:pt x="12" y="102"/>
                    <a:pt x="12" y="102"/>
                    <a:pt x="12" y="102"/>
                  </a:cubicBezTo>
                  <a:cubicBezTo>
                    <a:pt x="12" y="103"/>
                    <a:pt x="12" y="103"/>
                    <a:pt x="12" y="103"/>
                  </a:cubicBezTo>
                  <a:cubicBezTo>
                    <a:pt x="11" y="104"/>
                    <a:pt x="11" y="105"/>
                    <a:pt x="10" y="107"/>
                  </a:cubicBezTo>
                  <a:moveTo>
                    <a:pt x="59" y="109"/>
                  </a:moveTo>
                  <a:cubicBezTo>
                    <a:pt x="60" y="106"/>
                    <a:pt x="60" y="104"/>
                    <a:pt x="60" y="102"/>
                  </a:cubicBezTo>
                  <a:cubicBezTo>
                    <a:pt x="61" y="102"/>
                    <a:pt x="62" y="102"/>
                    <a:pt x="63" y="102"/>
                  </a:cubicBezTo>
                  <a:cubicBezTo>
                    <a:pt x="62" y="104"/>
                    <a:pt x="61" y="106"/>
                    <a:pt x="59" y="109"/>
                  </a:cubicBezTo>
                  <a:moveTo>
                    <a:pt x="10" y="113"/>
                  </a:moveTo>
                  <a:cubicBezTo>
                    <a:pt x="10" y="112"/>
                    <a:pt x="10" y="112"/>
                    <a:pt x="10" y="111"/>
                  </a:cubicBezTo>
                  <a:cubicBezTo>
                    <a:pt x="12" y="108"/>
                    <a:pt x="13" y="105"/>
                    <a:pt x="14" y="102"/>
                  </a:cubicBezTo>
                  <a:cubicBezTo>
                    <a:pt x="15" y="102"/>
                    <a:pt x="16" y="102"/>
                    <a:pt x="17" y="102"/>
                  </a:cubicBezTo>
                  <a:cubicBezTo>
                    <a:pt x="16" y="105"/>
                    <a:pt x="14" y="108"/>
                    <a:pt x="13" y="112"/>
                  </a:cubicBezTo>
                  <a:cubicBezTo>
                    <a:pt x="13" y="112"/>
                    <a:pt x="13" y="112"/>
                    <a:pt x="13" y="112"/>
                  </a:cubicBezTo>
                  <a:cubicBezTo>
                    <a:pt x="12" y="112"/>
                    <a:pt x="11" y="113"/>
                    <a:pt x="10" y="113"/>
                  </a:cubicBezTo>
                  <a:moveTo>
                    <a:pt x="15" y="112"/>
                  </a:moveTo>
                  <a:cubicBezTo>
                    <a:pt x="16" y="109"/>
                    <a:pt x="18" y="105"/>
                    <a:pt x="19" y="102"/>
                  </a:cubicBezTo>
                  <a:cubicBezTo>
                    <a:pt x="21" y="101"/>
                    <a:pt x="23" y="101"/>
                    <a:pt x="24" y="101"/>
                  </a:cubicBezTo>
                  <a:cubicBezTo>
                    <a:pt x="23" y="105"/>
                    <a:pt x="21" y="108"/>
                    <a:pt x="19" y="112"/>
                  </a:cubicBezTo>
                  <a:cubicBezTo>
                    <a:pt x="19" y="112"/>
                    <a:pt x="19" y="112"/>
                    <a:pt x="19" y="112"/>
                  </a:cubicBezTo>
                  <a:cubicBezTo>
                    <a:pt x="18" y="112"/>
                    <a:pt x="16" y="112"/>
                    <a:pt x="15" y="112"/>
                  </a:cubicBezTo>
                  <a:moveTo>
                    <a:pt x="21" y="112"/>
                  </a:moveTo>
                  <a:cubicBezTo>
                    <a:pt x="23" y="109"/>
                    <a:pt x="25" y="105"/>
                    <a:pt x="27" y="101"/>
                  </a:cubicBezTo>
                  <a:cubicBezTo>
                    <a:pt x="28" y="101"/>
                    <a:pt x="29" y="101"/>
                    <a:pt x="30" y="101"/>
                  </a:cubicBezTo>
                  <a:cubicBezTo>
                    <a:pt x="29" y="105"/>
                    <a:pt x="27" y="108"/>
                    <a:pt x="25" y="112"/>
                  </a:cubicBezTo>
                  <a:cubicBezTo>
                    <a:pt x="24" y="112"/>
                    <a:pt x="22" y="112"/>
                    <a:pt x="21" y="112"/>
                  </a:cubicBezTo>
                  <a:moveTo>
                    <a:pt x="27" y="75"/>
                  </a:moveTo>
                  <a:cubicBezTo>
                    <a:pt x="26" y="72"/>
                    <a:pt x="25" y="68"/>
                    <a:pt x="25" y="64"/>
                  </a:cubicBezTo>
                  <a:cubicBezTo>
                    <a:pt x="26" y="68"/>
                    <a:pt x="27" y="72"/>
                    <a:pt x="27" y="75"/>
                  </a:cubicBezTo>
                  <a:cubicBezTo>
                    <a:pt x="27" y="75"/>
                    <a:pt x="27" y="75"/>
                    <a:pt x="27" y="75"/>
                  </a:cubicBezTo>
                  <a:moveTo>
                    <a:pt x="102" y="56"/>
                  </a:moveTo>
                  <a:cubicBezTo>
                    <a:pt x="103" y="55"/>
                    <a:pt x="103" y="55"/>
                    <a:pt x="103" y="55"/>
                  </a:cubicBezTo>
                  <a:cubicBezTo>
                    <a:pt x="103" y="56"/>
                    <a:pt x="103" y="56"/>
                    <a:pt x="103" y="56"/>
                  </a:cubicBezTo>
                  <a:cubicBezTo>
                    <a:pt x="102" y="56"/>
                    <a:pt x="102" y="56"/>
                    <a:pt x="102" y="56"/>
                  </a:cubicBezTo>
                  <a:moveTo>
                    <a:pt x="80" y="60"/>
                  </a:moveTo>
                  <a:cubicBezTo>
                    <a:pt x="80" y="58"/>
                    <a:pt x="80" y="57"/>
                    <a:pt x="80" y="55"/>
                  </a:cubicBezTo>
                  <a:cubicBezTo>
                    <a:pt x="80" y="55"/>
                    <a:pt x="80" y="54"/>
                    <a:pt x="80" y="54"/>
                  </a:cubicBezTo>
                  <a:cubicBezTo>
                    <a:pt x="81" y="53"/>
                    <a:pt x="82" y="53"/>
                    <a:pt x="84" y="53"/>
                  </a:cubicBezTo>
                  <a:cubicBezTo>
                    <a:pt x="82" y="55"/>
                    <a:pt x="81" y="58"/>
                    <a:pt x="80" y="60"/>
                  </a:cubicBezTo>
                  <a:moveTo>
                    <a:pt x="80" y="63"/>
                  </a:moveTo>
                  <a:cubicBezTo>
                    <a:pt x="82" y="60"/>
                    <a:pt x="84" y="56"/>
                    <a:pt x="86" y="52"/>
                  </a:cubicBezTo>
                  <a:cubicBezTo>
                    <a:pt x="88" y="52"/>
                    <a:pt x="89" y="51"/>
                    <a:pt x="91" y="51"/>
                  </a:cubicBezTo>
                  <a:cubicBezTo>
                    <a:pt x="88" y="54"/>
                    <a:pt x="86" y="58"/>
                    <a:pt x="84" y="61"/>
                  </a:cubicBezTo>
                  <a:cubicBezTo>
                    <a:pt x="84" y="62"/>
                    <a:pt x="84" y="62"/>
                    <a:pt x="84" y="62"/>
                  </a:cubicBezTo>
                  <a:cubicBezTo>
                    <a:pt x="83" y="62"/>
                    <a:pt x="81" y="63"/>
                    <a:pt x="80" y="63"/>
                  </a:cubicBezTo>
                  <a:moveTo>
                    <a:pt x="87" y="61"/>
                  </a:moveTo>
                  <a:cubicBezTo>
                    <a:pt x="89" y="57"/>
                    <a:pt x="91" y="54"/>
                    <a:pt x="93" y="51"/>
                  </a:cubicBezTo>
                  <a:cubicBezTo>
                    <a:pt x="93" y="50"/>
                    <a:pt x="93" y="50"/>
                    <a:pt x="93" y="50"/>
                  </a:cubicBezTo>
                  <a:cubicBezTo>
                    <a:pt x="94" y="50"/>
                    <a:pt x="95" y="50"/>
                    <a:pt x="96" y="49"/>
                  </a:cubicBezTo>
                  <a:cubicBezTo>
                    <a:pt x="95" y="50"/>
                    <a:pt x="95" y="50"/>
                    <a:pt x="95" y="50"/>
                  </a:cubicBezTo>
                  <a:cubicBezTo>
                    <a:pt x="95" y="50"/>
                    <a:pt x="95" y="50"/>
                    <a:pt x="95" y="50"/>
                  </a:cubicBezTo>
                  <a:cubicBezTo>
                    <a:pt x="93" y="53"/>
                    <a:pt x="91" y="56"/>
                    <a:pt x="89" y="60"/>
                  </a:cubicBezTo>
                  <a:cubicBezTo>
                    <a:pt x="88" y="60"/>
                    <a:pt x="87" y="60"/>
                    <a:pt x="87" y="61"/>
                  </a:cubicBezTo>
                  <a:moveTo>
                    <a:pt x="76" y="55"/>
                  </a:moveTo>
                  <a:cubicBezTo>
                    <a:pt x="76" y="54"/>
                    <a:pt x="75" y="53"/>
                    <a:pt x="75" y="52"/>
                  </a:cubicBezTo>
                  <a:cubicBezTo>
                    <a:pt x="74" y="52"/>
                    <a:pt x="74" y="52"/>
                    <a:pt x="74" y="52"/>
                  </a:cubicBezTo>
                  <a:cubicBezTo>
                    <a:pt x="75" y="51"/>
                    <a:pt x="76" y="50"/>
                    <a:pt x="77" y="48"/>
                  </a:cubicBezTo>
                  <a:cubicBezTo>
                    <a:pt x="77" y="49"/>
                    <a:pt x="76" y="50"/>
                    <a:pt x="76" y="50"/>
                  </a:cubicBezTo>
                  <a:cubicBezTo>
                    <a:pt x="76" y="51"/>
                    <a:pt x="76" y="51"/>
                    <a:pt x="76" y="52"/>
                  </a:cubicBezTo>
                  <a:cubicBezTo>
                    <a:pt x="76" y="53"/>
                    <a:pt x="76" y="54"/>
                    <a:pt x="76" y="55"/>
                  </a:cubicBezTo>
                  <a:cubicBezTo>
                    <a:pt x="76" y="55"/>
                    <a:pt x="76" y="55"/>
                    <a:pt x="76" y="55"/>
                  </a:cubicBezTo>
                  <a:moveTo>
                    <a:pt x="98" y="57"/>
                  </a:moveTo>
                  <a:cubicBezTo>
                    <a:pt x="100" y="54"/>
                    <a:pt x="102" y="52"/>
                    <a:pt x="104" y="49"/>
                  </a:cubicBezTo>
                  <a:cubicBezTo>
                    <a:pt x="104" y="48"/>
                    <a:pt x="104" y="48"/>
                    <a:pt x="104" y="48"/>
                  </a:cubicBezTo>
                  <a:cubicBezTo>
                    <a:pt x="104" y="50"/>
                    <a:pt x="104" y="51"/>
                    <a:pt x="104" y="52"/>
                  </a:cubicBezTo>
                  <a:cubicBezTo>
                    <a:pt x="104" y="52"/>
                    <a:pt x="103" y="52"/>
                    <a:pt x="103" y="52"/>
                  </a:cubicBezTo>
                  <a:cubicBezTo>
                    <a:pt x="103" y="52"/>
                    <a:pt x="103" y="52"/>
                    <a:pt x="103" y="52"/>
                  </a:cubicBezTo>
                  <a:cubicBezTo>
                    <a:pt x="101" y="54"/>
                    <a:pt x="100" y="55"/>
                    <a:pt x="99" y="57"/>
                  </a:cubicBezTo>
                  <a:cubicBezTo>
                    <a:pt x="99" y="57"/>
                    <a:pt x="99" y="57"/>
                    <a:pt x="99" y="57"/>
                  </a:cubicBezTo>
                  <a:cubicBezTo>
                    <a:pt x="99" y="57"/>
                    <a:pt x="98" y="57"/>
                    <a:pt x="98" y="57"/>
                  </a:cubicBezTo>
                  <a:moveTo>
                    <a:pt x="92" y="59"/>
                  </a:moveTo>
                  <a:cubicBezTo>
                    <a:pt x="93" y="56"/>
                    <a:pt x="95" y="53"/>
                    <a:pt x="97" y="51"/>
                  </a:cubicBezTo>
                  <a:cubicBezTo>
                    <a:pt x="97" y="50"/>
                    <a:pt x="97" y="50"/>
                    <a:pt x="97" y="49"/>
                  </a:cubicBezTo>
                  <a:cubicBezTo>
                    <a:pt x="96" y="49"/>
                    <a:pt x="96" y="49"/>
                    <a:pt x="96" y="49"/>
                  </a:cubicBezTo>
                  <a:cubicBezTo>
                    <a:pt x="98" y="49"/>
                    <a:pt x="100" y="48"/>
                    <a:pt x="103" y="47"/>
                  </a:cubicBezTo>
                  <a:cubicBezTo>
                    <a:pt x="102" y="48"/>
                    <a:pt x="102" y="48"/>
                    <a:pt x="102" y="48"/>
                  </a:cubicBezTo>
                  <a:cubicBezTo>
                    <a:pt x="100" y="51"/>
                    <a:pt x="97" y="55"/>
                    <a:pt x="95" y="58"/>
                  </a:cubicBezTo>
                  <a:cubicBezTo>
                    <a:pt x="94" y="58"/>
                    <a:pt x="93" y="59"/>
                    <a:pt x="92" y="59"/>
                  </a:cubicBezTo>
                  <a:moveTo>
                    <a:pt x="73" y="50"/>
                  </a:moveTo>
                  <a:cubicBezTo>
                    <a:pt x="73" y="50"/>
                    <a:pt x="72" y="49"/>
                    <a:pt x="72" y="48"/>
                  </a:cubicBezTo>
                  <a:cubicBezTo>
                    <a:pt x="73" y="46"/>
                    <a:pt x="75" y="43"/>
                    <a:pt x="76" y="41"/>
                  </a:cubicBezTo>
                  <a:cubicBezTo>
                    <a:pt x="76" y="42"/>
                    <a:pt x="77" y="43"/>
                    <a:pt x="77" y="45"/>
                  </a:cubicBezTo>
                  <a:cubicBezTo>
                    <a:pt x="76" y="45"/>
                    <a:pt x="76" y="45"/>
                    <a:pt x="76" y="45"/>
                  </a:cubicBezTo>
                  <a:cubicBezTo>
                    <a:pt x="75" y="47"/>
                    <a:pt x="74" y="48"/>
                    <a:pt x="73" y="50"/>
                  </a:cubicBezTo>
                  <a:moveTo>
                    <a:pt x="52" y="50"/>
                  </a:moveTo>
                  <a:cubicBezTo>
                    <a:pt x="52" y="49"/>
                    <a:pt x="52" y="49"/>
                    <a:pt x="52" y="48"/>
                  </a:cubicBezTo>
                  <a:cubicBezTo>
                    <a:pt x="52" y="47"/>
                    <a:pt x="52" y="47"/>
                    <a:pt x="53" y="46"/>
                  </a:cubicBezTo>
                  <a:cubicBezTo>
                    <a:pt x="53" y="43"/>
                    <a:pt x="54" y="41"/>
                    <a:pt x="56" y="40"/>
                  </a:cubicBezTo>
                  <a:cubicBezTo>
                    <a:pt x="55" y="43"/>
                    <a:pt x="54" y="46"/>
                    <a:pt x="53" y="50"/>
                  </a:cubicBezTo>
                  <a:cubicBezTo>
                    <a:pt x="52" y="50"/>
                    <a:pt x="52" y="50"/>
                    <a:pt x="52" y="50"/>
                  </a:cubicBezTo>
                  <a:moveTo>
                    <a:pt x="70" y="47"/>
                  </a:moveTo>
                  <a:cubicBezTo>
                    <a:pt x="69" y="47"/>
                    <a:pt x="69" y="47"/>
                    <a:pt x="68" y="47"/>
                  </a:cubicBezTo>
                  <a:cubicBezTo>
                    <a:pt x="68" y="47"/>
                    <a:pt x="67" y="46"/>
                    <a:pt x="67" y="46"/>
                  </a:cubicBezTo>
                  <a:cubicBezTo>
                    <a:pt x="69" y="43"/>
                    <a:pt x="71" y="40"/>
                    <a:pt x="73" y="37"/>
                  </a:cubicBezTo>
                  <a:cubicBezTo>
                    <a:pt x="73" y="37"/>
                    <a:pt x="73" y="37"/>
                    <a:pt x="73" y="37"/>
                  </a:cubicBezTo>
                  <a:cubicBezTo>
                    <a:pt x="74" y="37"/>
                    <a:pt x="75" y="38"/>
                    <a:pt x="75" y="39"/>
                  </a:cubicBezTo>
                  <a:cubicBezTo>
                    <a:pt x="75" y="39"/>
                    <a:pt x="75" y="39"/>
                    <a:pt x="75" y="39"/>
                  </a:cubicBezTo>
                  <a:cubicBezTo>
                    <a:pt x="73" y="42"/>
                    <a:pt x="71" y="45"/>
                    <a:pt x="70" y="47"/>
                  </a:cubicBezTo>
                  <a:moveTo>
                    <a:pt x="53" y="54"/>
                  </a:moveTo>
                  <a:cubicBezTo>
                    <a:pt x="53" y="54"/>
                    <a:pt x="53" y="54"/>
                    <a:pt x="53" y="54"/>
                  </a:cubicBezTo>
                  <a:cubicBezTo>
                    <a:pt x="53" y="53"/>
                    <a:pt x="54" y="52"/>
                    <a:pt x="54" y="50"/>
                  </a:cubicBezTo>
                  <a:cubicBezTo>
                    <a:pt x="56" y="47"/>
                    <a:pt x="58" y="43"/>
                    <a:pt x="58" y="38"/>
                  </a:cubicBezTo>
                  <a:cubicBezTo>
                    <a:pt x="58" y="38"/>
                    <a:pt x="58" y="38"/>
                    <a:pt x="58" y="38"/>
                  </a:cubicBezTo>
                  <a:cubicBezTo>
                    <a:pt x="60" y="37"/>
                    <a:pt x="62" y="36"/>
                    <a:pt x="64" y="36"/>
                  </a:cubicBezTo>
                  <a:cubicBezTo>
                    <a:pt x="61" y="40"/>
                    <a:pt x="58" y="45"/>
                    <a:pt x="57" y="50"/>
                  </a:cubicBezTo>
                  <a:cubicBezTo>
                    <a:pt x="55" y="51"/>
                    <a:pt x="54" y="52"/>
                    <a:pt x="53" y="54"/>
                  </a:cubicBezTo>
                  <a:moveTo>
                    <a:pt x="59" y="48"/>
                  </a:moveTo>
                  <a:cubicBezTo>
                    <a:pt x="61" y="44"/>
                    <a:pt x="63" y="40"/>
                    <a:pt x="66" y="36"/>
                  </a:cubicBezTo>
                  <a:cubicBezTo>
                    <a:pt x="66" y="35"/>
                    <a:pt x="66" y="35"/>
                    <a:pt x="66" y="35"/>
                  </a:cubicBezTo>
                  <a:cubicBezTo>
                    <a:pt x="67" y="35"/>
                    <a:pt x="67" y="35"/>
                    <a:pt x="68" y="35"/>
                  </a:cubicBezTo>
                  <a:cubicBezTo>
                    <a:pt x="68" y="35"/>
                    <a:pt x="68" y="35"/>
                    <a:pt x="68" y="35"/>
                  </a:cubicBezTo>
                  <a:cubicBezTo>
                    <a:pt x="68" y="35"/>
                    <a:pt x="68" y="35"/>
                    <a:pt x="68" y="35"/>
                  </a:cubicBezTo>
                  <a:cubicBezTo>
                    <a:pt x="68" y="35"/>
                    <a:pt x="68" y="35"/>
                    <a:pt x="68" y="35"/>
                  </a:cubicBezTo>
                  <a:cubicBezTo>
                    <a:pt x="69" y="35"/>
                    <a:pt x="70" y="35"/>
                    <a:pt x="71" y="36"/>
                  </a:cubicBezTo>
                  <a:cubicBezTo>
                    <a:pt x="69" y="39"/>
                    <a:pt x="67" y="43"/>
                    <a:pt x="65" y="46"/>
                  </a:cubicBezTo>
                  <a:cubicBezTo>
                    <a:pt x="64" y="46"/>
                    <a:pt x="63" y="46"/>
                    <a:pt x="63" y="47"/>
                  </a:cubicBezTo>
                  <a:cubicBezTo>
                    <a:pt x="62" y="47"/>
                    <a:pt x="60" y="47"/>
                    <a:pt x="59" y="48"/>
                  </a:cubicBezTo>
                  <a:moveTo>
                    <a:pt x="10" y="98"/>
                  </a:moveTo>
                  <a:cubicBezTo>
                    <a:pt x="10" y="92"/>
                    <a:pt x="10" y="85"/>
                    <a:pt x="10" y="79"/>
                  </a:cubicBezTo>
                  <a:cubicBezTo>
                    <a:pt x="17" y="79"/>
                    <a:pt x="23" y="79"/>
                    <a:pt x="29" y="79"/>
                  </a:cubicBezTo>
                  <a:cubicBezTo>
                    <a:pt x="30" y="79"/>
                    <a:pt x="30" y="79"/>
                    <a:pt x="30" y="79"/>
                  </a:cubicBezTo>
                  <a:cubicBezTo>
                    <a:pt x="30" y="79"/>
                    <a:pt x="30" y="79"/>
                    <a:pt x="30" y="79"/>
                  </a:cubicBezTo>
                  <a:cubicBezTo>
                    <a:pt x="31" y="78"/>
                    <a:pt x="32" y="77"/>
                    <a:pt x="32" y="76"/>
                  </a:cubicBezTo>
                  <a:cubicBezTo>
                    <a:pt x="29" y="66"/>
                    <a:pt x="26" y="50"/>
                    <a:pt x="26" y="38"/>
                  </a:cubicBezTo>
                  <a:cubicBezTo>
                    <a:pt x="26" y="35"/>
                    <a:pt x="26" y="33"/>
                    <a:pt x="26" y="31"/>
                  </a:cubicBezTo>
                  <a:cubicBezTo>
                    <a:pt x="27" y="26"/>
                    <a:pt x="29" y="21"/>
                    <a:pt x="33" y="17"/>
                  </a:cubicBezTo>
                  <a:cubicBezTo>
                    <a:pt x="36" y="13"/>
                    <a:pt x="41" y="9"/>
                    <a:pt x="45" y="7"/>
                  </a:cubicBezTo>
                  <a:cubicBezTo>
                    <a:pt x="48" y="6"/>
                    <a:pt x="55" y="4"/>
                    <a:pt x="62" y="4"/>
                  </a:cubicBezTo>
                  <a:cubicBezTo>
                    <a:pt x="62" y="4"/>
                    <a:pt x="62" y="4"/>
                    <a:pt x="62" y="4"/>
                  </a:cubicBezTo>
                  <a:cubicBezTo>
                    <a:pt x="62" y="4"/>
                    <a:pt x="62" y="4"/>
                    <a:pt x="62" y="4"/>
                  </a:cubicBezTo>
                  <a:cubicBezTo>
                    <a:pt x="71" y="4"/>
                    <a:pt x="81" y="6"/>
                    <a:pt x="89" y="12"/>
                  </a:cubicBezTo>
                  <a:cubicBezTo>
                    <a:pt x="97" y="18"/>
                    <a:pt x="103" y="27"/>
                    <a:pt x="104" y="43"/>
                  </a:cubicBezTo>
                  <a:cubicBezTo>
                    <a:pt x="94" y="46"/>
                    <a:pt x="90" y="47"/>
                    <a:pt x="80" y="50"/>
                  </a:cubicBezTo>
                  <a:cubicBezTo>
                    <a:pt x="81" y="48"/>
                    <a:pt x="81" y="47"/>
                    <a:pt x="81" y="45"/>
                  </a:cubicBezTo>
                  <a:cubicBezTo>
                    <a:pt x="81" y="43"/>
                    <a:pt x="80" y="41"/>
                    <a:pt x="80" y="39"/>
                  </a:cubicBezTo>
                  <a:cubicBezTo>
                    <a:pt x="79" y="37"/>
                    <a:pt x="77" y="35"/>
                    <a:pt x="75" y="33"/>
                  </a:cubicBezTo>
                  <a:cubicBezTo>
                    <a:pt x="73" y="32"/>
                    <a:pt x="70" y="31"/>
                    <a:pt x="68" y="31"/>
                  </a:cubicBezTo>
                  <a:cubicBezTo>
                    <a:pt x="67" y="31"/>
                    <a:pt x="67" y="31"/>
                    <a:pt x="67" y="31"/>
                  </a:cubicBezTo>
                  <a:cubicBezTo>
                    <a:pt x="67" y="31"/>
                    <a:pt x="67" y="31"/>
                    <a:pt x="67" y="31"/>
                  </a:cubicBezTo>
                  <a:cubicBezTo>
                    <a:pt x="63" y="31"/>
                    <a:pt x="59" y="33"/>
                    <a:pt x="56" y="35"/>
                  </a:cubicBezTo>
                  <a:cubicBezTo>
                    <a:pt x="52" y="37"/>
                    <a:pt x="50" y="41"/>
                    <a:pt x="49" y="45"/>
                  </a:cubicBezTo>
                  <a:cubicBezTo>
                    <a:pt x="48" y="46"/>
                    <a:pt x="48" y="47"/>
                    <a:pt x="48" y="48"/>
                  </a:cubicBezTo>
                  <a:cubicBezTo>
                    <a:pt x="48" y="50"/>
                    <a:pt x="49" y="52"/>
                    <a:pt x="49" y="54"/>
                  </a:cubicBezTo>
                  <a:cubicBezTo>
                    <a:pt x="49" y="55"/>
                    <a:pt x="49" y="56"/>
                    <a:pt x="50" y="56"/>
                  </a:cubicBezTo>
                  <a:cubicBezTo>
                    <a:pt x="50" y="56"/>
                    <a:pt x="50" y="56"/>
                    <a:pt x="50" y="56"/>
                  </a:cubicBezTo>
                  <a:cubicBezTo>
                    <a:pt x="49" y="57"/>
                    <a:pt x="49" y="57"/>
                    <a:pt x="50" y="58"/>
                  </a:cubicBezTo>
                  <a:cubicBezTo>
                    <a:pt x="50" y="60"/>
                    <a:pt x="51" y="63"/>
                    <a:pt x="51" y="67"/>
                  </a:cubicBezTo>
                  <a:cubicBezTo>
                    <a:pt x="52" y="72"/>
                    <a:pt x="53" y="76"/>
                    <a:pt x="55" y="79"/>
                  </a:cubicBezTo>
                  <a:cubicBezTo>
                    <a:pt x="55" y="80"/>
                    <a:pt x="55" y="80"/>
                    <a:pt x="56" y="80"/>
                  </a:cubicBezTo>
                  <a:cubicBezTo>
                    <a:pt x="56" y="81"/>
                    <a:pt x="57" y="81"/>
                    <a:pt x="57" y="81"/>
                  </a:cubicBezTo>
                  <a:cubicBezTo>
                    <a:pt x="57" y="81"/>
                    <a:pt x="57" y="81"/>
                    <a:pt x="57" y="81"/>
                  </a:cubicBezTo>
                  <a:cubicBezTo>
                    <a:pt x="68" y="81"/>
                    <a:pt x="78" y="81"/>
                    <a:pt x="88" y="81"/>
                  </a:cubicBezTo>
                  <a:cubicBezTo>
                    <a:pt x="87" y="86"/>
                    <a:pt x="86" y="90"/>
                    <a:pt x="86" y="95"/>
                  </a:cubicBezTo>
                  <a:cubicBezTo>
                    <a:pt x="86" y="96"/>
                    <a:pt x="87" y="98"/>
                    <a:pt x="87" y="99"/>
                  </a:cubicBezTo>
                  <a:cubicBezTo>
                    <a:pt x="87" y="99"/>
                    <a:pt x="87" y="99"/>
                    <a:pt x="87" y="99"/>
                  </a:cubicBezTo>
                  <a:cubicBezTo>
                    <a:pt x="78" y="98"/>
                    <a:pt x="66" y="98"/>
                    <a:pt x="58" y="98"/>
                  </a:cubicBezTo>
                  <a:cubicBezTo>
                    <a:pt x="58" y="98"/>
                    <a:pt x="58" y="98"/>
                    <a:pt x="58" y="98"/>
                  </a:cubicBezTo>
                  <a:cubicBezTo>
                    <a:pt x="57" y="98"/>
                    <a:pt x="56" y="99"/>
                    <a:pt x="56" y="100"/>
                  </a:cubicBezTo>
                  <a:cubicBezTo>
                    <a:pt x="56" y="100"/>
                    <a:pt x="56" y="100"/>
                    <a:pt x="56" y="100"/>
                  </a:cubicBezTo>
                  <a:cubicBezTo>
                    <a:pt x="56" y="100"/>
                    <a:pt x="56" y="100"/>
                    <a:pt x="56" y="100"/>
                  </a:cubicBezTo>
                  <a:cubicBezTo>
                    <a:pt x="56" y="100"/>
                    <a:pt x="56" y="100"/>
                    <a:pt x="56" y="100"/>
                  </a:cubicBezTo>
                  <a:cubicBezTo>
                    <a:pt x="56" y="105"/>
                    <a:pt x="56" y="109"/>
                    <a:pt x="54" y="113"/>
                  </a:cubicBezTo>
                  <a:cubicBezTo>
                    <a:pt x="54" y="113"/>
                    <a:pt x="54" y="113"/>
                    <a:pt x="54" y="114"/>
                  </a:cubicBezTo>
                  <a:cubicBezTo>
                    <a:pt x="54" y="114"/>
                    <a:pt x="54" y="114"/>
                    <a:pt x="54" y="114"/>
                  </a:cubicBezTo>
                  <a:cubicBezTo>
                    <a:pt x="52" y="120"/>
                    <a:pt x="49" y="125"/>
                    <a:pt x="46" y="129"/>
                  </a:cubicBezTo>
                  <a:cubicBezTo>
                    <a:pt x="46" y="129"/>
                    <a:pt x="46" y="129"/>
                    <a:pt x="46" y="129"/>
                  </a:cubicBezTo>
                  <a:cubicBezTo>
                    <a:pt x="45" y="129"/>
                    <a:pt x="45" y="130"/>
                    <a:pt x="45" y="130"/>
                  </a:cubicBezTo>
                  <a:cubicBezTo>
                    <a:pt x="45" y="131"/>
                    <a:pt x="45" y="131"/>
                    <a:pt x="46" y="132"/>
                  </a:cubicBezTo>
                  <a:cubicBezTo>
                    <a:pt x="46" y="132"/>
                    <a:pt x="46" y="132"/>
                    <a:pt x="46" y="132"/>
                  </a:cubicBezTo>
                  <a:cubicBezTo>
                    <a:pt x="47" y="133"/>
                    <a:pt x="48" y="134"/>
                    <a:pt x="50" y="135"/>
                  </a:cubicBezTo>
                  <a:cubicBezTo>
                    <a:pt x="56" y="137"/>
                    <a:pt x="67" y="142"/>
                    <a:pt x="83" y="142"/>
                  </a:cubicBezTo>
                  <a:cubicBezTo>
                    <a:pt x="90" y="142"/>
                    <a:pt x="98" y="141"/>
                    <a:pt x="107" y="138"/>
                  </a:cubicBezTo>
                  <a:cubicBezTo>
                    <a:pt x="108" y="142"/>
                    <a:pt x="108" y="145"/>
                    <a:pt x="109" y="147"/>
                  </a:cubicBezTo>
                  <a:cubicBezTo>
                    <a:pt x="110" y="150"/>
                    <a:pt x="111" y="153"/>
                    <a:pt x="112" y="156"/>
                  </a:cubicBezTo>
                  <a:cubicBezTo>
                    <a:pt x="107" y="159"/>
                    <a:pt x="98" y="162"/>
                    <a:pt x="87" y="162"/>
                  </a:cubicBezTo>
                  <a:cubicBezTo>
                    <a:pt x="81" y="162"/>
                    <a:pt x="75" y="161"/>
                    <a:pt x="68" y="159"/>
                  </a:cubicBezTo>
                  <a:cubicBezTo>
                    <a:pt x="52" y="154"/>
                    <a:pt x="42" y="153"/>
                    <a:pt x="34" y="153"/>
                  </a:cubicBezTo>
                  <a:cubicBezTo>
                    <a:pt x="34" y="153"/>
                    <a:pt x="34" y="153"/>
                    <a:pt x="34" y="153"/>
                  </a:cubicBezTo>
                  <a:cubicBezTo>
                    <a:pt x="28" y="153"/>
                    <a:pt x="24" y="154"/>
                    <a:pt x="21" y="156"/>
                  </a:cubicBezTo>
                  <a:cubicBezTo>
                    <a:pt x="20" y="156"/>
                    <a:pt x="20" y="157"/>
                    <a:pt x="19" y="158"/>
                  </a:cubicBezTo>
                  <a:cubicBezTo>
                    <a:pt x="18" y="154"/>
                    <a:pt x="16" y="151"/>
                    <a:pt x="14" y="148"/>
                  </a:cubicBezTo>
                  <a:cubicBezTo>
                    <a:pt x="12" y="144"/>
                    <a:pt x="9" y="141"/>
                    <a:pt x="7" y="136"/>
                  </a:cubicBezTo>
                  <a:cubicBezTo>
                    <a:pt x="7" y="136"/>
                    <a:pt x="7" y="135"/>
                    <a:pt x="7" y="135"/>
                  </a:cubicBezTo>
                  <a:cubicBezTo>
                    <a:pt x="7" y="135"/>
                    <a:pt x="7" y="135"/>
                    <a:pt x="8" y="134"/>
                  </a:cubicBezTo>
                  <a:cubicBezTo>
                    <a:pt x="14" y="131"/>
                    <a:pt x="20" y="126"/>
                    <a:pt x="25" y="120"/>
                  </a:cubicBezTo>
                  <a:cubicBezTo>
                    <a:pt x="26" y="118"/>
                    <a:pt x="27" y="117"/>
                    <a:pt x="28" y="115"/>
                  </a:cubicBezTo>
                  <a:cubicBezTo>
                    <a:pt x="31" y="110"/>
                    <a:pt x="33" y="105"/>
                    <a:pt x="34" y="99"/>
                  </a:cubicBezTo>
                  <a:cubicBezTo>
                    <a:pt x="34" y="99"/>
                    <a:pt x="34" y="99"/>
                    <a:pt x="34" y="99"/>
                  </a:cubicBezTo>
                  <a:cubicBezTo>
                    <a:pt x="34" y="99"/>
                    <a:pt x="34" y="99"/>
                    <a:pt x="34" y="99"/>
                  </a:cubicBezTo>
                  <a:cubicBezTo>
                    <a:pt x="34" y="99"/>
                    <a:pt x="34" y="99"/>
                    <a:pt x="34" y="99"/>
                  </a:cubicBezTo>
                  <a:cubicBezTo>
                    <a:pt x="34" y="98"/>
                    <a:pt x="34" y="98"/>
                    <a:pt x="34" y="98"/>
                  </a:cubicBezTo>
                  <a:cubicBezTo>
                    <a:pt x="33" y="98"/>
                    <a:pt x="33" y="98"/>
                    <a:pt x="33" y="98"/>
                  </a:cubicBezTo>
                  <a:cubicBezTo>
                    <a:pt x="33" y="98"/>
                    <a:pt x="33" y="98"/>
                    <a:pt x="33" y="98"/>
                  </a:cubicBezTo>
                  <a:cubicBezTo>
                    <a:pt x="33" y="97"/>
                    <a:pt x="33" y="97"/>
                    <a:pt x="33" y="97"/>
                  </a:cubicBezTo>
                  <a:cubicBezTo>
                    <a:pt x="33" y="97"/>
                    <a:pt x="33" y="97"/>
                    <a:pt x="33" y="97"/>
                  </a:cubicBezTo>
                  <a:cubicBezTo>
                    <a:pt x="32" y="97"/>
                    <a:pt x="32" y="97"/>
                    <a:pt x="32" y="97"/>
                  </a:cubicBezTo>
                  <a:cubicBezTo>
                    <a:pt x="32" y="97"/>
                    <a:pt x="32" y="97"/>
                    <a:pt x="32" y="97"/>
                  </a:cubicBezTo>
                  <a:cubicBezTo>
                    <a:pt x="32" y="97"/>
                    <a:pt x="32" y="97"/>
                    <a:pt x="32" y="97"/>
                  </a:cubicBezTo>
                  <a:cubicBezTo>
                    <a:pt x="32" y="97"/>
                    <a:pt x="32" y="97"/>
                    <a:pt x="32" y="97"/>
                  </a:cubicBezTo>
                  <a:cubicBezTo>
                    <a:pt x="24" y="97"/>
                    <a:pt x="20" y="98"/>
                    <a:pt x="10" y="98"/>
                  </a:cubicBezTo>
                  <a:moveTo>
                    <a:pt x="62" y="0"/>
                  </a:moveTo>
                  <a:cubicBezTo>
                    <a:pt x="54" y="0"/>
                    <a:pt x="47" y="2"/>
                    <a:pt x="44" y="4"/>
                  </a:cubicBezTo>
                  <a:cubicBezTo>
                    <a:pt x="38" y="6"/>
                    <a:pt x="33" y="10"/>
                    <a:pt x="30" y="15"/>
                  </a:cubicBezTo>
                  <a:cubicBezTo>
                    <a:pt x="26" y="19"/>
                    <a:pt x="23" y="25"/>
                    <a:pt x="22" y="30"/>
                  </a:cubicBezTo>
                  <a:cubicBezTo>
                    <a:pt x="22" y="31"/>
                    <a:pt x="22" y="31"/>
                    <a:pt x="22" y="31"/>
                  </a:cubicBezTo>
                  <a:cubicBezTo>
                    <a:pt x="22" y="32"/>
                    <a:pt x="22" y="32"/>
                    <a:pt x="22" y="32"/>
                  </a:cubicBezTo>
                  <a:cubicBezTo>
                    <a:pt x="20" y="37"/>
                    <a:pt x="20" y="43"/>
                    <a:pt x="20" y="49"/>
                  </a:cubicBezTo>
                  <a:cubicBezTo>
                    <a:pt x="20" y="58"/>
                    <a:pt x="21" y="68"/>
                    <a:pt x="23" y="75"/>
                  </a:cubicBezTo>
                  <a:cubicBezTo>
                    <a:pt x="18" y="75"/>
                    <a:pt x="13" y="75"/>
                    <a:pt x="8" y="75"/>
                  </a:cubicBezTo>
                  <a:cubicBezTo>
                    <a:pt x="7" y="75"/>
                    <a:pt x="7" y="76"/>
                    <a:pt x="7" y="77"/>
                  </a:cubicBezTo>
                  <a:cubicBezTo>
                    <a:pt x="6" y="84"/>
                    <a:pt x="6" y="91"/>
                    <a:pt x="6" y="99"/>
                  </a:cubicBezTo>
                  <a:cubicBezTo>
                    <a:pt x="6" y="99"/>
                    <a:pt x="6" y="99"/>
                    <a:pt x="6" y="99"/>
                  </a:cubicBezTo>
                  <a:cubicBezTo>
                    <a:pt x="6" y="105"/>
                    <a:pt x="7" y="109"/>
                    <a:pt x="7" y="115"/>
                  </a:cubicBezTo>
                  <a:cubicBezTo>
                    <a:pt x="7" y="116"/>
                    <a:pt x="7" y="117"/>
                    <a:pt x="9" y="117"/>
                  </a:cubicBezTo>
                  <a:cubicBezTo>
                    <a:pt x="9" y="117"/>
                    <a:pt x="9" y="117"/>
                    <a:pt x="9" y="117"/>
                  </a:cubicBezTo>
                  <a:cubicBezTo>
                    <a:pt x="9" y="116"/>
                    <a:pt x="9" y="116"/>
                    <a:pt x="9" y="116"/>
                  </a:cubicBezTo>
                  <a:cubicBezTo>
                    <a:pt x="9" y="116"/>
                    <a:pt x="9" y="116"/>
                    <a:pt x="9" y="116"/>
                  </a:cubicBezTo>
                  <a:cubicBezTo>
                    <a:pt x="9" y="117"/>
                    <a:pt x="9" y="117"/>
                    <a:pt x="9" y="117"/>
                  </a:cubicBezTo>
                  <a:cubicBezTo>
                    <a:pt x="10" y="117"/>
                    <a:pt x="10" y="117"/>
                    <a:pt x="10" y="117"/>
                  </a:cubicBezTo>
                  <a:cubicBezTo>
                    <a:pt x="10" y="117"/>
                    <a:pt x="10" y="117"/>
                    <a:pt x="10" y="117"/>
                  </a:cubicBezTo>
                  <a:cubicBezTo>
                    <a:pt x="10" y="117"/>
                    <a:pt x="10" y="117"/>
                    <a:pt x="10" y="117"/>
                  </a:cubicBezTo>
                  <a:cubicBezTo>
                    <a:pt x="14" y="116"/>
                    <a:pt x="18" y="116"/>
                    <a:pt x="22" y="116"/>
                  </a:cubicBezTo>
                  <a:cubicBezTo>
                    <a:pt x="22" y="117"/>
                    <a:pt x="22" y="117"/>
                    <a:pt x="22" y="117"/>
                  </a:cubicBezTo>
                  <a:cubicBezTo>
                    <a:pt x="17" y="123"/>
                    <a:pt x="11" y="128"/>
                    <a:pt x="6" y="131"/>
                  </a:cubicBezTo>
                  <a:cubicBezTo>
                    <a:pt x="5" y="131"/>
                    <a:pt x="5" y="132"/>
                    <a:pt x="4" y="132"/>
                  </a:cubicBezTo>
                  <a:cubicBezTo>
                    <a:pt x="4" y="132"/>
                    <a:pt x="4" y="132"/>
                    <a:pt x="4" y="132"/>
                  </a:cubicBezTo>
                  <a:cubicBezTo>
                    <a:pt x="4" y="132"/>
                    <a:pt x="4" y="132"/>
                    <a:pt x="4" y="132"/>
                  </a:cubicBezTo>
                  <a:cubicBezTo>
                    <a:pt x="3" y="132"/>
                    <a:pt x="2" y="133"/>
                    <a:pt x="2" y="134"/>
                  </a:cubicBezTo>
                  <a:cubicBezTo>
                    <a:pt x="2" y="135"/>
                    <a:pt x="2" y="136"/>
                    <a:pt x="2" y="137"/>
                  </a:cubicBezTo>
                  <a:cubicBezTo>
                    <a:pt x="2" y="140"/>
                    <a:pt x="2" y="142"/>
                    <a:pt x="1" y="146"/>
                  </a:cubicBezTo>
                  <a:cubicBezTo>
                    <a:pt x="1" y="147"/>
                    <a:pt x="0" y="149"/>
                    <a:pt x="0" y="152"/>
                  </a:cubicBezTo>
                  <a:cubicBezTo>
                    <a:pt x="0" y="152"/>
                    <a:pt x="0" y="153"/>
                    <a:pt x="0" y="153"/>
                  </a:cubicBezTo>
                  <a:cubicBezTo>
                    <a:pt x="0" y="155"/>
                    <a:pt x="1" y="157"/>
                    <a:pt x="2" y="159"/>
                  </a:cubicBezTo>
                  <a:cubicBezTo>
                    <a:pt x="4" y="164"/>
                    <a:pt x="6" y="167"/>
                    <a:pt x="8" y="170"/>
                  </a:cubicBezTo>
                  <a:cubicBezTo>
                    <a:pt x="9" y="172"/>
                    <a:pt x="11" y="175"/>
                    <a:pt x="13" y="179"/>
                  </a:cubicBezTo>
                  <a:cubicBezTo>
                    <a:pt x="13" y="180"/>
                    <a:pt x="14" y="180"/>
                    <a:pt x="14" y="180"/>
                  </a:cubicBezTo>
                  <a:cubicBezTo>
                    <a:pt x="14" y="181"/>
                    <a:pt x="14" y="181"/>
                    <a:pt x="14" y="181"/>
                  </a:cubicBezTo>
                  <a:cubicBezTo>
                    <a:pt x="15" y="181"/>
                    <a:pt x="15" y="181"/>
                    <a:pt x="15" y="181"/>
                  </a:cubicBezTo>
                  <a:cubicBezTo>
                    <a:pt x="16" y="181"/>
                    <a:pt x="17" y="181"/>
                    <a:pt x="17" y="180"/>
                  </a:cubicBezTo>
                  <a:cubicBezTo>
                    <a:pt x="19" y="178"/>
                    <a:pt x="22" y="176"/>
                    <a:pt x="25" y="175"/>
                  </a:cubicBezTo>
                  <a:cubicBezTo>
                    <a:pt x="28" y="174"/>
                    <a:pt x="32" y="174"/>
                    <a:pt x="36" y="173"/>
                  </a:cubicBezTo>
                  <a:cubicBezTo>
                    <a:pt x="38" y="173"/>
                    <a:pt x="41" y="173"/>
                    <a:pt x="43" y="173"/>
                  </a:cubicBezTo>
                  <a:cubicBezTo>
                    <a:pt x="43" y="173"/>
                    <a:pt x="43" y="173"/>
                    <a:pt x="43" y="173"/>
                  </a:cubicBezTo>
                  <a:cubicBezTo>
                    <a:pt x="44" y="173"/>
                    <a:pt x="46" y="173"/>
                    <a:pt x="47" y="173"/>
                  </a:cubicBezTo>
                  <a:cubicBezTo>
                    <a:pt x="47" y="173"/>
                    <a:pt x="47" y="173"/>
                    <a:pt x="47" y="173"/>
                  </a:cubicBezTo>
                  <a:cubicBezTo>
                    <a:pt x="52" y="174"/>
                    <a:pt x="58" y="176"/>
                    <a:pt x="64" y="178"/>
                  </a:cubicBezTo>
                  <a:cubicBezTo>
                    <a:pt x="72" y="181"/>
                    <a:pt x="81" y="183"/>
                    <a:pt x="91" y="183"/>
                  </a:cubicBezTo>
                  <a:cubicBezTo>
                    <a:pt x="97" y="183"/>
                    <a:pt x="104" y="182"/>
                    <a:pt x="111" y="180"/>
                  </a:cubicBezTo>
                  <a:cubicBezTo>
                    <a:pt x="111" y="180"/>
                    <a:pt x="111" y="180"/>
                    <a:pt x="111" y="180"/>
                  </a:cubicBezTo>
                  <a:cubicBezTo>
                    <a:pt x="112" y="180"/>
                    <a:pt x="113" y="179"/>
                    <a:pt x="113" y="178"/>
                  </a:cubicBezTo>
                  <a:cubicBezTo>
                    <a:pt x="113" y="177"/>
                    <a:pt x="113" y="177"/>
                    <a:pt x="113" y="177"/>
                  </a:cubicBezTo>
                  <a:cubicBezTo>
                    <a:pt x="115" y="170"/>
                    <a:pt x="116" y="165"/>
                    <a:pt x="117" y="158"/>
                  </a:cubicBezTo>
                  <a:cubicBezTo>
                    <a:pt x="117" y="157"/>
                    <a:pt x="117" y="157"/>
                    <a:pt x="116" y="156"/>
                  </a:cubicBezTo>
                  <a:cubicBezTo>
                    <a:pt x="115" y="152"/>
                    <a:pt x="114" y="149"/>
                    <a:pt x="113" y="146"/>
                  </a:cubicBezTo>
                  <a:cubicBezTo>
                    <a:pt x="112" y="143"/>
                    <a:pt x="111" y="140"/>
                    <a:pt x="111" y="136"/>
                  </a:cubicBezTo>
                  <a:cubicBezTo>
                    <a:pt x="111" y="135"/>
                    <a:pt x="111" y="134"/>
                    <a:pt x="110" y="134"/>
                  </a:cubicBezTo>
                  <a:cubicBezTo>
                    <a:pt x="110" y="134"/>
                    <a:pt x="110" y="134"/>
                    <a:pt x="109" y="134"/>
                  </a:cubicBezTo>
                  <a:cubicBezTo>
                    <a:pt x="109" y="134"/>
                    <a:pt x="109" y="134"/>
                    <a:pt x="109" y="134"/>
                  </a:cubicBezTo>
                  <a:cubicBezTo>
                    <a:pt x="99" y="137"/>
                    <a:pt x="90" y="138"/>
                    <a:pt x="83" y="138"/>
                  </a:cubicBezTo>
                  <a:cubicBezTo>
                    <a:pt x="72" y="138"/>
                    <a:pt x="63" y="136"/>
                    <a:pt x="57" y="133"/>
                  </a:cubicBezTo>
                  <a:cubicBezTo>
                    <a:pt x="54" y="132"/>
                    <a:pt x="52" y="131"/>
                    <a:pt x="51" y="130"/>
                  </a:cubicBezTo>
                  <a:cubicBezTo>
                    <a:pt x="50" y="130"/>
                    <a:pt x="50" y="130"/>
                    <a:pt x="50" y="130"/>
                  </a:cubicBezTo>
                  <a:cubicBezTo>
                    <a:pt x="53" y="126"/>
                    <a:pt x="56" y="121"/>
                    <a:pt x="58" y="116"/>
                  </a:cubicBezTo>
                  <a:cubicBezTo>
                    <a:pt x="68" y="116"/>
                    <a:pt x="77" y="116"/>
                    <a:pt x="85" y="116"/>
                  </a:cubicBezTo>
                  <a:cubicBezTo>
                    <a:pt x="86" y="116"/>
                    <a:pt x="86" y="116"/>
                    <a:pt x="86" y="116"/>
                  </a:cubicBezTo>
                  <a:cubicBezTo>
                    <a:pt x="87" y="116"/>
                    <a:pt x="87" y="116"/>
                    <a:pt x="87" y="116"/>
                  </a:cubicBezTo>
                  <a:cubicBezTo>
                    <a:pt x="87" y="116"/>
                    <a:pt x="87" y="116"/>
                    <a:pt x="87" y="116"/>
                  </a:cubicBezTo>
                  <a:cubicBezTo>
                    <a:pt x="87" y="116"/>
                    <a:pt x="87" y="116"/>
                    <a:pt x="87" y="116"/>
                  </a:cubicBezTo>
                  <a:cubicBezTo>
                    <a:pt x="87" y="116"/>
                    <a:pt x="87" y="116"/>
                    <a:pt x="87" y="116"/>
                  </a:cubicBezTo>
                  <a:cubicBezTo>
                    <a:pt x="88" y="116"/>
                    <a:pt x="88" y="116"/>
                    <a:pt x="88" y="116"/>
                  </a:cubicBezTo>
                  <a:cubicBezTo>
                    <a:pt x="88" y="115"/>
                    <a:pt x="88" y="115"/>
                    <a:pt x="88" y="115"/>
                  </a:cubicBezTo>
                  <a:cubicBezTo>
                    <a:pt x="88" y="115"/>
                    <a:pt x="88" y="115"/>
                    <a:pt x="88" y="115"/>
                  </a:cubicBezTo>
                  <a:cubicBezTo>
                    <a:pt x="88" y="115"/>
                    <a:pt x="88" y="115"/>
                    <a:pt x="88" y="115"/>
                  </a:cubicBezTo>
                  <a:cubicBezTo>
                    <a:pt x="89" y="111"/>
                    <a:pt x="90" y="107"/>
                    <a:pt x="90" y="103"/>
                  </a:cubicBezTo>
                  <a:cubicBezTo>
                    <a:pt x="91" y="103"/>
                    <a:pt x="91" y="102"/>
                    <a:pt x="91" y="102"/>
                  </a:cubicBezTo>
                  <a:cubicBezTo>
                    <a:pt x="91" y="99"/>
                    <a:pt x="90" y="97"/>
                    <a:pt x="90" y="95"/>
                  </a:cubicBezTo>
                  <a:cubicBezTo>
                    <a:pt x="90" y="90"/>
                    <a:pt x="91" y="85"/>
                    <a:pt x="92" y="79"/>
                  </a:cubicBezTo>
                  <a:cubicBezTo>
                    <a:pt x="92" y="79"/>
                    <a:pt x="92" y="78"/>
                    <a:pt x="92" y="78"/>
                  </a:cubicBezTo>
                  <a:cubicBezTo>
                    <a:pt x="91" y="77"/>
                    <a:pt x="91" y="77"/>
                    <a:pt x="90" y="77"/>
                  </a:cubicBezTo>
                  <a:cubicBezTo>
                    <a:pt x="90" y="77"/>
                    <a:pt x="90" y="77"/>
                    <a:pt x="90" y="77"/>
                  </a:cubicBezTo>
                  <a:cubicBezTo>
                    <a:pt x="80" y="77"/>
                    <a:pt x="69" y="77"/>
                    <a:pt x="58" y="77"/>
                  </a:cubicBezTo>
                  <a:cubicBezTo>
                    <a:pt x="57" y="75"/>
                    <a:pt x="56" y="71"/>
                    <a:pt x="55" y="66"/>
                  </a:cubicBezTo>
                  <a:cubicBezTo>
                    <a:pt x="55" y="65"/>
                    <a:pt x="55" y="65"/>
                    <a:pt x="55" y="64"/>
                  </a:cubicBezTo>
                  <a:cubicBezTo>
                    <a:pt x="55" y="63"/>
                    <a:pt x="55" y="63"/>
                    <a:pt x="55" y="63"/>
                  </a:cubicBezTo>
                  <a:cubicBezTo>
                    <a:pt x="55" y="63"/>
                    <a:pt x="55" y="62"/>
                    <a:pt x="55" y="62"/>
                  </a:cubicBezTo>
                  <a:cubicBezTo>
                    <a:pt x="55" y="57"/>
                    <a:pt x="59" y="51"/>
                    <a:pt x="64" y="50"/>
                  </a:cubicBezTo>
                  <a:cubicBezTo>
                    <a:pt x="64" y="50"/>
                    <a:pt x="65" y="50"/>
                    <a:pt x="66" y="50"/>
                  </a:cubicBezTo>
                  <a:cubicBezTo>
                    <a:pt x="66" y="50"/>
                    <a:pt x="67" y="50"/>
                    <a:pt x="67" y="50"/>
                  </a:cubicBezTo>
                  <a:cubicBezTo>
                    <a:pt x="69" y="51"/>
                    <a:pt x="70" y="52"/>
                    <a:pt x="71" y="54"/>
                  </a:cubicBezTo>
                  <a:cubicBezTo>
                    <a:pt x="72" y="56"/>
                    <a:pt x="73" y="58"/>
                    <a:pt x="73" y="60"/>
                  </a:cubicBezTo>
                  <a:cubicBezTo>
                    <a:pt x="74" y="62"/>
                    <a:pt x="74" y="64"/>
                    <a:pt x="74" y="66"/>
                  </a:cubicBezTo>
                  <a:cubicBezTo>
                    <a:pt x="75" y="67"/>
                    <a:pt x="76" y="67"/>
                    <a:pt x="76" y="67"/>
                  </a:cubicBezTo>
                  <a:cubicBezTo>
                    <a:pt x="77" y="67"/>
                    <a:pt x="77" y="67"/>
                    <a:pt x="77" y="67"/>
                  </a:cubicBezTo>
                  <a:cubicBezTo>
                    <a:pt x="77" y="67"/>
                    <a:pt x="77" y="67"/>
                    <a:pt x="77" y="67"/>
                  </a:cubicBezTo>
                  <a:cubicBezTo>
                    <a:pt x="78" y="68"/>
                    <a:pt x="78" y="68"/>
                    <a:pt x="79" y="68"/>
                  </a:cubicBezTo>
                  <a:cubicBezTo>
                    <a:pt x="79" y="68"/>
                    <a:pt x="79" y="68"/>
                    <a:pt x="79" y="68"/>
                  </a:cubicBezTo>
                  <a:cubicBezTo>
                    <a:pt x="87" y="64"/>
                    <a:pt x="96" y="61"/>
                    <a:pt x="104" y="59"/>
                  </a:cubicBezTo>
                  <a:cubicBezTo>
                    <a:pt x="105" y="59"/>
                    <a:pt x="105" y="59"/>
                    <a:pt x="105" y="59"/>
                  </a:cubicBezTo>
                  <a:cubicBezTo>
                    <a:pt x="106" y="59"/>
                    <a:pt x="106" y="59"/>
                    <a:pt x="106" y="58"/>
                  </a:cubicBezTo>
                  <a:cubicBezTo>
                    <a:pt x="108" y="53"/>
                    <a:pt x="109" y="49"/>
                    <a:pt x="109" y="44"/>
                  </a:cubicBezTo>
                  <a:cubicBezTo>
                    <a:pt x="109" y="43"/>
                    <a:pt x="109" y="42"/>
                    <a:pt x="108" y="42"/>
                  </a:cubicBezTo>
                  <a:cubicBezTo>
                    <a:pt x="107" y="26"/>
                    <a:pt x="100" y="15"/>
                    <a:pt x="92" y="9"/>
                  </a:cubicBezTo>
                  <a:cubicBezTo>
                    <a:pt x="83" y="2"/>
                    <a:pt x="72" y="0"/>
                    <a:pt x="6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54" name="组合 153"/>
          <p:cNvGrpSpPr/>
          <p:nvPr/>
        </p:nvGrpSpPr>
        <p:grpSpPr>
          <a:xfrm>
            <a:off x="1514261" y="1446948"/>
            <a:ext cx="1052110" cy="3062821"/>
            <a:chOff x="5162550" y="368300"/>
            <a:chExt cx="1866900" cy="5436746"/>
          </a:xfrm>
          <a:solidFill>
            <a:schemeClr val="bg1"/>
          </a:solidFill>
          <a:effectLst>
            <a:outerShdw blurRad="203200" dist="88900" dir="2700000" algn="tl" rotWithShape="0">
              <a:prstClr val="black">
                <a:alpha val="30000"/>
              </a:prstClr>
            </a:outerShdw>
          </a:effectLst>
        </p:grpSpPr>
        <p:sp>
          <p:nvSpPr>
            <p:cNvPr id="155" name="任意多边形 154"/>
            <p:cNvSpPr/>
            <p:nvPr/>
          </p:nvSpPr>
          <p:spPr>
            <a:xfrm>
              <a:off x="5162550" y="368300"/>
              <a:ext cx="1866900" cy="2450803"/>
            </a:xfrm>
            <a:custGeom>
              <a:avLst/>
              <a:gdLst>
                <a:gd name="connsiteX0" fmla="*/ 703729 w 1866900"/>
                <a:gd name="connsiteY0" fmla="*/ 2328771 h 2450803"/>
                <a:gd name="connsiteX1" fmla="*/ 1163171 w 1866900"/>
                <a:gd name="connsiteY1" fmla="*/ 2328771 h 2450803"/>
                <a:gd name="connsiteX2" fmla="*/ 1224187 w 1866900"/>
                <a:gd name="connsiteY2" fmla="*/ 2389787 h 2450803"/>
                <a:gd name="connsiteX3" fmla="*/ 1163171 w 1866900"/>
                <a:gd name="connsiteY3" fmla="*/ 2450803 h 2450803"/>
                <a:gd name="connsiteX4" fmla="*/ 703729 w 1866900"/>
                <a:gd name="connsiteY4" fmla="*/ 2450803 h 2450803"/>
                <a:gd name="connsiteX5" fmla="*/ 642713 w 1866900"/>
                <a:gd name="connsiteY5" fmla="*/ 2389787 h 2450803"/>
                <a:gd name="connsiteX6" fmla="*/ 703729 w 1866900"/>
                <a:gd name="connsiteY6" fmla="*/ 2328771 h 2450803"/>
                <a:gd name="connsiteX7" fmla="*/ 646157 w 1866900"/>
                <a:gd name="connsiteY7" fmla="*/ 2177104 h 2450803"/>
                <a:gd name="connsiteX8" fmla="*/ 1220743 w 1866900"/>
                <a:gd name="connsiteY8" fmla="*/ 2177104 h 2450803"/>
                <a:gd name="connsiteX9" fmla="*/ 1281759 w 1866900"/>
                <a:gd name="connsiteY9" fmla="*/ 2238120 h 2450803"/>
                <a:gd name="connsiteX10" fmla="*/ 1220743 w 1866900"/>
                <a:gd name="connsiteY10" fmla="*/ 2299136 h 2450803"/>
                <a:gd name="connsiteX11" fmla="*/ 646157 w 1866900"/>
                <a:gd name="connsiteY11" fmla="*/ 2299136 h 2450803"/>
                <a:gd name="connsiteX12" fmla="*/ 585141 w 1866900"/>
                <a:gd name="connsiteY12" fmla="*/ 2238120 h 2450803"/>
                <a:gd name="connsiteX13" fmla="*/ 646157 w 1866900"/>
                <a:gd name="connsiteY13" fmla="*/ 2177104 h 2450803"/>
                <a:gd name="connsiteX14" fmla="*/ 601983 w 1866900"/>
                <a:gd name="connsiteY14" fmla="*/ 2025437 h 2450803"/>
                <a:gd name="connsiteX15" fmla="*/ 1264918 w 1866900"/>
                <a:gd name="connsiteY15" fmla="*/ 2025437 h 2450803"/>
                <a:gd name="connsiteX16" fmla="*/ 1325934 w 1866900"/>
                <a:gd name="connsiteY16" fmla="*/ 2086453 h 2450803"/>
                <a:gd name="connsiteX17" fmla="*/ 1264918 w 1866900"/>
                <a:gd name="connsiteY17" fmla="*/ 2147469 h 2450803"/>
                <a:gd name="connsiteX18" fmla="*/ 601983 w 1866900"/>
                <a:gd name="connsiteY18" fmla="*/ 2147469 h 2450803"/>
                <a:gd name="connsiteX19" fmla="*/ 540967 w 1866900"/>
                <a:gd name="connsiteY19" fmla="*/ 2086453 h 2450803"/>
                <a:gd name="connsiteX20" fmla="*/ 601983 w 1866900"/>
                <a:gd name="connsiteY20" fmla="*/ 2025437 h 2450803"/>
                <a:gd name="connsiteX21" fmla="*/ 933450 w 1866900"/>
                <a:gd name="connsiteY21" fmla="*/ 0 h 2450803"/>
                <a:gd name="connsiteX22" fmla="*/ 1866900 w 1866900"/>
                <a:gd name="connsiteY22" fmla="*/ 933450 h 2450803"/>
                <a:gd name="connsiteX23" fmla="*/ 1296791 w 1866900"/>
                <a:gd name="connsiteY23" fmla="*/ 1793545 h 2450803"/>
                <a:gd name="connsiteX24" fmla="*/ 1232555 w 1866900"/>
                <a:gd name="connsiteY24" fmla="*/ 1999556 h 2450803"/>
                <a:gd name="connsiteX25" fmla="*/ 634346 w 1866900"/>
                <a:gd name="connsiteY25" fmla="*/ 1999556 h 2450803"/>
                <a:gd name="connsiteX26" fmla="*/ 570109 w 1866900"/>
                <a:gd name="connsiteY26" fmla="*/ 1793545 h 2450803"/>
                <a:gd name="connsiteX27" fmla="*/ 0 w 1866900"/>
                <a:gd name="connsiteY27" fmla="*/ 933450 h 2450803"/>
                <a:gd name="connsiteX28" fmla="*/ 933450 w 1866900"/>
                <a:gd name="connsiteY28" fmla="*/ 0 h 2450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66900" h="2450803">
                  <a:moveTo>
                    <a:pt x="703729" y="2328771"/>
                  </a:moveTo>
                  <a:lnTo>
                    <a:pt x="1163171" y="2328771"/>
                  </a:lnTo>
                  <a:cubicBezTo>
                    <a:pt x="1196869" y="2328771"/>
                    <a:pt x="1224187" y="2356089"/>
                    <a:pt x="1224187" y="2389787"/>
                  </a:cubicBezTo>
                  <a:cubicBezTo>
                    <a:pt x="1224187" y="2423485"/>
                    <a:pt x="1196869" y="2450803"/>
                    <a:pt x="1163171" y="2450803"/>
                  </a:cubicBezTo>
                  <a:lnTo>
                    <a:pt x="703729" y="2450803"/>
                  </a:lnTo>
                  <a:cubicBezTo>
                    <a:pt x="670031" y="2450803"/>
                    <a:pt x="642713" y="2423485"/>
                    <a:pt x="642713" y="2389787"/>
                  </a:cubicBezTo>
                  <a:cubicBezTo>
                    <a:pt x="642713" y="2356089"/>
                    <a:pt x="670031" y="2328771"/>
                    <a:pt x="703729" y="2328771"/>
                  </a:cubicBezTo>
                  <a:close/>
                  <a:moveTo>
                    <a:pt x="646157" y="2177104"/>
                  </a:moveTo>
                  <a:lnTo>
                    <a:pt x="1220743" y="2177104"/>
                  </a:lnTo>
                  <a:cubicBezTo>
                    <a:pt x="1254441" y="2177104"/>
                    <a:pt x="1281759" y="2204422"/>
                    <a:pt x="1281759" y="2238120"/>
                  </a:cubicBezTo>
                  <a:cubicBezTo>
                    <a:pt x="1281759" y="2271818"/>
                    <a:pt x="1254441" y="2299136"/>
                    <a:pt x="1220743" y="2299136"/>
                  </a:cubicBezTo>
                  <a:lnTo>
                    <a:pt x="646157" y="2299136"/>
                  </a:lnTo>
                  <a:cubicBezTo>
                    <a:pt x="612459" y="2299136"/>
                    <a:pt x="585141" y="2271818"/>
                    <a:pt x="585141" y="2238120"/>
                  </a:cubicBezTo>
                  <a:cubicBezTo>
                    <a:pt x="585141" y="2204422"/>
                    <a:pt x="612459" y="2177104"/>
                    <a:pt x="646157" y="2177104"/>
                  </a:cubicBezTo>
                  <a:close/>
                  <a:moveTo>
                    <a:pt x="601983" y="2025437"/>
                  </a:moveTo>
                  <a:lnTo>
                    <a:pt x="1264918" y="2025437"/>
                  </a:lnTo>
                  <a:cubicBezTo>
                    <a:pt x="1298616" y="2025437"/>
                    <a:pt x="1325934" y="2052755"/>
                    <a:pt x="1325934" y="2086453"/>
                  </a:cubicBezTo>
                  <a:cubicBezTo>
                    <a:pt x="1325934" y="2120151"/>
                    <a:pt x="1298616" y="2147469"/>
                    <a:pt x="1264918" y="2147469"/>
                  </a:cubicBezTo>
                  <a:lnTo>
                    <a:pt x="601983" y="2147469"/>
                  </a:lnTo>
                  <a:cubicBezTo>
                    <a:pt x="568285" y="2147469"/>
                    <a:pt x="540967" y="2120151"/>
                    <a:pt x="540967" y="2086453"/>
                  </a:cubicBezTo>
                  <a:cubicBezTo>
                    <a:pt x="540967" y="2052755"/>
                    <a:pt x="568285" y="2025437"/>
                    <a:pt x="601983" y="2025437"/>
                  </a:cubicBezTo>
                  <a:close/>
                  <a:moveTo>
                    <a:pt x="933450" y="0"/>
                  </a:moveTo>
                  <a:cubicBezTo>
                    <a:pt x="1448980" y="0"/>
                    <a:pt x="1866900" y="417920"/>
                    <a:pt x="1866900" y="933450"/>
                  </a:cubicBezTo>
                  <a:cubicBezTo>
                    <a:pt x="1866900" y="1320098"/>
                    <a:pt x="1631820" y="1651839"/>
                    <a:pt x="1296791" y="1793545"/>
                  </a:cubicBezTo>
                  <a:cubicBezTo>
                    <a:pt x="1203942" y="1852691"/>
                    <a:pt x="1287305" y="1930886"/>
                    <a:pt x="1232555" y="1999556"/>
                  </a:cubicBezTo>
                  <a:lnTo>
                    <a:pt x="634346" y="1999556"/>
                  </a:lnTo>
                  <a:cubicBezTo>
                    <a:pt x="565309" y="1902311"/>
                    <a:pt x="667721" y="1838403"/>
                    <a:pt x="570109" y="1793545"/>
                  </a:cubicBezTo>
                  <a:cubicBezTo>
                    <a:pt x="235080" y="1651839"/>
                    <a:pt x="0" y="1320098"/>
                    <a:pt x="0" y="933450"/>
                  </a:cubicBezTo>
                  <a:cubicBezTo>
                    <a:pt x="0" y="417920"/>
                    <a:pt x="417920" y="0"/>
                    <a:pt x="933450" y="0"/>
                  </a:cubicBezTo>
                  <a:close/>
                </a:path>
              </a:pathLst>
            </a:custGeom>
            <a:solidFill>
              <a:schemeClr val="bg1">
                <a:lumMod val="95000"/>
              </a:schemeClr>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任意多边形 155"/>
            <p:cNvSpPr/>
            <p:nvPr/>
          </p:nvSpPr>
          <p:spPr>
            <a:xfrm rot="5400000">
              <a:off x="4622610" y="3468979"/>
              <a:ext cx="2946783" cy="1725351"/>
            </a:xfrm>
            <a:custGeom>
              <a:avLst/>
              <a:gdLst>
                <a:gd name="connsiteX0" fmla="*/ 0 w 2946783"/>
                <a:gd name="connsiteY0" fmla="*/ 1579299 h 1725351"/>
                <a:gd name="connsiteX1" fmla="*/ 0 w 2946783"/>
                <a:gd name="connsiteY1" fmla="*/ 146052 h 1725351"/>
                <a:gd name="connsiteX2" fmla="*/ 146052 w 2946783"/>
                <a:gd name="connsiteY2" fmla="*/ 0 h 1725351"/>
                <a:gd name="connsiteX3" fmla="*/ 273048 w 2946783"/>
                <a:gd name="connsiteY3" fmla="*/ 0 h 1725351"/>
                <a:gd name="connsiteX4" fmla="*/ 276917 w 2946783"/>
                <a:gd name="connsiteY4" fmla="*/ 781 h 1725351"/>
                <a:gd name="connsiteX5" fmla="*/ 284665 w 2946783"/>
                <a:gd name="connsiteY5" fmla="*/ 0 h 1725351"/>
                <a:gd name="connsiteX6" fmla="*/ 1262891 w 2946783"/>
                <a:gd name="connsiteY6" fmla="*/ 0 h 1725351"/>
                <a:gd name="connsiteX7" fmla="*/ 1472441 w 2946783"/>
                <a:gd name="connsiteY7" fmla="*/ 209550 h 1725351"/>
                <a:gd name="connsiteX8" fmla="*/ 1371551 w 2946783"/>
                <a:gd name="connsiteY8" fmla="*/ 388763 h 1725351"/>
                <a:gd name="connsiteX9" fmla="*/ 1317424 w 2946783"/>
                <a:gd name="connsiteY9" fmla="*/ 410014 h 1725351"/>
                <a:gd name="connsiteX10" fmla="*/ 449527 w 2946783"/>
                <a:gd name="connsiteY10" fmla="*/ 410013 h 1725351"/>
                <a:gd name="connsiteX11" fmla="*/ 419437 w 2946783"/>
                <a:gd name="connsiteY11" fmla="*/ 440103 h 1725351"/>
                <a:gd name="connsiteX12" fmla="*/ 449527 w 2946783"/>
                <a:gd name="connsiteY12" fmla="*/ 470193 h 1725351"/>
                <a:gd name="connsiteX13" fmla="*/ 2130333 w 2946783"/>
                <a:gd name="connsiteY13" fmla="*/ 470193 h 1725351"/>
                <a:gd name="connsiteX14" fmla="*/ 2946783 w 2946783"/>
                <a:gd name="connsiteY14" fmla="*/ 862677 h 1725351"/>
                <a:gd name="connsiteX15" fmla="*/ 2130333 w 2946783"/>
                <a:gd name="connsiteY15" fmla="*/ 1255161 h 1725351"/>
                <a:gd name="connsiteX16" fmla="*/ 2130333 w 2946783"/>
                <a:gd name="connsiteY16" fmla="*/ 1255160 h 1725351"/>
                <a:gd name="connsiteX17" fmla="*/ 449527 w 2946783"/>
                <a:gd name="connsiteY17" fmla="*/ 1255159 h 1725351"/>
                <a:gd name="connsiteX18" fmla="*/ 419437 w 2946783"/>
                <a:gd name="connsiteY18" fmla="*/ 1285249 h 1725351"/>
                <a:gd name="connsiteX19" fmla="*/ 449527 w 2946783"/>
                <a:gd name="connsiteY19" fmla="*/ 1315339 h 1725351"/>
                <a:gd name="connsiteX20" fmla="*/ 1320685 w 2946783"/>
                <a:gd name="connsiteY20" fmla="*/ 1315339 h 1725351"/>
                <a:gd name="connsiteX21" fmla="*/ 1344457 w 2946783"/>
                <a:gd name="connsiteY21" fmla="*/ 1322719 h 1725351"/>
                <a:gd name="connsiteX22" fmla="*/ 1472441 w 2946783"/>
                <a:gd name="connsiteY22" fmla="*/ 1515801 h 1725351"/>
                <a:gd name="connsiteX23" fmla="*/ 1262891 w 2946783"/>
                <a:gd name="connsiteY23" fmla="*/ 1725351 h 1725351"/>
                <a:gd name="connsiteX24" fmla="*/ 284663 w 2946783"/>
                <a:gd name="connsiteY24" fmla="*/ 1725351 h 1725351"/>
                <a:gd name="connsiteX25" fmla="*/ 276916 w 2946783"/>
                <a:gd name="connsiteY25" fmla="*/ 1724570 h 1725351"/>
                <a:gd name="connsiteX26" fmla="*/ 273048 w 2946783"/>
                <a:gd name="connsiteY26" fmla="*/ 1725351 h 1725351"/>
                <a:gd name="connsiteX27" fmla="*/ 146052 w 2946783"/>
                <a:gd name="connsiteY27" fmla="*/ 1725351 h 1725351"/>
                <a:gd name="connsiteX28" fmla="*/ 0 w 2946783"/>
                <a:gd name="connsiteY28" fmla="*/ 1579299 h 172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946783" h="1725351">
                  <a:moveTo>
                    <a:pt x="0" y="1579299"/>
                  </a:moveTo>
                  <a:lnTo>
                    <a:pt x="0" y="146052"/>
                  </a:lnTo>
                  <a:cubicBezTo>
                    <a:pt x="0" y="65390"/>
                    <a:pt x="65390" y="0"/>
                    <a:pt x="146052" y="0"/>
                  </a:cubicBezTo>
                  <a:lnTo>
                    <a:pt x="273048" y="0"/>
                  </a:lnTo>
                  <a:lnTo>
                    <a:pt x="276917" y="781"/>
                  </a:lnTo>
                  <a:lnTo>
                    <a:pt x="284665" y="0"/>
                  </a:lnTo>
                  <a:lnTo>
                    <a:pt x="1262891" y="0"/>
                  </a:lnTo>
                  <a:cubicBezTo>
                    <a:pt x="1378622" y="0"/>
                    <a:pt x="1472441" y="93819"/>
                    <a:pt x="1472441" y="209550"/>
                  </a:cubicBezTo>
                  <a:cubicBezTo>
                    <a:pt x="1472441" y="285499"/>
                    <a:pt x="1432037" y="352011"/>
                    <a:pt x="1371551" y="388763"/>
                  </a:cubicBezTo>
                  <a:lnTo>
                    <a:pt x="1317424" y="410014"/>
                  </a:lnTo>
                  <a:lnTo>
                    <a:pt x="449527" y="410013"/>
                  </a:lnTo>
                  <a:cubicBezTo>
                    <a:pt x="432909" y="410013"/>
                    <a:pt x="419437" y="423485"/>
                    <a:pt x="419437" y="440103"/>
                  </a:cubicBezTo>
                  <a:cubicBezTo>
                    <a:pt x="419437" y="456721"/>
                    <a:pt x="432909" y="470193"/>
                    <a:pt x="449527" y="470193"/>
                  </a:cubicBezTo>
                  <a:lnTo>
                    <a:pt x="2130333" y="470193"/>
                  </a:lnTo>
                  <a:lnTo>
                    <a:pt x="2946783" y="862677"/>
                  </a:lnTo>
                  <a:lnTo>
                    <a:pt x="2130333" y="1255161"/>
                  </a:lnTo>
                  <a:lnTo>
                    <a:pt x="2130333" y="1255160"/>
                  </a:lnTo>
                  <a:lnTo>
                    <a:pt x="449527" y="1255159"/>
                  </a:lnTo>
                  <a:cubicBezTo>
                    <a:pt x="432909" y="1255159"/>
                    <a:pt x="419437" y="1268631"/>
                    <a:pt x="419437" y="1285249"/>
                  </a:cubicBezTo>
                  <a:cubicBezTo>
                    <a:pt x="419437" y="1301867"/>
                    <a:pt x="432909" y="1315339"/>
                    <a:pt x="449527" y="1315339"/>
                  </a:cubicBezTo>
                  <a:lnTo>
                    <a:pt x="1320685" y="1315339"/>
                  </a:lnTo>
                  <a:lnTo>
                    <a:pt x="1344457" y="1322719"/>
                  </a:lnTo>
                  <a:cubicBezTo>
                    <a:pt x="1419668" y="1354530"/>
                    <a:pt x="1472441" y="1429003"/>
                    <a:pt x="1472441" y="1515801"/>
                  </a:cubicBezTo>
                  <a:cubicBezTo>
                    <a:pt x="1472441" y="1631532"/>
                    <a:pt x="1378622" y="1725351"/>
                    <a:pt x="1262891" y="1725351"/>
                  </a:cubicBezTo>
                  <a:lnTo>
                    <a:pt x="284663" y="1725351"/>
                  </a:lnTo>
                  <a:lnTo>
                    <a:pt x="276916" y="1724570"/>
                  </a:lnTo>
                  <a:lnTo>
                    <a:pt x="273048" y="1725351"/>
                  </a:lnTo>
                  <a:lnTo>
                    <a:pt x="146052" y="1725351"/>
                  </a:lnTo>
                  <a:cubicBezTo>
                    <a:pt x="65390" y="1725351"/>
                    <a:pt x="0" y="1659961"/>
                    <a:pt x="0" y="1579299"/>
                  </a:cubicBezTo>
                  <a:close/>
                </a:path>
              </a:pathLst>
            </a:custGeom>
            <a:gradFill>
              <a:gsLst>
                <a:gs pos="73000">
                  <a:schemeClr val="bg1">
                    <a:lumMod val="85000"/>
                  </a:schemeClr>
                </a:gs>
                <a:gs pos="72000">
                  <a:schemeClr val="bg1">
                    <a:lumMod val="95000"/>
                  </a:schemeClr>
                </a:gs>
                <a:gs pos="94000">
                  <a:schemeClr val="bg1">
                    <a:lumMod val="85000"/>
                  </a:schemeClr>
                </a:gs>
                <a:gs pos="94000">
                  <a:schemeClr val="bg1">
                    <a:lumMod val="50000"/>
                  </a:schemeClr>
                </a:gs>
              </a:gsLst>
              <a:lin ang="0" scaled="0"/>
            </a:gra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任意多边形 156"/>
            <p:cNvSpPr/>
            <p:nvPr/>
          </p:nvSpPr>
          <p:spPr>
            <a:xfrm flipV="1">
              <a:off x="6010155" y="2865785"/>
              <a:ext cx="171690" cy="540499"/>
            </a:xfrm>
            <a:custGeom>
              <a:avLst/>
              <a:gdLst>
                <a:gd name="connsiteX0" fmla="*/ 0 w 171689"/>
                <a:gd name="connsiteY0" fmla="*/ 1081000 h 1081000"/>
                <a:gd name="connsiteX1" fmla="*/ 171689 w 171689"/>
                <a:gd name="connsiteY1" fmla="*/ 1081000 h 1081000"/>
                <a:gd name="connsiteX2" fmla="*/ 116621 w 171689"/>
                <a:gd name="connsiteY2" fmla="*/ 966447 h 1081000"/>
                <a:gd name="connsiteX3" fmla="*/ 144455 w 171689"/>
                <a:gd name="connsiteY3" fmla="*/ 83306 h 1081000"/>
                <a:gd name="connsiteX4" fmla="*/ 148442 w 171689"/>
                <a:gd name="connsiteY4" fmla="*/ 83306 h 1081000"/>
                <a:gd name="connsiteX5" fmla="*/ 85843 w 171689"/>
                <a:gd name="connsiteY5" fmla="*/ 0 h 1081000"/>
                <a:gd name="connsiteX6" fmla="*/ 23243 w 171689"/>
                <a:gd name="connsiteY6" fmla="*/ 83306 h 1081000"/>
                <a:gd name="connsiteX7" fmla="*/ 27232 w 171689"/>
                <a:gd name="connsiteY7" fmla="*/ 83306 h 1081000"/>
                <a:gd name="connsiteX8" fmla="*/ 28696 w 171689"/>
                <a:gd name="connsiteY8" fmla="*/ 256922 h 1081000"/>
                <a:gd name="connsiteX9" fmla="*/ 54846 w 171689"/>
                <a:gd name="connsiteY9" fmla="*/ 966909 h 10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689" h="1081000">
                  <a:moveTo>
                    <a:pt x="0" y="1081000"/>
                  </a:moveTo>
                  <a:lnTo>
                    <a:pt x="171689" y="1081000"/>
                  </a:lnTo>
                  <a:lnTo>
                    <a:pt x="116621" y="966447"/>
                  </a:lnTo>
                  <a:lnTo>
                    <a:pt x="144455" y="83306"/>
                  </a:lnTo>
                  <a:lnTo>
                    <a:pt x="148442" y="83306"/>
                  </a:lnTo>
                  <a:lnTo>
                    <a:pt x="85843" y="0"/>
                  </a:lnTo>
                  <a:lnTo>
                    <a:pt x="23243" y="83306"/>
                  </a:lnTo>
                  <a:lnTo>
                    <a:pt x="27232" y="83306"/>
                  </a:lnTo>
                  <a:lnTo>
                    <a:pt x="28696" y="256922"/>
                  </a:lnTo>
                  <a:lnTo>
                    <a:pt x="54846" y="966909"/>
                  </a:lnTo>
                  <a:close/>
                </a:path>
              </a:pathLst>
            </a:custGeom>
            <a:solidFill>
              <a:schemeClr val="tx1">
                <a:lumMod val="50000"/>
                <a:lumOff val="50000"/>
              </a:schemeClr>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8" name="圆角矩形 157"/>
          <p:cNvSpPr/>
          <p:nvPr/>
        </p:nvSpPr>
        <p:spPr>
          <a:xfrm>
            <a:off x="1010258" y="1980449"/>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p>
        </p:txBody>
      </p:sp>
      <p:sp>
        <p:nvSpPr>
          <p:cNvPr id="159" name="圆角矩形 158"/>
          <p:cNvSpPr/>
          <p:nvPr/>
        </p:nvSpPr>
        <p:spPr>
          <a:xfrm rot="2700000">
            <a:off x="1269797" y="1354204"/>
            <a:ext cx="297111" cy="98726"/>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p>
        </p:txBody>
      </p:sp>
      <p:sp>
        <p:nvSpPr>
          <p:cNvPr id="160" name="圆角矩形 159"/>
          <p:cNvSpPr/>
          <p:nvPr/>
        </p:nvSpPr>
        <p:spPr>
          <a:xfrm rot="5400000">
            <a:off x="1896253" y="1094812"/>
            <a:ext cx="297111" cy="98726"/>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p>
        </p:txBody>
      </p:sp>
      <p:sp>
        <p:nvSpPr>
          <p:cNvPr id="161" name="圆角矩形 160"/>
          <p:cNvSpPr/>
          <p:nvPr/>
        </p:nvSpPr>
        <p:spPr>
          <a:xfrm rot="8100000">
            <a:off x="2522654" y="1354220"/>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p>
        </p:txBody>
      </p:sp>
      <p:sp>
        <p:nvSpPr>
          <p:cNvPr id="162" name="圆角矩形 161"/>
          <p:cNvSpPr/>
          <p:nvPr/>
        </p:nvSpPr>
        <p:spPr>
          <a:xfrm rot="10800000">
            <a:off x="2782139" y="1980449"/>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p>
        </p:txBody>
      </p:sp>
      <p:grpSp>
        <p:nvGrpSpPr>
          <p:cNvPr id="163" name="组合 162"/>
          <p:cNvGrpSpPr/>
          <p:nvPr/>
        </p:nvGrpSpPr>
        <p:grpSpPr>
          <a:xfrm>
            <a:off x="1743427" y="1552999"/>
            <a:ext cx="593846" cy="824852"/>
            <a:chOff x="3932746" y="2019238"/>
            <a:chExt cx="412048" cy="572542"/>
          </a:xfrm>
          <a:solidFill>
            <a:srgbClr val="0070C0"/>
          </a:solidFill>
        </p:grpSpPr>
        <p:sp>
          <p:nvSpPr>
            <p:cNvPr id="164" name="任意多边形 163"/>
            <p:cNvSpPr/>
            <p:nvPr/>
          </p:nvSpPr>
          <p:spPr>
            <a:xfrm>
              <a:off x="3977574" y="2367381"/>
              <a:ext cx="224399" cy="224399"/>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5" name="任意多边形 164"/>
            <p:cNvSpPr/>
            <p:nvPr/>
          </p:nvSpPr>
          <p:spPr>
            <a:xfrm>
              <a:off x="4176993" y="2308657"/>
              <a:ext cx="167801" cy="167801"/>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66" name="组合 165"/>
            <p:cNvGrpSpPr/>
            <p:nvPr/>
          </p:nvGrpSpPr>
          <p:grpSpPr>
            <a:xfrm>
              <a:off x="3932746" y="2019238"/>
              <a:ext cx="359524" cy="359526"/>
              <a:chOff x="1325410" y="1372730"/>
              <a:chExt cx="1251559" cy="1251561"/>
            </a:xfrm>
            <a:grpFill/>
            <a:effectLst>
              <a:outerShdw blurRad="76200" dist="38100" dir="2700000" algn="tl" rotWithShape="0">
                <a:prstClr val="black">
                  <a:alpha val="40000"/>
                </a:prstClr>
              </a:outerShdw>
            </a:effectLst>
          </p:grpSpPr>
          <p:sp>
            <p:nvSpPr>
              <p:cNvPr id="168" name="任意多边形 167"/>
              <p:cNvSpPr/>
              <p:nvPr/>
            </p:nvSpPr>
            <p:spPr>
              <a:xfrm>
                <a:off x="1325410" y="1372730"/>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9" name="任意多边形 168"/>
              <p:cNvSpPr/>
              <p:nvPr/>
            </p:nvSpPr>
            <p:spPr>
              <a:xfrm rot="5400000">
                <a:off x="1951189" y="137273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0" name="任意多边形 169"/>
              <p:cNvSpPr/>
              <p:nvPr/>
            </p:nvSpPr>
            <p:spPr>
              <a:xfrm rot="10800000">
                <a:off x="1951187"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1" name="任意多边形 170"/>
              <p:cNvSpPr/>
              <p:nvPr/>
            </p:nvSpPr>
            <p:spPr>
              <a:xfrm rot="16200000">
                <a:off x="1325411"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7" name="椭圆 166"/>
            <p:cNvSpPr/>
            <p:nvPr/>
          </p:nvSpPr>
          <p:spPr>
            <a:xfrm rot="1860000">
              <a:off x="4135467" y="2301762"/>
              <a:ext cx="9909" cy="99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2" name="组合 171"/>
          <p:cNvGrpSpPr/>
          <p:nvPr/>
        </p:nvGrpSpPr>
        <p:grpSpPr>
          <a:xfrm>
            <a:off x="3923843" y="1065595"/>
            <a:ext cx="719487" cy="719227"/>
            <a:chOff x="5413874" y="1856054"/>
            <a:chExt cx="776427" cy="776427"/>
          </a:xfrm>
        </p:grpSpPr>
        <p:grpSp>
          <p:nvGrpSpPr>
            <p:cNvPr id="173" name="组合 172"/>
            <p:cNvGrpSpPr/>
            <p:nvPr/>
          </p:nvGrpSpPr>
          <p:grpSpPr>
            <a:xfrm>
              <a:off x="5413874" y="1856054"/>
              <a:ext cx="776427" cy="776427"/>
              <a:chOff x="6462420" y="1971403"/>
              <a:chExt cx="776427" cy="776427"/>
            </a:xfrm>
          </p:grpSpPr>
          <p:grpSp>
            <p:nvGrpSpPr>
              <p:cNvPr id="179" name="组合 178"/>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181" name="任意多边形 180"/>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82" name="椭圆 181"/>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椭圆 182"/>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0" name="椭圆 179"/>
              <p:cNvSpPr/>
              <p:nvPr/>
            </p:nvSpPr>
            <p:spPr>
              <a:xfrm>
                <a:off x="6625503" y="2134485"/>
                <a:ext cx="450263" cy="45026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4" name="Group 4"/>
            <p:cNvGrpSpPr>
              <a:grpSpLocks noChangeAspect="1"/>
            </p:cNvGrpSpPr>
            <p:nvPr/>
          </p:nvGrpSpPr>
          <p:grpSpPr bwMode="auto">
            <a:xfrm>
              <a:off x="5698560" y="2124453"/>
              <a:ext cx="210680" cy="246893"/>
              <a:chOff x="1776" y="1776"/>
              <a:chExt cx="64" cy="75"/>
            </a:xfrm>
            <a:solidFill>
              <a:schemeClr val="bg1"/>
            </a:solidFill>
            <a:effectLst/>
          </p:grpSpPr>
          <p:sp>
            <p:nvSpPr>
              <p:cNvPr id="175"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6"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7"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8"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84" name="组合 183"/>
          <p:cNvGrpSpPr/>
          <p:nvPr/>
        </p:nvGrpSpPr>
        <p:grpSpPr>
          <a:xfrm>
            <a:off x="3923843" y="2006638"/>
            <a:ext cx="719487" cy="719227"/>
            <a:chOff x="5413874" y="3214954"/>
            <a:chExt cx="776427" cy="776427"/>
          </a:xfrm>
        </p:grpSpPr>
        <p:grpSp>
          <p:nvGrpSpPr>
            <p:cNvPr id="185" name="组合 184"/>
            <p:cNvGrpSpPr/>
            <p:nvPr/>
          </p:nvGrpSpPr>
          <p:grpSpPr>
            <a:xfrm>
              <a:off x="5413874" y="3214954"/>
              <a:ext cx="776427" cy="776427"/>
              <a:chOff x="6462420" y="1971403"/>
              <a:chExt cx="776427" cy="776427"/>
            </a:xfrm>
          </p:grpSpPr>
          <p:grpSp>
            <p:nvGrpSpPr>
              <p:cNvPr id="192" name="组合 191"/>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194" name="任意多边形 193"/>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95" name="椭圆 194"/>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6" name="椭圆 195"/>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3" name="椭圆 192"/>
              <p:cNvSpPr/>
              <p:nvPr/>
            </p:nvSpPr>
            <p:spPr>
              <a:xfrm>
                <a:off x="6625503" y="2134485"/>
                <a:ext cx="450263" cy="45026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6" name="Group 18"/>
            <p:cNvGrpSpPr>
              <a:grpSpLocks noChangeAspect="1"/>
            </p:cNvGrpSpPr>
            <p:nvPr/>
          </p:nvGrpSpPr>
          <p:grpSpPr bwMode="auto">
            <a:xfrm>
              <a:off x="5696918" y="3507112"/>
              <a:ext cx="213964" cy="199375"/>
              <a:chOff x="3802" y="2858"/>
              <a:chExt cx="616" cy="574"/>
            </a:xfrm>
            <a:solidFill>
              <a:schemeClr val="bg1"/>
            </a:solidFill>
            <a:effectLst/>
          </p:grpSpPr>
          <p:sp>
            <p:nvSpPr>
              <p:cNvPr id="187"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8"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9"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0"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1"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97" name="组合 196"/>
          <p:cNvGrpSpPr/>
          <p:nvPr/>
        </p:nvGrpSpPr>
        <p:grpSpPr>
          <a:xfrm>
            <a:off x="3923843" y="2947681"/>
            <a:ext cx="719487" cy="719227"/>
            <a:chOff x="5413874" y="4243654"/>
            <a:chExt cx="776427" cy="776427"/>
          </a:xfrm>
        </p:grpSpPr>
        <p:grpSp>
          <p:nvGrpSpPr>
            <p:cNvPr id="198" name="组合 197"/>
            <p:cNvGrpSpPr/>
            <p:nvPr/>
          </p:nvGrpSpPr>
          <p:grpSpPr>
            <a:xfrm>
              <a:off x="5413874" y="4243654"/>
              <a:ext cx="776427" cy="776427"/>
              <a:chOff x="6462420" y="1971403"/>
              <a:chExt cx="776427" cy="776427"/>
            </a:xfrm>
          </p:grpSpPr>
          <p:grpSp>
            <p:nvGrpSpPr>
              <p:cNvPr id="202" name="组合 201"/>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04" name="任意多边形 203"/>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05" name="椭圆 204"/>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6" name="椭圆 205"/>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3" name="椭圆 202"/>
              <p:cNvSpPr/>
              <p:nvPr/>
            </p:nvSpPr>
            <p:spPr>
              <a:xfrm>
                <a:off x="6625503" y="2134485"/>
                <a:ext cx="450263" cy="45026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9" name="Group 13"/>
            <p:cNvGrpSpPr>
              <a:grpSpLocks noChangeAspect="1"/>
            </p:cNvGrpSpPr>
            <p:nvPr/>
          </p:nvGrpSpPr>
          <p:grpSpPr bwMode="auto">
            <a:xfrm>
              <a:off x="5675442" y="4505525"/>
              <a:ext cx="256917" cy="259951"/>
              <a:chOff x="2426" y="2781"/>
              <a:chExt cx="593" cy="600"/>
            </a:xfrm>
            <a:solidFill>
              <a:schemeClr val="bg1"/>
            </a:solidFill>
            <a:effectLst/>
          </p:grpSpPr>
          <p:sp>
            <p:nvSpPr>
              <p:cNvPr id="200"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1"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07" name="组合 206"/>
          <p:cNvGrpSpPr/>
          <p:nvPr/>
        </p:nvGrpSpPr>
        <p:grpSpPr>
          <a:xfrm>
            <a:off x="3923843" y="3888724"/>
            <a:ext cx="719487" cy="719227"/>
            <a:chOff x="5413874" y="5272354"/>
            <a:chExt cx="776427" cy="776427"/>
          </a:xfrm>
        </p:grpSpPr>
        <p:grpSp>
          <p:nvGrpSpPr>
            <p:cNvPr id="208" name="组合 207"/>
            <p:cNvGrpSpPr/>
            <p:nvPr/>
          </p:nvGrpSpPr>
          <p:grpSpPr>
            <a:xfrm>
              <a:off x="5413874" y="5272354"/>
              <a:ext cx="776427" cy="776427"/>
              <a:chOff x="6462420" y="1971403"/>
              <a:chExt cx="776427" cy="776427"/>
            </a:xfrm>
          </p:grpSpPr>
          <p:grpSp>
            <p:nvGrpSpPr>
              <p:cNvPr id="210" name="组合 209"/>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12" name="任意多边形 211"/>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13" name="椭圆 212"/>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4" name="椭圆 213"/>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1" name="椭圆 210"/>
              <p:cNvSpPr/>
              <p:nvPr/>
            </p:nvSpPr>
            <p:spPr>
              <a:xfrm>
                <a:off x="6625503" y="2134485"/>
                <a:ext cx="450263" cy="45026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9" name="Freeform 108"/>
            <p:cNvSpPr>
              <a:spLocks noEditPoints="1"/>
            </p:cNvSpPr>
            <p:nvPr/>
          </p:nvSpPr>
          <p:spPr bwMode="auto">
            <a:xfrm>
              <a:off x="5655470" y="5515237"/>
              <a:ext cx="296859" cy="297925"/>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ffec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15" name="文本框 117"/>
          <p:cNvSpPr txBox="1"/>
          <p:nvPr/>
        </p:nvSpPr>
        <p:spPr>
          <a:xfrm>
            <a:off x="1724774" y="3203739"/>
            <a:ext cx="650201" cy="900246"/>
          </a:xfrm>
          <a:prstGeom prst="rect">
            <a:avLst/>
          </a:prstGeom>
          <a:noFill/>
        </p:spPr>
        <p:txBody>
          <a:bodyPr wrap="square" lIns="68579" tIns="34289" rIns="68579" bIns="34289" rtlCol="0">
            <a:spAutoFit/>
          </a:bodyPr>
          <a:lstStyle/>
          <a:p>
            <a:pPr algn="ctr"/>
            <a:r>
              <a:rPr lang="zh-CN" altLang="en-US" dirty="0">
                <a:solidFill>
                  <a:srgbClr val="0070C0"/>
                </a:solidFill>
                <a:latin typeface="LiHei Pro" panose="020B0500000000000000" pitchFamily="34" charset="-122"/>
                <a:ea typeface="LiHei Pro" panose="020B0500000000000000" pitchFamily="34" charset="-122"/>
              </a:rPr>
              <a:t>思路</a:t>
            </a:r>
            <a:endParaRPr lang="en-US" altLang="zh-CN" dirty="0">
              <a:solidFill>
                <a:srgbClr val="0070C0"/>
              </a:solidFill>
              <a:latin typeface="LiHei Pro" panose="020B0500000000000000" pitchFamily="34" charset="-122"/>
              <a:ea typeface="LiHei Pro" panose="020B0500000000000000" pitchFamily="34" charset="-122"/>
            </a:endParaRPr>
          </a:p>
          <a:p>
            <a:pPr algn="ctr"/>
            <a:r>
              <a:rPr lang="zh-CN" altLang="en-US" dirty="0">
                <a:solidFill>
                  <a:srgbClr val="0070C0"/>
                </a:solidFill>
                <a:latin typeface="LiHei Pro" panose="020B0500000000000000" pitchFamily="34" charset="-122"/>
                <a:ea typeface="LiHei Pro" panose="020B0500000000000000" pitchFamily="34" charset="-122"/>
              </a:rPr>
              <a:t>决定</a:t>
            </a:r>
            <a:endParaRPr lang="en-US" altLang="zh-CN" dirty="0">
              <a:solidFill>
                <a:srgbClr val="0070C0"/>
              </a:solidFill>
              <a:latin typeface="LiHei Pro" panose="020B0500000000000000" pitchFamily="34" charset="-122"/>
              <a:ea typeface="LiHei Pro" panose="020B0500000000000000" pitchFamily="34" charset="-122"/>
            </a:endParaRPr>
          </a:p>
          <a:p>
            <a:pPr algn="ctr"/>
            <a:r>
              <a:rPr lang="zh-CN" altLang="en-US" dirty="0">
                <a:solidFill>
                  <a:srgbClr val="0070C0"/>
                </a:solidFill>
                <a:latin typeface="LiHei Pro" panose="020B0500000000000000" pitchFamily="34" charset="-122"/>
                <a:ea typeface="LiHei Pro" panose="020B0500000000000000" pitchFamily="34" charset="-122"/>
              </a:rPr>
              <a:t>出路</a:t>
            </a:r>
          </a:p>
        </p:txBody>
      </p:sp>
      <p:sp>
        <p:nvSpPr>
          <p:cNvPr id="216" name="文本框 129"/>
          <p:cNvSpPr txBox="1"/>
          <p:nvPr/>
        </p:nvSpPr>
        <p:spPr>
          <a:xfrm>
            <a:off x="5579763" y="1119587"/>
            <a:ext cx="2808678" cy="692337"/>
          </a:xfrm>
          <a:prstGeom prst="rect">
            <a:avLst/>
          </a:prstGeom>
          <a:noFill/>
        </p:spPr>
        <p:txBody>
          <a:bodyPr wrap="square" lIns="68579" tIns="34289" rIns="68579" bIns="34289"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17" name="矩形 216"/>
          <p:cNvSpPr/>
          <p:nvPr/>
        </p:nvSpPr>
        <p:spPr>
          <a:xfrm>
            <a:off x="4877594" y="2058244"/>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p>
        </p:txBody>
      </p:sp>
      <p:sp>
        <p:nvSpPr>
          <p:cNvPr id="218" name="文本框 129"/>
          <p:cNvSpPr txBox="1"/>
          <p:nvPr/>
        </p:nvSpPr>
        <p:spPr>
          <a:xfrm>
            <a:off x="5579763" y="2075414"/>
            <a:ext cx="2808678" cy="692337"/>
          </a:xfrm>
          <a:prstGeom prst="rect">
            <a:avLst/>
          </a:prstGeom>
          <a:noFill/>
        </p:spPr>
        <p:txBody>
          <a:bodyPr wrap="square" lIns="68579" tIns="34289" rIns="68579" bIns="34289"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19" name="矩形 218"/>
          <p:cNvSpPr/>
          <p:nvPr/>
        </p:nvSpPr>
        <p:spPr>
          <a:xfrm>
            <a:off x="4877594" y="2974405"/>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p>
        </p:txBody>
      </p:sp>
      <p:sp>
        <p:nvSpPr>
          <p:cNvPr id="220" name="文本框 129"/>
          <p:cNvSpPr txBox="1"/>
          <p:nvPr/>
        </p:nvSpPr>
        <p:spPr>
          <a:xfrm>
            <a:off x="5579763" y="2991575"/>
            <a:ext cx="2808678" cy="692337"/>
          </a:xfrm>
          <a:prstGeom prst="rect">
            <a:avLst/>
          </a:prstGeom>
          <a:noFill/>
        </p:spPr>
        <p:txBody>
          <a:bodyPr wrap="square" lIns="68579" tIns="34289" rIns="68579" bIns="34289"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21" name="矩形 220"/>
          <p:cNvSpPr/>
          <p:nvPr/>
        </p:nvSpPr>
        <p:spPr>
          <a:xfrm>
            <a:off x="4877594" y="3888362"/>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p>
        </p:txBody>
      </p:sp>
      <p:sp>
        <p:nvSpPr>
          <p:cNvPr id="222" name="文本框 129"/>
          <p:cNvSpPr txBox="1"/>
          <p:nvPr/>
        </p:nvSpPr>
        <p:spPr>
          <a:xfrm>
            <a:off x="5579763" y="3905531"/>
            <a:ext cx="2808678" cy="692337"/>
          </a:xfrm>
          <a:prstGeom prst="rect">
            <a:avLst/>
          </a:prstGeom>
          <a:noFill/>
        </p:spPr>
        <p:txBody>
          <a:bodyPr wrap="square" lIns="68579" tIns="34289" rIns="68579" bIns="34289"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23" name="文本框 70"/>
          <p:cNvSpPr txBox="1"/>
          <p:nvPr/>
        </p:nvSpPr>
        <p:spPr>
          <a:xfrm>
            <a:off x="4947859" y="3035573"/>
            <a:ext cx="613037" cy="660181"/>
          </a:xfrm>
          <a:prstGeom prst="rect">
            <a:avLst/>
          </a:prstGeom>
          <a:noFill/>
        </p:spPr>
        <p:txBody>
          <a:bodyPr wrap="square" lIns="68579" tIns="34289" rIns="68579" bIns="34289" rtlCol="0">
            <a:spAutoFit/>
          </a:bodyPr>
          <a:lstStyle/>
          <a:p>
            <a:pPr>
              <a:lnSpc>
                <a:spcPct val="120000"/>
              </a:lnSpc>
            </a:pPr>
            <a:r>
              <a:rPr lang="zh-CN" altLang="en-US" sz="1600" dirty="0">
                <a:solidFill>
                  <a:srgbClr val="0070C0"/>
                </a:solidFill>
                <a:latin typeface="微软雅黑" panose="020B0503020204020204" pitchFamily="34" charset="-122"/>
                <a:ea typeface="微软雅黑" panose="020B0503020204020204" pitchFamily="34" charset="-122"/>
              </a:rPr>
              <a:t>添加</a:t>
            </a:r>
            <a:endParaRPr lang="en-US" altLang="zh-CN" sz="1600" dirty="0">
              <a:solidFill>
                <a:srgbClr val="0070C0"/>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rgbClr val="0070C0"/>
                </a:solidFill>
                <a:latin typeface="微软雅黑" panose="020B0503020204020204" pitchFamily="34" charset="-122"/>
                <a:ea typeface="微软雅黑" panose="020B0503020204020204" pitchFamily="34" charset="-122"/>
              </a:rPr>
              <a:t>标题</a:t>
            </a:r>
          </a:p>
        </p:txBody>
      </p:sp>
      <p:sp>
        <p:nvSpPr>
          <p:cNvPr id="224" name="文本框 87"/>
          <p:cNvSpPr txBox="1"/>
          <p:nvPr/>
        </p:nvSpPr>
        <p:spPr>
          <a:xfrm>
            <a:off x="4947859" y="2112440"/>
            <a:ext cx="613037" cy="660181"/>
          </a:xfrm>
          <a:prstGeom prst="rect">
            <a:avLst/>
          </a:prstGeom>
          <a:noFill/>
        </p:spPr>
        <p:txBody>
          <a:bodyPr wrap="square" lIns="68579" tIns="34289" rIns="68579" bIns="34289" rtlCol="0">
            <a:spAutoFit/>
          </a:bodyPr>
          <a:lstStyle/>
          <a:p>
            <a:pPr>
              <a:lnSpc>
                <a:spcPct val="120000"/>
              </a:lnSpc>
            </a:pPr>
            <a:r>
              <a:rPr lang="zh-CN" altLang="en-US" sz="1600" dirty="0">
                <a:solidFill>
                  <a:srgbClr val="0070C0"/>
                </a:solidFill>
                <a:latin typeface="微软雅黑" panose="020B0503020204020204" pitchFamily="34" charset="-122"/>
                <a:ea typeface="微软雅黑" panose="020B0503020204020204" pitchFamily="34" charset="-122"/>
              </a:rPr>
              <a:t>添加</a:t>
            </a:r>
            <a:endParaRPr lang="en-US" altLang="zh-CN" sz="1600" dirty="0">
              <a:solidFill>
                <a:srgbClr val="0070C0"/>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rgbClr val="0070C0"/>
                </a:solidFill>
                <a:latin typeface="微软雅黑" panose="020B0503020204020204" pitchFamily="34" charset="-122"/>
                <a:ea typeface="微软雅黑" panose="020B0503020204020204" pitchFamily="34" charset="-122"/>
              </a:rPr>
              <a:t>标题</a:t>
            </a:r>
          </a:p>
        </p:txBody>
      </p:sp>
      <p:sp>
        <p:nvSpPr>
          <p:cNvPr id="225" name="文本框 91"/>
          <p:cNvSpPr txBox="1"/>
          <p:nvPr/>
        </p:nvSpPr>
        <p:spPr>
          <a:xfrm>
            <a:off x="4947860" y="1173582"/>
            <a:ext cx="613035" cy="660181"/>
          </a:xfrm>
          <a:prstGeom prst="rect">
            <a:avLst/>
          </a:prstGeom>
          <a:noFill/>
        </p:spPr>
        <p:txBody>
          <a:bodyPr wrap="square" lIns="68579" tIns="34289" rIns="68579" bIns="34289" rtlCol="0">
            <a:spAutoFit/>
          </a:bodyPr>
          <a:lstStyle/>
          <a:p>
            <a:pPr>
              <a:lnSpc>
                <a:spcPct val="120000"/>
              </a:lnSpc>
            </a:pPr>
            <a:r>
              <a:rPr lang="zh-CN" altLang="en-US" sz="1600" dirty="0">
                <a:solidFill>
                  <a:srgbClr val="0070C0"/>
                </a:solidFill>
                <a:latin typeface="微软雅黑" panose="020B0503020204020204" pitchFamily="34" charset="-122"/>
                <a:ea typeface="微软雅黑" panose="020B0503020204020204" pitchFamily="34" charset="-122"/>
              </a:rPr>
              <a:t>添加</a:t>
            </a:r>
            <a:endParaRPr lang="en-US" altLang="zh-CN" sz="1600" dirty="0">
              <a:solidFill>
                <a:srgbClr val="0070C0"/>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rgbClr val="0070C0"/>
                </a:solidFill>
                <a:latin typeface="微软雅黑" panose="020B0503020204020204" pitchFamily="34" charset="-122"/>
                <a:ea typeface="微软雅黑" panose="020B0503020204020204" pitchFamily="34" charset="-122"/>
              </a:rPr>
              <a:t>标题</a:t>
            </a:r>
          </a:p>
        </p:txBody>
      </p:sp>
      <p:sp>
        <p:nvSpPr>
          <p:cNvPr id="226" name="文本框 102"/>
          <p:cNvSpPr txBox="1"/>
          <p:nvPr/>
        </p:nvSpPr>
        <p:spPr>
          <a:xfrm>
            <a:off x="4947859" y="3981243"/>
            <a:ext cx="613037" cy="660181"/>
          </a:xfrm>
          <a:prstGeom prst="rect">
            <a:avLst/>
          </a:prstGeom>
          <a:noFill/>
        </p:spPr>
        <p:txBody>
          <a:bodyPr wrap="square" lIns="68579" tIns="34289" rIns="68579" bIns="34289" rtlCol="0">
            <a:spAutoFit/>
          </a:bodyPr>
          <a:lstStyle/>
          <a:p>
            <a:pPr>
              <a:lnSpc>
                <a:spcPct val="120000"/>
              </a:lnSpc>
            </a:pPr>
            <a:r>
              <a:rPr lang="zh-CN" altLang="en-US" sz="1600" dirty="0">
                <a:solidFill>
                  <a:srgbClr val="0070C0"/>
                </a:solidFill>
                <a:latin typeface="微软雅黑" panose="020B0503020204020204" pitchFamily="34" charset="-122"/>
                <a:ea typeface="微软雅黑" panose="020B0503020204020204" pitchFamily="34" charset="-122"/>
              </a:rPr>
              <a:t>添加</a:t>
            </a:r>
            <a:endParaRPr lang="en-US" altLang="zh-CN" sz="1600" dirty="0">
              <a:solidFill>
                <a:srgbClr val="0070C0"/>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rgbClr val="0070C0"/>
                </a:solidFill>
                <a:latin typeface="微软雅黑" panose="020B0503020204020204" pitchFamily="34" charset="-122"/>
                <a:ea typeface="微软雅黑" panose="020B0503020204020204" pitchFamily="34" charset="-122"/>
              </a:rPr>
              <a:t>标题</a:t>
            </a: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54"/>
                                        </p:tgtEl>
                                        <p:attrNameLst>
                                          <p:attrName>style.visibility</p:attrName>
                                        </p:attrNameLst>
                                      </p:cBhvr>
                                      <p:to>
                                        <p:strVal val="visible"/>
                                      </p:to>
                                    </p:set>
                                    <p:animEffect transition="in" filter="fade">
                                      <p:cBhvr>
                                        <p:cTn id="15" dur="1000"/>
                                        <p:tgtEl>
                                          <p:spTgt spid="154"/>
                                        </p:tgtEl>
                                      </p:cBhvr>
                                    </p:animEffect>
                                    <p:anim calcmode="lin" valueType="num">
                                      <p:cBhvr>
                                        <p:cTn id="16" dur="1000" fill="hold"/>
                                        <p:tgtEl>
                                          <p:spTgt spid="154"/>
                                        </p:tgtEl>
                                        <p:attrNameLst>
                                          <p:attrName>ppt_x</p:attrName>
                                        </p:attrNameLst>
                                      </p:cBhvr>
                                      <p:tavLst>
                                        <p:tav tm="0">
                                          <p:val>
                                            <p:strVal val="#ppt_x"/>
                                          </p:val>
                                        </p:tav>
                                        <p:tav tm="100000">
                                          <p:val>
                                            <p:strVal val="#ppt_x"/>
                                          </p:val>
                                        </p:tav>
                                      </p:tavLst>
                                    </p:anim>
                                    <p:anim calcmode="lin" valueType="num">
                                      <p:cBhvr>
                                        <p:cTn id="17" dur="1000" fill="hold"/>
                                        <p:tgtEl>
                                          <p:spTgt spid="154"/>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63"/>
                                        </p:tgtEl>
                                        <p:attrNameLst>
                                          <p:attrName>style.visibility</p:attrName>
                                        </p:attrNameLst>
                                      </p:cBhvr>
                                      <p:to>
                                        <p:strVal val="visible"/>
                                      </p:to>
                                    </p:set>
                                    <p:animEffect transition="in" filter="fade">
                                      <p:cBhvr>
                                        <p:cTn id="21" dur="500"/>
                                        <p:tgtEl>
                                          <p:spTgt spid="163"/>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159"/>
                                        </p:tgtEl>
                                        <p:attrNameLst>
                                          <p:attrName>style.visibility</p:attrName>
                                        </p:attrNameLst>
                                      </p:cBhvr>
                                      <p:to>
                                        <p:strVal val="visible"/>
                                      </p:to>
                                    </p:set>
                                    <p:animEffect transition="in" filter="fade">
                                      <p:cBhvr>
                                        <p:cTn id="25" dur="500"/>
                                        <p:tgtEl>
                                          <p:spTgt spid="15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8"/>
                                        </p:tgtEl>
                                        <p:attrNameLst>
                                          <p:attrName>style.visibility</p:attrName>
                                        </p:attrNameLst>
                                      </p:cBhvr>
                                      <p:to>
                                        <p:strVal val="visible"/>
                                      </p:to>
                                    </p:set>
                                    <p:animEffect transition="in" filter="fade">
                                      <p:cBhvr>
                                        <p:cTn id="28" dur="500"/>
                                        <p:tgtEl>
                                          <p:spTgt spid="15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0"/>
                                        </p:tgtEl>
                                        <p:attrNameLst>
                                          <p:attrName>style.visibility</p:attrName>
                                        </p:attrNameLst>
                                      </p:cBhvr>
                                      <p:to>
                                        <p:strVal val="visible"/>
                                      </p:to>
                                    </p:set>
                                    <p:animEffect transition="in" filter="fade">
                                      <p:cBhvr>
                                        <p:cTn id="31" dur="500"/>
                                        <p:tgtEl>
                                          <p:spTgt spid="16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1"/>
                                        </p:tgtEl>
                                        <p:attrNameLst>
                                          <p:attrName>style.visibility</p:attrName>
                                        </p:attrNameLst>
                                      </p:cBhvr>
                                      <p:to>
                                        <p:strVal val="visible"/>
                                      </p:to>
                                    </p:set>
                                    <p:animEffect transition="in" filter="fade">
                                      <p:cBhvr>
                                        <p:cTn id="34" dur="500"/>
                                        <p:tgtEl>
                                          <p:spTgt spid="16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62"/>
                                        </p:tgtEl>
                                        <p:attrNameLst>
                                          <p:attrName>style.visibility</p:attrName>
                                        </p:attrNameLst>
                                      </p:cBhvr>
                                      <p:to>
                                        <p:strVal val="visible"/>
                                      </p:to>
                                    </p:set>
                                    <p:animEffect transition="in" filter="fade">
                                      <p:cBhvr>
                                        <p:cTn id="37" dur="500"/>
                                        <p:tgtEl>
                                          <p:spTgt spid="162"/>
                                        </p:tgtEl>
                                      </p:cBhvr>
                                    </p:animEffect>
                                  </p:childTnLst>
                                </p:cTn>
                              </p:par>
                            </p:childTnLst>
                          </p:cTn>
                        </p:par>
                        <p:par>
                          <p:cTn id="38" fill="hold">
                            <p:stCondLst>
                              <p:cond delay="3000"/>
                            </p:stCondLst>
                            <p:childTnLst>
                              <p:par>
                                <p:cTn id="39" presetID="14" presetClass="entr" presetSubtype="10" fill="hold" grpId="0" nodeType="afterEffect">
                                  <p:stCondLst>
                                    <p:cond delay="0"/>
                                  </p:stCondLst>
                                  <p:childTnLst>
                                    <p:set>
                                      <p:cBhvr>
                                        <p:cTn id="40" dur="1" fill="hold">
                                          <p:stCondLst>
                                            <p:cond delay="0"/>
                                          </p:stCondLst>
                                        </p:cTn>
                                        <p:tgtEl>
                                          <p:spTgt spid="215"/>
                                        </p:tgtEl>
                                        <p:attrNameLst>
                                          <p:attrName>style.visibility</p:attrName>
                                        </p:attrNameLst>
                                      </p:cBhvr>
                                      <p:to>
                                        <p:strVal val="visible"/>
                                      </p:to>
                                    </p:set>
                                    <p:animEffect transition="in" filter="randombar(horizontal)">
                                      <p:cBhvr>
                                        <p:cTn id="41" dur="500"/>
                                        <p:tgtEl>
                                          <p:spTgt spid="215"/>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172"/>
                                        </p:tgtEl>
                                        <p:attrNameLst>
                                          <p:attrName>style.visibility</p:attrName>
                                        </p:attrNameLst>
                                      </p:cBhvr>
                                      <p:to>
                                        <p:strVal val="visible"/>
                                      </p:to>
                                    </p:set>
                                    <p:anim calcmode="lin" valueType="num">
                                      <p:cBhvr>
                                        <p:cTn id="45" dur="500" fill="hold"/>
                                        <p:tgtEl>
                                          <p:spTgt spid="172"/>
                                        </p:tgtEl>
                                        <p:attrNameLst>
                                          <p:attrName>ppt_w</p:attrName>
                                        </p:attrNameLst>
                                      </p:cBhvr>
                                      <p:tavLst>
                                        <p:tav tm="0">
                                          <p:val>
                                            <p:fltVal val="0"/>
                                          </p:val>
                                        </p:tav>
                                        <p:tav tm="100000">
                                          <p:val>
                                            <p:strVal val="#ppt_w"/>
                                          </p:val>
                                        </p:tav>
                                      </p:tavLst>
                                    </p:anim>
                                    <p:anim calcmode="lin" valueType="num">
                                      <p:cBhvr>
                                        <p:cTn id="46" dur="500" fill="hold"/>
                                        <p:tgtEl>
                                          <p:spTgt spid="172"/>
                                        </p:tgtEl>
                                        <p:attrNameLst>
                                          <p:attrName>ppt_h</p:attrName>
                                        </p:attrNameLst>
                                      </p:cBhvr>
                                      <p:tavLst>
                                        <p:tav tm="0">
                                          <p:val>
                                            <p:fltVal val="0"/>
                                          </p:val>
                                        </p:tav>
                                        <p:tav tm="100000">
                                          <p:val>
                                            <p:strVal val="#ppt_h"/>
                                          </p:val>
                                        </p:tav>
                                      </p:tavLst>
                                    </p:anim>
                                    <p:animEffect transition="in" filter="fade">
                                      <p:cBhvr>
                                        <p:cTn id="47" dur="500"/>
                                        <p:tgtEl>
                                          <p:spTgt spid="172"/>
                                        </p:tgtEl>
                                      </p:cBhvr>
                                    </p:animEffect>
                                  </p:childTnLst>
                                </p:cTn>
                              </p:par>
                              <p:par>
                                <p:cTn id="48" presetID="53" presetClass="entr" presetSubtype="16" fill="hold" nodeType="withEffect">
                                  <p:stCondLst>
                                    <p:cond delay="0"/>
                                  </p:stCondLst>
                                  <p:childTnLst>
                                    <p:set>
                                      <p:cBhvr>
                                        <p:cTn id="49" dur="1" fill="hold">
                                          <p:stCondLst>
                                            <p:cond delay="0"/>
                                          </p:stCondLst>
                                        </p:cTn>
                                        <p:tgtEl>
                                          <p:spTgt spid="184"/>
                                        </p:tgtEl>
                                        <p:attrNameLst>
                                          <p:attrName>style.visibility</p:attrName>
                                        </p:attrNameLst>
                                      </p:cBhvr>
                                      <p:to>
                                        <p:strVal val="visible"/>
                                      </p:to>
                                    </p:set>
                                    <p:anim calcmode="lin" valueType="num">
                                      <p:cBhvr>
                                        <p:cTn id="50" dur="500" fill="hold"/>
                                        <p:tgtEl>
                                          <p:spTgt spid="184"/>
                                        </p:tgtEl>
                                        <p:attrNameLst>
                                          <p:attrName>ppt_w</p:attrName>
                                        </p:attrNameLst>
                                      </p:cBhvr>
                                      <p:tavLst>
                                        <p:tav tm="0">
                                          <p:val>
                                            <p:fltVal val="0"/>
                                          </p:val>
                                        </p:tav>
                                        <p:tav tm="100000">
                                          <p:val>
                                            <p:strVal val="#ppt_w"/>
                                          </p:val>
                                        </p:tav>
                                      </p:tavLst>
                                    </p:anim>
                                    <p:anim calcmode="lin" valueType="num">
                                      <p:cBhvr>
                                        <p:cTn id="51" dur="500" fill="hold"/>
                                        <p:tgtEl>
                                          <p:spTgt spid="184"/>
                                        </p:tgtEl>
                                        <p:attrNameLst>
                                          <p:attrName>ppt_h</p:attrName>
                                        </p:attrNameLst>
                                      </p:cBhvr>
                                      <p:tavLst>
                                        <p:tav tm="0">
                                          <p:val>
                                            <p:fltVal val="0"/>
                                          </p:val>
                                        </p:tav>
                                        <p:tav tm="100000">
                                          <p:val>
                                            <p:strVal val="#ppt_h"/>
                                          </p:val>
                                        </p:tav>
                                      </p:tavLst>
                                    </p:anim>
                                    <p:animEffect transition="in" filter="fade">
                                      <p:cBhvr>
                                        <p:cTn id="52" dur="500"/>
                                        <p:tgtEl>
                                          <p:spTgt spid="184"/>
                                        </p:tgtEl>
                                      </p:cBhvr>
                                    </p:animEffect>
                                  </p:childTnLst>
                                </p:cTn>
                              </p:par>
                              <p:par>
                                <p:cTn id="53" presetID="53" presetClass="entr" presetSubtype="16" fill="hold" nodeType="withEffect">
                                  <p:stCondLst>
                                    <p:cond delay="0"/>
                                  </p:stCondLst>
                                  <p:childTnLst>
                                    <p:set>
                                      <p:cBhvr>
                                        <p:cTn id="54" dur="1" fill="hold">
                                          <p:stCondLst>
                                            <p:cond delay="0"/>
                                          </p:stCondLst>
                                        </p:cTn>
                                        <p:tgtEl>
                                          <p:spTgt spid="197"/>
                                        </p:tgtEl>
                                        <p:attrNameLst>
                                          <p:attrName>style.visibility</p:attrName>
                                        </p:attrNameLst>
                                      </p:cBhvr>
                                      <p:to>
                                        <p:strVal val="visible"/>
                                      </p:to>
                                    </p:set>
                                    <p:anim calcmode="lin" valueType="num">
                                      <p:cBhvr>
                                        <p:cTn id="55" dur="500" fill="hold"/>
                                        <p:tgtEl>
                                          <p:spTgt spid="197"/>
                                        </p:tgtEl>
                                        <p:attrNameLst>
                                          <p:attrName>ppt_w</p:attrName>
                                        </p:attrNameLst>
                                      </p:cBhvr>
                                      <p:tavLst>
                                        <p:tav tm="0">
                                          <p:val>
                                            <p:fltVal val="0"/>
                                          </p:val>
                                        </p:tav>
                                        <p:tav tm="100000">
                                          <p:val>
                                            <p:strVal val="#ppt_w"/>
                                          </p:val>
                                        </p:tav>
                                      </p:tavLst>
                                    </p:anim>
                                    <p:anim calcmode="lin" valueType="num">
                                      <p:cBhvr>
                                        <p:cTn id="56" dur="500" fill="hold"/>
                                        <p:tgtEl>
                                          <p:spTgt spid="197"/>
                                        </p:tgtEl>
                                        <p:attrNameLst>
                                          <p:attrName>ppt_h</p:attrName>
                                        </p:attrNameLst>
                                      </p:cBhvr>
                                      <p:tavLst>
                                        <p:tav tm="0">
                                          <p:val>
                                            <p:fltVal val="0"/>
                                          </p:val>
                                        </p:tav>
                                        <p:tav tm="100000">
                                          <p:val>
                                            <p:strVal val="#ppt_h"/>
                                          </p:val>
                                        </p:tav>
                                      </p:tavLst>
                                    </p:anim>
                                    <p:animEffect transition="in" filter="fade">
                                      <p:cBhvr>
                                        <p:cTn id="57" dur="500"/>
                                        <p:tgtEl>
                                          <p:spTgt spid="197"/>
                                        </p:tgtEl>
                                      </p:cBhvr>
                                    </p:animEffect>
                                  </p:childTnLst>
                                </p:cTn>
                              </p:par>
                              <p:par>
                                <p:cTn id="58" presetID="53" presetClass="entr" presetSubtype="16" fill="hold" nodeType="withEffect">
                                  <p:stCondLst>
                                    <p:cond delay="0"/>
                                  </p:stCondLst>
                                  <p:childTnLst>
                                    <p:set>
                                      <p:cBhvr>
                                        <p:cTn id="59" dur="1" fill="hold">
                                          <p:stCondLst>
                                            <p:cond delay="0"/>
                                          </p:stCondLst>
                                        </p:cTn>
                                        <p:tgtEl>
                                          <p:spTgt spid="207"/>
                                        </p:tgtEl>
                                        <p:attrNameLst>
                                          <p:attrName>style.visibility</p:attrName>
                                        </p:attrNameLst>
                                      </p:cBhvr>
                                      <p:to>
                                        <p:strVal val="visible"/>
                                      </p:to>
                                    </p:set>
                                    <p:anim calcmode="lin" valueType="num">
                                      <p:cBhvr>
                                        <p:cTn id="60" dur="500" fill="hold"/>
                                        <p:tgtEl>
                                          <p:spTgt spid="207"/>
                                        </p:tgtEl>
                                        <p:attrNameLst>
                                          <p:attrName>ppt_w</p:attrName>
                                        </p:attrNameLst>
                                      </p:cBhvr>
                                      <p:tavLst>
                                        <p:tav tm="0">
                                          <p:val>
                                            <p:fltVal val="0"/>
                                          </p:val>
                                        </p:tav>
                                        <p:tav tm="100000">
                                          <p:val>
                                            <p:strVal val="#ppt_w"/>
                                          </p:val>
                                        </p:tav>
                                      </p:tavLst>
                                    </p:anim>
                                    <p:anim calcmode="lin" valueType="num">
                                      <p:cBhvr>
                                        <p:cTn id="61" dur="500" fill="hold"/>
                                        <p:tgtEl>
                                          <p:spTgt spid="207"/>
                                        </p:tgtEl>
                                        <p:attrNameLst>
                                          <p:attrName>ppt_h</p:attrName>
                                        </p:attrNameLst>
                                      </p:cBhvr>
                                      <p:tavLst>
                                        <p:tav tm="0">
                                          <p:val>
                                            <p:fltVal val="0"/>
                                          </p:val>
                                        </p:tav>
                                        <p:tav tm="100000">
                                          <p:val>
                                            <p:strVal val="#ppt_h"/>
                                          </p:val>
                                        </p:tav>
                                      </p:tavLst>
                                    </p:anim>
                                    <p:animEffect transition="in" filter="fade">
                                      <p:cBhvr>
                                        <p:cTn id="62" dur="500"/>
                                        <p:tgtEl>
                                          <p:spTgt spid="207"/>
                                        </p:tgtEl>
                                      </p:cBhvr>
                                    </p:animEffect>
                                  </p:childTnLst>
                                </p:cTn>
                              </p:par>
                            </p:childTnLst>
                          </p:cTn>
                        </p:par>
                        <p:par>
                          <p:cTn id="63" fill="hold">
                            <p:stCondLst>
                              <p:cond delay="4000"/>
                            </p:stCondLst>
                            <p:childTnLst>
                              <p:par>
                                <p:cTn id="64" presetID="2" presetClass="entr" presetSubtype="2" fill="hold" grpId="0" nodeType="afterEffect">
                                  <p:stCondLst>
                                    <p:cond delay="0"/>
                                  </p:stCondLst>
                                  <p:childTnLst>
                                    <p:set>
                                      <p:cBhvr>
                                        <p:cTn id="65" dur="1" fill="hold">
                                          <p:stCondLst>
                                            <p:cond delay="0"/>
                                          </p:stCondLst>
                                        </p:cTn>
                                        <p:tgtEl>
                                          <p:spTgt spid="225"/>
                                        </p:tgtEl>
                                        <p:attrNameLst>
                                          <p:attrName>style.visibility</p:attrName>
                                        </p:attrNameLst>
                                      </p:cBhvr>
                                      <p:to>
                                        <p:strVal val="visible"/>
                                      </p:to>
                                    </p:set>
                                    <p:anim calcmode="lin" valueType="num">
                                      <p:cBhvr additive="base">
                                        <p:cTn id="66" dur="500" fill="hold"/>
                                        <p:tgtEl>
                                          <p:spTgt spid="225"/>
                                        </p:tgtEl>
                                        <p:attrNameLst>
                                          <p:attrName>ppt_x</p:attrName>
                                        </p:attrNameLst>
                                      </p:cBhvr>
                                      <p:tavLst>
                                        <p:tav tm="0">
                                          <p:val>
                                            <p:strVal val="1+#ppt_w/2"/>
                                          </p:val>
                                        </p:tav>
                                        <p:tav tm="100000">
                                          <p:val>
                                            <p:strVal val="#ppt_x"/>
                                          </p:val>
                                        </p:tav>
                                      </p:tavLst>
                                    </p:anim>
                                    <p:anim calcmode="lin" valueType="num">
                                      <p:cBhvr additive="base">
                                        <p:cTn id="67" dur="500" fill="hold"/>
                                        <p:tgtEl>
                                          <p:spTgt spid="225"/>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224"/>
                                        </p:tgtEl>
                                        <p:attrNameLst>
                                          <p:attrName>style.visibility</p:attrName>
                                        </p:attrNameLst>
                                      </p:cBhvr>
                                      <p:to>
                                        <p:strVal val="visible"/>
                                      </p:to>
                                    </p:set>
                                    <p:anim calcmode="lin" valueType="num">
                                      <p:cBhvr additive="base">
                                        <p:cTn id="70" dur="500" fill="hold"/>
                                        <p:tgtEl>
                                          <p:spTgt spid="224"/>
                                        </p:tgtEl>
                                        <p:attrNameLst>
                                          <p:attrName>ppt_x</p:attrName>
                                        </p:attrNameLst>
                                      </p:cBhvr>
                                      <p:tavLst>
                                        <p:tav tm="0">
                                          <p:val>
                                            <p:strVal val="1+#ppt_w/2"/>
                                          </p:val>
                                        </p:tav>
                                        <p:tav tm="100000">
                                          <p:val>
                                            <p:strVal val="#ppt_x"/>
                                          </p:val>
                                        </p:tav>
                                      </p:tavLst>
                                    </p:anim>
                                    <p:anim calcmode="lin" valueType="num">
                                      <p:cBhvr additive="base">
                                        <p:cTn id="71" dur="500" fill="hold"/>
                                        <p:tgtEl>
                                          <p:spTgt spid="224"/>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223"/>
                                        </p:tgtEl>
                                        <p:attrNameLst>
                                          <p:attrName>style.visibility</p:attrName>
                                        </p:attrNameLst>
                                      </p:cBhvr>
                                      <p:to>
                                        <p:strVal val="visible"/>
                                      </p:to>
                                    </p:set>
                                    <p:anim calcmode="lin" valueType="num">
                                      <p:cBhvr additive="base">
                                        <p:cTn id="74" dur="500" fill="hold"/>
                                        <p:tgtEl>
                                          <p:spTgt spid="223"/>
                                        </p:tgtEl>
                                        <p:attrNameLst>
                                          <p:attrName>ppt_x</p:attrName>
                                        </p:attrNameLst>
                                      </p:cBhvr>
                                      <p:tavLst>
                                        <p:tav tm="0">
                                          <p:val>
                                            <p:strVal val="1+#ppt_w/2"/>
                                          </p:val>
                                        </p:tav>
                                        <p:tav tm="100000">
                                          <p:val>
                                            <p:strVal val="#ppt_x"/>
                                          </p:val>
                                        </p:tav>
                                      </p:tavLst>
                                    </p:anim>
                                    <p:anim calcmode="lin" valueType="num">
                                      <p:cBhvr additive="base">
                                        <p:cTn id="75" dur="500" fill="hold"/>
                                        <p:tgtEl>
                                          <p:spTgt spid="223"/>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226"/>
                                        </p:tgtEl>
                                        <p:attrNameLst>
                                          <p:attrName>style.visibility</p:attrName>
                                        </p:attrNameLst>
                                      </p:cBhvr>
                                      <p:to>
                                        <p:strVal val="visible"/>
                                      </p:to>
                                    </p:set>
                                    <p:anim calcmode="lin" valueType="num">
                                      <p:cBhvr additive="base">
                                        <p:cTn id="78" dur="500" fill="hold"/>
                                        <p:tgtEl>
                                          <p:spTgt spid="226"/>
                                        </p:tgtEl>
                                        <p:attrNameLst>
                                          <p:attrName>ppt_x</p:attrName>
                                        </p:attrNameLst>
                                      </p:cBhvr>
                                      <p:tavLst>
                                        <p:tav tm="0">
                                          <p:val>
                                            <p:strVal val="1+#ppt_w/2"/>
                                          </p:val>
                                        </p:tav>
                                        <p:tav tm="100000">
                                          <p:val>
                                            <p:strVal val="#ppt_x"/>
                                          </p:val>
                                        </p:tav>
                                      </p:tavLst>
                                    </p:anim>
                                    <p:anim calcmode="lin" valueType="num">
                                      <p:cBhvr additive="base">
                                        <p:cTn id="79" dur="500" fill="hold"/>
                                        <p:tgtEl>
                                          <p:spTgt spid="226"/>
                                        </p:tgtEl>
                                        <p:attrNameLst>
                                          <p:attrName>ppt_y</p:attrName>
                                        </p:attrNameLst>
                                      </p:cBhvr>
                                      <p:tavLst>
                                        <p:tav tm="0">
                                          <p:val>
                                            <p:strVal val="#ppt_y"/>
                                          </p:val>
                                        </p:tav>
                                        <p:tav tm="100000">
                                          <p:val>
                                            <p:strVal val="#ppt_y"/>
                                          </p:val>
                                        </p:tav>
                                      </p:tavLst>
                                    </p:anim>
                                  </p:childTnLst>
                                </p:cTn>
                              </p:par>
                            </p:childTnLst>
                          </p:cTn>
                        </p:par>
                        <p:par>
                          <p:cTn id="80" fill="hold">
                            <p:stCondLst>
                              <p:cond delay="4500"/>
                            </p:stCondLst>
                            <p:childTnLst>
                              <p:par>
                                <p:cTn id="81" presetID="12" presetClass="entr" presetSubtype="8" fill="hold" grpId="0" nodeType="afterEffect">
                                  <p:stCondLst>
                                    <p:cond delay="0"/>
                                  </p:stCondLst>
                                  <p:childTnLst>
                                    <p:set>
                                      <p:cBhvr>
                                        <p:cTn id="82" dur="1" fill="hold">
                                          <p:stCondLst>
                                            <p:cond delay="0"/>
                                          </p:stCondLst>
                                        </p:cTn>
                                        <p:tgtEl>
                                          <p:spTgt spid="3"/>
                                        </p:tgtEl>
                                        <p:attrNameLst>
                                          <p:attrName>style.visibility</p:attrName>
                                        </p:attrNameLst>
                                      </p:cBhvr>
                                      <p:to>
                                        <p:strVal val="visible"/>
                                      </p:to>
                                    </p:set>
                                    <p:anim calcmode="lin" valueType="num">
                                      <p:cBhvr additive="base">
                                        <p:cTn id="83" dur="500"/>
                                        <p:tgtEl>
                                          <p:spTgt spid="3"/>
                                        </p:tgtEl>
                                        <p:attrNameLst>
                                          <p:attrName>ppt_x</p:attrName>
                                        </p:attrNameLst>
                                      </p:cBhvr>
                                      <p:tavLst>
                                        <p:tav tm="0">
                                          <p:val>
                                            <p:strVal val="#ppt_x-#ppt_w*1.125000"/>
                                          </p:val>
                                        </p:tav>
                                        <p:tav tm="100000">
                                          <p:val>
                                            <p:strVal val="#ppt_x"/>
                                          </p:val>
                                        </p:tav>
                                      </p:tavLst>
                                    </p:anim>
                                    <p:animEffect transition="in" filter="wipe(right)">
                                      <p:cBhvr>
                                        <p:cTn id="84" dur="500"/>
                                        <p:tgtEl>
                                          <p:spTgt spid="3"/>
                                        </p:tgtEl>
                                      </p:cBhvr>
                                    </p:animEffect>
                                  </p:childTnLst>
                                </p:cTn>
                              </p:par>
                            </p:childTnLst>
                          </p:cTn>
                        </p:par>
                        <p:par>
                          <p:cTn id="85" fill="hold">
                            <p:stCondLst>
                              <p:cond delay="5000"/>
                            </p:stCondLst>
                            <p:childTnLst>
                              <p:par>
                                <p:cTn id="86" presetID="22" presetClass="entr" presetSubtype="8" fill="hold" grpId="0" nodeType="afterEffect">
                                  <p:stCondLst>
                                    <p:cond delay="0"/>
                                  </p:stCondLst>
                                  <p:childTnLst>
                                    <p:set>
                                      <p:cBhvr>
                                        <p:cTn id="87" dur="1" fill="hold">
                                          <p:stCondLst>
                                            <p:cond delay="0"/>
                                          </p:stCondLst>
                                        </p:cTn>
                                        <p:tgtEl>
                                          <p:spTgt spid="216"/>
                                        </p:tgtEl>
                                        <p:attrNameLst>
                                          <p:attrName>style.visibility</p:attrName>
                                        </p:attrNameLst>
                                      </p:cBhvr>
                                      <p:to>
                                        <p:strVal val="visible"/>
                                      </p:to>
                                    </p:set>
                                    <p:animEffect transition="in" filter="wipe(left)">
                                      <p:cBhvr>
                                        <p:cTn id="88" dur="500"/>
                                        <p:tgtEl>
                                          <p:spTgt spid="216"/>
                                        </p:tgtEl>
                                      </p:cBhvr>
                                    </p:animEffect>
                                  </p:childTnLst>
                                </p:cTn>
                              </p:par>
                            </p:childTnLst>
                          </p:cTn>
                        </p:par>
                        <p:par>
                          <p:cTn id="89" fill="hold">
                            <p:stCondLst>
                              <p:cond delay="5500"/>
                            </p:stCondLst>
                            <p:childTnLst>
                              <p:par>
                                <p:cTn id="90" presetID="12" presetClass="entr" presetSubtype="8" fill="hold" grpId="0" nodeType="afterEffect">
                                  <p:stCondLst>
                                    <p:cond delay="0"/>
                                  </p:stCondLst>
                                  <p:childTnLst>
                                    <p:set>
                                      <p:cBhvr>
                                        <p:cTn id="91" dur="1" fill="hold">
                                          <p:stCondLst>
                                            <p:cond delay="0"/>
                                          </p:stCondLst>
                                        </p:cTn>
                                        <p:tgtEl>
                                          <p:spTgt spid="217"/>
                                        </p:tgtEl>
                                        <p:attrNameLst>
                                          <p:attrName>style.visibility</p:attrName>
                                        </p:attrNameLst>
                                      </p:cBhvr>
                                      <p:to>
                                        <p:strVal val="visible"/>
                                      </p:to>
                                    </p:set>
                                    <p:anim calcmode="lin" valueType="num">
                                      <p:cBhvr additive="base">
                                        <p:cTn id="92" dur="500"/>
                                        <p:tgtEl>
                                          <p:spTgt spid="217"/>
                                        </p:tgtEl>
                                        <p:attrNameLst>
                                          <p:attrName>ppt_x</p:attrName>
                                        </p:attrNameLst>
                                      </p:cBhvr>
                                      <p:tavLst>
                                        <p:tav tm="0">
                                          <p:val>
                                            <p:strVal val="#ppt_x-#ppt_w*1.125000"/>
                                          </p:val>
                                        </p:tav>
                                        <p:tav tm="100000">
                                          <p:val>
                                            <p:strVal val="#ppt_x"/>
                                          </p:val>
                                        </p:tav>
                                      </p:tavLst>
                                    </p:anim>
                                    <p:animEffect transition="in" filter="wipe(right)">
                                      <p:cBhvr>
                                        <p:cTn id="93" dur="500"/>
                                        <p:tgtEl>
                                          <p:spTgt spid="217"/>
                                        </p:tgtEl>
                                      </p:cBhvr>
                                    </p:animEffect>
                                  </p:childTnLst>
                                </p:cTn>
                              </p:par>
                            </p:childTnLst>
                          </p:cTn>
                        </p:par>
                        <p:par>
                          <p:cTn id="94" fill="hold">
                            <p:stCondLst>
                              <p:cond delay="6000"/>
                            </p:stCondLst>
                            <p:childTnLst>
                              <p:par>
                                <p:cTn id="95" presetID="22" presetClass="entr" presetSubtype="8" fill="hold" grpId="0" nodeType="afterEffect">
                                  <p:stCondLst>
                                    <p:cond delay="0"/>
                                  </p:stCondLst>
                                  <p:childTnLst>
                                    <p:set>
                                      <p:cBhvr>
                                        <p:cTn id="96" dur="1" fill="hold">
                                          <p:stCondLst>
                                            <p:cond delay="0"/>
                                          </p:stCondLst>
                                        </p:cTn>
                                        <p:tgtEl>
                                          <p:spTgt spid="218"/>
                                        </p:tgtEl>
                                        <p:attrNameLst>
                                          <p:attrName>style.visibility</p:attrName>
                                        </p:attrNameLst>
                                      </p:cBhvr>
                                      <p:to>
                                        <p:strVal val="visible"/>
                                      </p:to>
                                    </p:set>
                                    <p:animEffect transition="in" filter="wipe(left)">
                                      <p:cBhvr>
                                        <p:cTn id="97" dur="500"/>
                                        <p:tgtEl>
                                          <p:spTgt spid="218"/>
                                        </p:tgtEl>
                                      </p:cBhvr>
                                    </p:animEffect>
                                  </p:childTnLst>
                                </p:cTn>
                              </p:par>
                            </p:childTnLst>
                          </p:cTn>
                        </p:par>
                        <p:par>
                          <p:cTn id="98" fill="hold">
                            <p:stCondLst>
                              <p:cond delay="6500"/>
                            </p:stCondLst>
                            <p:childTnLst>
                              <p:par>
                                <p:cTn id="99" presetID="12" presetClass="entr" presetSubtype="8" fill="hold" grpId="0" nodeType="afterEffect">
                                  <p:stCondLst>
                                    <p:cond delay="0"/>
                                  </p:stCondLst>
                                  <p:childTnLst>
                                    <p:set>
                                      <p:cBhvr>
                                        <p:cTn id="100" dur="1" fill="hold">
                                          <p:stCondLst>
                                            <p:cond delay="0"/>
                                          </p:stCondLst>
                                        </p:cTn>
                                        <p:tgtEl>
                                          <p:spTgt spid="219"/>
                                        </p:tgtEl>
                                        <p:attrNameLst>
                                          <p:attrName>style.visibility</p:attrName>
                                        </p:attrNameLst>
                                      </p:cBhvr>
                                      <p:to>
                                        <p:strVal val="visible"/>
                                      </p:to>
                                    </p:set>
                                    <p:anim calcmode="lin" valueType="num">
                                      <p:cBhvr additive="base">
                                        <p:cTn id="101" dur="500"/>
                                        <p:tgtEl>
                                          <p:spTgt spid="219"/>
                                        </p:tgtEl>
                                        <p:attrNameLst>
                                          <p:attrName>ppt_x</p:attrName>
                                        </p:attrNameLst>
                                      </p:cBhvr>
                                      <p:tavLst>
                                        <p:tav tm="0">
                                          <p:val>
                                            <p:strVal val="#ppt_x-#ppt_w*1.125000"/>
                                          </p:val>
                                        </p:tav>
                                        <p:tav tm="100000">
                                          <p:val>
                                            <p:strVal val="#ppt_x"/>
                                          </p:val>
                                        </p:tav>
                                      </p:tavLst>
                                    </p:anim>
                                    <p:animEffect transition="in" filter="wipe(right)">
                                      <p:cBhvr>
                                        <p:cTn id="102" dur="500"/>
                                        <p:tgtEl>
                                          <p:spTgt spid="219"/>
                                        </p:tgtEl>
                                      </p:cBhvr>
                                    </p:animEffect>
                                  </p:childTnLst>
                                </p:cTn>
                              </p:par>
                            </p:childTnLst>
                          </p:cTn>
                        </p:par>
                        <p:par>
                          <p:cTn id="103" fill="hold">
                            <p:stCondLst>
                              <p:cond delay="7000"/>
                            </p:stCondLst>
                            <p:childTnLst>
                              <p:par>
                                <p:cTn id="104" presetID="22" presetClass="entr" presetSubtype="8" fill="hold" grpId="0" nodeType="afterEffect">
                                  <p:stCondLst>
                                    <p:cond delay="0"/>
                                  </p:stCondLst>
                                  <p:childTnLst>
                                    <p:set>
                                      <p:cBhvr>
                                        <p:cTn id="105" dur="1" fill="hold">
                                          <p:stCondLst>
                                            <p:cond delay="0"/>
                                          </p:stCondLst>
                                        </p:cTn>
                                        <p:tgtEl>
                                          <p:spTgt spid="220"/>
                                        </p:tgtEl>
                                        <p:attrNameLst>
                                          <p:attrName>style.visibility</p:attrName>
                                        </p:attrNameLst>
                                      </p:cBhvr>
                                      <p:to>
                                        <p:strVal val="visible"/>
                                      </p:to>
                                    </p:set>
                                    <p:animEffect transition="in" filter="wipe(left)">
                                      <p:cBhvr>
                                        <p:cTn id="106" dur="500"/>
                                        <p:tgtEl>
                                          <p:spTgt spid="220"/>
                                        </p:tgtEl>
                                      </p:cBhvr>
                                    </p:animEffect>
                                  </p:childTnLst>
                                </p:cTn>
                              </p:par>
                            </p:childTnLst>
                          </p:cTn>
                        </p:par>
                        <p:par>
                          <p:cTn id="107" fill="hold">
                            <p:stCondLst>
                              <p:cond delay="7500"/>
                            </p:stCondLst>
                            <p:childTnLst>
                              <p:par>
                                <p:cTn id="108" presetID="12" presetClass="entr" presetSubtype="8" fill="hold" grpId="0" nodeType="afterEffect">
                                  <p:stCondLst>
                                    <p:cond delay="0"/>
                                  </p:stCondLst>
                                  <p:childTnLst>
                                    <p:set>
                                      <p:cBhvr>
                                        <p:cTn id="109" dur="1" fill="hold">
                                          <p:stCondLst>
                                            <p:cond delay="0"/>
                                          </p:stCondLst>
                                        </p:cTn>
                                        <p:tgtEl>
                                          <p:spTgt spid="221"/>
                                        </p:tgtEl>
                                        <p:attrNameLst>
                                          <p:attrName>style.visibility</p:attrName>
                                        </p:attrNameLst>
                                      </p:cBhvr>
                                      <p:to>
                                        <p:strVal val="visible"/>
                                      </p:to>
                                    </p:set>
                                    <p:anim calcmode="lin" valueType="num">
                                      <p:cBhvr additive="base">
                                        <p:cTn id="110" dur="500"/>
                                        <p:tgtEl>
                                          <p:spTgt spid="221"/>
                                        </p:tgtEl>
                                        <p:attrNameLst>
                                          <p:attrName>ppt_x</p:attrName>
                                        </p:attrNameLst>
                                      </p:cBhvr>
                                      <p:tavLst>
                                        <p:tav tm="0">
                                          <p:val>
                                            <p:strVal val="#ppt_x-#ppt_w*1.125000"/>
                                          </p:val>
                                        </p:tav>
                                        <p:tav tm="100000">
                                          <p:val>
                                            <p:strVal val="#ppt_x"/>
                                          </p:val>
                                        </p:tav>
                                      </p:tavLst>
                                    </p:anim>
                                    <p:animEffect transition="in" filter="wipe(right)">
                                      <p:cBhvr>
                                        <p:cTn id="111" dur="500"/>
                                        <p:tgtEl>
                                          <p:spTgt spid="221"/>
                                        </p:tgtEl>
                                      </p:cBhvr>
                                    </p:animEffect>
                                  </p:childTnLst>
                                </p:cTn>
                              </p:par>
                            </p:childTnLst>
                          </p:cTn>
                        </p:par>
                        <p:par>
                          <p:cTn id="112" fill="hold">
                            <p:stCondLst>
                              <p:cond delay="8000"/>
                            </p:stCondLst>
                            <p:childTnLst>
                              <p:par>
                                <p:cTn id="113" presetID="22" presetClass="entr" presetSubtype="8" fill="hold" grpId="0" nodeType="afterEffect">
                                  <p:stCondLst>
                                    <p:cond delay="0"/>
                                  </p:stCondLst>
                                  <p:childTnLst>
                                    <p:set>
                                      <p:cBhvr>
                                        <p:cTn id="114" dur="1" fill="hold">
                                          <p:stCondLst>
                                            <p:cond delay="0"/>
                                          </p:stCondLst>
                                        </p:cTn>
                                        <p:tgtEl>
                                          <p:spTgt spid="222"/>
                                        </p:tgtEl>
                                        <p:attrNameLst>
                                          <p:attrName>style.visibility</p:attrName>
                                        </p:attrNameLst>
                                      </p:cBhvr>
                                      <p:to>
                                        <p:strVal val="visible"/>
                                      </p:to>
                                    </p:set>
                                    <p:animEffect transition="in" filter="wipe(left)">
                                      <p:cBhvr>
                                        <p:cTn id="115" dur="500"/>
                                        <p:tgtEl>
                                          <p:spTgt spid="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158" grpId="0" animBg="1"/>
      <p:bldP spid="159" grpId="0" animBg="1"/>
      <p:bldP spid="160" grpId="0" animBg="1"/>
      <p:bldP spid="161" grpId="0" animBg="1"/>
      <p:bldP spid="162" grpId="0" animBg="1"/>
      <p:bldP spid="215" grpId="0"/>
      <p:bldP spid="216" grpId="0"/>
      <p:bldP spid="217" grpId="0" animBg="1"/>
      <p:bldP spid="218" grpId="0"/>
      <p:bldP spid="219" grpId="0" animBg="1"/>
      <p:bldP spid="220" grpId="0"/>
      <p:bldP spid="221" grpId="0" animBg="1"/>
      <p:bldP spid="222" grpId="0"/>
      <p:bldP spid="223" grpId="0"/>
      <p:bldP spid="224" grpId="0"/>
      <p:bldP spid="225" grpId="0"/>
      <p:bldP spid="2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Freeform 18"/>
          <p:cNvSpPr>
            <a:spLocks noEditPoints="1"/>
          </p:cNvSpPr>
          <p:nvPr/>
        </p:nvSpPr>
        <p:spPr bwMode="auto">
          <a:xfrm rot="5400000">
            <a:off x="5694200" y="1884071"/>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rgbClr val="0070C0"/>
          </a:solidFill>
          <a:ln>
            <a:noFill/>
          </a:ln>
        </p:spPr>
        <p:txBody>
          <a:bodyPr vert="horz" wrap="square" lIns="91438" tIns="45719" rIns="91438" bIns="45719" numCol="1" anchor="t" anchorCtr="0" compatLnSpc="1"/>
          <a:lstStyle/>
          <a:p>
            <a:pPr>
              <a:defRPr/>
            </a:pPr>
            <a:endParaRPr lang="zh-CN" altLang="en-US" kern="0">
              <a:solidFill>
                <a:srgbClr val="0E647C"/>
              </a:solidFill>
              <a:latin typeface="微软雅黑" panose="020B0503020204020204" pitchFamily="34" charset="-122"/>
              <a:ea typeface="微软雅黑" panose="020B0503020204020204" pitchFamily="34" charset="-122"/>
            </a:endParaRPr>
          </a:p>
        </p:txBody>
      </p:sp>
      <p:sp>
        <p:nvSpPr>
          <p:cNvPr id="5" name="Freeform 19"/>
          <p:cNvSpPr>
            <a:spLocks noEditPoints="1"/>
          </p:cNvSpPr>
          <p:nvPr/>
        </p:nvSpPr>
        <p:spPr bwMode="auto">
          <a:xfrm rot="5400000">
            <a:off x="3136240" y="1884071"/>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rgbClr val="0070C0"/>
          </a:solidFill>
          <a:ln>
            <a:noFill/>
          </a:ln>
        </p:spPr>
        <p:txBody>
          <a:bodyPr vert="horz" wrap="square" lIns="91438" tIns="45719" rIns="91438" bIns="45719" numCol="1" anchor="t" anchorCtr="0" compatLnSpc="1"/>
          <a:lstStyle/>
          <a:p>
            <a:pPr>
              <a:defRPr/>
            </a:pPr>
            <a:endParaRPr lang="zh-CN" altLang="en-US" kern="0">
              <a:solidFill>
                <a:srgbClr val="0E647C"/>
              </a:solidFill>
              <a:latin typeface="微软雅黑" panose="020B0503020204020204" pitchFamily="34" charset="-122"/>
              <a:ea typeface="微软雅黑" panose="020B0503020204020204" pitchFamily="34" charset="-122"/>
            </a:endParaRPr>
          </a:p>
        </p:txBody>
      </p:sp>
      <p:sp>
        <p:nvSpPr>
          <p:cNvPr id="6" name="Freeform 20"/>
          <p:cNvSpPr>
            <a:spLocks noEditPoints="1"/>
          </p:cNvSpPr>
          <p:nvPr/>
        </p:nvSpPr>
        <p:spPr bwMode="auto">
          <a:xfrm rot="5400000">
            <a:off x="678737" y="1944787"/>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rgbClr val="0070C0"/>
          </a:solidFill>
          <a:ln>
            <a:noFill/>
          </a:ln>
        </p:spPr>
        <p:txBody>
          <a:bodyPr vert="horz" wrap="square" lIns="91438" tIns="45719" rIns="91438" bIns="45719" numCol="1" anchor="t" anchorCtr="0" compatLnSpc="1"/>
          <a:lstStyle/>
          <a:p>
            <a:pPr>
              <a:defRPr/>
            </a:pPr>
            <a:endParaRPr lang="zh-CN" altLang="en-US" kern="0">
              <a:solidFill>
                <a:srgbClr val="0E647C"/>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3789143" y="1779663"/>
            <a:ext cx="1721136" cy="548848"/>
            <a:chOff x="4304043" y="1286668"/>
            <a:chExt cx="3837944" cy="2757793"/>
          </a:xfrm>
          <a:effectLst>
            <a:outerShdw blurRad="381000" dist="254000" dir="8100000" algn="tr" rotWithShape="0">
              <a:prstClr val="black">
                <a:alpha val="40000"/>
              </a:prstClr>
            </a:outerShdw>
          </a:effectLst>
        </p:grpSpPr>
        <p:sp>
          <p:nvSpPr>
            <p:cNvPr id="8" name="圆角矩形 7"/>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algn="ct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9" name="圆角矩形 8"/>
            <p:cNvSpPr/>
            <p:nvPr/>
          </p:nvSpPr>
          <p:spPr>
            <a:xfrm>
              <a:off x="4351930" y="1373339"/>
              <a:ext cx="3742172" cy="2584451"/>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algn="ctr">
                <a:defRPr/>
              </a:pPr>
              <a:r>
                <a:rPr lang="zh-CN" altLang="en-US" kern="0">
                  <a:solidFill>
                    <a:prstClr val="black"/>
                  </a:solidFill>
                  <a:latin typeface="微软雅黑" panose="020B0503020204020204" pitchFamily="34" charset="-122"/>
                  <a:ea typeface="微软雅黑" panose="020B0503020204020204" pitchFamily="34" charset="-122"/>
                </a:rPr>
                <a:t>消费习惯</a:t>
              </a:r>
              <a:endParaRPr lang="zh-CN" altLang="en-US" kern="0" dirty="0">
                <a:solidFill>
                  <a:prstClr val="black"/>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1284834" y="1809404"/>
            <a:ext cx="1721136" cy="548848"/>
            <a:chOff x="4304043" y="1286668"/>
            <a:chExt cx="3837944" cy="2757793"/>
          </a:xfrm>
          <a:effectLst>
            <a:outerShdw blurRad="381000" dist="254000" dir="8100000" algn="tr" rotWithShape="0">
              <a:prstClr val="black">
                <a:alpha val="40000"/>
              </a:prstClr>
            </a:outerShdw>
          </a:effectLst>
        </p:grpSpPr>
        <p:sp>
          <p:nvSpPr>
            <p:cNvPr id="11" name="圆角矩形 10"/>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algn="ct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12" name="圆角矩形 11"/>
            <p:cNvSpPr/>
            <p:nvPr/>
          </p:nvSpPr>
          <p:spPr>
            <a:xfrm>
              <a:off x="4351930" y="1373339"/>
              <a:ext cx="3742172" cy="2584451"/>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algn="ctr">
                <a:defRPr/>
              </a:pPr>
              <a:r>
                <a:rPr lang="zh-CN" altLang="en-US" kern="0">
                  <a:solidFill>
                    <a:prstClr val="black"/>
                  </a:solidFill>
                  <a:latin typeface="微软雅黑" panose="020B0503020204020204" pitchFamily="34" charset="-122"/>
                  <a:ea typeface="微软雅黑" panose="020B0503020204020204" pitchFamily="34" charset="-122"/>
                </a:rPr>
                <a:t>发展趋势</a:t>
              </a:r>
              <a:endParaRPr lang="zh-CN" altLang="en-US" kern="0" dirty="0">
                <a:solidFill>
                  <a:prstClr val="black"/>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6368578" y="1779663"/>
            <a:ext cx="1721136" cy="548848"/>
            <a:chOff x="4304043" y="1286668"/>
            <a:chExt cx="3837944" cy="2757793"/>
          </a:xfrm>
          <a:effectLst>
            <a:outerShdw blurRad="381000" dist="254000" dir="8100000" algn="tr" rotWithShape="0">
              <a:prstClr val="black">
                <a:alpha val="40000"/>
              </a:prstClr>
            </a:outerShdw>
          </a:effectLst>
        </p:grpSpPr>
        <p:sp>
          <p:nvSpPr>
            <p:cNvPr id="14" name="圆角矩形 13"/>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algn="ct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15" name="圆角矩形 14"/>
            <p:cNvSpPr/>
            <p:nvPr/>
          </p:nvSpPr>
          <p:spPr>
            <a:xfrm>
              <a:off x="4351930" y="1373339"/>
              <a:ext cx="3742172" cy="2584451"/>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algn="ctr">
                <a:defRPr/>
              </a:pPr>
              <a:r>
                <a:rPr lang="zh-CN" altLang="en-US" kern="0">
                  <a:solidFill>
                    <a:prstClr val="black"/>
                  </a:solidFill>
                  <a:latin typeface="微软雅黑" panose="020B0503020204020204" pitchFamily="34" charset="-122"/>
                  <a:ea typeface="微软雅黑" panose="020B0503020204020204" pitchFamily="34" charset="-122"/>
                </a:rPr>
                <a:t>政策扶持</a:t>
              </a:r>
              <a:endParaRPr lang="zh-CN" altLang="en-US" kern="0" dirty="0">
                <a:solidFill>
                  <a:prstClr val="black"/>
                </a:solidFill>
                <a:latin typeface="微软雅黑" panose="020B0503020204020204" pitchFamily="34" charset="-122"/>
                <a:ea typeface="微软雅黑" panose="020B0503020204020204" pitchFamily="34" charset="-122"/>
              </a:endParaRPr>
            </a:p>
          </p:txBody>
        </p:sp>
      </p:grpSp>
      <p:sp>
        <p:nvSpPr>
          <p:cNvPr id="16" name="TextBox 20"/>
          <p:cNvSpPr txBox="1"/>
          <p:nvPr/>
        </p:nvSpPr>
        <p:spPr>
          <a:xfrm>
            <a:off x="1052839" y="2541737"/>
            <a:ext cx="1944216" cy="1600438"/>
          </a:xfrm>
          <a:prstGeom prst="rect">
            <a:avLst/>
          </a:prstGeom>
          <a:noFill/>
        </p:spPr>
        <p:txBody>
          <a:bodyPr wrap="square" lIns="0" tIns="0" rIns="0" bIns="0" rtlCol="0">
            <a:spAutoFit/>
          </a:bodyPr>
          <a:lstStyle/>
          <a:p>
            <a:pPr>
              <a:lnSpc>
                <a:spcPct val="130000"/>
              </a:lnSpc>
              <a:defRPr/>
            </a:pPr>
            <a:r>
              <a:rPr lang="zh-CN" altLang="en-US" sz="10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000" kern="0"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a:p>
            <a:pPr>
              <a:lnSpc>
                <a:spcPct val="130000"/>
              </a:lnSpc>
              <a:defRPr/>
            </a:pPr>
            <a:r>
              <a:rPr lang="zh-CN" altLang="en-US" sz="10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       点击输入简要文字内容，文字内容需概括精炼，不用多余的文字修饰。</a:t>
            </a:r>
            <a:endParaRPr lang="zh-CN" altLang="en-US" sz="1600" b="1" kern="0"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p:txBody>
      </p:sp>
      <p:sp>
        <p:nvSpPr>
          <p:cNvPr id="17" name="TextBox 21"/>
          <p:cNvSpPr txBox="1"/>
          <p:nvPr/>
        </p:nvSpPr>
        <p:spPr>
          <a:xfrm>
            <a:off x="3758538" y="2536092"/>
            <a:ext cx="1944216" cy="1600438"/>
          </a:xfrm>
          <a:prstGeom prst="rect">
            <a:avLst/>
          </a:prstGeom>
          <a:noFill/>
        </p:spPr>
        <p:txBody>
          <a:bodyPr wrap="square" lIns="0" tIns="0" rIns="0" bIns="0" rtlCol="0">
            <a:spAutoFit/>
          </a:bodyPr>
          <a:lstStyle/>
          <a:p>
            <a:pPr>
              <a:lnSpc>
                <a:spcPct val="130000"/>
              </a:lnSpc>
              <a:defRPr/>
            </a:pPr>
            <a:r>
              <a:rPr lang="zh-CN" altLang="en-US" sz="10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000" kern="0"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a:p>
            <a:pPr>
              <a:lnSpc>
                <a:spcPct val="130000"/>
              </a:lnSpc>
              <a:defRPr/>
            </a:pPr>
            <a:r>
              <a:rPr lang="zh-CN" altLang="en-US" sz="10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       点击输入简要文字内容，文字内容需概括精炼，不用多余的文字修饰。</a:t>
            </a:r>
            <a:endParaRPr lang="zh-CN" altLang="en-US" sz="1600" b="1" kern="0"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p:txBody>
      </p:sp>
      <p:sp>
        <p:nvSpPr>
          <p:cNvPr id="18" name="TextBox 22"/>
          <p:cNvSpPr txBox="1"/>
          <p:nvPr/>
        </p:nvSpPr>
        <p:spPr>
          <a:xfrm>
            <a:off x="6237415" y="2542968"/>
            <a:ext cx="1944216" cy="1600438"/>
          </a:xfrm>
          <a:prstGeom prst="rect">
            <a:avLst/>
          </a:prstGeom>
          <a:noFill/>
        </p:spPr>
        <p:txBody>
          <a:bodyPr wrap="square" lIns="0" tIns="0" rIns="0" bIns="0" rtlCol="0">
            <a:spAutoFit/>
          </a:bodyPr>
          <a:lstStyle/>
          <a:p>
            <a:pPr>
              <a:lnSpc>
                <a:spcPct val="130000"/>
              </a:lnSpc>
              <a:defRPr/>
            </a:pPr>
            <a:r>
              <a:rPr lang="zh-CN" altLang="en-US" sz="10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000" kern="0"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a:p>
            <a:pPr>
              <a:lnSpc>
                <a:spcPct val="130000"/>
              </a:lnSpc>
              <a:defRPr/>
            </a:pPr>
            <a:r>
              <a:rPr lang="zh-CN" altLang="en-US" sz="10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       点击输入简要文字内容，文字内容需概括精炼，不用多余的文字修饰。</a:t>
            </a:r>
            <a:endParaRPr lang="zh-CN" altLang="en-US" sz="1600" b="1" kern="0"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ppt_x</p:attrName>
                                        </p:attrNameLst>
                                      </p:cBhvr>
                                      <p:tavLst>
                                        <p:tav tm="0">
                                          <p:val>
                                            <p:strVal val="#ppt_x-#ppt_w*1.125000"/>
                                          </p:val>
                                        </p:tav>
                                        <p:tav tm="100000">
                                          <p:val>
                                            <p:strVal val="#ppt_x"/>
                                          </p:val>
                                        </p:tav>
                                      </p:tavLst>
                                    </p:anim>
                                    <p:animEffect transition="in" filter="wipe(right)">
                                      <p:cBhvr>
                                        <p:cTn id="12" dur="500"/>
                                        <p:tgtEl>
                                          <p:spTgt spid="6"/>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p:tgtEl>
                                          <p:spTgt spid="5"/>
                                        </p:tgtEl>
                                        <p:attrNameLst>
                                          <p:attrName>ppt_x</p:attrName>
                                        </p:attrNameLst>
                                      </p:cBhvr>
                                      <p:tavLst>
                                        <p:tav tm="0">
                                          <p:val>
                                            <p:strVal val="#ppt_x-#ppt_w*1.125000"/>
                                          </p:val>
                                        </p:tav>
                                        <p:tav tm="100000">
                                          <p:val>
                                            <p:strVal val="#ppt_x"/>
                                          </p:val>
                                        </p:tav>
                                      </p:tavLst>
                                    </p:anim>
                                    <p:animEffect transition="in" filter="wipe(right)">
                                      <p:cBhvr>
                                        <p:cTn id="16" dur="500"/>
                                        <p:tgtEl>
                                          <p:spTgt spid="5"/>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p:tgtEl>
                                          <p:spTgt spid="3"/>
                                        </p:tgtEl>
                                        <p:attrNameLst>
                                          <p:attrName>ppt_x</p:attrName>
                                        </p:attrNameLst>
                                      </p:cBhvr>
                                      <p:tavLst>
                                        <p:tav tm="0">
                                          <p:val>
                                            <p:strVal val="#ppt_x-#ppt_w*1.125000"/>
                                          </p:val>
                                        </p:tav>
                                        <p:tav tm="100000">
                                          <p:val>
                                            <p:strVal val="#ppt_x"/>
                                          </p:val>
                                        </p:tav>
                                      </p:tavLst>
                                    </p:anim>
                                    <p:animEffect transition="in" filter="wipe(right)">
                                      <p:cBhvr>
                                        <p:cTn id="20" dur="500"/>
                                        <p:tgtEl>
                                          <p:spTgt spid="3"/>
                                        </p:tgtEl>
                                      </p:cBhvr>
                                    </p:animEffect>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anim calcmode="lin" valueType="num">
                                      <p:cBhvr>
                                        <p:cTn id="25" dur="500" fill="hold"/>
                                        <p:tgtEl>
                                          <p:spTgt spid="10"/>
                                        </p:tgtEl>
                                        <p:attrNameLst>
                                          <p:attrName>ppt_x</p:attrName>
                                        </p:attrNameLst>
                                      </p:cBhvr>
                                      <p:tavLst>
                                        <p:tav tm="0">
                                          <p:val>
                                            <p:strVal val="#ppt_x"/>
                                          </p:val>
                                        </p:tav>
                                        <p:tav tm="100000">
                                          <p:val>
                                            <p:strVal val="#ppt_x"/>
                                          </p:val>
                                        </p:tav>
                                      </p:tavLst>
                                    </p:anim>
                                    <p:anim calcmode="lin" valueType="num">
                                      <p:cBhvr>
                                        <p:cTn id="26" dur="500" fill="hold"/>
                                        <p:tgtEl>
                                          <p:spTgt spid="10"/>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20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anim calcmode="lin" valueType="num">
                                      <p:cBhvr>
                                        <p:cTn id="30" dur="500" fill="hold"/>
                                        <p:tgtEl>
                                          <p:spTgt spid="7"/>
                                        </p:tgtEl>
                                        <p:attrNameLst>
                                          <p:attrName>ppt_x</p:attrName>
                                        </p:attrNameLst>
                                      </p:cBhvr>
                                      <p:tavLst>
                                        <p:tav tm="0">
                                          <p:val>
                                            <p:strVal val="#ppt_x"/>
                                          </p:val>
                                        </p:tav>
                                        <p:tav tm="100000">
                                          <p:val>
                                            <p:strVal val="#ppt_x"/>
                                          </p:val>
                                        </p:tav>
                                      </p:tavLst>
                                    </p:anim>
                                    <p:anim calcmode="lin" valueType="num">
                                      <p:cBhvr>
                                        <p:cTn id="31" dur="500" fill="hold"/>
                                        <p:tgtEl>
                                          <p:spTgt spid="7"/>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40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anim calcmode="lin" valueType="num">
                                      <p:cBhvr>
                                        <p:cTn id="35" dur="500" fill="hold"/>
                                        <p:tgtEl>
                                          <p:spTgt spid="13"/>
                                        </p:tgtEl>
                                        <p:attrNameLst>
                                          <p:attrName>ppt_x</p:attrName>
                                        </p:attrNameLst>
                                      </p:cBhvr>
                                      <p:tavLst>
                                        <p:tav tm="0">
                                          <p:val>
                                            <p:strVal val="#ppt_x"/>
                                          </p:val>
                                        </p:tav>
                                        <p:tav tm="100000">
                                          <p:val>
                                            <p:strVal val="#ppt_x"/>
                                          </p:val>
                                        </p:tav>
                                      </p:tavLst>
                                    </p:anim>
                                    <p:anim calcmode="lin" valueType="num">
                                      <p:cBhvr>
                                        <p:cTn id="36" dur="500" fill="hold"/>
                                        <p:tgtEl>
                                          <p:spTgt spid="13"/>
                                        </p:tgtEl>
                                        <p:attrNameLst>
                                          <p:attrName>ppt_y</p:attrName>
                                        </p:attrNameLst>
                                      </p:cBhvr>
                                      <p:tavLst>
                                        <p:tav tm="0">
                                          <p:val>
                                            <p:strVal val="#ppt_y+.1"/>
                                          </p:val>
                                        </p:tav>
                                        <p:tav tm="100000">
                                          <p:val>
                                            <p:strVal val="#ppt_y"/>
                                          </p:val>
                                        </p:tav>
                                      </p:tavLst>
                                    </p:anim>
                                  </p:childTnLst>
                                </p:cTn>
                              </p:par>
                            </p:childTnLst>
                          </p:cTn>
                        </p:par>
                        <p:par>
                          <p:cTn id="37" fill="hold">
                            <p:stCondLst>
                              <p:cond delay="1500"/>
                            </p:stCondLst>
                            <p:childTnLst>
                              <p:par>
                                <p:cTn id="38" presetID="22" presetClass="entr" presetSubtype="8" fill="hold" grpId="0" nodeType="afterEffect">
                                  <p:stCondLst>
                                    <p:cond delay="0"/>
                                  </p:stCondLst>
                                  <p:iterate type="lt">
                                    <p:tmPct val="30000"/>
                                  </p:iterate>
                                  <p:childTnLst>
                                    <p:set>
                                      <p:cBhvr>
                                        <p:cTn id="39" dur="1" fill="hold">
                                          <p:stCondLst>
                                            <p:cond delay="0"/>
                                          </p:stCondLst>
                                        </p:cTn>
                                        <p:tgtEl>
                                          <p:spTgt spid="16"/>
                                        </p:tgtEl>
                                        <p:attrNameLst>
                                          <p:attrName>style.visibility</p:attrName>
                                        </p:attrNameLst>
                                      </p:cBhvr>
                                      <p:to>
                                        <p:strVal val="visible"/>
                                      </p:to>
                                    </p:set>
                                    <p:animEffect transition="in" filter="wipe(left)">
                                      <p:cBhvr>
                                        <p:cTn id="40" dur="50"/>
                                        <p:tgtEl>
                                          <p:spTgt spid="16"/>
                                        </p:tgtEl>
                                      </p:cBhvr>
                                    </p:animEffect>
                                  </p:childTnLst>
                                </p:cTn>
                              </p:par>
                              <p:par>
                                <p:cTn id="41" presetID="36" presetClass="emph" presetSubtype="0" fill="hold" grpId="1" nodeType="withEffect">
                                  <p:stCondLst>
                                    <p:cond delay="0"/>
                                  </p:stCondLst>
                                  <p:iterate type="lt">
                                    <p:tmPct val="30000"/>
                                  </p:iterate>
                                  <p:childTnLst>
                                    <p:animScale>
                                      <p:cBhvr>
                                        <p:cTn id="42" dur="25" autoRev="1" fill="hold">
                                          <p:stCondLst>
                                            <p:cond delay="0"/>
                                          </p:stCondLst>
                                        </p:cTn>
                                        <p:tgtEl>
                                          <p:spTgt spid="16"/>
                                        </p:tgtEl>
                                      </p:cBhvr>
                                      <p:to x="80000" y="100000"/>
                                    </p:animScale>
                                    <p:anim by="(#ppt_w*0.10)" calcmode="lin" valueType="num">
                                      <p:cBhvr>
                                        <p:cTn id="43" dur="25" autoRev="1" fill="hold">
                                          <p:stCondLst>
                                            <p:cond delay="0"/>
                                          </p:stCondLst>
                                        </p:cTn>
                                        <p:tgtEl>
                                          <p:spTgt spid="16"/>
                                        </p:tgtEl>
                                        <p:attrNameLst>
                                          <p:attrName>ppt_x</p:attrName>
                                        </p:attrNameLst>
                                      </p:cBhvr>
                                    </p:anim>
                                    <p:anim by="(-#ppt_w*0.10)" calcmode="lin" valueType="num">
                                      <p:cBhvr>
                                        <p:cTn id="44" dur="25" autoRev="1" fill="hold">
                                          <p:stCondLst>
                                            <p:cond delay="0"/>
                                          </p:stCondLst>
                                        </p:cTn>
                                        <p:tgtEl>
                                          <p:spTgt spid="16"/>
                                        </p:tgtEl>
                                        <p:attrNameLst>
                                          <p:attrName>ppt_y</p:attrName>
                                        </p:attrNameLst>
                                      </p:cBhvr>
                                    </p:anim>
                                    <p:animRot by="-480000">
                                      <p:cBhvr>
                                        <p:cTn id="45" dur="25" autoRev="1" fill="hold">
                                          <p:stCondLst>
                                            <p:cond delay="0"/>
                                          </p:stCondLst>
                                        </p:cTn>
                                        <p:tgtEl>
                                          <p:spTgt spid="16"/>
                                        </p:tgtEl>
                                        <p:attrNameLst>
                                          <p:attrName>r</p:attrName>
                                        </p:attrNameLst>
                                      </p:cBhvr>
                                    </p:animRot>
                                  </p:childTnLst>
                                </p:cTn>
                              </p:par>
                              <p:par>
                                <p:cTn id="46" presetID="22" presetClass="entr" presetSubtype="8" fill="hold" grpId="0" nodeType="withEffect">
                                  <p:stCondLst>
                                    <p:cond delay="500"/>
                                  </p:stCondLst>
                                  <p:iterate type="lt">
                                    <p:tmPct val="30000"/>
                                  </p:iterate>
                                  <p:childTnLst>
                                    <p:set>
                                      <p:cBhvr>
                                        <p:cTn id="47" dur="1" fill="hold">
                                          <p:stCondLst>
                                            <p:cond delay="0"/>
                                          </p:stCondLst>
                                        </p:cTn>
                                        <p:tgtEl>
                                          <p:spTgt spid="17"/>
                                        </p:tgtEl>
                                        <p:attrNameLst>
                                          <p:attrName>style.visibility</p:attrName>
                                        </p:attrNameLst>
                                      </p:cBhvr>
                                      <p:to>
                                        <p:strVal val="visible"/>
                                      </p:to>
                                    </p:set>
                                    <p:animEffect transition="in" filter="wipe(left)">
                                      <p:cBhvr>
                                        <p:cTn id="48" dur="50"/>
                                        <p:tgtEl>
                                          <p:spTgt spid="17"/>
                                        </p:tgtEl>
                                      </p:cBhvr>
                                    </p:animEffect>
                                  </p:childTnLst>
                                </p:cTn>
                              </p:par>
                              <p:par>
                                <p:cTn id="49" presetID="36" presetClass="emph" presetSubtype="0" fill="hold" grpId="1" nodeType="withEffect">
                                  <p:stCondLst>
                                    <p:cond delay="500"/>
                                  </p:stCondLst>
                                  <p:iterate type="lt">
                                    <p:tmPct val="30000"/>
                                  </p:iterate>
                                  <p:childTnLst>
                                    <p:animScale>
                                      <p:cBhvr>
                                        <p:cTn id="50" dur="25" autoRev="1" fill="hold">
                                          <p:stCondLst>
                                            <p:cond delay="0"/>
                                          </p:stCondLst>
                                        </p:cTn>
                                        <p:tgtEl>
                                          <p:spTgt spid="17"/>
                                        </p:tgtEl>
                                      </p:cBhvr>
                                      <p:to x="80000" y="100000"/>
                                    </p:animScale>
                                    <p:anim by="(#ppt_w*0.10)" calcmode="lin" valueType="num">
                                      <p:cBhvr>
                                        <p:cTn id="51" dur="25" autoRev="1" fill="hold">
                                          <p:stCondLst>
                                            <p:cond delay="0"/>
                                          </p:stCondLst>
                                        </p:cTn>
                                        <p:tgtEl>
                                          <p:spTgt spid="17"/>
                                        </p:tgtEl>
                                        <p:attrNameLst>
                                          <p:attrName>ppt_x</p:attrName>
                                        </p:attrNameLst>
                                      </p:cBhvr>
                                    </p:anim>
                                    <p:anim by="(-#ppt_w*0.10)" calcmode="lin" valueType="num">
                                      <p:cBhvr>
                                        <p:cTn id="52" dur="25" autoRev="1" fill="hold">
                                          <p:stCondLst>
                                            <p:cond delay="0"/>
                                          </p:stCondLst>
                                        </p:cTn>
                                        <p:tgtEl>
                                          <p:spTgt spid="17"/>
                                        </p:tgtEl>
                                        <p:attrNameLst>
                                          <p:attrName>ppt_y</p:attrName>
                                        </p:attrNameLst>
                                      </p:cBhvr>
                                    </p:anim>
                                    <p:animRot by="-480000">
                                      <p:cBhvr>
                                        <p:cTn id="53" dur="25" autoRev="1" fill="hold">
                                          <p:stCondLst>
                                            <p:cond delay="0"/>
                                          </p:stCondLst>
                                        </p:cTn>
                                        <p:tgtEl>
                                          <p:spTgt spid="17"/>
                                        </p:tgtEl>
                                        <p:attrNameLst>
                                          <p:attrName>r</p:attrName>
                                        </p:attrNameLst>
                                      </p:cBhvr>
                                    </p:animRot>
                                  </p:childTnLst>
                                </p:cTn>
                              </p:par>
                              <p:par>
                                <p:cTn id="54" presetID="22" presetClass="entr" presetSubtype="8" fill="hold" grpId="0" nodeType="withEffect">
                                  <p:stCondLst>
                                    <p:cond delay="1000"/>
                                  </p:stCondLst>
                                  <p:iterate type="lt">
                                    <p:tmPct val="30000"/>
                                  </p:iterate>
                                  <p:childTnLst>
                                    <p:set>
                                      <p:cBhvr>
                                        <p:cTn id="55" dur="1" fill="hold">
                                          <p:stCondLst>
                                            <p:cond delay="0"/>
                                          </p:stCondLst>
                                        </p:cTn>
                                        <p:tgtEl>
                                          <p:spTgt spid="18"/>
                                        </p:tgtEl>
                                        <p:attrNameLst>
                                          <p:attrName>style.visibility</p:attrName>
                                        </p:attrNameLst>
                                      </p:cBhvr>
                                      <p:to>
                                        <p:strVal val="visible"/>
                                      </p:to>
                                    </p:set>
                                    <p:animEffect transition="in" filter="wipe(left)">
                                      <p:cBhvr>
                                        <p:cTn id="56" dur="50"/>
                                        <p:tgtEl>
                                          <p:spTgt spid="18"/>
                                        </p:tgtEl>
                                      </p:cBhvr>
                                    </p:animEffect>
                                  </p:childTnLst>
                                </p:cTn>
                              </p:par>
                              <p:par>
                                <p:cTn id="57" presetID="36" presetClass="emph" presetSubtype="0" fill="hold" grpId="1" nodeType="withEffect">
                                  <p:stCondLst>
                                    <p:cond delay="1000"/>
                                  </p:stCondLst>
                                  <p:iterate type="lt">
                                    <p:tmPct val="30000"/>
                                  </p:iterate>
                                  <p:childTnLst>
                                    <p:animScale>
                                      <p:cBhvr>
                                        <p:cTn id="58" dur="25" autoRev="1" fill="hold">
                                          <p:stCondLst>
                                            <p:cond delay="0"/>
                                          </p:stCondLst>
                                        </p:cTn>
                                        <p:tgtEl>
                                          <p:spTgt spid="18"/>
                                        </p:tgtEl>
                                      </p:cBhvr>
                                      <p:to x="80000" y="100000"/>
                                    </p:animScale>
                                    <p:anim by="(#ppt_w*0.10)" calcmode="lin" valueType="num">
                                      <p:cBhvr>
                                        <p:cTn id="59" dur="25" autoRev="1" fill="hold">
                                          <p:stCondLst>
                                            <p:cond delay="0"/>
                                          </p:stCondLst>
                                        </p:cTn>
                                        <p:tgtEl>
                                          <p:spTgt spid="18"/>
                                        </p:tgtEl>
                                        <p:attrNameLst>
                                          <p:attrName>ppt_x</p:attrName>
                                        </p:attrNameLst>
                                      </p:cBhvr>
                                    </p:anim>
                                    <p:anim by="(-#ppt_w*0.10)" calcmode="lin" valueType="num">
                                      <p:cBhvr>
                                        <p:cTn id="60" dur="25" autoRev="1" fill="hold">
                                          <p:stCondLst>
                                            <p:cond delay="0"/>
                                          </p:stCondLst>
                                        </p:cTn>
                                        <p:tgtEl>
                                          <p:spTgt spid="18"/>
                                        </p:tgtEl>
                                        <p:attrNameLst>
                                          <p:attrName>ppt_y</p:attrName>
                                        </p:attrNameLst>
                                      </p:cBhvr>
                                    </p:anim>
                                    <p:animRot by="-480000">
                                      <p:cBhvr>
                                        <p:cTn id="61" dur="25" autoRev="1" fill="hold">
                                          <p:stCondLst>
                                            <p:cond delay="0"/>
                                          </p:stCondLst>
                                        </p:cTn>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5" grpId="0" animBg="1"/>
      <p:bldP spid="6" grpId="0" animBg="1"/>
      <p:bldP spid="16" grpId="0"/>
      <p:bldP spid="16" grpId="1"/>
      <p:bldP spid="17" grpId="0"/>
      <p:bldP spid="17" grpId="1"/>
      <p:bldP spid="18" grpId="0"/>
      <p:bldP spid="18"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49" name="组合 48"/>
          <p:cNvGrpSpPr/>
          <p:nvPr/>
        </p:nvGrpSpPr>
        <p:grpSpPr>
          <a:xfrm flipH="1">
            <a:off x="4764956" y="3699157"/>
            <a:ext cx="3325830" cy="112298"/>
            <a:chOff x="7872142" y="1716173"/>
            <a:chExt cx="4433863" cy="149766"/>
          </a:xfrm>
        </p:grpSpPr>
        <p:cxnSp>
          <p:nvCxnSpPr>
            <p:cNvPr id="50" name="直接连接符 49"/>
            <p:cNvCxnSpPr>
              <a:endCxn id="51" idx="6"/>
            </p:cNvCxnSpPr>
            <p:nvPr/>
          </p:nvCxnSpPr>
          <p:spPr>
            <a:xfrm flipH="1" flipV="1">
              <a:off x="8021908" y="1791056"/>
              <a:ext cx="4284097" cy="22276"/>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1" name="椭圆 50"/>
            <p:cNvSpPr/>
            <p:nvPr/>
          </p:nvSpPr>
          <p:spPr>
            <a:xfrm>
              <a:off x="7872142" y="1716173"/>
              <a:ext cx="149766" cy="14976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2" name="组合 51"/>
          <p:cNvGrpSpPr/>
          <p:nvPr/>
        </p:nvGrpSpPr>
        <p:grpSpPr>
          <a:xfrm flipH="1">
            <a:off x="5151745" y="2211778"/>
            <a:ext cx="2939040" cy="112298"/>
            <a:chOff x="7872142" y="1716173"/>
            <a:chExt cx="3918210" cy="149766"/>
          </a:xfrm>
        </p:grpSpPr>
        <p:cxnSp>
          <p:nvCxnSpPr>
            <p:cNvPr id="53" name="直接连接符 52"/>
            <p:cNvCxnSpPr>
              <a:endCxn id="54" idx="6"/>
            </p:cNvCxnSpPr>
            <p:nvPr/>
          </p:nvCxnSpPr>
          <p:spPr>
            <a:xfrm flipH="1" flipV="1">
              <a:off x="8021908" y="1791056"/>
              <a:ext cx="3768444" cy="19595"/>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a:off x="7872142" y="1716173"/>
              <a:ext cx="149766" cy="14976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5" name="任意多边形 54"/>
          <p:cNvSpPr/>
          <p:nvPr/>
        </p:nvSpPr>
        <p:spPr>
          <a:xfrm>
            <a:off x="3842640" y="947019"/>
            <a:ext cx="1459912" cy="666082"/>
          </a:xfrm>
          <a:custGeom>
            <a:avLst/>
            <a:gdLst>
              <a:gd name="connsiteX0" fmla="*/ 1289422 w 2578844"/>
              <a:gd name="connsiteY0" fmla="*/ 0 h 1177018"/>
              <a:gd name="connsiteX1" fmla="*/ 2578134 w 2578844"/>
              <a:gd name="connsiteY1" fmla="*/ 1162953 h 1177018"/>
              <a:gd name="connsiteX2" fmla="*/ 2578844 w 2578844"/>
              <a:gd name="connsiteY2" fmla="*/ 1177018 h 1177018"/>
              <a:gd name="connsiteX3" fmla="*/ 0 w 2578844"/>
              <a:gd name="connsiteY3" fmla="*/ 1177018 h 1177018"/>
              <a:gd name="connsiteX4" fmla="*/ 710 w 2578844"/>
              <a:gd name="connsiteY4" fmla="*/ 1162953 h 1177018"/>
              <a:gd name="connsiteX5" fmla="*/ 1289422 w 2578844"/>
              <a:gd name="connsiteY5" fmla="*/ 0 h 1177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8844" h="1177018">
                <a:moveTo>
                  <a:pt x="1289422" y="0"/>
                </a:moveTo>
                <a:cubicBezTo>
                  <a:pt x="1960138" y="0"/>
                  <a:pt x="2511797" y="509739"/>
                  <a:pt x="2578134" y="1162953"/>
                </a:cubicBezTo>
                <a:lnTo>
                  <a:pt x="2578844" y="1177018"/>
                </a:lnTo>
                <a:lnTo>
                  <a:pt x="0" y="1177018"/>
                </a:lnTo>
                <a:lnTo>
                  <a:pt x="710" y="1162953"/>
                </a:lnTo>
                <a:cubicBezTo>
                  <a:pt x="67048" y="509739"/>
                  <a:pt x="618707" y="0"/>
                  <a:pt x="1289422" y="0"/>
                </a:cubicBezTo>
                <a:close/>
              </a:path>
            </a:pathLst>
          </a:custGeom>
          <a:gradFill>
            <a:gsLst>
              <a:gs pos="100000">
                <a:schemeClr val="bg1">
                  <a:lumMod val="95000"/>
                </a:schemeClr>
              </a:gs>
              <a:gs pos="0">
                <a:schemeClr val="bg1">
                  <a:lumMod val="80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prstClr val="white"/>
              </a:solidFill>
            </a:endParaRPr>
          </a:p>
        </p:txBody>
      </p:sp>
      <p:sp>
        <p:nvSpPr>
          <p:cNvPr id="56" name="梯形 55"/>
          <p:cNvSpPr/>
          <p:nvPr/>
        </p:nvSpPr>
        <p:spPr>
          <a:xfrm flipV="1">
            <a:off x="3842640" y="1673771"/>
            <a:ext cx="1459912" cy="604643"/>
          </a:xfrm>
          <a:prstGeom prst="trapezoid">
            <a:avLst/>
          </a:prstGeom>
          <a:gradFill flip="none" rotWithShape="1">
            <a:gsLst>
              <a:gs pos="100000">
                <a:schemeClr val="bg1">
                  <a:lumMod val="95000"/>
                </a:schemeClr>
              </a:gs>
              <a:gs pos="0">
                <a:schemeClr val="bg1">
                  <a:lumMod val="80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prstClr val="white"/>
              </a:solidFill>
            </a:endParaRPr>
          </a:p>
        </p:txBody>
      </p:sp>
      <p:sp>
        <p:nvSpPr>
          <p:cNvPr id="57" name="梯形 56"/>
          <p:cNvSpPr/>
          <p:nvPr/>
        </p:nvSpPr>
        <p:spPr>
          <a:xfrm flipV="1">
            <a:off x="4005800" y="2339083"/>
            <a:ext cx="1139553" cy="604643"/>
          </a:xfrm>
          <a:prstGeom prst="trapezoid">
            <a:avLst/>
          </a:prstGeom>
          <a:gradFill flip="none" rotWithShape="1">
            <a:gsLst>
              <a:gs pos="100000">
                <a:schemeClr val="bg1">
                  <a:lumMod val="95000"/>
                </a:schemeClr>
              </a:gs>
              <a:gs pos="0">
                <a:schemeClr val="bg1">
                  <a:lumMod val="80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prstClr val="white"/>
              </a:solidFill>
            </a:endParaRPr>
          </a:p>
        </p:txBody>
      </p:sp>
      <p:sp>
        <p:nvSpPr>
          <p:cNvPr id="58" name="任意多边形 57"/>
          <p:cNvSpPr/>
          <p:nvPr/>
        </p:nvSpPr>
        <p:spPr>
          <a:xfrm flipV="1">
            <a:off x="4165769" y="3004393"/>
            <a:ext cx="819615" cy="807062"/>
          </a:xfrm>
          <a:custGeom>
            <a:avLst/>
            <a:gdLst>
              <a:gd name="connsiteX0" fmla="*/ 0 w 1447800"/>
              <a:gd name="connsiteY0" fmla="*/ 1426140 h 1426140"/>
              <a:gd name="connsiteX1" fmla="*/ 1447800 w 1447800"/>
              <a:gd name="connsiteY1" fmla="*/ 1426140 h 1426140"/>
              <a:gd name="connsiteX2" fmla="*/ 1180688 w 1447800"/>
              <a:gd name="connsiteY2" fmla="*/ 357690 h 1426140"/>
              <a:gd name="connsiteX3" fmla="*/ 1177247 w 1447800"/>
              <a:gd name="connsiteY3" fmla="*/ 357690 h 1426140"/>
              <a:gd name="connsiteX4" fmla="*/ 1174880 w 1447800"/>
              <a:gd name="connsiteY4" fmla="*/ 336305 h 1426140"/>
              <a:gd name="connsiteX5" fmla="*/ 721810 w 1447800"/>
              <a:gd name="connsiteY5" fmla="*/ 0 h 1426140"/>
              <a:gd name="connsiteX6" fmla="*/ 268741 w 1447800"/>
              <a:gd name="connsiteY6" fmla="*/ 336305 h 1426140"/>
              <a:gd name="connsiteX7" fmla="*/ 265786 w 1447800"/>
              <a:gd name="connsiteY7" fmla="*/ 362997 h 1426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7800" h="1426140">
                <a:moveTo>
                  <a:pt x="0" y="1426140"/>
                </a:moveTo>
                <a:lnTo>
                  <a:pt x="1447800" y="1426140"/>
                </a:lnTo>
                <a:lnTo>
                  <a:pt x="1180688" y="357690"/>
                </a:lnTo>
                <a:lnTo>
                  <a:pt x="1177247" y="357690"/>
                </a:lnTo>
                <a:lnTo>
                  <a:pt x="1174880" y="336305"/>
                </a:lnTo>
                <a:cubicBezTo>
                  <a:pt x="1131756" y="144376"/>
                  <a:pt x="945296" y="0"/>
                  <a:pt x="721810" y="0"/>
                </a:cubicBezTo>
                <a:cubicBezTo>
                  <a:pt x="498325" y="0"/>
                  <a:pt x="311864" y="144376"/>
                  <a:pt x="268741" y="336305"/>
                </a:cubicBezTo>
                <a:lnTo>
                  <a:pt x="265786" y="362997"/>
                </a:lnTo>
                <a:close/>
              </a:path>
            </a:pathLst>
          </a:custGeom>
          <a:gradFill flip="none" rotWithShape="1">
            <a:gsLst>
              <a:gs pos="100000">
                <a:schemeClr val="bg1">
                  <a:lumMod val="95000"/>
                </a:schemeClr>
              </a:gs>
              <a:gs pos="0">
                <a:schemeClr val="bg1">
                  <a:lumMod val="75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prstClr val="white"/>
              </a:solidFill>
            </a:endParaRPr>
          </a:p>
        </p:txBody>
      </p:sp>
      <p:grpSp>
        <p:nvGrpSpPr>
          <p:cNvPr id="59" name="组合 58"/>
          <p:cNvGrpSpPr/>
          <p:nvPr/>
        </p:nvGrpSpPr>
        <p:grpSpPr>
          <a:xfrm>
            <a:off x="4144312" y="3922106"/>
            <a:ext cx="856568" cy="784038"/>
            <a:chOff x="5525029" y="5078724"/>
            <a:chExt cx="1141942" cy="1045626"/>
          </a:xfrm>
        </p:grpSpPr>
        <p:sp>
          <p:nvSpPr>
            <p:cNvPr id="60" name="椭圆 59"/>
            <p:cNvSpPr/>
            <p:nvPr/>
          </p:nvSpPr>
          <p:spPr>
            <a:xfrm>
              <a:off x="5573188" y="5078724"/>
              <a:ext cx="1045626" cy="1045626"/>
            </a:xfrm>
            <a:prstGeom prst="ellipse">
              <a:avLst/>
            </a:prstGeom>
            <a:gradFill>
              <a:gsLst>
                <a:gs pos="100000">
                  <a:schemeClr val="bg1">
                    <a:lumMod val="95000"/>
                  </a:schemeClr>
                </a:gs>
                <a:gs pos="0">
                  <a:schemeClr val="bg1">
                    <a:lumMod val="75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 name="文本框 17"/>
            <p:cNvSpPr txBox="1"/>
            <p:nvPr/>
          </p:nvSpPr>
          <p:spPr>
            <a:xfrm>
              <a:off x="5525029" y="5370704"/>
              <a:ext cx="1141942" cy="554126"/>
            </a:xfrm>
            <a:prstGeom prst="rect">
              <a:avLst/>
            </a:prstGeom>
            <a:noFill/>
          </p:spPr>
          <p:txBody>
            <a:bodyPr wrap="square" rtlCol="0">
              <a:spAutoFit/>
            </a:bodyPr>
            <a:lstStyle/>
            <a:p>
              <a:pPr algn="ctr"/>
              <a:r>
                <a:rPr lang="zh-CN" altLang="en-US" sz="2100" dirty="0">
                  <a:solidFill>
                    <a:prstClr val="black">
                      <a:lumMod val="50000"/>
                      <a:lumOff val="50000"/>
                    </a:prstClr>
                  </a:solidFill>
                  <a:latin typeface="LiHei Pro" panose="020B0500000000000000" pitchFamily="34" charset="-122"/>
                  <a:ea typeface="LiHei Pro" panose="020B0500000000000000" pitchFamily="34" charset="-122"/>
                </a:rPr>
                <a:t>标题</a:t>
              </a:r>
            </a:p>
          </p:txBody>
        </p:sp>
      </p:grpSp>
      <p:grpSp>
        <p:nvGrpSpPr>
          <p:cNvPr id="62" name="Group 4"/>
          <p:cNvGrpSpPr>
            <a:grpSpLocks noChangeAspect="1"/>
          </p:cNvGrpSpPr>
          <p:nvPr/>
        </p:nvGrpSpPr>
        <p:grpSpPr bwMode="auto">
          <a:xfrm>
            <a:off x="4397047" y="1122495"/>
            <a:ext cx="315481" cy="369574"/>
            <a:chOff x="1776" y="1776"/>
            <a:chExt cx="64" cy="75"/>
          </a:xfrm>
          <a:solidFill>
            <a:srgbClr val="0070C0"/>
          </a:solidFill>
        </p:grpSpPr>
        <p:sp>
          <p:nvSpPr>
            <p:cNvPr id="63"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4"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5"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6"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67" name="Group 18"/>
          <p:cNvGrpSpPr>
            <a:grpSpLocks noChangeAspect="1"/>
          </p:cNvGrpSpPr>
          <p:nvPr/>
        </p:nvGrpSpPr>
        <p:grpSpPr bwMode="auto">
          <a:xfrm>
            <a:off x="4414145" y="3200294"/>
            <a:ext cx="320398" cy="298443"/>
            <a:chOff x="3802" y="2858"/>
            <a:chExt cx="616" cy="574"/>
          </a:xfrm>
          <a:solidFill>
            <a:srgbClr val="0070C0"/>
          </a:solidFill>
        </p:grpSpPr>
        <p:sp>
          <p:nvSpPr>
            <p:cNvPr id="68"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9"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0"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1"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2"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73" name="Group 13"/>
          <p:cNvGrpSpPr>
            <a:grpSpLocks noChangeAspect="1"/>
          </p:cNvGrpSpPr>
          <p:nvPr/>
        </p:nvGrpSpPr>
        <p:grpSpPr bwMode="auto">
          <a:xfrm>
            <a:off x="4380237" y="1790371"/>
            <a:ext cx="384719" cy="389120"/>
            <a:chOff x="2426" y="2781"/>
            <a:chExt cx="593" cy="600"/>
          </a:xfrm>
          <a:solidFill>
            <a:srgbClr val="0070C0"/>
          </a:solidFill>
        </p:grpSpPr>
        <p:sp>
          <p:nvSpPr>
            <p:cNvPr id="74"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5"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76" name="组合 75"/>
          <p:cNvGrpSpPr/>
          <p:nvPr/>
        </p:nvGrpSpPr>
        <p:grpSpPr>
          <a:xfrm>
            <a:off x="4412483" y="2463476"/>
            <a:ext cx="330607" cy="359647"/>
            <a:chOff x="4873626" y="1965325"/>
            <a:chExt cx="269876" cy="293688"/>
          </a:xfrm>
          <a:solidFill>
            <a:srgbClr val="0070C0"/>
          </a:solidFill>
        </p:grpSpPr>
        <p:sp>
          <p:nvSpPr>
            <p:cNvPr id="77" name="Freeform 502"/>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 name="Freeform 503"/>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 name="Freeform 504"/>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 name="Freeform 505"/>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81" name="组合 80"/>
          <p:cNvGrpSpPr/>
          <p:nvPr/>
        </p:nvGrpSpPr>
        <p:grpSpPr>
          <a:xfrm>
            <a:off x="1167954" y="1542259"/>
            <a:ext cx="2674687" cy="112298"/>
            <a:chOff x="1557067" y="1904859"/>
            <a:chExt cx="3565785" cy="149766"/>
          </a:xfrm>
        </p:grpSpPr>
        <p:cxnSp>
          <p:nvCxnSpPr>
            <p:cNvPr id="82" name="直接连接符 81"/>
            <p:cNvCxnSpPr/>
            <p:nvPr/>
          </p:nvCxnSpPr>
          <p:spPr>
            <a:xfrm flipH="1">
              <a:off x="1642533" y="1957783"/>
              <a:ext cx="3480319" cy="0"/>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83" name="椭圆 82"/>
            <p:cNvSpPr/>
            <p:nvPr/>
          </p:nvSpPr>
          <p:spPr>
            <a:xfrm>
              <a:off x="1557067" y="1904859"/>
              <a:ext cx="149766" cy="14976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84" name="组合 83"/>
          <p:cNvGrpSpPr/>
          <p:nvPr/>
        </p:nvGrpSpPr>
        <p:grpSpPr>
          <a:xfrm>
            <a:off x="1167953" y="2874955"/>
            <a:ext cx="2997816" cy="112298"/>
            <a:chOff x="1557067" y="3682197"/>
            <a:chExt cx="3996568" cy="149766"/>
          </a:xfrm>
        </p:grpSpPr>
        <p:cxnSp>
          <p:nvCxnSpPr>
            <p:cNvPr id="85" name="直接连接符 84"/>
            <p:cNvCxnSpPr/>
            <p:nvPr/>
          </p:nvCxnSpPr>
          <p:spPr>
            <a:xfrm flipH="1">
              <a:off x="1642533" y="3773912"/>
              <a:ext cx="3911102" cy="0"/>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86" name="椭圆 85"/>
            <p:cNvSpPr/>
            <p:nvPr/>
          </p:nvSpPr>
          <p:spPr>
            <a:xfrm>
              <a:off x="1557067" y="3682197"/>
              <a:ext cx="149766" cy="14976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87" name="文本框 52"/>
          <p:cNvSpPr txBox="1"/>
          <p:nvPr/>
        </p:nvSpPr>
        <p:spPr>
          <a:xfrm>
            <a:off x="1265572" y="1253226"/>
            <a:ext cx="1361960" cy="300013"/>
          </a:xfrm>
          <a:prstGeom prst="rect">
            <a:avLst/>
          </a:prstGeom>
          <a:noFill/>
        </p:spPr>
        <p:txBody>
          <a:bodyPr wrap="square" lIns="68579" tIns="34289" rIns="68579" bIns="34289" rtlCol="0">
            <a:spAutoFit/>
          </a:bodyPr>
          <a:lstStyle/>
          <a:p>
            <a:r>
              <a:rPr lang="zh-CN" altLang="en-US" sz="1500" dirty="0">
                <a:solidFill>
                  <a:srgbClr val="0070C0"/>
                </a:solidFill>
                <a:latin typeface="微软雅黑" panose="020B0503020204020204" pitchFamily="34" charset="-122"/>
                <a:ea typeface="微软雅黑" panose="020B0503020204020204" pitchFamily="34" charset="-122"/>
              </a:rPr>
              <a:t>添加标题一</a:t>
            </a:r>
          </a:p>
        </p:txBody>
      </p:sp>
      <p:sp>
        <p:nvSpPr>
          <p:cNvPr id="88" name="文本框 53"/>
          <p:cNvSpPr txBox="1"/>
          <p:nvPr/>
        </p:nvSpPr>
        <p:spPr>
          <a:xfrm>
            <a:off x="1265572" y="2583077"/>
            <a:ext cx="1361960" cy="300013"/>
          </a:xfrm>
          <a:prstGeom prst="rect">
            <a:avLst/>
          </a:prstGeom>
          <a:noFill/>
        </p:spPr>
        <p:txBody>
          <a:bodyPr wrap="square" lIns="68579" tIns="34289" rIns="68579" bIns="34289" rtlCol="0">
            <a:spAutoFit/>
          </a:bodyPr>
          <a:lstStyle/>
          <a:p>
            <a:r>
              <a:rPr lang="zh-CN" altLang="en-US" sz="1500" dirty="0">
                <a:solidFill>
                  <a:srgbClr val="0070C0"/>
                </a:solidFill>
                <a:latin typeface="微软雅黑" panose="020B0503020204020204" pitchFamily="34" charset="-122"/>
                <a:ea typeface="微软雅黑" panose="020B0503020204020204" pitchFamily="34" charset="-122"/>
              </a:rPr>
              <a:t>添加标题三</a:t>
            </a:r>
          </a:p>
        </p:txBody>
      </p:sp>
      <p:sp>
        <p:nvSpPr>
          <p:cNvPr id="89" name="文本框 54"/>
          <p:cNvSpPr txBox="1"/>
          <p:nvPr/>
        </p:nvSpPr>
        <p:spPr>
          <a:xfrm>
            <a:off x="6866969" y="1919823"/>
            <a:ext cx="1323905" cy="300013"/>
          </a:xfrm>
          <a:prstGeom prst="rect">
            <a:avLst/>
          </a:prstGeom>
          <a:noFill/>
        </p:spPr>
        <p:txBody>
          <a:bodyPr wrap="square" lIns="68579" tIns="34289" rIns="68579" bIns="34289" rtlCol="0">
            <a:spAutoFit/>
          </a:bodyPr>
          <a:lstStyle/>
          <a:p>
            <a:r>
              <a:rPr lang="zh-CN" altLang="en-US" sz="1500" dirty="0">
                <a:solidFill>
                  <a:srgbClr val="0070C0"/>
                </a:solidFill>
                <a:latin typeface="微软雅黑" panose="020B0503020204020204" pitchFamily="34" charset="-122"/>
                <a:ea typeface="微软雅黑" panose="020B0503020204020204" pitchFamily="34" charset="-122"/>
              </a:rPr>
              <a:t>添加标题二</a:t>
            </a:r>
          </a:p>
        </p:txBody>
      </p:sp>
      <p:sp>
        <p:nvSpPr>
          <p:cNvPr id="90" name="文本框 55"/>
          <p:cNvSpPr txBox="1"/>
          <p:nvPr/>
        </p:nvSpPr>
        <p:spPr>
          <a:xfrm>
            <a:off x="6488878" y="3411560"/>
            <a:ext cx="1323905" cy="300013"/>
          </a:xfrm>
          <a:prstGeom prst="rect">
            <a:avLst/>
          </a:prstGeom>
          <a:noFill/>
        </p:spPr>
        <p:txBody>
          <a:bodyPr wrap="square" lIns="68579" tIns="34289" rIns="68579" bIns="34289" rtlCol="0">
            <a:spAutoFit/>
          </a:bodyPr>
          <a:lstStyle/>
          <a:p>
            <a:r>
              <a:rPr lang="zh-CN" altLang="en-US" sz="1500" dirty="0">
                <a:solidFill>
                  <a:srgbClr val="0070C0"/>
                </a:solidFill>
                <a:latin typeface="微软雅黑" panose="020B0503020204020204" pitchFamily="34" charset="-122"/>
                <a:ea typeface="微软雅黑" panose="020B0503020204020204" pitchFamily="34" charset="-122"/>
              </a:rPr>
              <a:t>添加标题四</a:t>
            </a:r>
          </a:p>
        </p:txBody>
      </p:sp>
      <p:sp>
        <p:nvSpPr>
          <p:cNvPr id="91" name="文本框 129"/>
          <p:cNvSpPr txBox="1"/>
          <p:nvPr/>
        </p:nvSpPr>
        <p:spPr>
          <a:xfrm>
            <a:off x="1277206" y="1654558"/>
            <a:ext cx="1998482" cy="830996"/>
          </a:xfrm>
          <a:prstGeom prst="rect">
            <a:avLst/>
          </a:prstGeom>
          <a:noFill/>
        </p:spPr>
        <p:txBody>
          <a:bodyPr wrap="square" lIns="68579" tIns="34289" rIns="68579" bIns="34289" rtlCol="0">
            <a:spAutoFit/>
          </a:bodyPr>
          <a:lstStyle/>
          <a:p>
            <a:pPr>
              <a:lnSpc>
                <a:spcPct val="150000"/>
              </a:lnSpc>
            </a:pPr>
            <a:r>
              <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nSpc>
                <a:spcPct val="150000"/>
              </a:lnSpc>
            </a:pPr>
            <a:endPar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92" name="文本框 129"/>
          <p:cNvSpPr txBox="1"/>
          <p:nvPr/>
        </p:nvSpPr>
        <p:spPr>
          <a:xfrm>
            <a:off x="1297168" y="3025921"/>
            <a:ext cx="1998482" cy="830996"/>
          </a:xfrm>
          <a:prstGeom prst="rect">
            <a:avLst/>
          </a:prstGeom>
          <a:noFill/>
        </p:spPr>
        <p:txBody>
          <a:bodyPr wrap="square" lIns="68579" tIns="34289" rIns="68579" bIns="34289" rtlCol="0">
            <a:spAutoFit/>
          </a:bodyPr>
          <a:lstStyle/>
          <a:p>
            <a:pPr>
              <a:lnSpc>
                <a:spcPct val="150000"/>
              </a:lnSpc>
            </a:pPr>
            <a:r>
              <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nSpc>
                <a:spcPct val="150000"/>
              </a:lnSpc>
            </a:pPr>
            <a:endPar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93" name="文本框 129"/>
          <p:cNvSpPr txBox="1"/>
          <p:nvPr/>
        </p:nvSpPr>
        <p:spPr>
          <a:xfrm>
            <a:off x="5956377" y="2331139"/>
            <a:ext cx="1998482" cy="830996"/>
          </a:xfrm>
          <a:prstGeom prst="rect">
            <a:avLst/>
          </a:prstGeom>
          <a:noFill/>
        </p:spPr>
        <p:txBody>
          <a:bodyPr wrap="square" lIns="68579" tIns="34289" rIns="68579" bIns="34289" rtlCol="0">
            <a:spAutoFit/>
          </a:bodyPr>
          <a:lstStyle/>
          <a:p>
            <a:pPr algn="r">
              <a:lnSpc>
                <a:spcPct val="150000"/>
              </a:lnSpc>
            </a:pPr>
            <a:r>
              <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gn="r">
              <a:lnSpc>
                <a:spcPct val="150000"/>
              </a:lnSpc>
            </a:pPr>
            <a:endPar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94" name="文本框 129"/>
          <p:cNvSpPr txBox="1"/>
          <p:nvPr/>
        </p:nvSpPr>
        <p:spPr>
          <a:xfrm>
            <a:off x="5760286" y="3765565"/>
            <a:ext cx="1998482" cy="830996"/>
          </a:xfrm>
          <a:prstGeom prst="rect">
            <a:avLst/>
          </a:prstGeom>
          <a:noFill/>
        </p:spPr>
        <p:txBody>
          <a:bodyPr wrap="square" lIns="68579" tIns="34289" rIns="68579" bIns="34289" rtlCol="0">
            <a:spAutoFit/>
          </a:bodyPr>
          <a:lstStyle/>
          <a:p>
            <a:pPr algn="r">
              <a:lnSpc>
                <a:spcPct val="150000"/>
              </a:lnSpc>
            </a:pPr>
            <a:r>
              <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gn="r">
              <a:lnSpc>
                <a:spcPct val="150000"/>
              </a:lnSpc>
            </a:pPr>
            <a:endPar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p:cTn id="11" dur="100" fill="hold"/>
                                        <p:tgtEl>
                                          <p:spTgt spid="59"/>
                                        </p:tgtEl>
                                        <p:attrNameLst>
                                          <p:attrName>ppt_w</p:attrName>
                                        </p:attrNameLst>
                                      </p:cBhvr>
                                      <p:tavLst>
                                        <p:tav tm="0">
                                          <p:val>
                                            <p:fltVal val="0"/>
                                          </p:val>
                                        </p:tav>
                                        <p:tav tm="100000">
                                          <p:val>
                                            <p:strVal val="#ppt_w"/>
                                          </p:val>
                                        </p:tav>
                                      </p:tavLst>
                                    </p:anim>
                                    <p:anim calcmode="lin" valueType="num">
                                      <p:cBhvr>
                                        <p:cTn id="12" dur="100" fill="hold"/>
                                        <p:tgtEl>
                                          <p:spTgt spid="59"/>
                                        </p:tgtEl>
                                        <p:attrNameLst>
                                          <p:attrName>ppt_h</p:attrName>
                                        </p:attrNameLst>
                                      </p:cBhvr>
                                      <p:tavLst>
                                        <p:tav tm="0">
                                          <p:val>
                                            <p:fltVal val="0"/>
                                          </p:val>
                                        </p:tav>
                                        <p:tav tm="100000">
                                          <p:val>
                                            <p:strVal val="#ppt_h"/>
                                          </p:val>
                                        </p:tav>
                                      </p:tavLst>
                                    </p:anim>
                                    <p:animEffect transition="in" filter="fade">
                                      <p:cBhvr>
                                        <p:cTn id="13" dur="100"/>
                                        <p:tgtEl>
                                          <p:spTgt spid="59"/>
                                        </p:tgtEl>
                                      </p:cBhvr>
                                    </p:animEffect>
                                  </p:childTnLst>
                                </p:cTn>
                              </p:par>
                              <p:par>
                                <p:cTn id="14" presetID="6" presetClass="emph" presetSubtype="0" fill="hold" nodeType="withEffect">
                                  <p:stCondLst>
                                    <p:cond delay="100"/>
                                  </p:stCondLst>
                                  <p:childTnLst>
                                    <p:animScale>
                                      <p:cBhvr>
                                        <p:cTn id="15" dur="100" fill="hold"/>
                                        <p:tgtEl>
                                          <p:spTgt spid="59"/>
                                        </p:tgtEl>
                                      </p:cBhvr>
                                      <p:by x="110000" y="110000"/>
                                    </p:animScale>
                                  </p:childTnLst>
                                </p:cTn>
                              </p:par>
                              <p:par>
                                <p:cTn id="16" presetID="6" presetClass="emph" presetSubtype="0" fill="hold" nodeType="withEffect">
                                  <p:stCondLst>
                                    <p:cond delay="200"/>
                                  </p:stCondLst>
                                  <p:childTnLst>
                                    <p:animScale>
                                      <p:cBhvr>
                                        <p:cTn id="17" dur="200" fill="hold"/>
                                        <p:tgtEl>
                                          <p:spTgt spid="59"/>
                                        </p:tgtEl>
                                      </p:cBhvr>
                                      <p:by x="90000" y="90000"/>
                                    </p:animScale>
                                  </p:childTnLst>
                                </p:cTn>
                              </p:par>
                              <p:par>
                                <p:cTn id="18" presetID="6" presetClass="emph" presetSubtype="0" fill="hold" nodeType="withEffect">
                                  <p:stCondLst>
                                    <p:cond delay="400"/>
                                  </p:stCondLst>
                                  <p:childTnLst>
                                    <p:animScale>
                                      <p:cBhvr>
                                        <p:cTn id="19" dur="100" fill="hold"/>
                                        <p:tgtEl>
                                          <p:spTgt spid="59"/>
                                        </p:tgtEl>
                                      </p:cBhvr>
                                      <p:by x="105000" y="105000"/>
                                    </p:animScale>
                                  </p:childTnLst>
                                </p:cTn>
                              </p:par>
                              <p:par>
                                <p:cTn id="20" presetID="6" presetClass="emph" presetSubtype="0" fill="hold" nodeType="withEffect">
                                  <p:stCondLst>
                                    <p:cond delay="500"/>
                                  </p:stCondLst>
                                  <p:childTnLst>
                                    <p:animScale>
                                      <p:cBhvr>
                                        <p:cTn id="21" dur="200" fill="hold"/>
                                        <p:tgtEl>
                                          <p:spTgt spid="59"/>
                                        </p:tgtEl>
                                      </p:cBhvr>
                                      <p:by x="95000" y="95000"/>
                                    </p:animScale>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additive="base">
                                        <p:cTn id="25" dur="500" fill="hold"/>
                                        <p:tgtEl>
                                          <p:spTgt spid="58"/>
                                        </p:tgtEl>
                                        <p:attrNameLst>
                                          <p:attrName>ppt_x</p:attrName>
                                        </p:attrNameLst>
                                      </p:cBhvr>
                                      <p:tavLst>
                                        <p:tav tm="0">
                                          <p:val>
                                            <p:strVal val="#ppt_x"/>
                                          </p:val>
                                        </p:tav>
                                        <p:tav tm="100000">
                                          <p:val>
                                            <p:strVal val="#ppt_x"/>
                                          </p:val>
                                        </p:tav>
                                      </p:tavLst>
                                    </p:anim>
                                    <p:anim calcmode="lin" valueType="num">
                                      <p:cBhvr additive="base">
                                        <p:cTn id="26" dur="500" fill="hold"/>
                                        <p:tgtEl>
                                          <p:spTgt spid="58"/>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 presetClass="entr" presetSubtype="4" fill="hold" grpId="0" nodeType="afterEffect">
                                  <p:stCondLst>
                                    <p:cond delay="0"/>
                                  </p:stCondLst>
                                  <p:childTnLst>
                                    <p:set>
                                      <p:cBhvr>
                                        <p:cTn id="29" dur="1" fill="hold">
                                          <p:stCondLst>
                                            <p:cond delay="0"/>
                                          </p:stCondLst>
                                        </p:cTn>
                                        <p:tgtEl>
                                          <p:spTgt spid="57"/>
                                        </p:tgtEl>
                                        <p:attrNameLst>
                                          <p:attrName>style.visibility</p:attrName>
                                        </p:attrNameLst>
                                      </p:cBhvr>
                                      <p:to>
                                        <p:strVal val="visible"/>
                                      </p:to>
                                    </p:set>
                                    <p:anim calcmode="lin" valueType="num">
                                      <p:cBhvr additive="base">
                                        <p:cTn id="30" dur="500" fill="hold"/>
                                        <p:tgtEl>
                                          <p:spTgt spid="57"/>
                                        </p:tgtEl>
                                        <p:attrNameLst>
                                          <p:attrName>ppt_x</p:attrName>
                                        </p:attrNameLst>
                                      </p:cBhvr>
                                      <p:tavLst>
                                        <p:tav tm="0">
                                          <p:val>
                                            <p:strVal val="#ppt_x"/>
                                          </p:val>
                                        </p:tav>
                                        <p:tav tm="100000">
                                          <p:val>
                                            <p:strVal val="#ppt_x"/>
                                          </p:val>
                                        </p:tav>
                                      </p:tavLst>
                                    </p:anim>
                                    <p:anim calcmode="lin" valueType="num">
                                      <p:cBhvr additive="base">
                                        <p:cTn id="31" dur="500" fill="hold"/>
                                        <p:tgtEl>
                                          <p:spTgt spid="57"/>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 presetClass="entr" presetSubtype="4" fill="hold" grpId="0" nodeType="afterEffect">
                                  <p:stCondLst>
                                    <p:cond delay="0"/>
                                  </p:stCondLst>
                                  <p:childTnLst>
                                    <p:set>
                                      <p:cBhvr>
                                        <p:cTn id="34" dur="1" fill="hold">
                                          <p:stCondLst>
                                            <p:cond delay="0"/>
                                          </p:stCondLst>
                                        </p:cTn>
                                        <p:tgtEl>
                                          <p:spTgt spid="56"/>
                                        </p:tgtEl>
                                        <p:attrNameLst>
                                          <p:attrName>style.visibility</p:attrName>
                                        </p:attrNameLst>
                                      </p:cBhvr>
                                      <p:to>
                                        <p:strVal val="visible"/>
                                      </p:to>
                                    </p:set>
                                    <p:anim calcmode="lin" valueType="num">
                                      <p:cBhvr additive="base">
                                        <p:cTn id="35" dur="500" fill="hold"/>
                                        <p:tgtEl>
                                          <p:spTgt spid="56"/>
                                        </p:tgtEl>
                                        <p:attrNameLst>
                                          <p:attrName>ppt_x</p:attrName>
                                        </p:attrNameLst>
                                      </p:cBhvr>
                                      <p:tavLst>
                                        <p:tav tm="0">
                                          <p:val>
                                            <p:strVal val="#ppt_x"/>
                                          </p:val>
                                        </p:tav>
                                        <p:tav tm="100000">
                                          <p:val>
                                            <p:strVal val="#ppt_x"/>
                                          </p:val>
                                        </p:tav>
                                      </p:tavLst>
                                    </p:anim>
                                    <p:anim calcmode="lin" valueType="num">
                                      <p:cBhvr additive="base">
                                        <p:cTn id="36" dur="500" fill="hold"/>
                                        <p:tgtEl>
                                          <p:spTgt spid="56"/>
                                        </p:tgtEl>
                                        <p:attrNameLst>
                                          <p:attrName>ppt_y</p:attrName>
                                        </p:attrNameLst>
                                      </p:cBhvr>
                                      <p:tavLst>
                                        <p:tav tm="0">
                                          <p:val>
                                            <p:strVal val="1+#ppt_h/2"/>
                                          </p:val>
                                        </p:tav>
                                        <p:tav tm="100000">
                                          <p:val>
                                            <p:strVal val="#ppt_y"/>
                                          </p:val>
                                        </p:tav>
                                      </p:tavLst>
                                    </p:anim>
                                  </p:childTnLst>
                                </p:cTn>
                              </p:par>
                            </p:childTnLst>
                          </p:cTn>
                        </p:par>
                        <p:par>
                          <p:cTn id="37" fill="hold">
                            <p:stCondLst>
                              <p:cond delay="2500"/>
                            </p:stCondLst>
                            <p:childTnLst>
                              <p:par>
                                <p:cTn id="38" presetID="2" presetClass="entr" presetSubtype="4" fill="hold" grpId="0" nodeType="afterEffect">
                                  <p:stCondLst>
                                    <p:cond delay="0"/>
                                  </p:stCondLst>
                                  <p:childTnLst>
                                    <p:set>
                                      <p:cBhvr>
                                        <p:cTn id="39" dur="1" fill="hold">
                                          <p:stCondLst>
                                            <p:cond delay="0"/>
                                          </p:stCondLst>
                                        </p:cTn>
                                        <p:tgtEl>
                                          <p:spTgt spid="55"/>
                                        </p:tgtEl>
                                        <p:attrNameLst>
                                          <p:attrName>style.visibility</p:attrName>
                                        </p:attrNameLst>
                                      </p:cBhvr>
                                      <p:to>
                                        <p:strVal val="visible"/>
                                      </p:to>
                                    </p:set>
                                    <p:anim calcmode="lin" valueType="num">
                                      <p:cBhvr additive="base">
                                        <p:cTn id="40" dur="500" fill="hold"/>
                                        <p:tgtEl>
                                          <p:spTgt spid="55"/>
                                        </p:tgtEl>
                                        <p:attrNameLst>
                                          <p:attrName>ppt_x</p:attrName>
                                        </p:attrNameLst>
                                      </p:cBhvr>
                                      <p:tavLst>
                                        <p:tav tm="0">
                                          <p:val>
                                            <p:strVal val="#ppt_x"/>
                                          </p:val>
                                        </p:tav>
                                        <p:tav tm="100000">
                                          <p:val>
                                            <p:strVal val="#ppt_x"/>
                                          </p:val>
                                        </p:tav>
                                      </p:tavLst>
                                    </p:anim>
                                    <p:anim calcmode="lin" valueType="num">
                                      <p:cBhvr additive="base">
                                        <p:cTn id="41" dur="500" fill="hold"/>
                                        <p:tgtEl>
                                          <p:spTgt spid="55"/>
                                        </p:tgtEl>
                                        <p:attrNameLst>
                                          <p:attrName>ppt_y</p:attrName>
                                        </p:attrNameLst>
                                      </p:cBhvr>
                                      <p:tavLst>
                                        <p:tav tm="0">
                                          <p:val>
                                            <p:strVal val="1+#ppt_h/2"/>
                                          </p:val>
                                        </p:tav>
                                        <p:tav tm="100000">
                                          <p:val>
                                            <p:strVal val="#ppt_y"/>
                                          </p:val>
                                        </p:tav>
                                      </p:tavLst>
                                    </p:anim>
                                  </p:childTnLst>
                                </p:cTn>
                              </p:par>
                            </p:childTnLst>
                          </p:cTn>
                        </p:par>
                        <p:par>
                          <p:cTn id="42" fill="hold">
                            <p:stCondLst>
                              <p:cond delay="3000"/>
                            </p:stCondLst>
                            <p:childTnLst>
                              <p:par>
                                <p:cTn id="43" presetID="14" presetClass="entr" presetSubtype="10" fill="hold" nodeType="after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randombar(horizontal)">
                                      <p:cBhvr>
                                        <p:cTn id="45" dur="500"/>
                                        <p:tgtEl>
                                          <p:spTgt spid="62"/>
                                        </p:tgtEl>
                                      </p:cBhvr>
                                    </p:animEffect>
                                  </p:childTnLst>
                                </p:cTn>
                              </p:par>
                            </p:childTnLst>
                          </p:cTn>
                        </p:par>
                        <p:par>
                          <p:cTn id="46" fill="hold">
                            <p:stCondLst>
                              <p:cond delay="3500"/>
                            </p:stCondLst>
                            <p:childTnLst>
                              <p:par>
                                <p:cTn id="47" presetID="14" presetClass="entr" presetSubtype="10" fill="hold" nodeType="afterEffect">
                                  <p:stCondLst>
                                    <p:cond delay="0"/>
                                  </p:stCondLst>
                                  <p:childTnLst>
                                    <p:set>
                                      <p:cBhvr>
                                        <p:cTn id="48" dur="1" fill="hold">
                                          <p:stCondLst>
                                            <p:cond delay="0"/>
                                          </p:stCondLst>
                                        </p:cTn>
                                        <p:tgtEl>
                                          <p:spTgt spid="73"/>
                                        </p:tgtEl>
                                        <p:attrNameLst>
                                          <p:attrName>style.visibility</p:attrName>
                                        </p:attrNameLst>
                                      </p:cBhvr>
                                      <p:to>
                                        <p:strVal val="visible"/>
                                      </p:to>
                                    </p:set>
                                    <p:animEffect transition="in" filter="randombar(horizontal)">
                                      <p:cBhvr>
                                        <p:cTn id="49" dur="500"/>
                                        <p:tgtEl>
                                          <p:spTgt spid="73"/>
                                        </p:tgtEl>
                                      </p:cBhvr>
                                    </p:animEffect>
                                  </p:childTnLst>
                                </p:cTn>
                              </p:par>
                            </p:childTnLst>
                          </p:cTn>
                        </p:par>
                        <p:par>
                          <p:cTn id="50" fill="hold">
                            <p:stCondLst>
                              <p:cond delay="4000"/>
                            </p:stCondLst>
                            <p:childTnLst>
                              <p:par>
                                <p:cTn id="51" presetID="14" presetClass="entr" presetSubtype="10" fill="hold"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randombar(horizontal)">
                                      <p:cBhvr>
                                        <p:cTn id="53" dur="500"/>
                                        <p:tgtEl>
                                          <p:spTgt spid="76"/>
                                        </p:tgtEl>
                                      </p:cBhvr>
                                    </p:animEffect>
                                  </p:childTnLst>
                                </p:cTn>
                              </p:par>
                            </p:childTnLst>
                          </p:cTn>
                        </p:par>
                        <p:par>
                          <p:cTn id="54" fill="hold">
                            <p:stCondLst>
                              <p:cond delay="4500"/>
                            </p:stCondLst>
                            <p:childTnLst>
                              <p:par>
                                <p:cTn id="55" presetID="14" presetClass="entr" presetSubtype="10" fill="hold" nodeType="after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randombar(horizontal)">
                                      <p:cBhvr>
                                        <p:cTn id="57" dur="500"/>
                                        <p:tgtEl>
                                          <p:spTgt spid="67"/>
                                        </p:tgtEl>
                                      </p:cBhvr>
                                    </p:animEffect>
                                  </p:childTnLst>
                                </p:cTn>
                              </p:par>
                            </p:childTnLst>
                          </p:cTn>
                        </p:par>
                        <p:par>
                          <p:cTn id="58" fill="hold">
                            <p:stCondLst>
                              <p:cond delay="5000"/>
                            </p:stCondLst>
                            <p:childTnLst>
                              <p:par>
                                <p:cTn id="59" presetID="22" presetClass="entr" presetSubtype="2" fill="hold" nodeType="after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wipe(right)">
                                      <p:cBhvr>
                                        <p:cTn id="61" dur="500"/>
                                        <p:tgtEl>
                                          <p:spTgt spid="81"/>
                                        </p:tgtEl>
                                      </p:cBhvr>
                                    </p:animEffect>
                                  </p:childTnLst>
                                </p:cTn>
                              </p:par>
                            </p:childTnLst>
                          </p:cTn>
                        </p:par>
                        <p:par>
                          <p:cTn id="62" fill="hold">
                            <p:stCondLst>
                              <p:cond delay="5500"/>
                            </p:stCondLst>
                            <p:childTnLst>
                              <p:par>
                                <p:cTn id="63" presetID="42" presetClass="entr" presetSubtype="0" fill="hold" grpId="0" nodeType="afterEffect">
                                  <p:stCondLst>
                                    <p:cond delay="0"/>
                                  </p:stCondLst>
                                  <p:childTnLst>
                                    <p:set>
                                      <p:cBhvr>
                                        <p:cTn id="64" dur="1" fill="hold">
                                          <p:stCondLst>
                                            <p:cond delay="0"/>
                                          </p:stCondLst>
                                        </p:cTn>
                                        <p:tgtEl>
                                          <p:spTgt spid="87"/>
                                        </p:tgtEl>
                                        <p:attrNameLst>
                                          <p:attrName>style.visibility</p:attrName>
                                        </p:attrNameLst>
                                      </p:cBhvr>
                                      <p:to>
                                        <p:strVal val="visible"/>
                                      </p:to>
                                    </p:set>
                                    <p:animEffect transition="in" filter="fade">
                                      <p:cBhvr>
                                        <p:cTn id="65" dur="500"/>
                                        <p:tgtEl>
                                          <p:spTgt spid="87"/>
                                        </p:tgtEl>
                                      </p:cBhvr>
                                    </p:animEffect>
                                    <p:anim calcmode="lin" valueType="num">
                                      <p:cBhvr>
                                        <p:cTn id="66" dur="500" fill="hold"/>
                                        <p:tgtEl>
                                          <p:spTgt spid="87"/>
                                        </p:tgtEl>
                                        <p:attrNameLst>
                                          <p:attrName>ppt_x</p:attrName>
                                        </p:attrNameLst>
                                      </p:cBhvr>
                                      <p:tavLst>
                                        <p:tav tm="0">
                                          <p:val>
                                            <p:strVal val="#ppt_x"/>
                                          </p:val>
                                        </p:tav>
                                        <p:tav tm="100000">
                                          <p:val>
                                            <p:strVal val="#ppt_x"/>
                                          </p:val>
                                        </p:tav>
                                      </p:tavLst>
                                    </p:anim>
                                    <p:anim calcmode="lin" valueType="num">
                                      <p:cBhvr>
                                        <p:cTn id="67" dur="500" fill="hold"/>
                                        <p:tgtEl>
                                          <p:spTgt spid="87"/>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91"/>
                                        </p:tgtEl>
                                        <p:attrNameLst>
                                          <p:attrName>style.visibility</p:attrName>
                                        </p:attrNameLst>
                                      </p:cBhvr>
                                      <p:to>
                                        <p:strVal val="visible"/>
                                      </p:to>
                                    </p:set>
                                    <p:animEffect transition="in" filter="fade">
                                      <p:cBhvr>
                                        <p:cTn id="70" dur="500"/>
                                        <p:tgtEl>
                                          <p:spTgt spid="91"/>
                                        </p:tgtEl>
                                      </p:cBhvr>
                                    </p:animEffect>
                                    <p:anim calcmode="lin" valueType="num">
                                      <p:cBhvr>
                                        <p:cTn id="71" dur="500" fill="hold"/>
                                        <p:tgtEl>
                                          <p:spTgt spid="91"/>
                                        </p:tgtEl>
                                        <p:attrNameLst>
                                          <p:attrName>ppt_x</p:attrName>
                                        </p:attrNameLst>
                                      </p:cBhvr>
                                      <p:tavLst>
                                        <p:tav tm="0">
                                          <p:val>
                                            <p:strVal val="#ppt_x"/>
                                          </p:val>
                                        </p:tav>
                                        <p:tav tm="100000">
                                          <p:val>
                                            <p:strVal val="#ppt_x"/>
                                          </p:val>
                                        </p:tav>
                                      </p:tavLst>
                                    </p:anim>
                                    <p:anim calcmode="lin" valueType="num">
                                      <p:cBhvr>
                                        <p:cTn id="72" dur="500" fill="hold"/>
                                        <p:tgtEl>
                                          <p:spTgt spid="91"/>
                                        </p:tgtEl>
                                        <p:attrNameLst>
                                          <p:attrName>ppt_y</p:attrName>
                                        </p:attrNameLst>
                                      </p:cBhvr>
                                      <p:tavLst>
                                        <p:tav tm="0">
                                          <p:val>
                                            <p:strVal val="#ppt_y-.1"/>
                                          </p:val>
                                        </p:tav>
                                        <p:tav tm="100000">
                                          <p:val>
                                            <p:strVal val="#ppt_y"/>
                                          </p:val>
                                        </p:tav>
                                      </p:tavLst>
                                    </p:anim>
                                  </p:childTnLst>
                                </p:cTn>
                              </p:par>
                            </p:childTnLst>
                          </p:cTn>
                        </p:par>
                        <p:par>
                          <p:cTn id="73" fill="hold">
                            <p:stCondLst>
                              <p:cond delay="6000"/>
                            </p:stCondLst>
                            <p:childTnLst>
                              <p:par>
                                <p:cTn id="74" presetID="22" presetClass="entr" presetSubtype="8" fill="hold" nodeType="afterEffect">
                                  <p:stCondLst>
                                    <p:cond delay="0"/>
                                  </p:stCondLst>
                                  <p:childTnLst>
                                    <p:set>
                                      <p:cBhvr>
                                        <p:cTn id="75" dur="1" fill="hold">
                                          <p:stCondLst>
                                            <p:cond delay="0"/>
                                          </p:stCondLst>
                                        </p:cTn>
                                        <p:tgtEl>
                                          <p:spTgt spid="52"/>
                                        </p:tgtEl>
                                        <p:attrNameLst>
                                          <p:attrName>style.visibility</p:attrName>
                                        </p:attrNameLst>
                                      </p:cBhvr>
                                      <p:to>
                                        <p:strVal val="visible"/>
                                      </p:to>
                                    </p:set>
                                    <p:animEffect transition="in" filter="wipe(left)">
                                      <p:cBhvr>
                                        <p:cTn id="76" dur="500"/>
                                        <p:tgtEl>
                                          <p:spTgt spid="52"/>
                                        </p:tgtEl>
                                      </p:cBhvr>
                                    </p:animEffect>
                                  </p:childTnLst>
                                </p:cTn>
                              </p:par>
                            </p:childTnLst>
                          </p:cTn>
                        </p:par>
                        <p:par>
                          <p:cTn id="77" fill="hold">
                            <p:stCondLst>
                              <p:cond delay="6500"/>
                            </p:stCondLst>
                            <p:childTnLst>
                              <p:par>
                                <p:cTn id="78" presetID="42" presetClass="entr" presetSubtype="0" fill="hold" grpId="0" nodeType="afterEffect">
                                  <p:stCondLst>
                                    <p:cond delay="0"/>
                                  </p:stCondLst>
                                  <p:childTnLst>
                                    <p:set>
                                      <p:cBhvr>
                                        <p:cTn id="79" dur="1" fill="hold">
                                          <p:stCondLst>
                                            <p:cond delay="0"/>
                                          </p:stCondLst>
                                        </p:cTn>
                                        <p:tgtEl>
                                          <p:spTgt spid="89"/>
                                        </p:tgtEl>
                                        <p:attrNameLst>
                                          <p:attrName>style.visibility</p:attrName>
                                        </p:attrNameLst>
                                      </p:cBhvr>
                                      <p:to>
                                        <p:strVal val="visible"/>
                                      </p:to>
                                    </p:set>
                                    <p:animEffect transition="in" filter="fade">
                                      <p:cBhvr>
                                        <p:cTn id="80" dur="500"/>
                                        <p:tgtEl>
                                          <p:spTgt spid="89"/>
                                        </p:tgtEl>
                                      </p:cBhvr>
                                    </p:animEffect>
                                    <p:anim calcmode="lin" valueType="num">
                                      <p:cBhvr>
                                        <p:cTn id="81" dur="500" fill="hold"/>
                                        <p:tgtEl>
                                          <p:spTgt spid="89"/>
                                        </p:tgtEl>
                                        <p:attrNameLst>
                                          <p:attrName>ppt_x</p:attrName>
                                        </p:attrNameLst>
                                      </p:cBhvr>
                                      <p:tavLst>
                                        <p:tav tm="0">
                                          <p:val>
                                            <p:strVal val="#ppt_x"/>
                                          </p:val>
                                        </p:tav>
                                        <p:tav tm="100000">
                                          <p:val>
                                            <p:strVal val="#ppt_x"/>
                                          </p:val>
                                        </p:tav>
                                      </p:tavLst>
                                    </p:anim>
                                    <p:anim calcmode="lin" valueType="num">
                                      <p:cBhvr>
                                        <p:cTn id="82" dur="500" fill="hold"/>
                                        <p:tgtEl>
                                          <p:spTgt spid="89"/>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0"/>
                                  </p:stCondLst>
                                  <p:childTnLst>
                                    <p:set>
                                      <p:cBhvr>
                                        <p:cTn id="84" dur="1" fill="hold">
                                          <p:stCondLst>
                                            <p:cond delay="0"/>
                                          </p:stCondLst>
                                        </p:cTn>
                                        <p:tgtEl>
                                          <p:spTgt spid="93"/>
                                        </p:tgtEl>
                                        <p:attrNameLst>
                                          <p:attrName>style.visibility</p:attrName>
                                        </p:attrNameLst>
                                      </p:cBhvr>
                                      <p:to>
                                        <p:strVal val="visible"/>
                                      </p:to>
                                    </p:set>
                                    <p:animEffect transition="in" filter="fade">
                                      <p:cBhvr>
                                        <p:cTn id="85" dur="500"/>
                                        <p:tgtEl>
                                          <p:spTgt spid="93"/>
                                        </p:tgtEl>
                                      </p:cBhvr>
                                    </p:animEffect>
                                    <p:anim calcmode="lin" valueType="num">
                                      <p:cBhvr>
                                        <p:cTn id="86" dur="500" fill="hold"/>
                                        <p:tgtEl>
                                          <p:spTgt spid="93"/>
                                        </p:tgtEl>
                                        <p:attrNameLst>
                                          <p:attrName>ppt_x</p:attrName>
                                        </p:attrNameLst>
                                      </p:cBhvr>
                                      <p:tavLst>
                                        <p:tav tm="0">
                                          <p:val>
                                            <p:strVal val="#ppt_x"/>
                                          </p:val>
                                        </p:tav>
                                        <p:tav tm="100000">
                                          <p:val>
                                            <p:strVal val="#ppt_x"/>
                                          </p:val>
                                        </p:tav>
                                      </p:tavLst>
                                    </p:anim>
                                    <p:anim calcmode="lin" valueType="num">
                                      <p:cBhvr>
                                        <p:cTn id="87" dur="500" fill="hold"/>
                                        <p:tgtEl>
                                          <p:spTgt spid="93"/>
                                        </p:tgtEl>
                                        <p:attrNameLst>
                                          <p:attrName>ppt_y</p:attrName>
                                        </p:attrNameLst>
                                      </p:cBhvr>
                                      <p:tavLst>
                                        <p:tav tm="0">
                                          <p:val>
                                            <p:strVal val="#ppt_y-.1"/>
                                          </p:val>
                                        </p:tav>
                                        <p:tav tm="100000">
                                          <p:val>
                                            <p:strVal val="#ppt_y"/>
                                          </p:val>
                                        </p:tav>
                                      </p:tavLst>
                                    </p:anim>
                                  </p:childTnLst>
                                </p:cTn>
                              </p:par>
                            </p:childTnLst>
                          </p:cTn>
                        </p:par>
                        <p:par>
                          <p:cTn id="88" fill="hold">
                            <p:stCondLst>
                              <p:cond delay="7000"/>
                            </p:stCondLst>
                            <p:childTnLst>
                              <p:par>
                                <p:cTn id="89" presetID="22" presetClass="entr" presetSubtype="2" fill="hold" nodeType="afterEffect">
                                  <p:stCondLst>
                                    <p:cond delay="0"/>
                                  </p:stCondLst>
                                  <p:childTnLst>
                                    <p:set>
                                      <p:cBhvr>
                                        <p:cTn id="90" dur="1" fill="hold">
                                          <p:stCondLst>
                                            <p:cond delay="0"/>
                                          </p:stCondLst>
                                        </p:cTn>
                                        <p:tgtEl>
                                          <p:spTgt spid="84"/>
                                        </p:tgtEl>
                                        <p:attrNameLst>
                                          <p:attrName>style.visibility</p:attrName>
                                        </p:attrNameLst>
                                      </p:cBhvr>
                                      <p:to>
                                        <p:strVal val="visible"/>
                                      </p:to>
                                    </p:set>
                                    <p:animEffect transition="in" filter="wipe(right)">
                                      <p:cBhvr>
                                        <p:cTn id="91" dur="500"/>
                                        <p:tgtEl>
                                          <p:spTgt spid="84"/>
                                        </p:tgtEl>
                                      </p:cBhvr>
                                    </p:animEffect>
                                  </p:childTnLst>
                                </p:cTn>
                              </p:par>
                            </p:childTnLst>
                          </p:cTn>
                        </p:par>
                        <p:par>
                          <p:cTn id="92" fill="hold">
                            <p:stCondLst>
                              <p:cond delay="7500"/>
                            </p:stCondLst>
                            <p:childTnLst>
                              <p:par>
                                <p:cTn id="93" presetID="42" presetClass="entr" presetSubtype="0" fill="hold" grpId="0" nodeType="afterEffect">
                                  <p:stCondLst>
                                    <p:cond delay="0"/>
                                  </p:stCondLst>
                                  <p:childTnLst>
                                    <p:set>
                                      <p:cBhvr>
                                        <p:cTn id="94" dur="1" fill="hold">
                                          <p:stCondLst>
                                            <p:cond delay="0"/>
                                          </p:stCondLst>
                                        </p:cTn>
                                        <p:tgtEl>
                                          <p:spTgt spid="88"/>
                                        </p:tgtEl>
                                        <p:attrNameLst>
                                          <p:attrName>style.visibility</p:attrName>
                                        </p:attrNameLst>
                                      </p:cBhvr>
                                      <p:to>
                                        <p:strVal val="visible"/>
                                      </p:to>
                                    </p:set>
                                    <p:animEffect transition="in" filter="fade">
                                      <p:cBhvr>
                                        <p:cTn id="95" dur="500"/>
                                        <p:tgtEl>
                                          <p:spTgt spid="88"/>
                                        </p:tgtEl>
                                      </p:cBhvr>
                                    </p:animEffect>
                                    <p:anim calcmode="lin" valueType="num">
                                      <p:cBhvr>
                                        <p:cTn id="96" dur="500" fill="hold"/>
                                        <p:tgtEl>
                                          <p:spTgt spid="88"/>
                                        </p:tgtEl>
                                        <p:attrNameLst>
                                          <p:attrName>ppt_x</p:attrName>
                                        </p:attrNameLst>
                                      </p:cBhvr>
                                      <p:tavLst>
                                        <p:tav tm="0">
                                          <p:val>
                                            <p:strVal val="#ppt_x"/>
                                          </p:val>
                                        </p:tav>
                                        <p:tav tm="100000">
                                          <p:val>
                                            <p:strVal val="#ppt_x"/>
                                          </p:val>
                                        </p:tav>
                                      </p:tavLst>
                                    </p:anim>
                                    <p:anim calcmode="lin" valueType="num">
                                      <p:cBhvr>
                                        <p:cTn id="97" dur="500" fill="hold"/>
                                        <p:tgtEl>
                                          <p:spTgt spid="88"/>
                                        </p:tgtEl>
                                        <p:attrNameLst>
                                          <p:attrName>ppt_y</p:attrName>
                                        </p:attrNameLst>
                                      </p:cBhvr>
                                      <p:tavLst>
                                        <p:tav tm="0">
                                          <p:val>
                                            <p:strVal val="#ppt_y+.1"/>
                                          </p:val>
                                        </p:tav>
                                        <p:tav tm="100000">
                                          <p:val>
                                            <p:strVal val="#ppt_y"/>
                                          </p:val>
                                        </p:tav>
                                      </p:tavLst>
                                    </p:anim>
                                  </p:childTnLst>
                                </p:cTn>
                              </p:par>
                              <p:par>
                                <p:cTn id="98" presetID="47" presetClass="entr" presetSubtype="0" fill="hold" grpId="0" nodeType="withEffect">
                                  <p:stCondLst>
                                    <p:cond delay="0"/>
                                  </p:stCondLst>
                                  <p:childTnLst>
                                    <p:set>
                                      <p:cBhvr>
                                        <p:cTn id="99" dur="1" fill="hold">
                                          <p:stCondLst>
                                            <p:cond delay="0"/>
                                          </p:stCondLst>
                                        </p:cTn>
                                        <p:tgtEl>
                                          <p:spTgt spid="92"/>
                                        </p:tgtEl>
                                        <p:attrNameLst>
                                          <p:attrName>style.visibility</p:attrName>
                                        </p:attrNameLst>
                                      </p:cBhvr>
                                      <p:to>
                                        <p:strVal val="visible"/>
                                      </p:to>
                                    </p:set>
                                    <p:animEffect transition="in" filter="fade">
                                      <p:cBhvr>
                                        <p:cTn id="100" dur="500"/>
                                        <p:tgtEl>
                                          <p:spTgt spid="92"/>
                                        </p:tgtEl>
                                      </p:cBhvr>
                                    </p:animEffect>
                                    <p:anim calcmode="lin" valueType="num">
                                      <p:cBhvr>
                                        <p:cTn id="101" dur="500" fill="hold"/>
                                        <p:tgtEl>
                                          <p:spTgt spid="92"/>
                                        </p:tgtEl>
                                        <p:attrNameLst>
                                          <p:attrName>ppt_x</p:attrName>
                                        </p:attrNameLst>
                                      </p:cBhvr>
                                      <p:tavLst>
                                        <p:tav tm="0">
                                          <p:val>
                                            <p:strVal val="#ppt_x"/>
                                          </p:val>
                                        </p:tav>
                                        <p:tav tm="100000">
                                          <p:val>
                                            <p:strVal val="#ppt_x"/>
                                          </p:val>
                                        </p:tav>
                                      </p:tavLst>
                                    </p:anim>
                                    <p:anim calcmode="lin" valueType="num">
                                      <p:cBhvr>
                                        <p:cTn id="102" dur="500" fill="hold"/>
                                        <p:tgtEl>
                                          <p:spTgt spid="92"/>
                                        </p:tgtEl>
                                        <p:attrNameLst>
                                          <p:attrName>ppt_y</p:attrName>
                                        </p:attrNameLst>
                                      </p:cBhvr>
                                      <p:tavLst>
                                        <p:tav tm="0">
                                          <p:val>
                                            <p:strVal val="#ppt_y-.1"/>
                                          </p:val>
                                        </p:tav>
                                        <p:tav tm="100000">
                                          <p:val>
                                            <p:strVal val="#ppt_y"/>
                                          </p:val>
                                        </p:tav>
                                      </p:tavLst>
                                    </p:anim>
                                  </p:childTnLst>
                                </p:cTn>
                              </p:par>
                            </p:childTnLst>
                          </p:cTn>
                        </p:par>
                        <p:par>
                          <p:cTn id="103" fill="hold">
                            <p:stCondLst>
                              <p:cond delay="8000"/>
                            </p:stCondLst>
                            <p:childTnLst>
                              <p:par>
                                <p:cTn id="104" presetID="22" presetClass="entr" presetSubtype="8" fill="hold" nodeType="afterEffect">
                                  <p:stCondLst>
                                    <p:cond delay="0"/>
                                  </p:stCondLst>
                                  <p:childTnLst>
                                    <p:set>
                                      <p:cBhvr>
                                        <p:cTn id="105" dur="1" fill="hold">
                                          <p:stCondLst>
                                            <p:cond delay="0"/>
                                          </p:stCondLst>
                                        </p:cTn>
                                        <p:tgtEl>
                                          <p:spTgt spid="49"/>
                                        </p:tgtEl>
                                        <p:attrNameLst>
                                          <p:attrName>style.visibility</p:attrName>
                                        </p:attrNameLst>
                                      </p:cBhvr>
                                      <p:to>
                                        <p:strVal val="visible"/>
                                      </p:to>
                                    </p:set>
                                    <p:animEffect transition="in" filter="wipe(left)">
                                      <p:cBhvr>
                                        <p:cTn id="106" dur="500"/>
                                        <p:tgtEl>
                                          <p:spTgt spid="49"/>
                                        </p:tgtEl>
                                      </p:cBhvr>
                                    </p:animEffect>
                                  </p:childTnLst>
                                </p:cTn>
                              </p:par>
                            </p:childTnLst>
                          </p:cTn>
                        </p:par>
                        <p:par>
                          <p:cTn id="107" fill="hold">
                            <p:stCondLst>
                              <p:cond delay="8500"/>
                            </p:stCondLst>
                            <p:childTnLst>
                              <p:par>
                                <p:cTn id="108" presetID="42" presetClass="entr" presetSubtype="0" fill="hold" grpId="0" nodeType="afterEffect">
                                  <p:stCondLst>
                                    <p:cond delay="0"/>
                                  </p:stCondLst>
                                  <p:childTnLst>
                                    <p:set>
                                      <p:cBhvr>
                                        <p:cTn id="109" dur="1" fill="hold">
                                          <p:stCondLst>
                                            <p:cond delay="0"/>
                                          </p:stCondLst>
                                        </p:cTn>
                                        <p:tgtEl>
                                          <p:spTgt spid="90"/>
                                        </p:tgtEl>
                                        <p:attrNameLst>
                                          <p:attrName>style.visibility</p:attrName>
                                        </p:attrNameLst>
                                      </p:cBhvr>
                                      <p:to>
                                        <p:strVal val="visible"/>
                                      </p:to>
                                    </p:set>
                                    <p:animEffect transition="in" filter="fade">
                                      <p:cBhvr>
                                        <p:cTn id="110" dur="500"/>
                                        <p:tgtEl>
                                          <p:spTgt spid="90"/>
                                        </p:tgtEl>
                                      </p:cBhvr>
                                    </p:animEffect>
                                    <p:anim calcmode="lin" valueType="num">
                                      <p:cBhvr>
                                        <p:cTn id="111" dur="500" fill="hold"/>
                                        <p:tgtEl>
                                          <p:spTgt spid="90"/>
                                        </p:tgtEl>
                                        <p:attrNameLst>
                                          <p:attrName>ppt_x</p:attrName>
                                        </p:attrNameLst>
                                      </p:cBhvr>
                                      <p:tavLst>
                                        <p:tav tm="0">
                                          <p:val>
                                            <p:strVal val="#ppt_x"/>
                                          </p:val>
                                        </p:tav>
                                        <p:tav tm="100000">
                                          <p:val>
                                            <p:strVal val="#ppt_x"/>
                                          </p:val>
                                        </p:tav>
                                      </p:tavLst>
                                    </p:anim>
                                    <p:anim calcmode="lin" valueType="num">
                                      <p:cBhvr>
                                        <p:cTn id="112" dur="500" fill="hold"/>
                                        <p:tgtEl>
                                          <p:spTgt spid="90"/>
                                        </p:tgtEl>
                                        <p:attrNameLst>
                                          <p:attrName>ppt_y</p:attrName>
                                        </p:attrNameLst>
                                      </p:cBhvr>
                                      <p:tavLst>
                                        <p:tav tm="0">
                                          <p:val>
                                            <p:strVal val="#ppt_y+.1"/>
                                          </p:val>
                                        </p:tav>
                                        <p:tav tm="100000">
                                          <p:val>
                                            <p:strVal val="#ppt_y"/>
                                          </p:val>
                                        </p:tav>
                                      </p:tavLst>
                                    </p:anim>
                                  </p:childTnLst>
                                </p:cTn>
                              </p:par>
                              <p:par>
                                <p:cTn id="113" presetID="47" presetClass="entr" presetSubtype="0" fill="hold" grpId="0" nodeType="withEffect">
                                  <p:stCondLst>
                                    <p:cond delay="0"/>
                                  </p:stCondLst>
                                  <p:childTnLst>
                                    <p:set>
                                      <p:cBhvr>
                                        <p:cTn id="114" dur="1" fill="hold">
                                          <p:stCondLst>
                                            <p:cond delay="0"/>
                                          </p:stCondLst>
                                        </p:cTn>
                                        <p:tgtEl>
                                          <p:spTgt spid="94"/>
                                        </p:tgtEl>
                                        <p:attrNameLst>
                                          <p:attrName>style.visibility</p:attrName>
                                        </p:attrNameLst>
                                      </p:cBhvr>
                                      <p:to>
                                        <p:strVal val="visible"/>
                                      </p:to>
                                    </p:set>
                                    <p:animEffect transition="in" filter="fade">
                                      <p:cBhvr>
                                        <p:cTn id="115" dur="500"/>
                                        <p:tgtEl>
                                          <p:spTgt spid="94"/>
                                        </p:tgtEl>
                                      </p:cBhvr>
                                    </p:animEffect>
                                    <p:anim calcmode="lin" valueType="num">
                                      <p:cBhvr>
                                        <p:cTn id="116" dur="500" fill="hold"/>
                                        <p:tgtEl>
                                          <p:spTgt spid="94"/>
                                        </p:tgtEl>
                                        <p:attrNameLst>
                                          <p:attrName>ppt_x</p:attrName>
                                        </p:attrNameLst>
                                      </p:cBhvr>
                                      <p:tavLst>
                                        <p:tav tm="0">
                                          <p:val>
                                            <p:strVal val="#ppt_x"/>
                                          </p:val>
                                        </p:tav>
                                        <p:tav tm="100000">
                                          <p:val>
                                            <p:strVal val="#ppt_x"/>
                                          </p:val>
                                        </p:tav>
                                      </p:tavLst>
                                    </p:anim>
                                    <p:anim calcmode="lin" valueType="num">
                                      <p:cBhvr>
                                        <p:cTn id="117" dur="500" fill="hold"/>
                                        <p:tgtEl>
                                          <p:spTgt spid="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5" grpId="0" animBg="1"/>
      <p:bldP spid="56" grpId="0" animBg="1"/>
      <p:bldP spid="57" grpId="0" animBg="1"/>
      <p:bldP spid="58" grpId="0" animBg="1"/>
      <p:bldP spid="87" grpId="0"/>
      <p:bldP spid="88" grpId="0"/>
      <p:bldP spid="89" grpId="0"/>
      <p:bldP spid="90" grpId="0"/>
      <p:bldP spid="91" grpId="0"/>
      <p:bldP spid="92" grpId="0"/>
      <p:bldP spid="93" grpId="0"/>
      <p:bldP spid="9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1" name="Freeform 14"/>
          <p:cNvSpPr/>
          <p:nvPr/>
        </p:nvSpPr>
        <p:spPr bwMode="auto">
          <a:xfrm rot="13500000">
            <a:off x="2742599" y="1853961"/>
            <a:ext cx="920339" cy="1531624"/>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ysClr val="windowText" lastClr="000000">
              <a:lumMod val="95000"/>
              <a:lumOff val="5000"/>
            </a:sysClr>
          </a:solidFill>
          <a:ln w="0">
            <a:noFill/>
            <a:prstDash val="solid"/>
            <a:round/>
          </a:ln>
          <a:effectLst>
            <a:outerShdw algn="tl" rotWithShape="0">
              <a:srgbClr val="FFFFFF"/>
            </a:outerShdw>
          </a:effectLst>
        </p:spPr>
        <p:txBody>
          <a:bodyPr vert="horz" wrap="square" lIns="98204" tIns="49103" rIns="98204" bIns="49103"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52" name="Freeform 6"/>
          <p:cNvSpPr/>
          <p:nvPr/>
        </p:nvSpPr>
        <p:spPr bwMode="auto">
          <a:xfrm>
            <a:off x="-22874" y="1681286"/>
            <a:ext cx="9396770" cy="2463708"/>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ysClr val="windowText" lastClr="000000">
              <a:lumMod val="95000"/>
              <a:lumOff val="5000"/>
            </a:sysClr>
          </a:solidFill>
          <a:ln w="0">
            <a:noFill/>
            <a:prstDash val="solid"/>
            <a:round/>
          </a:ln>
          <a:effectLst>
            <a:outerShdw algn="tl" rotWithShape="0">
              <a:srgbClr val="FFFFFF"/>
            </a:outerShdw>
          </a:effectLst>
        </p:spPr>
        <p:txBody>
          <a:bodyPr vert="horz" wrap="square" lIns="98204" tIns="49103" rIns="98204" bIns="49103"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53" name="Freeform 13"/>
          <p:cNvSpPr/>
          <p:nvPr/>
        </p:nvSpPr>
        <p:spPr bwMode="auto">
          <a:xfrm>
            <a:off x="5548449" y="2765745"/>
            <a:ext cx="1361342" cy="346548"/>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ysClr val="windowText" lastClr="000000">
              <a:lumMod val="95000"/>
              <a:lumOff val="5000"/>
            </a:sysClr>
          </a:solidFill>
          <a:ln w="0">
            <a:noFill/>
            <a:prstDash val="solid"/>
            <a:round/>
          </a:ln>
          <a:effectLst>
            <a:outerShdw algn="tl" rotWithShape="0">
              <a:srgbClr val="FFFFFF"/>
            </a:outerShdw>
          </a:effectLst>
        </p:spPr>
        <p:txBody>
          <a:bodyPr vert="horz" wrap="square" lIns="98204" tIns="49103" rIns="98204" bIns="49103"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54" name="Group 19"/>
          <p:cNvGrpSpPr/>
          <p:nvPr/>
        </p:nvGrpSpPr>
        <p:grpSpPr>
          <a:xfrm>
            <a:off x="559323" y="2591272"/>
            <a:ext cx="1518094" cy="1033340"/>
            <a:chOff x="552376" y="2667382"/>
            <a:chExt cx="1499240" cy="1033020"/>
          </a:xfrm>
        </p:grpSpPr>
        <p:sp>
          <p:nvSpPr>
            <p:cNvPr id="55" name="Rectangle 26"/>
            <p:cNvSpPr/>
            <p:nvPr/>
          </p:nvSpPr>
          <p:spPr bwMode="auto">
            <a:xfrm>
              <a:off x="552376" y="2954983"/>
              <a:ext cx="1499240"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defRPr/>
              </a:pPr>
              <a:r>
                <a:rPr lang="zh-CN" altLang="en-US" sz="900" kern="0" dirty="0">
                  <a:solidFill>
                    <a:srgbClr val="7F7F7F">
                      <a:lumMod val="50000"/>
                    </a:srgb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900" kern="0" dirty="0">
                <a:solidFill>
                  <a:srgbClr val="7F7F7F">
                    <a:lumMod val="50000"/>
                  </a:srgb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56"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defRPr/>
              </a:pPr>
              <a:r>
                <a:rPr lang="zh-CN" altLang="en-US" sz="1700" kern="0" dirty="0">
                  <a:solidFill>
                    <a:srgbClr val="7F7F7F">
                      <a:lumMod val="50000"/>
                    </a:srgb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专业团队</a:t>
              </a:r>
              <a:endParaRPr lang="en-US" altLang="zh-CN" sz="1700" kern="0" dirty="0">
                <a:solidFill>
                  <a:srgbClr val="7F7F7F">
                    <a:lumMod val="50000"/>
                  </a:srgb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sp>
        <p:nvSpPr>
          <p:cNvPr id="57" name="Freeform 13"/>
          <p:cNvSpPr/>
          <p:nvPr/>
        </p:nvSpPr>
        <p:spPr bwMode="auto">
          <a:xfrm rot="5910658">
            <a:off x="6143463" y="1686166"/>
            <a:ext cx="1031224" cy="350798"/>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ysClr val="windowText" lastClr="000000">
              <a:lumMod val="95000"/>
              <a:lumOff val="5000"/>
            </a:sysClr>
          </a:solidFill>
          <a:ln w="0">
            <a:noFill/>
            <a:prstDash val="solid"/>
            <a:round/>
          </a:ln>
          <a:effectLst>
            <a:outerShdw algn="tl" rotWithShape="0">
              <a:srgbClr val="FFFFFF"/>
            </a:outerShdw>
          </a:effectLst>
        </p:spPr>
        <p:txBody>
          <a:bodyPr vert="horz" wrap="square" lIns="98204" tIns="49103" rIns="98204" bIns="49103"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58" name="Group 129"/>
          <p:cNvGrpSpPr/>
          <p:nvPr/>
        </p:nvGrpSpPr>
        <p:grpSpPr>
          <a:xfrm>
            <a:off x="2115088" y="1832575"/>
            <a:ext cx="1380085" cy="852614"/>
            <a:chOff x="696724" y="2667382"/>
            <a:chExt cx="1362945" cy="852351"/>
          </a:xfrm>
        </p:grpSpPr>
        <p:sp>
          <p:nvSpPr>
            <p:cNvPr id="59" name="Rectangle 26"/>
            <p:cNvSpPr/>
            <p:nvPr/>
          </p:nvSpPr>
          <p:spPr bwMode="auto">
            <a:xfrm>
              <a:off x="696724" y="2920895"/>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defRPr/>
              </a:pPr>
              <a:r>
                <a:rPr lang="zh-CN" altLang="en-US" sz="900" kern="0" dirty="0">
                  <a:solidFill>
                    <a:srgbClr val="7F7F7F">
                      <a:lumMod val="50000"/>
                    </a:srgb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kern="0" dirty="0">
                <a:solidFill>
                  <a:srgbClr val="7F7F7F">
                    <a:lumMod val="50000"/>
                  </a:srgb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60" name="Rectangle 27"/>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defRPr/>
              </a:pPr>
              <a:r>
                <a:rPr lang="zh-CN" altLang="en-US" sz="1700" kern="0" dirty="0">
                  <a:solidFill>
                    <a:srgbClr val="7F7F7F">
                      <a:lumMod val="50000"/>
                    </a:srgb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系统科学</a:t>
              </a:r>
              <a:endParaRPr lang="en-US" altLang="zh-CN" sz="1700" kern="0" dirty="0">
                <a:solidFill>
                  <a:srgbClr val="7F7F7F">
                    <a:lumMod val="50000"/>
                  </a:srgb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grpSp>
        <p:nvGrpSpPr>
          <p:cNvPr id="61" name="Group 132"/>
          <p:cNvGrpSpPr/>
          <p:nvPr/>
        </p:nvGrpSpPr>
        <p:grpSpPr>
          <a:xfrm>
            <a:off x="4919577" y="1193644"/>
            <a:ext cx="1380085" cy="867620"/>
            <a:chOff x="696724" y="2667382"/>
            <a:chExt cx="1362945" cy="867353"/>
          </a:xfrm>
        </p:grpSpPr>
        <p:sp>
          <p:nvSpPr>
            <p:cNvPr id="62" name="Rectangle 26"/>
            <p:cNvSpPr/>
            <p:nvPr/>
          </p:nvSpPr>
          <p:spPr bwMode="auto">
            <a:xfrm>
              <a:off x="696724" y="2935897"/>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defRPr/>
              </a:pPr>
              <a:r>
                <a:rPr lang="zh-CN" altLang="en-US" sz="900" kern="0" dirty="0">
                  <a:solidFill>
                    <a:srgbClr val="7F7F7F">
                      <a:lumMod val="50000"/>
                    </a:srgb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kern="0" dirty="0">
                <a:solidFill>
                  <a:srgbClr val="7F7F7F">
                    <a:lumMod val="50000"/>
                  </a:srgb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63" name="Rectangle 27"/>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defRPr/>
              </a:pPr>
              <a:r>
                <a:rPr lang="zh-CN" altLang="en-US" sz="1700" kern="0" dirty="0">
                  <a:solidFill>
                    <a:srgbClr val="7F7F7F">
                      <a:lumMod val="50000"/>
                    </a:srgb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品质保证</a:t>
              </a:r>
              <a:endParaRPr lang="en-US" altLang="zh-CN" sz="1700" kern="0" dirty="0">
                <a:solidFill>
                  <a:srgbClr val="7F7F7F">
                    <a:lumMod val="50000"/>
                  </a:srgb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grpSp>
        <p:nvGrpSpPr>
          <p:cNvPr id="64" name="Group 135"/>
          <p:cNvGrpSpPr/>
          <p:nvPr/>
        </p:nvGrpSpPr>
        <p:grpSpPr>
          <a:xfrm>
            <a:off x="4413300" y="3974700"/>
            <a:ext cx="1518094" cy="830842"/>
            <a:chOff x="552376" y="2667382"/>
            <a:chExt cx="1499240" cy="830586"/>
          </a:xfrm>
        </p:grpSpPr>
        <p:sp>
          <p:nvSpPr>
            <p:cNvPr id="65" name="Rectangle 26"/>
            <p:cNvSpPr/>
            <p:nvPr/>
          </p:nvSpPr>
          <p:spPr bwMode="auto">
            <a:xfrm>
              <a:off x="552376" y="290745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defRPr/>
              </a:pPr>
              <a:r>
                <a:rPr lang="zh-CN" altLang="en-US" sz="900" kern="0" dirty="0">
                  <a:solidFill>
                    <a:srgbClr val="7F7F7F">
                      <a:lumMod val="50000"/>
                    </a:srgb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900" kern="0" dirty="0">
                <a:solidFill>
                  <a:srgbClr val="7F7F7F">
                    <a:lumMod val="50000"/>
                  </a:srgb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66"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defRPr/>
              </a:pPr>
              <a:r>
                <a:rPr lang="zh-CN" altLang="en-US" sz="1700" kern="0" dirty="0">
                  <a:solidFill>
                    <a:srgbClr val="7F7F7F">
                      <a:lumMod val="50000"/>
                    </a:srgb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快捷稳定</a:t>
              </a:r>
              <a:endParaRPr lang="en-US" altLang="zh-CN" sz="1700" kern="0" dirty="0">
                <a:solidFill>
                  <a:srgbClr val="7F7F7F">
                    <a:lumMod val="50000"/>
                  </a:srgb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grpSp>
        <p:nvGrpSpPr>
          <p:cNvPr id="67" name="Group 138"/>
          <p:cNvGrpSpPr/>
          <p:nvPr/>
        </p:nvGrpSpPr>
        <p:grpSpPr>
          <a:xfrm>
            <a:off x="6217152" y="3515879"/>
            <a:ext cx="1518094" cy="832282"/>
            <a:chOff x="552376" y="2667382"/>
            <a:chExt cx="1499240" cy="832026"/>
          </a:xfrm>
        </p:grpSpPr>
        <p:sp>
          <p:nvSpPr>
            <p:cNvPr id="68" name="Rectangle 26"/>
            <p:cNvSpPr/>
            <p:nvPr/>
          </p:nvSpPr>
          <p:spPr bwMode="auto">
            <a:xfrm>
              <a:off x="552376" y="290889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defRPr/>
              </a:pPr>
              <a:r>
                <a:rPr lang="zh-CN" altLang="en-US" sz="900" kern="0" dirty="0">
                  <a:solidFill>
                    <a:srgbClr val="7F7F7F">
                      <a:lumMod val="50000"/>
                    </a:srgb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900" kern="0" dirty="0">
                <a:solidFill>
                  <a:srgbClr val="7F7F7F">
                    <a:lumMod val="50000"/>
                  </a:srgb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69"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defRPr/>
              </a:pPr>
              <a:r>
                <a:rPr lang="zh-CN" altLang="en-US" sz="1700" kern="0" dirty="0">
                  <a:solidFill>
                    <a:srgbClr val="7F7F7F">
                      <a:lumMod val="50000"/>
                    </a:srgb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实力雄厚</a:t>
              </a:r>
              <a:endParaRPr lang="en-US" altLang="zh-CN" sz="1700" kern="0" dirty="0">
                <a:solidFill>
                  <a:srgbClr val="7F7F7F">
                    <a:lumMod val="50000"/>
                  </a:srgb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grpSp>
        <p:nvGrpSpPr>
          <p:cNvPr id="70" name="Group 141"/>
          <p:cNvGrpSpPr/>
          <p:nvPr/>
        </p:nvGrpSpPr>
        <p:grpSpPr>
          <a:xfrm>
            <a:off x="7350792" y="2137432"/>
            <a:ext cx="1518094" cy="838591"/>
            <a:chOff x="552376" y="2667382"/>
            <a:chExt cx="1499240" cy="838333"/>
          </a:xfrm>
        </p:grpSpPr>
        <p:sp>
          <p:nvSpPr>
            <p:cNvPr id="71" name="Rectangle 26"/>
            <p:cNvSpPr/>
            <p:nvPr/>
          </p:nvSpPr>
          <p:spPr bwMode="auto">
            <a:xfrm>
              <a:off x="552376" y="2915202"/>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defRPr/>
              </a:pPr>
              <a:r>
                <a:rPr lang="zh-CN" altLang="en-US" sz="900" kern="0" dirty="0">
                  <a:solidFill>
                    <a:srgbClr val="7F7F7F">
                      <a:lumMod val="50000"/>
                    </a:srgb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900" kern="0" dirty="0">
                <a:solidFill>
                  <a:srgbClr val="7F7F7F">
                    <a:lumMod val="50000"/>
                  </a:srgb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72"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defRPr/>
              </a:pPr>
              <a:r>
                <a:rPr lang="zh-CN" altLang="en-US" sz="1700" kern="0" dirty="0">
                  <a:solidFill>
                    <a:srgbClr val="7F7F7F">
                      <a:lumMod val="50000"/>
                    </a:srgb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合作共赢</a:t>
              </a:r>
              <a:endParaRPr lang="en-US" altLang="zh-CN" sz="1700" kern="0" dirty="0">
                <a:solidFill>
                  <a:srgbClr val="7F7F7F">
                    <a:lumMod val="50000"/>
                  </a:srgb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grpSp>
        <p:nvGrpSpPr>
          <p:cNvPr id="73" name="组合 72"/>
          <p:cNvGrpSpPr/>
          <p:nvPr/>
        </p:nvGrpSpPr>
        <p:grpSpPr>
          <a:xfrm>
            <a:off x="1063220" y="1795812"/>
            <a:ext cx="613493" cy="613492"/>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75" name="椭圆 7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76" name="Freeform 7"/>
          <p:cNvSpPr>
            <a:spLocks noEditPoints="1"/>
          </p:cNvSpPr>
          <p:nvPr/>
        </p:nvSpPr>
        <p:spPr bwMode="auto">
          <a:xfrm>
            <a:off x="1218295" y="1963942"/>
            <a:ext cx="303341" cy="277664"/>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rgbClr val="0070C0"/>
          </a:solidFill>
          <a:ln>
            <a:noFill/>
          </a:ln>
        </p:spPr>
        <p:txBody>
          <a:bodyPr vert="horz" wrap="square" lIns="91438" tIns="45719" rIns="91438" bIns="45719"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77" name="组合 76"/>
          <p:cNvGrpSpPr/>
          <p:nvPr/>
        </p:nvGrpSpPr>
        <p:grpSpPr>
          <a:xfrm>
            <a:off x="3646763" y="1795812"/>
            <a:ext cx="613493" cy="613492"/>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79" name="椭圆 7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80" name="Freeform 8"/>
          <p:cNvSpPr>
            <a:spLocks noEditPoints="1"/>
          </p:cNvSpPr>
          <p:nvPr/>
        </p:nvSpPr>
        <p:spPr bwMode="auto">
          <a:xfrm>
            <a:off x="3886970" y="1952078"/>
            <a:ext cx="204453" cy="300959"/>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rgbClr val="0070C0"/>
          </a:solidFill>
          <a:ln>
            <a:noFill/>
          </a:ln>
        </p:spPr>
        <p:txBody>
          <a:bodyPr vert="horz" wrap="square" lIns="91438" tIns="45719" rIns="91438" bIns="45719"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81" name="组合 80"/>
          <p:cNvGrpSpPr/>
          <p:nvPr/>
        </p:nvGrpSpPr>
        <p:grpSpPr>
          <a:xfrm>
            <a:off x="4806943" y="3112293"/>
            <a:ext cx="613493" cy="613492"/>
            <a:chOff x="304800" y="673100"/>
            <a:chExt cx="4000500" cy="4000500"/>
          </a:xfrm>
          <a:effectLst>
            <a:outerShdw blurRad="444500" dist="254000" dir="8100000" algn="tr" rotWithShape="0">
              <a:prstClr val="black">
                <a:alpha val="50000"/>
              </a:prstClr>
            </a:outerShdw>
          </a:effectLst>
        </p:grpSpPr>
        <p:sp>
          <p:nvSpPr>
            <p:cNvPr id="82" name="同心圆 8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83" name="椭圆 8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84" name="Freeform 10"/>
          <p:cNvSpPr>
            <a:spLocks noEditPoints="1"/>
          </p:cNvSpPr>
          <p:nvPr/>
        </p:nvSpPr>
        <p:spPr bwMode="auto">
          <a:xfrm>
            <a:off x="4981598" y="3311856"/>
            <a:ext cx="264180" cy="203860"/>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rgbClr val="0070C0"/>
          </a:solidFill>
          <a:ln>
            <a:noFill/>
          </a:ln>
        </p:spPr>
        <p:txBody>
          <a:bodyPr vert="horz" wrap="square" lIns="91438" tIns="45719" rIns="91438" bIns="45719"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85" name="组合 84"/>
          <p:cNvGrpSpPr/>
          <p:nvPr/>
        </p:nvGrpSpPr>
        <p:grpSpPr>
          <a:xfrm>
            <a:off x="6352328" y="972345"/>
            <a:ext cx="613493" cy="613492"/>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87" name="椭圆 8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88" name="Freeform 9"/>
          <p:cNvSpPr>
            <a:spLocks noEditPoints="1"/>
          </p:cNvSpPr>
          <p:nvPr/>
        </p:nvSpPr>
        <p:spPr bwMode="auto">
          <a:xfrm>
            <a:off x="6539704" y="1167151"/>
            <a:ext cx="266999" cy="197387"/>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rgbClr val="0070C0"/>
          </a:solidFill>
          <a:ln>
            <a:noFill/>
          </a:ln>
        </p:spPr>
        <p:txBody>
          <a:bodyPr vert="horz" wrap="square" lIns="91438" tIns="45719" rIns="91438" bIns="45719"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89" name="组合 88"/>
          <p:cNvGrpSpPr/>
          <p:nvPr/>
        </p:nvGrpSpPr>
        <p:grpSpPr>
          <a:xfrm>
            <a:off x="6626302" y="2787219"/>
            <a:ext cx="613493" cy="613492"/>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91" name="椭圆 9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92" name="Freeform 6"/>
          <p:cNvSpPr>
            <a:spLocks noEditPoints="1"/>
          </p:cNvSpPr>
          <p:nvPr/>
        </p:nvSpPr>
        <p:spPr bwMode="auto">
          <a:xfrm>
            <a:off x="6745277" y="2987948"/>
            <a:ext cx="322523" cy="212037"/>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rgbClr val="0070C0"/>
          </a:solidFill>
          <a:ln>
            <a:noFill/>
          </a:ln>
        </p:spPr>
        <p:txBody>
          <a:bodyPr vert="horz" wrap="square" lIns="91438" tIns="45719" rIns="91438" bIns="45719"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93" name="组合 92"/>
          <p:cNvGrpSpPr/>
          <p:nvPr/>
        </p:nvGrpSpPr>
        <p:grpSpPr>
          <a:xfrm>
            <a:off x="7876940" y="1367364"/>
            <a:ext cx="613493" cy="613492"/>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95" name="椭圆 9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grpSp>
        <p:nvGrpSpPr>
          <p:cNvPr id="96" name="组合 95"/>
          <p:cNvGrpSpPr/>
          <p:nvPr/>
        </p:nvGrpSpPr>
        <p:grpSpPr>
          <a:xfrm>
            <a:off x="7985653" y="1532487"/>
            <a:ext cx="367247" cy="312524"/>
            <a:chOff x="5933005" y="2830391"/>
            <a:chExt cx="500408" cy="425843"/>
          </a:xfrm>
          <a:solidFill>
            <a:srgbClr val="0070C0"/>
          </a:solidFill>
        </p:grpSpPr>
        <p:sp>
          <p:nvSpPr>
            <p:cNvPr id="97" name="Freeform 16"/>
            <p:cNvSpPr>
              <a:spLocks noEditPoints="1"/>
            </p:cNvSpPr>
            <p:nvPr/>
          </p:nvSpPr>
          <p:spPr bwMode="auto">
            <a:xfrm>
              <a:off x="5933005" y="2830391"/>
              <a:ext cx="467486" cy="425843"/>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pPr>
                <a:defRPr/>
              </a:pPr>
              <a:endParaRPr lang="zh-CN" altLang="en-US" kern="0">
                <a:solidFill>
                  <a:sysClr val="windowText" lastClr="000000"/>
                </a:solidFill>
              </a:endParaRPr>
            </a:p>
          </p:txBody>
        </p:sp>
        <p:sp>
          <p:nvSpPr>
            <p:cNvPr id="98" name="Freeform 17"/>
            <p:cNvSpPr>
              <a:spLocks noEditPoints="1"/>
            </p:cNvSpPr>
            <p:nvPr/>
          </p:nvSpPr>
          <p:spPr bwMode="auto">
            <a:xfrm>
              <a:off x="5986776" y="2830391"/>
              <a:ext cx="446637" cy="413496"/>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pPr>
                <a:defRPr/>
              </a:pPr>
              <a:endParaRPr lang="zh-CN" altLang="en-US" kern="0">
                <a:solidFill>
                  <a:sysClr val="windowText" lastClr="000000"/>
                </a:solidFill>
              </a:endParaRPr>
            </a:p>
          </p:txBody>
        </p:sp>
      </p:gr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left)">
                                      <p:cBhvr>
                                        <p:cTn id="11" dur="500"/>
                                        <p:tgtEl>
                                          <p:spTgt spid="52"/>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73"/>
                                        </p:tgtEl>
                                        <p:attrNameLst>
                                          <p:attrName>style.visibility</p:attrName>
                                        </p:attrNameLst>
                                      </p:cBhvr>
                                      <p:to>
                                        <p:strVal val="visible"/>
                                      </p:to>
                                    </p:set>
                                    <p:anim calcmode="lin" valueType="num">
                                      <p:cBhvr>
                                        <p:cTn id="15" dur="500" fill="hold"/>
                                        <p:tgtEl>
                                          <p:spTgt spid="73"/>
                                        </p:tgtEl>
                                        <p:attrNameLst>
                                          <p:attrName>ppt_w</p:attrName>
                                        </p:attrNameLst>
                                      </p:cBhvr>
                                      <p:tavLst>
                                        <p:tav tm="0">
                                          <p:val>
                                            <p:fltVal val="0"/>
                                          </p:val>
                                        </p:tav>
                                        <p:tav tm="100000">
                                          <p:val>
                                            <p:strVal val="#ppt_w"/>
                                          </p:val>
                                        </p:tav>
                                      </p:tavLst>
                                    </p:anim>
                                    <p:anim calcmode="lin" valueType="num">
                                      <p:cBhvr>
                                        <p:cTn id="16" dur="500" fill="hold"/>
                                        <p:tgtEl>
                                          <p:spTgt spid="73"/>
                                        </p:tgtEl>
                                        <p:attrNameLst>
                                          <p:attrName>ppt_h</p:attrName>
                                        </p:attrNameLst>
                                      </p:cBhvr>
                                      <p:tavLst>
                                        <p:tav tm="0">
                                          <p:val>
                                            <p:fltVal val="0"/>
                                          </p:val>
                                        </p:tav>
                                        <p:tav tm="100000">
                                          <p:val>
                                            <p:strVal val="#ppt_h"/>
                                          </p:val>
                                        </p:tav>
                                      </p:tavLst>
                                    </p:anim>
                                    <p:animEffect transition="in" filter="fade">
                                      <p:cBhvr>
                                        <p:cTn id="17" dur="500"/>
                                        <p:tgtEl>
                                          <p:spTgt spid="7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fade">
                                      <p:cBhvr>
                                        <p:cTn id="20" dur="500"/>
                                        <p:tgtEl>
                                          <p:spTgt spid="76"/>
                                        </p:tgtEl>
                                      </p:cBhvr>
                                    </p:animEffect>
                                  </p:childTnLst>
                                </p:cTn>
                              </p:par>
                            </p:childTnLst>
                          </p:cTn>
                        </p:par>
                        <p:par>
                          <p:cTn id="21" fill="hold">
                            <p:stCondLst>
                              <p:cond delay="1500"/>
                            </p:stCondLst>
                            <p:childTnLst>
                              <p:par>
                                <p:cTn id="22" presetID="22" presetClass="entr" presetSubtype="1" fill="hold" nodeType="after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wipe(up)">
                                      <p:cBhvr>
                                        <p:cTn id="24" dur="500"/>
                                        <p:tgtEl>
                                          <p:spTgt spid="54"/>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wipe(left)">
                                      <p:cBhvr>
                                        <p:cTn id="28" dur="500"/>
                                        <p:tgtEl>
                                          <p:spTgt spid="51"/>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77"/>
                                        </p:tgtEl>
                                        <p:attrNameLst>
                                          <p:attrName>style.visibility</p:attrName>
                                        </p:attrNameLst>
                                      </p:cBhvr>
                                      <p:to>
                                        <p:strVal val="visible"/>
                                      </p:to>
                                    </p:set>
                                    <p:anim calcmode="lin" valueType="num">
                                      <p:cBhvr>
                                        <p:cTn id="32" dur="500" fill="hold"/>
                                        <p:tgtEl>
                                          <p:spTgt spid="77"/>
                                        </p:tgtEl>
                                        <p:attrNameLst>
                                          <p:attrName>ppt_w</p:attrName>
                                        </p:attrNameLst>
                                      </p:cBhvr>
                                      <p:tavLst>
                                        <p:tav tm="0">
                                          <p:val>
                                            <p:fltVal val="0"/>
                                          </p:val>
                                        </p:tav>
                                        <p:tav tm="100000">
                                          <p:val>
                                            <p:strVal val="#ppt_w"/>
                                          </p:val>
                                        </p:tav>
                                      </p:tavLst>
                                    </p:anim>
                                    <p:anim calcmode="lin" valueType="num">
                                      <p:cBhvr>
                                        <p:cTn id="33" dur="500" fill="hold"/>
                                        <p:tgtEl>
                                          <p:spTgt spid="77"/>
                                        </p:tgtEl>
                                        <p:attrNameLst>
                                          <p:attrName>ppt_h</p:attrName>
                                        </p:attrNameLst>
                                      </p:cBhvr>
                                      <p:tavLst>
                                        <p:tav tm="0">
                                          <p:val>
                                            <p:fltVal val="0"/>
                                          </p:val>
                                        </p:tav>
                                        <p:tav tm="100000">
                                          <p:val>
                                            <p:strVal val="#ppt_h"/>
                                          </p:val>
                                        </p:tav>
                                      </p:tavLst>
                                    </p:anim>
                                    <p:animEffect transition="in" filter="fade">
                                      <p:cBhvr>
                                        <p:cTn id="34" dur="500"/>
                                        <p:tgtEl>
                                          <p:spTgt spid="7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0"/>
                                        </p:tgtEl>
                                        <p:attrNameLst>
                                          <p:attrName>style.visibility</p:attrName>
                                        </p:attrNameLst>
                                      </p:cBhvr>
                                      <p:to>
                                        <p:strVal val="visible"/>
                                      </p:to>
                                    </p:set>
                                    <p:animEffect transition="in" filter="fade">
                                      <p:cBhvr>
                                        <p:cTn id="37" dur="500"/>
                                        <p:tgtEl>
                                          <p:spTgt spid="80"/>
                                        </p:tgtEl>
                                      </p:cBhvr>
                                    </p:animEffect>
                                  </p:childTnLst>
                                </p:cTn>
                              </p:par>
                            </p:childTnLst>
                          </p:cTn>
                        </p:par>
                        <p:par>
                          <p:cTn id="38" fill="hold">
                            <p:stCondLst>
                              <p:cond delay="3000"/>
                            </p:stCondLst>
                            <p:childTnLst>
                              <p:par>
                                <p:cTn id="39" presetID="22" presetClass="entr" presetSubtype="1" fill="hold" nodeType="afterEffect">
                                  <p:stCondLst>
                                    <p:cond delay="0"/>
                                  </p:stCondLst>
                                  <p:childTnLst>
                                    <p:set>
                                      <p:cBhvr>
                                        <p:cTn id="40" dur="1" fill="hold">
                                          <p:stCondLst>
                                            <p:cond delay="0"/>
                                          </p:stCondLst>
                                        </p:cTn>
                                        <p:tgtEl>
                                          <p:spTgt spid="58"/>
                                        </p:tgtEl>
                                        <p:attrNameLst>
                                          <p:attrName>style.visibility</p:attrName>
                                        </p:attrNameLst>
                                      </p:cBhvr>
                                      <p:to>
                                        <p:strVal val="visible"/>
                                      </p:to>
                                    </p:set>
                                    <p:animEffect transition="in" filter="wipe(up)">
                                      <p:cBhvr>
                                        <p:cTn id="41" dur="500"/>
                                        <p:tgtEl>
                                          <p:spTgt spid="58"/>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81"/>
                                        </p:tgtEl>
                                        <p:attrNameLst>
                                          <p:attrName>style.visibility</p:attrName>
                                        </p:attrNameLst>
                                      </p:cBhvr>
                                      <p:to>
                                        <p:strVal val="visible"/>
                                      </p:to>
                                    </p:set>
                                    <p:anim calcmode="lin" valueType="num">
                                      <p:cBhvr>
                                        <p:cTn id="45" dur="500" fill="hold"/>
                                        <p:tgtEl>
                                          <p:spTgt spid="81"/>
                                        </p:tgtEl>
                                        <p:attrNameLst>
                                          <p:attrName>ppt_w</p:attrName>
                                        </p:attrNameLst>
                                      </p:cBhvr>
                                      <p:tavLst>
                                        <p:tav tm="0">
                                          <p:val>
                                            <p:fltVal val="0"/>
                                          </p:val>
                                        </p:tav>
                                        <p:tav tm="100000">
                                          <p:val>
                                            <p:strVal val="#ppt_w"/>
                                          </p:val>
                                        </p:tav>
                                      </p:tavLst>
                                    </p:anim>
                                    <p:anim calcmode="lin" valueType="num">
                                      <p:cBhvr>
                                        <p:cTn id="46" dur="500" fill="hold"/>
                                        <p:tgtEl>
                                          <p:spTgt spid="81"/>
                                        </p:tgtEl>
                                        <p:attrNameLst>
                                          <p:attrName>ppt_h</p:attrName>
                                        </p:attrNameLst>
                                      </p:cBhvr>
                                      <p:tavLst>
                                        <p:tav tm="0">
                                          <p:val>
                                            <p:fltVal val="0"/>
                                          </p:val>
                                        </p:tav>
                                        <p:tav tm="100000">
                                          <p:val>
                                            <p:strVal val="#ppt_h"/>
                                          </p:val>
                                        </p:tav>
                                      </p:tavLst>
                                    </p:anim>
                                    <p:animEffect transition="in" filter="fade">
                                      <p:cBhvr>
                                        <p:cTn id="47" dur="500"/>
                                        <p:tgtEl>
                                          <p:spTgt spid="8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84"/>
                                        </p:tgtEl>
                                        <p:attrNameLst>
                                          <p:attrName>style.visibility</p:attrName>
                                        </p:attrNameLst>
                                      </p:cBhvr>
                                      <p:to>
                                        <p:strVal val="visible"/>
                                      </p:to>
                                    </p:set>
                                    <p:animEffect transition="in" filter="fade">
                                      <p:cBhvr>
                                        <p:cTn id="50" dur="500"/>
                                        <p:tgtEl>
                                          <p:spTgt spid="84"/>
                                        </p:tgtEl>
                                      </p:cBhvr>
                                    </p:animEffect>
                                  </p:childTnLst>
                                </p:cTn>
                              </p:par>
                            </p:childTnLst>
                          </p:cTn>
                        </p:par>
                        <p:par>
                          <p:cTn id="51" fill="hold">
                            <p:stCondLst>
                              <p:cond delay="4000"/>
                            </p:stCondLst>
                            <p:childTnLst>
                              <p:par>
                                <p:cTn id="52" presetID="22" presetClass="entr" presetSubtype="1" fill="hold" nodeType="afterEffect">
                                  <p:stCondLst>
                                    <p:cond delay="0"/>
                                  </p:stCondLst>
                                  <p:childTnLst>
                                    <p:set>
                                      <p:cBhvr>
                                        <p:cTn id="53" dur="1" fill="hold">
                                          <p:stCondLst>
                                            <p:cond delay="0"/>
                                          </p:stCondLst>
                                        </p:cTn>
                                        <p:tgtEl>
                                          <p:spTgt spid="64"/>
                                        </p:tgtEl>
                                        <p:attrNameLst>
                                          <p:attrName>style.visibility</p:attrName>
                                        </p:attrNameLst>
                                      </p:cBhvr>
                                      <p:to>
                                        <p:strVal val="visible"/>
                                      </p:to>
                                    </p:set>
                                    <p:animEffect transition="in" filter="wipe(up)">
                                      <p:cBhvr>
                                        <p:cTn id="54" dur="500"/>
                                        <p:tgtEl>
                                          <p:spTgt spid="64"/>
                                        </p:tgtEl>
                                      </p:cBhvr>
                                    </p:animEffect>
                                  </p:childTnLst>
                                </p:cTn>
                              </p:par>
                            </p:childTnLst>
                          </p:cTn>
                        </p:par>
                        <p:par>
                          <p:cTn id="55" fill="hold">
                            <p:stCondLst>
                              <p:cond delay="4500"/>
                            </p:stCondLst>
                            <p:childTnLst>
                              <p:par>
                                <p:cTn id="56" presetID="22" presetClass="entr" presetSubtype="8" fill="hold" grpId="0" nodeType="afterEffect">
                                  <p:stCondLst>
                                    <p:cond delay="0"/>
                                  </p:stCondLst>
                                  <p:childTnLst>
                                    <p:set>
                                      <p:cBhvr>
                                        <p:cTn id="57" dur="1" fill="hold">
                                          <p:stCondLst>
                                            <p:cond delay="0"/>
                                          </p:stCondLst>
                                        </p:cTn>
                                        <p:tgtEl>
                                          <p:spTgt spid="53"/>
                                        </p:tgtEl>
                                        <p:attrNameLst>
                                          <p:attrName>style.visibility</p:attrName>
                                        </p:attrNameLst>
                                      </p:cBhvr>
                                      <p:to>
                                        <p:strVal val="visible"/>
                                      </p:to>
                                    </p:set>
                                    <p:animEffect transition="in" filter="wipe(left)">
                                      <p:cBhvr>
                                        <p:cTn id="58" dur="500"/>
                                        <p:tgtEl>
                                          <p:spTgt spid="53"/>
                                        </p:tgtEl>
                                      </p:cBhvr>
                                    </p:animEffect>
                                  </p:childTnLst>
                                </p:cTn>
                              </p:par>
                            </p:childTnLst>
                          </p:cTn>
                        </p:par>
                        <p:par>
                          <p:cTn id="59" fill="hold">
                            <p:stCondLst>
                              <p:cond delay="5000"/>
                            </p:stCondLst>
                            <p:childTnLst>
                              <p:par>
                                <p:cTn id="60" presetID="53" presetClass="entr" presetSubtype="16" fill="hold" nodeType="afterEffect">
                                  <p:stCondLst>
                                    <p:cond delay="0"/>
                                  </p:stCondLst>
                                  <p:childTnLst>
                                    <p:set>
                                      <p:cBhvr>
                                        <p:cTn id="61" dur="1" fill="hold">
                                          <p:stCondLst>
                                            <p:cond delay="0"/>
                                          </p:stCondLst>
                                        </p:cTn>
                                        <p:tgtEl>
                                          <p:spTgt spid="89"/>
                                        </p:tgtEl>
                                        <p:attrNameLst>
                                          <p:attrName>style.visibility</p:attrName>
                                        </p:attrNameLst>
                                      </p:cBhvr>
                                      <p:to>
                                        <p:strVal val="visible"/>
                                      </p:to>
                                    </p:set>
                                    <p:anim calcmode="lin" valueType="num">
                                      <p:cBhvr>
                                        <p:cTn id="62" dur="500" fill="hold"/>
                                        <p:tgtEl>
                                          <p:spTgt spid="89"/>
                                        </p:tgtEl>
                                        <p:attrNameLst>
                                          <p:attrName>ppt_w</p:attrName>
                                        </p:attrNameLst>
                                      </p:cBhvr>
                                      <p:tavLst>
                                        <p:tav tm="0">
                                          <p:val>
                                            <p:fltVal val="0"/>
                                          </p:val>
                                        </p:tav>
                                        <p:tav tm="100000">
                                          <p:val>
                                            <p:strVal val="#ppt_w"/>
                                          </p:val>
                                        </p:tav>
                                      </p:tavLst>
                                    </p:anim>
                                    <p:anim calcmode="lin" valueType="num">
                                      <p:cBhvr>
                                        <p:cTn id="63" dur="500" fill="hold"/>
                                        <p:tgtEl>
                                          <p:spTgt spid="89"/>
                                        </p:tgtEl>
                                        <p:attrNameLst>
                                          <p:attrName>ppt_h</p:attrName>
                                        </p:attrNameLst>
                                      </p:cBhvr>
                                      <p:tavLst>
                                        <p:tav tm="0">
                                          <p:val>
                                            <p:fltVal val="0"/>
                                          </p:val>
                                        </p:tav>
                                        <p:tav tm="100000">
                                          <p:val>
                                            <p:strVal val="#ppt_h"/>
                                          </p:val>
                                        </p:tav>
                                      </p:tavLst>
                                    </p:anim>
                                    <p:animEffect transition="in" filter="fade">
                                      <p:cBhvr>
                                        <p:cTn id="64" dur="500"/>
                                        <p:tgtEl>
                                          <p:spTgt spid="8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92"/>
                                        </p:tgtEl>
                                        <p:attrNameLst>
                                          <p:attrName>style.visibility</p:attrName>
                                        </p:attrNameLst>
                                      </p:cBhvr>
                                      <p:to>
                                        <p:strVal val="visible"/>
                                      </p:to>
                                    </p:set>
                                    <p:animEffect transition="in" filter="fade">
                                      <p:cBhvr>
                                        <p:cTn id="67" dur="500"/>
                                        <p:tgtEl>
                                          <p:spTgt spid="92"/>
                                        </p:tgtEl>
                                      </p:cBhvr>
                                    </p:animEffect>
                                  </p:childTnLst>
                                </p:cTn>
                              </p:par>
                            </p:childTnLst>
                          </p:cTn>
                        </p:par>
                        <p:par>
                          <p:cTn id="68" fill="hold">
                            <p:stCondLst>
                              <p:cond delay="5500"/>
                            </p:stCondLst>
                            <p:childTnLst>
                              <p:par>
                                <p:cTn id="69" presetID="22" presetClass="entr" presetSubtype="1" fill="hold" nodeType="afterEffect">
                                  <p:stCondLst>
                                    <p:cond delay="0"/>
                                  </p:stCondLst>
                                  <p:childTnLst>
                                    <p:set>
                                      <p:cBhvr>
                                        <p:cTn id="70" dur="1" fill="hold">
                                          <p:stCondLst>
                                            <p:cond delay="0"/>
                                          </p:stCondLst>
                                        </p:cTn>
                                        <p:tgtEl>
                                          <p:spTgt spid="67"/>
                                        </p:tgtEl>
                                        <p:attrNameLst>
                                          <p:attrName>style.visibility</p:attrName>
                                        </p:attrNameLst>
                                      </p:cBhvr>
                                      <p:to>
                                        <p:strVal val="visible"/>
                                      </p:to>
                                    </p:set>
                                    <p:animEffect transition="in" filter="wipe(up)">
                                      <p:cBhvr>
                                        <p:cTn id="71" dur="500"/>
                                        <p:tgtEl>
                                          <p:spTgt spid="67"/>
                                        </p:tgtEl>
                                      </p:cBhvr>
                                    </p:animEffect>
                                  </p:childTnLst>
                                </p:cTn>
                              </p:par>
                            </p:childTnLst>
                          </p:cTn>
                        </p:par>
                        <p:par>
                          <p:cTn id="72" fill="hold">
                            <p:stCondLst>
                              <p:cond delay="6000"/>
                            </p:stCondLst>
                            <p:childTnLst>
                              <p:par>
                                <p:cTn id="73" presetID="22" presetClass="entr" presetSubtype="4" fill="hold" grpId="0" nodeType="after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wipe(down)">
                                      <p:cBhvr>
                                        <p:cTn id="75" dur="500"/>
                                        <p:tgtEl>
                                          <p:spTgt spid="57"/>
                                        </p:tgtEl>
                                      </p:cBhvr>
                                    </p:animEffect>
                                  </p:childTnLst>
                                </p:cTn>
                              </p:par>
                            </p:childTnLst>
                          </p:cTn>
                        </p:par>
                        <p:par>
                          <p:cTn id="76" fill="hold">
                            <p:stCondLst>
                              <p:cond delay="6500"/>
                            </p:stCondLst>
                            <p:childTnLst>
                              <p:par>
                                <p:cTn id="77" presetID="53" presetClass="entr" presetSubtype="16" fill="hold" nodeType="afterEffect">
                                  <p:stCondLst>
                                    <p:cond delay="0"/>
                                  </p:stCondLst>
                                  <p:childTnLst>
                                    <p:set>
                                      <p:cBhvr>
                                        <p:cTn id="78" dur="1" fill="hold">
                                          <p:stCondLst>
                                            <p:cond delay="0"/>
                                          </p:stCondLst>
                                        </p:cTn>
                                        <p:tgtEl>
                                          <p:spTgt spid="85"/>
                                        </p:tgtEl>
                                        <p:attrNameLst>
                                          <p:attrName>style.visibility</p:attrName>
                                        </p:attrNameLst>
                                      </p:cBhvr>
                                      <p:to>
                                        <p:strVal val="visible"/>
                                      </p:to>
                                    </p:set>
                                    <p:anim calcmode="lin" valueType="num">
                                      <p:cBhvr>
                                        <p:cTn id="79" dur="500" fill="hold"/>
                                        <p:tgtEl>
                                          <p:spTgt spid="85"/>
                                        </p:tgtEl>
                                        <p:attrNameLst>
                                          <p:attrName>ppt_w</p:attrName>
                                        </p:attrNameLst>
                                      </p:cBhvr>
                                      <p:tavLst>
                                        <p:tav tm="0">
                                          <p:val>
                                            <p:fltVal val="0"/>
                                          </p:val>
                                        </p:tav>
                                        <p:tav tm="100000">
                                          <p:val>
                                            <p:strVal val="#ppt_w"/>
                                          </p:val>
                                        </p:tav>
                                      </p:tavLst>
                                    </p:anim>
                                    <p:anim calcmode="lin" valueType="num">
                                      <p:cBhvr>
                                        <p:cTn id="80" dur="500" fill="hold"/>
                                        <p:tgtEl>
                                          <p:spTgt spid="85"/>
                                        </p:tgtEl>
                                        <p:attrNameLst>
                                          <p:attrName>ppt_h</p:attrName>
                                        </p:attrNameLst>
                                      </p:cBhvr>
                                      <p:tavLst>
                                        <p:tav tm="0">
                                          <p:val>
                                            <p:fltVal val="0"/>
                                          </p:val>
                                        </p:tav>
                                        <p:tav tm="100000">
                                          <p:val>
                                            <p:strVal val="#ppt_h"/>
                                          </p:val>
                                        </p:tav>
                                      </p:tavLst>
                                    </p:anim>
                                    <p:animEffect transition="in" filter="fade">
                                      <p:cBhvr>
                                        <p:cTn id="81" dur="500"/>
                                        <p:tgtEl>
                                          <p:spTgt spid="85"/>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88"/>
                                        </p:tgtEl>
                                        <p:attrNameLst>
                                          <p:attrName>style.visibility</p:attrName>
                                        </p:attrNameLst>
                                      </p:cBhvr>
                                      <p:to>
                                        <p:strVal val="visible"/>
                                      </p:to>
                                    </p:set>
                                    <p:animEffect transition="in" filter="fade">
                                      <p:cBhvr>
                                        <p:cTn id="84" dur="500"/>
                                        <p:tgtEl>
                                          <p:spTgt spid="88"/>
                                        </p:tgtEl>
                                      </p:cBhvr>
                                    </p:animEffect>
                                  </p:childTnLst>
                                </p:cTn>
                              </p:par>
                            </p:childTnLst>
                          </p:cTn>
                        </p:par>
                        <p:par>
                          <p:cTn id="85" fill="hold">
                            <p:stCondLst>
                              <p:cond delay="7000"/>
                            </p:stCondLst>
                            <p:childTnLst>
                              <p:par>
                                <p:cTn id="86" presetID="22" presetClass="entr" presetSubtype="1" fill="hold" nodeType="afterEffect">
                                  <p:stCondLst>
                                    <p:cond delay="0"/>
                                  </p:stCondLst>
                                  <p:childTnLst>
                                    <p:set>
                                      <p:cBhvr>
                                        <p:cTn id="87" dur="1" fill="hold">
                                          <p:stCondLst>
                                            <p:cond delay="0"/>
                                          </p:stCondLst>
                                        </p:cTn>
                                        <p:tgtEl>
                                          <p:spTgt spid="61"/>
                                        </p:tgtEl>
                                        <p:attrNameLst>
                                          <p:attrName>style.visibility</p:attrName>
                                        </p:attrNameLst>
                                      </p:cBhvr>
                                      <p:to>
                                        <p:strVal val="visible"/>
                                      </p:to>
                                    </p:set>
                                    <p:animEffect transition="in" filter="wipe(up)">
                                      <p:cBhvr>
                                        <p:cTn id="88" dur="500"/>
                                        <p:tgtEl>
                                          <p:spTgt spid="61"/>
                                        </p:tgtEl>
                                      </p:cBhvr>
                                    </p:animEffect>
                                  </p:childTnLst>
                                </p:cTn>
                              </p:par>
                            </p:childTnLst>
                          </p:cTn>
                        </p:par>
                        <p:par>
                          <p:cTn id="89" fill="hold">
                            <p:stCondLst>
                              <p:cond delay="7500"/>
                            </p:stCondLst>
                            <p:childTnLst>
                              <p:par>
                                <p:cTn id="90" presetID="53" presetClass="entr" presetSubtype="16" fill="hold" nodeType="afterEffect">
                                  <p:stCondLst>
                                    <p:cond delay="0"/>
                                  </p:stCondLst>
                                  <p:childTnLst>
                                    <p:set>
                                      <p:cBhvr>
                                        <p:cTn id="91" dur="1" fill="hold">
                                          <p:stCondLst>
                                            <p:cond delay="0"/>
                                          </p:stCondLst>
                                        </p:cTn>
                                        <p:tgtEl>
                                          <p:spTgt spid="93"/>
                                        </p:tgtEl>
                                        <p:attrNameLst>
                                          <p:attrName>style.visibility</p:attrName>
                                        </p:attrNameLst>
                                      </p:cBhvr>
                                      <p:to>
                                        <p:strVal val="visible"/>
                                      </p:to>
                                    </p:set>
                                    <p:anim calcmode="lin" valueType="num">
                                      <p:cBhvr>
                                        <p:cTn id="92" dur="500" fill="hold"/>
                                        <p:tgtEl>
                                          <p:spTgt spid="93"/>
                                        </p:tgtEl>
                                        <p:attrNameLst>
                                          <p:attrName>ppt_w</p:attrName>
                                        </p:attrNameLst>
                                      </p:cBhvr>
                                      <p:tavLst>
                                        <p:tav tm="0">
                                          <p:val>
                                            <p:fltVal val="0"/>
                                          </p:val>
                                        </p:tav>
                                        <p:tav tm="100000">
                                          <p:val>
                                            <p:strVal val="#ppt_w"/>
                                          </p:val>
                                        </p:tav>
                                      </p:tavLst>
                                    </p:anim>
                                    <p:anim calcmode="lin" valueType="num">
                                      <p:cBhvr>
                                        <p:cTn id="93" dur="500" fill="hold"/>
                                        <p:tgtEl>
                                          <p:spTgt spid="93"/>
                                        </p:tgtEl>
                                        <p:attrNameLst>
                                          <p:attrName>ppt_h</p:attrName>
                                        </p:attrNameLst>
                                      </p:cBhvr>
                                      <p:tavLst>
                                        <p:tav tm="0">
                                          <p:val>
                                            <p:fltVal val="0"/>
                                          </p:val>
                                        </p:tav>
                                        <p:tav tm="100000">
                                          <p:val>
                                            <p:strVal val="#ppt_h"/>
                                          </p:val>
                                        </p:tav>
                                      </p:tavLst>
                                    </p:anim>
                                    <p:animEffect transition="in" filter="fade">
                                      <p:cBhvr>
                                        <p:cTn id="94" dur="500"/>
                                        <p:tgtEl>
                                          <p:spTgt spid="93"/>
                                        </p:tgtEl>
                                      </p:cBhvr>
                                    </p:animEffect>
                                  </p:childTnLst>
                                </p:cTn>
                              </p:par>
                              <p:par>
                                <p:cTn id="95" presetID="10" presetClass="entr" presetSubtype="0" fill="hold" nodeType="withEffect">
                                  <p:stCondLst>
                                    <p:cond delay="0"/>
                                  </p:stCondLst>
                                  <p:childTnLst>
                                    <p:set>
                                      <p:cBhvr>
                                        <p:cTn id="96" dur="1" fill="hold">
                                          <p:stCondLst>
                                            <p:cond delay="0"/>
                                          </p:stCondLst>
                                        </p:cTn>
                                        <p:tgtEl>
                                          <p:spTgt spid="96"/>
                                        </p:tgtEl>
                                        <p:attrNameLst>
                                          <p:attrName>style.visibility</p:attrName>
                                        </p:attrNameLst>
                                      </p:cBhvr>
                                      <p:to>
                                        <p:strVal val="visible"/>
                                      </p:to>
                                    </p:set>
                                    <p:animEffect transition="in" filter="fade">
                                      <p:cBhvr>
                                        <p:cTn id="97" dur="500"/>
                                        <p:tgtEl>
                                          <p:spTgt spid="96"/>
                                        </p:tgtEl>
                                      </p:cBhvr>
                                    </p:animEffect>
                                  </p:childTnLst>
                                </p:cTn>
                              </p:par>
                            </p:childTnLst>
                          </p:cTn>
                        </p:par>
                        <p:par>
                          <p:cTn id="98" fill="hold">
                            <p:stCondLst>
                              <p:cond delay="8000"/>
                            </p:stCondLst>
                            <p:childTnLst>
                              <p:par>
                                <p:cTn id="99" presetID="22" presetClass="entr" presetSubtype="1" fill="hold" nodeType="afterEffect">
                                  <p:stCondLst>
                                    <p:cond delay="0"/>
                                  </p:stCondLst>
                                  <p:childTnLst>
                                    <p:set>
                                      <p:cBhvr>
                                        <p:cTn id="100" dur="1" fill="hold">
                                          <p:stCondLst>
                                            <p:cond delay="0"/>
                                          </p:stCondLst>
                                        </p:cTn>
                                        <p:tgtEl>
                                          <p:spTgt spid="70"/>
                                        </p:tgtEl>
                                        <p:attrNameLst>
                                          <p:attrName>style.visibility</p:attrName>
                                        </p:attrNameLst>
                                      </p:cBhvr>
                                      <p:to>
                                        <p:strVal val="visible"/>
                                      </p:to>
                                    </p:set>
                                    <p:animEffect transition="in" filter="wipe(up)">
                                      <p:cBhvr>
                                        <p:cTn id="101"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1" grpId="0" animBg="1"/>
      <p:bldP spid="52" grpId="0" animBg="1"/>
      <p:bldP spid="53" grpId="0" animBg="1"/>
      <p:bldP spid="57" grpId="0" animBg="1"/>
      <p:bldP spid="76" grpId="0" animBg="1"/>
      <p:bldP spid="80" grpId="0" animBg="1"/>
      <p:bldP spid="84" grpId="0" animBg="1"/>
      <p:bldP spid="88" grpId="0" animBg="1"/>
      <p:bldP spid="9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圆角矩形 70"/>
          <p:cNvSpPr/>
          <p:nvPr/>
        </p:nvSpPr>
        <p:spPr>
          <a:xfrm>
            <a:off x="29369" y="1581946"/>
            <a:ext cx="4314826" cy="1555499"/>
          </a:xfrm>
          <a:prstGeom prst="roundRect">
            <a:avLst>
              <a:gd name="adj" fmla="val 11292"/>
            </a:avLst>
          </a:prstGeom>
          <a:gradFill flip="none" rotWithShape="1">
            <a:gsLst>
              <a:gs pos="100000">
                <a:schemeClr val="bg1"/>
              </a:gs>
              <a:gs pos="0">
                <a:schemeClr val="bg1">
                  <a:lumMod val="85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540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rtlCol="0" anchor="ctr"/>
          <a:lstStyle/>
          <a:p>
            <a:pPr algn="ctr"/>
            <a:endParaRPr lang="zh-CN" altLang="en-US"/>
          </a:p>
        </p:txBody>
      </p:sp>
      <p:sp>
        <p:nvSpPr>
          <p:cNvPr id="72" name="TextBox 71"/>
          <p:cNvSpPr txBox="1"/>
          <p:nvPr/>
        </p:nvSpPr>
        <p:spPr>
          <a:xfrm>
            <a:off x="88154" y="2015730"/>
            <a:ext cx="2031305" cy="646321"/>
          </a:xfrm>
          <a:prstGeom prst="rect">
            <a:avLst/>
          </a:prstGeom>
          <a:noFill/>
        </p:spPr>
        <p:txBody>
          <a:bodyPr wrap="none" lIns="91428" tIns="45714" rIns="91428" bIns="45714" rtlCol="0">
            <a:spAutoFit/>
          </a:bodyPr>
          <a:lstStyle/>
          <a:p>
            <a:pPr algn="r"/>
            <a:r>
              <a:rPr lang="zh-CN" altLang="en-US" sz="3600" b="1">
                <a:solidFill>
                  <a:srgbClr val="0070C0"/>
                </a:solidFill>
                <a:latin typeface="微软雅黑" panose="020B0503020204020204" pitchFamily="34" charset="-122"/>
                <a:ea typeface="微软雅黑" panose="020B0503020204020204" pitchFamily="34" charset="-122"/>
              </a:rPr>
              <a:t>第二部分</a:t>
            </a:r>
            <a:endParaRPr lang="zh-CN" altLang="en-US" sz="3600" b="1" dirty="0">
              <a:solidFill>
                <a:srgbClr val="0070C0"/>
              </a:solidFill>
              <a:latin typeface="微软雅黑" panose="020B0503020204020204" pitchFamily="34" charset="-122"/>
              <a:ea typeface="微软雅黑" panose="020B0503020204020204" pitchFamily="34" charset="-122"/>
            </a:endParaRPr>
          </a:p>
        </p:txBody>
      </p:sp>
      <p:sp>
        <p:nvSpPr>
          <p:cNvPr id="73" name="矩形 72"/>
          <p:cNvSpPr/>
          <p:nvPr/>
        </p:nvSpPr>
        <p:spPr>
          <a:xfrm>
            <a:off x="2136880" y="1821244"/>
            <a:ext cx="1871291" cy="1076900"/>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64" tIns="34283" rIns="68564" bIns="34283" rtlCol="0" anchor="ctr"/>
          <a:lstStyle/>
          <a:p>
            <a:pPr defTabSz="685165"/>
            <a:endParaRPr lang="zh-CN" altLang="en-US" sz="1400">
              <a:solidFill>
                <a:prstClr val="white"/>
              </a:solidFill>
            </a:endParaRPr>
          </a:p>
        </p:txBody>
      </p:sp>
      <p:sp>
        <p:nvSpPr>
          <p:cNvPr id="74" name="文本占位符 3"/>
          <p:cNvSpPr txBox="1"/>
          <p:nvPr/>
        </p:nvSpPr>
        <p:spPr>
          <a:xfrm>
            <a:off x="4643686" y="1741886"/>
            <a:ext cx="4187502" cy="432047"/>
          </a:xfrm>
          <a:prstGeom prst="rect">
            <a:avLst/>
          </a:prstGeom>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r>
              <a:rPr lang="zh-CN" altLang="en-US" sz="3200">
                <a:solidFill>
                  <a:srgbClr val="0070C0"/>
                </a:solidFill>
                <a:ea typeface="微软雅黑" panose="020B0503020204020204" pitchFamily="34" charset="-122"/>
              </a:rPr>
              <a:t>单击填写文本标题</a:t>
            </a:r>
            <a:endParaRPr lang="zh-CN" altLang="en-US" sz="3200" dirty="0">
              <a:solidFill>
                <a:srgbClr val="0070C0"/>
              </a:solidFill>
              <a:ea typeface="微软雅黑" panose="020B0503020204020204" pitchFamily="34" charset="-122"/>
            </a:endParaRPr>
          </a:p>
        </p:txBody>
      </p:sp>
      <p:sp>
        <p:nvSpPr>
          <p:cNvPr id="75" name="文本占位符 5"/>
          <p:cNvSpPr txBox="1"/>
          <p:nvPr/>
        </p:nvSpPr>
        <p:spPr>
          <a:xfrm>
            <a:off x="4714578" y="2461967"/>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
        <p:nvSpPr>
          <p:cNvPr id="76" name="矩形 75"/>
          <p:cNvSpPr/>
          <p:nvPr/>
        </p:nvSpPr>
        <p:spPr>
          <a:xfrm>
            <a:off x="4662340" y="2294752"/>
            <a:ext cx="4150196" cy="45719"/>
          </a:xfrm>
          <a:prstGeom prst="rect">
            <a:avLst/>
          </a:prstGeom>
          <a:solidFill>
            <a:srgbClr val="0070C0"/>
          </a:solidFill>
          <a:ln>
            <a:noFill/>
          </a:ln>
          <a:effectLst/>
        </p:spPr>
        <p:style>
          <a:lnRef idx="1">
            <a:schemeClr val="accent6"/>
          </a:lnRef>
          <a:fillRef idx="3">
            <a:schemeClr val="accent6"/>
          </a:fillRef>
          <a:effectRef idx="2">
            <a:schemeClr val="accent6"/>
          </a:effectRef>
          <a:fontRef idx="minor">
            <a:schemeClr val="lt1"/>
          </a:fontRef>
        </p:style>
        <p:txBody>
          <a:bodyPr lIns="91428" tIns="45714" rIns="91428" bIns="45714" rtlCol="0" anchor="ctr"/>
          <a:lstStyle/>
          <a:p>
            <a:pPr algn="ctr"/>
            <a:endParaRPr lang="en-US"/>
          </a:p>
        </p:txBody>
      </p:sp>
      <p:sp>
        <p:nvSpPr>
          <p:cNvPr id="77" name="文本占位符 5"/>
          <p:cNvSpPr txBox="1"/>
          <p:nvPr/>
        </p:nvSpPr>
        <p:spPr>
          <a:xfrm>
            <a:off x="5822133" y="2461967"/>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
        <p:nvSpPr>
          <p:cNvPr id="78" name="文本占位符 5"/>
          <p:cNvSpPr txBox="1"/>
          <p:nvPr/>
        </p:nvSpPr>
        <p:spPr>
          <a:xfrm>
            <a:off x="6929687" y="2461967"/>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
        <p:nvSpPr>
          <p:cNvPr id="79" name="文本占位符 5"/>
          <p:cNvSpPr txBox="1"/>
          <p:nvPr/>
        </p:nvSpPr>
        <p:spPr>
          <a:xfrm>
            <a:off x="4714578" y="2886304"/>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
        <p:nvSpPr>
          <p:cNvPr id="80" name="文本占位符 5"/>
          <p:cNvSpPr txBox="1"/>
          <p:nvPr/>
        </p:nvSpPr>
        <p:spPr>
          <a:xfrm>
            <a:off x="5817729" y="2886304"/>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
        <p:nvSpPr>
          <p:cNvPr id="81" name="文本占位符 5"/>
          <p:cNvSpPr txBox="1"/>
          <p:nvPr/>
        </p:nvSpPr>
        <p:spPr>
          <a:xfrm>
            <a:off x="6929687" y="2886304"/>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500"/>
                                        <p:tgtEl>
                                          <p:spTgt spid="71"/>
                                        </p:tgtEl>
                                        <p:attrNameLst>
                                          <p:attrName>ppt_x</p:attrName>
                                        </p:attrNameLst>
                                      </p:cBhvr>
                                      <p:tavLst>
                                        <p:tav tm="0">
                                          <p:val>
                                            <p:strVal val="#ppt_x-#ppt_w*1.125000"/>
                                          </p:val>
                                        </p:tav>
                                        <p:tav tm="100000">
                                          <p:val>
                                            <p:strVal val="#ppt_x"/>
                                          </p:val>
                                        </p:tav>
                                      </p:tavLst>
                                    </p:anim>
                                    <p:animEffect transition="in" filter="wipe(right)">
                                      <p:cBhvr>
                                        <p:cTn id="8" dur="500"/>
                                        <p:tgtEl>
                                          <p:spTgt spid="71"/>
                                        </p:tgtEl>
                                      </p:cBhvr>
                                    </p:animEffect>
                                  </p:childTnLst>
                                </p:cTn>
                              </p:par>
                              <p:par>
                                <p:cTn id="9" presetID="15" presetClass="entr" presetSubtype="0" fill="hold" grpId="0" nodeType="withEffect">
                                  <p:stCondLst>
                                    <p:cond delay="200"/>
                                  </p:stCondLst>
                                  <p:iterate type="lt">
                                    <p:tmPct val="10000"/>
                                  </p:iterate>
                                  <p:childTnLst>
                                    <p:set>
                                      <p:cBhvr>
                                        <p:cTn id="10" dur="1" fill="hold">
                                          <p:stCondLst>
                                            <p:cond delay="0"/>
                                          </p:stCondLst>
                                        </p:cTn>
                                        <p:tgtEl>
                                          <p:spTgt spid="72"/>
                                        </p:tgtEl>
                                        <p:attrNameLst>
                                          <p:attrName>style.visibility</p:attrName>
                                        </p:attrNameLst>
                                      </p:cBhvr>
                                      <p:to>
                                        <p:strVal val="visible"/>
                                      </p:to>
                                    </p:set>
                                    <p:anim calcmode="lin" valueType="num">
                                      <p:cBhvr>
                                        <p:cTn id="11" dur="600" fill="hold"/>
                                        <p:tgtEl>
                                          <p:spTgt spid="72"/>
                                        </p:tgtEl>
                                        <p:attrNameLst>
                                          <p:attrName>ppt_w</p:attrName>
                                        </p:attrNameLst>
                                      </p:cBhvr>
                                      <p:tavLst>
                                        <p:tav tm="0">
                                          <p:val>
                                            <p:fltVal val="0"/>
                                          </p:val>
                                        </p:tav>
                                        <p:tav tm="100000">
                                          <p:val>
                                            <p:strVal val="#ppt_w"/>
                                          </p:val>
                                        </p:tav>
                                      </p:tavLst>
                                    </p:anim>
                                    <p:anim calcmode="lin" valueType="num">
                                      <p:cBhvr>
                                        <p:cTn id="12" dur="600" fill="hold"/>
                                        <p:tgtEl>
                                          <p:spTgt spid="72"/>
                                        </p:tgtEl>
                                        <p:attrNameLst>
                                          <p:attrName>ppt_h</p:attrName>
                                        </p:attrNameLst>
                                      </p:cBhvr>
                                      <p:tavLst>
                                        <p:tav tm="0">
                                          <p:val>
                                            <p:fltVal val="0"/>
                                          </p:val>
                                        </p:tav>
                                        <p:tav tm="100000">
                                          <p:val>
                                            <p:strVal val="#ppt_h"/>
                                          </p:val>
                                        </p:tav>
                                      </p:tavLst>
                                    </p:anim>
                                    <p:anim calcmode="lin" valueType="num">
                                      <p:cBhvr>
                                        <p:cTn id="13" dur="600" fill="hold"/>
                                        <p:tgtEl>
                                          <p:spTgt spid="72"/>
                                        </p:tgtEl>
                                        <p:attrNameLst>
                                          <p:attrName>ppt_x</p:attrName>
                                        </p:attrNameLst>
                                      </p:cBhvr>
                                      <p:tavLst>
                                        <p:tav tm="0" fmla="#ppt_x+(cos(-2*pi*(1-$))*-#ppt_x-sin(-2*pi*(1-$))*(1-#ppt_y))*(1-$)">
                                          <p:val>
                                            <p:fltVal val="0"/>
                                          </p:val>
                                        </p:tav>
                                        <p:tav tm="100000">
                                          <p:val>
                                            <p:fltVal val="1"/>
                                          </p:val>
                                        </p:tav>
                                      </p:tavLst>
                                    </p:anim>
                                    <p:anim calcmode="lin" valueType="num">
                                      <p:cBhvr>
                                        <p:cTn id="14" dur="600" fill="hold"/>
                                        <p:tgtEl>
                                          <p:spTgt spid="72"/>
                                        </p:tgtEl>
                                        <p:attrNameLst>
                                          <p:attrName>ppt_y</p:attrName>
                                        </p:attrNameLst>
                                      </p:cBhvr>
                                      <p:tavLst>
                                        <p:tav tm="0" fmla="#ppt_y+(sin(-2*pi*(1-$))*-#ppt_x+cos(-2*pi*(1-$))*(1-#ppt_y))*(1-$)">
                                          <p:val>
                                            <p:fltVal val="0"/>
                                          </p:val>
                                        </p:tav>
                                        <p:tav tm="100000">
                                          <p:val>
                                            <p:fltVal val="1"/>
                                          </p:val>
                                        </p:tav>
                                      </p:tavLst>
                                    </p:anim>
                                  </p:childTnLst>
                                </p:cTn>
                              </p:par>
                            </p:childTnLst>
                          </p:cTn>
                        </p:par>
                        <p:par>
                          <p:cTn id="15" fill="hold">
                            <p:stCondLst>
                              <p:cond delay="980"/>
                            </p:stCondLst>
                            <p:childTnLst>
                              <p:par>
                                <p:cTn id="16" presetID="14" presetClass="entr" presetSubtype="10" fill="hold" grpId="0" nodeType="afterEffect">
                                  <p:stCondLst>
                                    <p:cond delay="0"/>
                                  </p:stCondLst>
                                  <p:childTnLst>
                                    <p:set>
                                      <p:cBhvr>
                                        <p:cTn id="17" dur="1" fill="hold">
                                          <p:stCondLst>
                                            <p:cond delay="0"/>
                                          </p:stCondLst>
                                        </p:cTn>
                                        <p:tgtEl>
                                          <p:spTgt spid="73"/>
                                        </p:tgtEl>
                                        <p:attrNameLst>
                                          <p:attrName>style.visibility</p:attrName>
                                        </p:attrNameLst>
                                      </p:cBhvr>
                                      <p:to>
                                        <p:strVal val="visible"/>
                                      </p:to>
                                    </p:set>
                                    <p:animEffect transition="in" filter="randombar(horizontal)">
                                      <p:cBhvr>
                                        <p:cTn id="18" dur="500"/>
                                        <p:tgtEl>
                                          <p:spTgt spid="73"/>
                                        </p:tgtEl>
                                      </p:cBhvr>
                                    </p:animEffect>
                                  </p:childTnLst>
                                </p:cTn>
                              </p:par>
                            </p:childTnLst>
                          </p:cTn>
                        </p:par>
                        <p:par>
                          <p:cTn id="19" fill="hold">
                            <p:stCondLst>
                              <p:cond delay="1480"/>
                            </p:stCondLst>
                            <p:childTnLst>
                              <p:par>
                                <p:cTn id="20" presetID="22" presetClass="entr" presetSubtype="8" fill="hold" grpId="0" nodeType="after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wipe(left)">
                                      <p:cBhvr>
                                        <p:cTn id="22" dur="400"/>
                                        <p:tgtEl>
                                          <p:spTgt spid="74"/>
                                        </p:tgtEl>
                                      </p:cBhvr>
                                    </p:animEffect>
                                  </p:childTnLst>
                                </p:cTn>
                              </p:par>
                              <p:par>
                                <p:cTn id="23" presetID="22" presetClass="entr" presetSubtype="8" fill="hold" grpId="0" nodeType="withEffect">
                                  <p:stCondLst>
                                    <p:cond delay="200"/>
                                  </p:stCondLst>
                                  <p:childTnLst>
                                    <p:set>
                                      <p:cBhvr>
                                        <p:cTn id="24" dur="1" fill="hold">
                                          <p:stCondLst>
                                            <p:cond delay="0"/>
                                          </p:stCondLst>
                                        </p:cTn>
                                        <p:tgtEl>
                                          <p:spTgt spid="76"/>
                                        </p:tgtEl>
                                        <p:attrNameLst>
                                          <p:attrName>style.visibility</p:attrName>
                                        </p:attrNameLst>
                                      </p:cBhvr>
                                      <p:to>
                                        <p:strVal val="visible"/>
                                      </p:to>
                                    </p:set>
                                    <p:animEffect transition="in" filter="wipe(left)">
                                      <p:cBhvr>
                                        <p:cTn id="25" dur="400"/>
                                        <p:tgtEl>
                                          <p:spTgt spid="76"/>
                                        </p:tgtEl>
                                      </p:cBhvr>
                                    </p:animEffect>
                                  </p:childTnLst>
                                </p:cTn>
                              </p:par>
                              <p:par>
                                <p:cTn id="26" presetID="22" presetClass="entr" presetSubtype="8" fill="hold" grpId="0" nodeType="withEffect">
                                  <p:stCondLst>
                                    <p:cond delay="300"/>
                                  </p:stCondLst>
                                  <p:childTnLst>
                                    <p:set>
                                      <p:cBhvr>
                                        <p:cTn id="27" dur="1" fill="hold">
                                          <p:stCondLst>
                                            <p:cond delay="0"/>
                                          </p:stCondLst>
                                        </p:cTn>
                                        <p:tgtEl>
                                          <p:spTgt spid="75"/>
                                        </p:tgtEl>
                                        <p:attrNameLst>
                                          <p:attrName>style.visibility</p:attrName>
                                        </p:attrNameLst>
                                      </p:cBhvr>
                                      <p:to>
                                        <p:strVal val="visible"/>
                                      </p:to>
                                    </p:set>
                                    <p:animEffect transition="in" filter="wipe(left)">
                                      <p:cBhvr>
                                        <p:cTn id="28" dur="400"/>
                                        <p:tgtEl>
                                          <p:spTgt spid="75"/>
                                        </p:tgtEl>
                                      </p:cBhvr>
                                    </p:animEffect>
                                  </p:childTnLst>
                                </p:cTn>
                              </p:par>
                              <p:par>
                                <p:cTn id="29" presetID="22" presetClass="entr" presetSubtype="8" fill="hold" grpId="0" nodeType="withEffect">
                                  <p:stCondLst>
                                    <p:cond delay="300"/>
                                  </p:stCondLst>
                                  <p:childTnLst>
                                    <p:set>
                                      <p:cBhvr>
                                        <p:cTn id="30" dur="1" fill="hold">
                                          <p:stCondLst>
                                            <p:cond delay="0"/>
                                          </p:stCondLst>
                                        </p:cTn>
                                        <p:tgtEl>
                                          <p:spTgt spid="77"/>
                                        </p:tgtEl>
                                        <p:attrNameLst>
                                          <p:attrName>style.visibility</p:attrName>
                                        </p:attrNameLst>
                                      </p:cBhvr>
                                      <p:to>
                                        <p:strVal val="visible"/>
                                      </p:to>
                                    </p:set>
                                    <p:animEffect transition="in" filter="wipe(left)">
                                      <p:cBhvr>
                                        <p:cTn id="31" dur="400"/>
                                        <p:tgtEl>
                                          <p:spTgt spid="77"/>
                                        </p:tgtEl>
                                      </p:cBhvr>
                                    </p:animEffect>
                                  </p:childTnLst>
                                </p:cTn>
                              </p:par>
                              <p:par>
                                <p:cTn id="32" presetID="22" presetClass="entr" presetSubtype="8" fill="hold" grpId="0" nodeType="withEffect">
                                  <p:stCondLst>
                                    <p:cond delay="300"/>
                                  </p:stCondLst>
                                  <p:childTnLst>
                                    <p:set>
                                      <p:cBhvr>
                                        <p:cTn id="33" dur="1" fill="hold">
                                          <p:stCondLst>
                                            <p:cond delay="0"/>
                                          </p:stCondLst>
                                        </p:cTn>
                                        <p:tgtEl>
                                          <p:spTgt spid="78"/>
                                        </p:tgtEl>
                                        <p:attrNameLst>
                                          <p:attrName>style.visibility</p:attrName>
                                        </p:attrNameLst>
                                      </p:cBhvr>
                                      <p:to>
                                        <p:strVal val="visible"/>
                                      </p:to>
                                    </p:set>
                                    <p:animEffect transition="in" filter="wipe(left)">
                                      <p:cBhvr>
                                        <p:cTn id="34" dur="400"/>
                                        <p:tgtEl>
                                          <p:spTgt spid="78"/>
                                        </p:tgtEl>
                                      </p:cBhvr>
                                    </p:animEffect>
                                  </p:childTnLst>
                                </p:cTn>
                              </p:par>
                              <p:par>
                                <p:cTn id="35" presetID="22" presetClass="entr" presetSubtype="8" fill="hold" grpId="0" nodeType="withEffect">
                                  <p:stCondLst>
                                    <p:cond delay="300"/>
                                  </p:stCondLst>
                                  <p:childTnLst>
                                    <p:set>
                                      <p:cBhvr>
                                        <p:cTn id="36" dur="1" fill="hold">
                                          <p:stCondLst>
                                            <p:cond delay="0"/>
                                          </p:stCondLst>
                                        </p:cTn>
                                        <p:tgtEl>
                                          <p:spTgt spid="79"/>
                                        </p:tgtEl>
                                        <p:attrNameLst>
                                          <p:attrName>style.visibility</p:attrName>
                                        </p:attrNameLst>
                                      </p:cBhvr>
                                      <p:to>
                                        <p:strVal val="visible"/>
                                      </p:to>
                                    </p:set>
                                    <p:animEffect transition="in" filter="wipe(left)">
                                      <p:cBhvr>
                                        <p:cTn id="37" dur="400"/>
                                        <p:tgtEl>
                                          <p:spTgt spid="79"/>
                                        </p:tgtEl>
                                      </p:cBhvr>
                                    </p:animEffect>
                                  </p:childTnLst>
                                </p:cTn>
                              </p:par>
                              <p:par>
                                <p:cTn id="38" presetID="22" presetClass="entr" presetSubtype="8" fill="hold" grpId="0" nodeType="withEffect">
                                  <p:stCondLst>
                                    <p:cond delay="300"/>
                                  </p:stCondLst>
                                  <p:childTnLst>
                                    <p:set>
                                      <p:cBhvr>
                                        <p:cTn id="39" dur="1" fill="hold">
                                          <p:stCondLst>
                                            <p:cond delay="0"/>
                                          </p:stCondLst>
                                        </p:cTn>
                                        <p:tgtEl>
                                          <p:spTgt spid="80"/>
                                        </p:tgtEl>
                                        <p:attrNameLst>
                                          <p:attrName>style.visibility</p:attrName>
                                        </p:attrNameLst>
                                      </p:cBhvr>
                                      <p:to>
                                        <p:strVal val="visible"/>
                                      </p:to>
                                    </p:set>
                                    <p:animEffect transition="in" filter="wipe(left)">
                                      <p:cBhvr>
                                        <p:cTn id="40" dur="400"/>
                                        <p:tgtEl>
                                          <p:spTgt spid="80"/>
                                        </p:tgtEl>
                                      </p:cBhvr>
                                    </p:animEffect>
                                  </p:childTnLst>
                                </p:cTn>
                              </p:par>
                              <p:par>
                                <p:cTn id="41" presetID="22" presetClass="entr" presetSubtype="8" fill="hold" grpId="0" nodeType="withEffect">
                                  <p:stCondLst>
                                    <p:cond delay="300"/>
                                  </p:stCondLst>
                                  <p:childTnLst>
                                    <p:set>
                                      <p:cBhvr>
                                        <p:cTn id="42" dur="1" fill="hold">
                                          <p:stCondLst>
                                            <p:cond delay="0"/>
                                          </p:stCondLst>
                                        </p:cTn>
                                        <p:tgtEl>
                                          <p:spTgt spid="81"/>
                                        </p:tgtEl>
                                        <p:attrNameLst>
                                          <p:attrName>style.visibility</p:attrName>
                                        </p:attrNameLst>
                                      </p:cBhvr>
                                      <p:to>
                                        <p:strVal val="visible"/>
                                      </p:to>
                                    </p:set>
                                    <p:animEffect transition="in" filter="wipe(left)">
                                      <p:cBhvr>
                                        <p:cTn id="43" dur="4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p:bldP spid="73" grpId="0" animBg="1"/>
      <p:bldP spid="74" grpId="0"/>
      <p:bldP spid="75" grpId="0" animBg="1"/>
      <p:bldP spid="76" grpId="0" animBg="1"/>
      <p:bldP spid="77" grpId="0" animBg="1"/>
      <p:bldP spid="78" grpId="0" animBg="1"/>
      <p:bldP spid="79" grpId="0" animBg="1"/>
      <p:bldP spid="80" grpId="0" animBg="1"/>
      <p:bldP spid="8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圆角矩形 2"/>
          <p:cNvSpPr/>
          <p:nvPr/>
        </p:nvSpPr>
        <p:spPr>
          <a:xfrm>
            <a:off x="1310092" y="1413506"/>
            <a:ext cx="1094569" cy="1094569"/>
          </a:xfrm>
          <a:prstGeom prst="roundRect">
            <a:avLst>
              <a:gd name="adj" fmla="val 18315"/>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905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prstClr val="white"/>
              </a:solidFill>
            </a:endParaRPr>
          </a:p>
        </p:txBody>
      </p:sp>
      <p:sp>
        <p:nvSpPr>
          <p:cNvPr id="5" name="圆角矩形 4"/>
          <p:cNvSpPr/>
          <p:nvPr/>
        </p:nvSpPr>
        <p:spPr>
          <a:xfrm>
            <a:off x="1310092" y="1413506"/>
            <a:ext cx="1094569" cy="1094569"/>
          </a:xfrm>
          <a:prstGeom prst="roundRect">
            <a:avLst>
              <a:gd name="adj" fmla="val 18315"/>
            </a:avLst>
          </a:prstGeom>
          <a:gradFill flip="none" rotWithShape="1">
            <a:gsLst>
              <a:gs pos="0">
                <a:schemeClr val="bg1">
                  <a:lumMod val="87000"/>
                </a:schemeClr>
              </a:gs>
              <a:gs pos="100000">
                <a:schemeClr val="bg1">
                  <a:lumMod val="95000"/>
                </a:schemeClr>
              </a:gs>
            </a:gsLst>
            <a:lin ang="5400000" scaled="1"/>
            <a:tileRect/>
          </a:gradFill>
          <a:ln>
            <a:noFill/>
          </a:ln>
          <a:effectLst>
            <a:softEdge rad="30480"/>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prstClr val="white"/>
              </a:solidFill>
            </a:endParaRPr>
          </a:p>
        </p:txBody>
      </p:sp>
      <p:sp>
        <p:nvSpPr>
          <p:cNvPr id="6" name="椭圆 5"/>
          <p:cNvSpPr/>
          <p:nvPr/>
        </p:nvSpPr>
        <p:spPr>
          <a:xfrm>
            <a:off x="1249136" y="1352550"/>
            <a:ext cx="1216481" cy="1216481"/>
          </a:xfrm>
          <a:prstGeom prst="ellipse">
            <a:avLst/>
          </a:prstGeom>
          <a:gradFill>
            <a:gsLst>
              <a:gs pos="100000">
                <a:schemeClr val="bg1">
                  <a:lumMod val="83000"/>
                </a:schemeClr>
              </a:gs>
              <a:gs pos="0">
                <a:schemeClr val="bg1">
                  <a:lumMod val="97000"/>
                </a:schemeClr>
              </a:gs>
            </a:gsLst>
            <a:lin ang="5400000" scaled="1"/>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prstClr val="white"/>
              </a:solidFill>
            </a:endParaRPr>
          </a:p>
        </p:txBody>
      </p:sp>
      <p:sp>
        <p:nvSpPr>
          <p:cNvPr id="7" name="椭圆 6"/>
          <p:cNvSpPr/>
          <p:nvPr/>
        </p:nvSpPr>
        <p:spPr>
          <a:xfrm>
            <a:off x="1474163" y="1577577"/>
            <a:ext cx="766429" cy="766429"/>
          </a:xfrm>
          <a:prstGeom prst="ellipse">
            <a:avLst/>
          </a:prstGeom>
          <a:solidFill>
            <a:srgbClr val="0070C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prstClr val="white"/>
              </a:solidFill>
            </a:endParaRPr>
          </a:p>
        </p:txBody>
      </p:sp>
      <p:grpSp>
        <p:nvGrpSpPr>
          <p:cNvPr id="8" name="组合 7"/>
          <p:cNvGrpSpPr/>
          <p:nvPr/>
        </p:nvGrpSpPr>
        <p:grpSpPr>
          <a:xfrm>
            <a:off x="1485007" y="1588424"/>
            <a:ext cx="744734" cy="744733"/>
            <a:chOff x="1980009" y="2117897"/>
            <a:chExt cx="992978" cy="992977"/>
          </a:xfrm>
        </p:grpSpPr>
        <p:sp>
          <p:nvSpPr>
            <p:cNvPr id="9" name="等腰三角形 8"/>
            <p:cNvSpPr/>
            <p:nvPr/>
          </p:nvSpPr>
          <p:spPr>
            <a:xfrm rot="5400000">
              <a:off x="1971526" y="2560118"/>
              <a:ext cx="123000" cy="106034"/>
            </a:xfrm>
            <a:prstGeom prst="triangle">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等腰三角形 9"/>
            <p:cNvSpPr/>
            <p:nvPr/>
          </p:nvSpPr>
          <p:spPr>
            <a:xfrm rot="16200000" flipH="1">
              <a:off x="2858470" y="2560119"/>
              <a:ext cx="123000" cy="106034"/>
            </a:xfrm>
            <a:prstGeom prst="triangle">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等腰三角形 10"/>
            <p:cNvSpPr/>
            <p:nvPr/>
          </p:nvSpPr>
          <p:spPr>
            <a:xfrm rot="10800000">
              <a:off x="2415000" y="2117897"/>
              <a:ext cx="123000" cy="106034"/>
            </a:xfrm>
            <a:prstGeom prst="triangle">
              <a:avLst/>
            </a:prstGeom>
            <a:solidFill>
              <a:srgbClr val="C7C7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等腰三角形 11"/>
            <p:cNvSpPr/>
            <p:nvPr/>
          </p:nvSpPr>
          <p:spPr>
            <a:xfrm flipH="1">
              <a:off x="2414999" y="3004840"/>
              <a:ext cx="123000" cy="106034"/>
            </a:xfrm>
            <a:prstGeom prst="triangle">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圆角矩形 12"/>
            <p:cNvSpPr/>
            <p:nvPr/>
          </p:nvSpPr>
          <p:spPr>
            <a:xfrm rot="13655491">
              <a:off x="2318039" y="2670150"/>
              <a:ext cx="445825" cy="24210"/>
            </a:xfrm>
            <a:prstGeom prst="roundRect">
              <a:avLst>
                <a:gd name="adj" fmla="val 50000"/>
              </a:avLst>
            </a:prstGeom>
            <a:solidFill>
              <a:schemeClr val="bg1">
                <a:lumMod val="95000"/>
              </a:schemeClr>
            </a:solidFill>
            <a:ln>
              <a:noFill/>
            </a:ln>
            <a:effectLst>
              <a:outerShdw blurRad="508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lumMod val="50000"/>
                    <a:lumOff val="50000"/>
                  </a:prstClr>
                </a:solidFill>
              </a:endParaRPr>
            </a:p>
          </p:txBody>
        </p:sp>
        <p:sp>
          <p:nvSpPr>
            <p:cNvPr id="14" name="圆角矩形 13"/>
            <p:cNvSpPr/>
            <p:nvPr/>
          </p:nvSpPr>
          <p:spPr>
            <a:xfrm>
              <a:off x="2184930" y="2589546"/>
              <a:ext cx="251656" cy="47178"/>
            </a:xfrm>
            <a:prstGeom prst="roundRect">
              <a:avLst>
                <a:gd name="adj" fmla="val 50000"/>
              </a:avLst>
            </a:prstGeom>
            <a:solidFill>
              <a:schemeClr val="tx1">
                <a:lumMod val="65000"/>
                <a:lumOff val="35000"/>
              </a:schemeClr>
            </a:solidFill>
            <a:ln>
              <a:noFill/>
            </a:ln>
            <a:effectLst>
              <a:outerShdw blurRad="762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lumMod val="50000"/>
                    <a:lumOff val="50000"/>
                  </a:prstClr>
                </a:solidFill>
              </a:endParaRPr>
            </a:p>
          </p:txBody>
        </p:sp>
        <p:sp>
          <p:nvSpPr>
            <p:cNvPr id="15" name="圆角矩形 14"/>
            <p:cNvSpPr/>
            <p:nvPr/>
          </p:nvSpPr>
          <p:spPr>
            <a:xfrm rot="16200000">
              <a:off x="2310412" y="2412497"/>
              <a:ext cx="334955" cy="51896"/>
            </a:xfrm>
            <a:prstGeom prst="roundRect">
              <a:avLst>
                <a:gd name="adj" fmla="val 50000"/>
              </a:avLst>
            </a:prstGeom>
            <a:solidFill>
              <a:schemeClr val="tx1">
                <a:lumMod val="65000"/>
                <a:lumOff val="35000"/>
              </a:schemeClr>
            </a:solidFill>
            <a:ln>
              <a:noFill/>
            </a:ln>
            <a:effectLst>
              <a:outerShdw blurRad="762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lumMod val="50000"/>
                    <a:lumOff val="50000"/>
                  </a:prstClr>
                </a:solidFill>
              </a:endParaRPr>
            </a:p>
          </p:txBody>
        </p:sp>
        <p:grpSp>
          <p:nvGrpSpPr>
            <p:cNvPr id="16" name="组合 15"/>
            <p:cNvGrpSpPr/>
            <p:nvPr/>
          </p:nvGrpSpPr>
          <p:grpSpPr>
            <a:xfrm>
              <a:off x="2397239" y="2533875"/>
              <a:ext cx="158520" cy="158520"/>
              <a:chOff x="6486904" y="2580170"/>
              <a:chExt cx="227838" cy="227838"/>
            </a:xfrm>
            <a:effectLst>
              <a:outerShdw blurRad="101600" dist="38100" dir="5400000" algn="t" rotWithShape="0">
                <a:prstClr val="black">
                  <a:alpha val="40000"/>
                </a:prstClr>
              </a:outerShdw>
            </a:effectLst>
          </p:grpSpPr>
          <p:sp>
            <p:nvSpPr>
              <p:cNvPr id="17" name="椭圆 16"/>
              <p:cNvSpPr/>
              <p:nvPr/>
            </p:nvSpPr>
            <p:spPr>
              <a:xfrm>
                <a:off x="6486904" y="2580170"/>
                <a:ext cx="227838" cy="227838"/>
              </a:xfrm>
              <a:prstGeom prst="ellipse">
                <a:avLst/>
              </a:prstGeom>
              <a:gradFill>
                <a:gsLst>
                  <a:gs pos="100000">
                    <a:schemeClr val="bg1">
                      <a:lumMod val="78000"/>
                    </a:schemeClr>
                  </a:gs>
                  <a:gs pos="0">
                    <a:schemeClr val="bg1">
                      <a:lumMod val="98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椭圆 17"/>
              <p:cNvSpPr/>
              <p:nvPr/>
            </p:nvSpPr>
            <p:spPr>
              <a:xfrm>
                <a:off x="6530088" y="2625759"/>
                <a:ext cx="141468" cy="141468"/>
              </a:xfrm>
              <a:prstGeom prst="ellipse">
                <a:avLst/>
              </a:prstGeom>
              <a:gradFill>
                <a:gsLst>
                  <a:gs pos="0">
                    <a:schemeClr val="bg1">
                      <a:lumMod val="78000"/>
                    </a:schemeClr>
                  </a:gs>
                  <a:gs pos="100000">
                    <a:schemeClr val="bg1">
                      <a:lumMod val="98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19" name="圆角矩形 18"/>
          <p:cNvSpPr/>
          <p:nvPr/>
        </p:nvSpPr>
        <p:spPr>
          <a:xfrm>
            <a:off x="3119842" y="1413506"/>
            <a:ext cx="1094569" cy="1094569"/>
          </a:xfrm>
          <a:prstGeom prst="roundRect">
            <a:avLst>
              <a:gd name="adj" fmla="val 18315"/>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905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prstClr val="white"/>
              </a:solidFill>
            </a:endParaRPr>
          </a:p>
        </p:txBody>
      </p:sp>
      <p:sp>
        <p:nvSpPr>
          <p:cNvPr id="20" name="圆角矩形 19"/>
          <p:cNvSpPr/>
          <p:nvPr/>
        </p:nvSpPr>
        <p:spPr>
          <a:xfrm>
            <a:off x="3119842" y="1413506"/>
            <a:ext cx="1094569" cy="1094569"/>
          </a:xfrm>
          <a:prstGeom prst="roundRect">
            <a:avLst>
              <a:gd name="adj" fmla="val 18315"/>
            </a:avLst>
          </a:prstGeom>
          <a:gradFill flip="none" rotWithShape="1">
            <a:gsLst>
              <a:gs pos="0">
                <a:schemeClr val="bg1">
                  <a:lumMod val="87000"/>
                </a:schemeClr>
              </a:gs>
              <a:gs pos="100000">
                <a:schemeClr val="bg1">
                  <a:lumMod val="95000"/>
                </a:schemeClr>
              </a:gs>
            </a:gsLst>
            <a:lin ang="5400000" scaled="1"/>
            <a:tileRect/>
          </a:gradFill>
          <a:ln>
            <a:noFill/>
          </a:ln>
          <a:effectLst>
            <a:softEdge rad="30480"/>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prstClr val="white"/>
              </a:solidFill>
            </a:endParaRPr>
          </a:p>
        </p:txBody>
      </p:sp>
      <p:sp>
        <p:nvSpPr>
          <p:cNvPr id="21" name="椭圆 20"/>
          <p:cNvSpPr/>
          <p:nvPr/>
        </p:nvSpPr>
        <p:spPr>
          <a:xfrm>
            <a:off x="3058886" y="1352550"/>
            <a:ext cx="1216481" cy="1216481"/>
          </a:xfrm>
          <a:prstGeom prst="ellipse">
            <a:avLst/>
          </a:prstGeom>
          <a:gradFill>
            <a:gsLst>
              <a:gs pos="100000">
                <a:schemeClr val="bg1">
                  <a:lumMod val="83000"/>
                </a:schemeClr>
              </a:gs>
              <a:gs pos="0">
                <a:schemeClr val="bg1">
                  <a:lumMod val="97000"/>
                </a:schemeClr>
              </a:gs>
            </a:gsLst>
            <a:lin ang="5400000" scaled="1"/>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prstClr val="white"/>
              </a:solidFill>
            </a:endParaRPr>
          </a:p>
        </p:txBody>
      </p:sp>
      <p:sp>
        <p:nvSpPr>
          <p:cNvPr id="22" name="椭圆 21"/>
          <p:cNvSpPr/>
          <p:nvPr/>
        </p:nvSpPr>
        <p:spPr>
          <a:xfrm>
            <a:off x="3283913" y="1577577"/>
            <a:ext cx="766429" cy="766429"/>
          </a:xfrm>
          <a:prstGeom prst="ellipse">
            <a:avLst/>
          </a:prstGeom>
          <a:solidFill>
            <a:srgbClr val="0070C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prstClr val="white"/>
              </a:solidFill>
            </a:endParaRPr>
          </a:p>
        </p:txBody>
      </p:sp>
      <p:grpSp>
        <p:nvGrpSpPr>
          <p:cNvPr id="23" name="组合 22"/>
          <p:cNvGrpSpPr/>
          <p:nvPr/>
        </p:nvGrpSpPr>
        <p:grpSpPr>
          <a:xfrm>
            <a:off x="3294757" y="1588424"/>
            <a:ext cx="744734" cy="744733"/>
            <a:chOff x="4393009" y="2117897"/>
            <a:chExt cx="992978" cy="992977"/>
          </a:xfrm>
        </p:grpSpPr>
        <p:sp>
          <p:nvSpPr>
            <p:cNvPr id="24" name="等腰三角形 23"/>
            <p:cNvSpPr/>
            <p:nvPr/>
          </p:nvSpPr>
          <p:spPr>
            <a:xfrm rot="5400000">
              <a:off x="4384526" y="2560118"/>
              <a:ext cx="123000" cy="106034"/>
            </a:xfrm>
            <a:prstGeom prst="triangle">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等腰三角形 24"/>
            <p:cNvSpPr/>
            <p:nvPr/>
          </p:nvSpPr>
          <p:spPr>
            <a:xfrm rot="16200000" flipH="1">
              <a:off x="5271470" y="2560119"/>
              <a:ext cx="123000" cy="106034"/>
            </a:xfrm>
            <a:prstGeom prst="triangle">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 name="等腰三角形 25"/>
            <p:cNvSpPr/>
            <p:nvPr/>
          </p:nvSpPr>
          <p:spPr>
            <a:xfrm rot="10800000">
              <a:off x="4828000" y="2117897"/>
              <a:ext cx="123000" cy="106034"/>
            </a:xfrm>
            <a:prstGeom prst="triangle">
              <a:avLst/>
            </a:prstGeom>
            <a:solidFill>
              <a:srgbClr val="C7C7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等腰三角形 26"/>
            <p:cNvSpPr/>
            <p:nvPr/>
          </p:nvSpPr>
          <p:spPr>
            <a:xfrm flipH="1">
              <a:off x="4827999" y="3004840"/>
              <a:ext cx="123000" cy="106034"/>
            </a:xfrm>
            <a:prstGeom prst="triangle">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圆角矩形 27"/>
            <p:cNvSpPr/>
            <p:nvPr/>
          </p:nvSpPr>
          <p:spPr>
            <a:xfrm>
              <a:off x="4760712" y="2602970"/>
              <a:ext cx="445825" cy="24210"/>
            </a:xfrm>
            <a:prstGeom prst="roundRect">
              <a:avLst>
                <a:gd name="adj" fmla="val 50000"/>
              </a:avLst>
            </a:prstGeom>
            <a:solidFill>
              <a:schemeClr val="bg1">
                <a:lumMod val="95000"/>
              </a:schemeClr>
            </a:solidFill>
            <a:ln>
              <a:noFill/>
            </a:ln>
            <a:effectLst>
              <a:outerShdw blurRad="508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lumMod val="50000"/>
                    <a:lumOff val="50000"/>
                  </a:prstClr>
                </a:solidFill>
              </a:endParaRPr>
            </a:p>
          </p:txBody>
        </p:sp>
        <p:sp>
          <p:nvSpPr>
            <p:cNvPr id="29" name="圆角矩形 28"/>
            <p:cNvSpPr/>
            <p:nvPr/>
          </p:nvSpPr>
          <p:spPr>
            <a:xfrm rot="12912447">
              <a:off x="4649990" y="2497657"/>
              <a:ext cx="251656" cy="47178"/>
            </a:xfrm>
            <a:prstGeom prst="roundRect">
              <a:avLst>
                <a:gd name="adj" fmla="val 50000"/>
              </a:avLst>
            </a:prstGeom>
            <a:solidFill>
              <a:schemeClr val="tx1">
                <a:lumMod val="65000"/>
                <a:lumOff val="35000"/>
              </a:schemeClr>
            </a:solidFill>
            <a:ln>
              <a:noFill/>
            </a:ln>
            <a:effectLst>
              <a:outerShdw blurRad="762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lumMod val="50000"/>
                    <a:lumOff val="50000"/>
                  </a:prstClr>
                </a:solidFill>
              </a:endParaRPr>
            </a:p>
          </p:txBody>
        </p:sp>
        <p:sp>
          <p:nvSpPr>
            <p:cNvPr id="30" name="圆角矩形 29"/>
            <p:cNvSpPr/>
            <p:nvPr/>
          </p:nvSpPr>
          <p:spPr>
            <a:xfrm rot="16200000">
              <a:off x="4722021" y="2409397"/>
              <a:ext cx="334955" cy="51896"/>
            </a:xfrm>
            <a:prstGeom prst="roundRect">
              <a:avLst>
                <a:gd name="adj" fmla="val 50000"/>
              </a:avLst>
            </a:prstGeom>
            <a:solidFill>
              <a:schemeClr val="tx1">
                <a:lumMod val="65000"/>
                <a:lumOff val="35000"/>
              </a:schemeClr>
            </a:solidFill>
            <a:ln>
              <a:noFill/>
            </a:ln>
            <a:effectLst>
              <a:outerShdw blurRad="762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lumMod val="50000"/>
                    <a:lumOff val="50000"/>
                  </a:prstClr>
                </a:solidFill>
              </a:endParaRPr>
            </a:p>
          </p:txBody>
        </p:sp>
        <p:grpSp>
          <p:nvGrpSpPr>
            <p:cNvPr id="31" name="组合 30"/>
            <p:cNvGrpSpPr/>
            <p:nvPr/>
          </p:nvGrpSpPr>
          <p:grpSpPr>
            <a:xfrm>
              <a:off x="4810239" y="2533875"/>
              <a:ext cx="158520" cy="158520"/>
              <a:chOff x="6486904" y="2580170"/>
              <a:chExt cx="227838" cy="227838"/>
            </a:xfrm>
            <a:effectLst>
              <a:outerShdw blurRad="101600" dist="38100" dir="5400000" algn="t" rotWithShape="0">
                <a:prstClr val="black">
                  <a:alpha val="40000"/>
                </a:prstClr>
              </a:outerShdw>
            </a:effectLst>
          </p:grpSpPr>
          <p:sp>
            <p:nvSpPr>
              <p:cNvPr id="32" name="椭圆 31"/>
              <p:cNvSpPr/>
              <p:nvPr/>
            </p:nvSpPr>
            <p:spPr>
              <a:xfrm>
                <a:off x="6486904" y="2580170"/>
                <a:ext cx="227838" cy="227838"/>
              </a:xfrm>
              <a:prstGeom prst="ellipse">
                <a:avLst/>
              </a:prstGeom>
              <a:gradFill>
                <a:gsLst>
                  <a:gs pos="100000">
                    <a:schemeClr val="bg1">
                      <a:lumMod val="78000"/>
                    </a:schemeClr>
                  </a:gs>
                  <a:gs pos="0">
                    <a:schemeClr val="bg1">
                      <a:lumMod val="98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椭圆 32"/>
              <p:cNvSpPr/>
              <p:nvPr/>
            </p:nvSpPr>
            <p:spPr>
              <a:xfrm>
                <a:off x="6530088" y="2625759"/>
                <a:ext cx="141468" cy="141468"/>
              </a:xfrm>
              <a:prstGeom prst="ellipse">
                <a:avLst/>
              </a:prstGeom>
              <a:gradFill>
                <a:gsLst>
                  <a:gs pos="0">
                    <a:schemeClr val="bg1">
                      <a:lumMod val="78000"/>
                    </a:schemeClr>
                  </a:gs>
                  <a:gs pos="100000">
                    <a:schemeClr val="bg1">
                      <a:lumMod val="98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34" name="圆角矩形 33"/>
          <p:cNvSpPr/>
          <p:nvPr/>
        </p:nvSpPr>
        <p:spPr>
          <a:xfrm>
            <a:off x="4929592" y="1413506"/>
            <a:ext cx="1094569" cy="1094569"/>
          </a:xfrm>
          <a:prstGeom prst="roundRect">
            <a:avLst>
              <a:gd name="adj" fmla="val 18315"/>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905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prstClr val="white"/>
              </a:solidFill>
            </a:endParaRPr>
          </a:p>
        </p:txBody>
      </p:sp>
      <p:sp>
        <p:nvSpPr>
          <p:cNvPr id="35" name="圆角矩形 34"/>
          <p:cNvSpPr/>
          <p:nvPr/>
        </p:nvSpPr>
        <p:spPr>
          <a:xfrm>
            <a:off x="4929592" y="1413506"/>
            <a:ext cx="1094569" cy="1094569"/>
          </a:xfrm>
          <a:prstGeom prst="roundRect">
            <a:avLst>
              <a:gd name="adj" fmla="val 18315"/>
            </a:avLst>
          </a:prstGeom>
          <a:gradFill flip="none" rotWithShape="1">
            <a:gsLst>
              <a:gs pos="0">
                <a:schemeClr val="bg1">
                  <a:lumMod val="87000"/>
                </a:schemeClr>
              </a:gs>
              <a:gs pos="100000">
                <a:schemeClr val="bg1">
                  <a:lumMod val="95000"/>
                </a:schemeClr>
              </a:gs>
            </a:gsLst>
            <a:lin ang="5400000" scaled="1"/>
            <a:tileRect/>
          </a:gradFill>
          <a:ln>
            <a:noFill/>
          </a:ln>
          <a:effectLst>
            <a:softEdge rad="30480"/>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prstClr val="white"/>
              </a:solidFill>
            </a:endParaRPr>
          </a:p>
        </p:txBody>
      </p:sp>
      <p:sp>
        <p:nvSpPr>
          <p:cNvPr id="36" name="椭圆 35"/>
          <p:cNvSpPr/>
          <p:nvPr/>
        </p:nvSpPr>
        <p:spPr>
          <a:xfrm>
            <a:off x="4868636" y="1352550"/>
            <a:ext cx="1216481" cy="1216481"/>
          </a:xfrm>
          <a:prstGeom prst="ellipse">
            <a:avLst/>
          </a:prstGeom>
          <a:gradFill>
            <a:gsLst>
              <a:gs pos="100000">
                <a:schemeClr val="bg1">
                  <a:lumMod val="83000"/>
                </a:schemeClr>
              </a:gs>
              <a:gs pos="0">
                <a:schemeClr val="bg1">
                  <a:lumMod val="97000"/>
                </a:schemeClr>
              </a:gs>
            </a:gsLst>
            <a:lin ang="5400000" scaled="1"/>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prstClr val="white"/>
              </a:solidFill>
            </a:endParaRPr>
          </a:p>
        </p:txBody>
      </p:sp>
      <p:sp>
        <p:nvSpPr>
          <p:cNvPr id="37" name="椭圆 36"/>
          <p:cNvSpPr/>
          <p:nvPr/>
        </p:nvSpPr>
        <p:spPr>
          <a:xfrm>
            <a:off x="5093663" y="1577577"/>
            <a:ext cx="766429" cy="766429"/>
          </a:xfrm>
          <a:prstGeom prst="ellipse">
            <a:avLst/>
          </a:prstGeom>
          <a:solidFill>
            <a:srgbClr val="0070C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prstClr val="white"/>
              </a:solidFill>
            </a:endParaRPr>
          </a:p>
        </p:txBody>
      </p:sp>
      <p:grpSp>
        <p:nvGrpSpPr>
          <p:cNvPr id="38" name="组合 37"/>
          <p:cNvGrpSpPr/>
          <p:nvPr/>
        </p:nvGrpSpPr>
        <p:grpSpPr>
          <a:xfrm>
            <a:off x="5104507" y="1588424"/>
            <a:ext cx="744734" cy="744733"/>
            <a:chOff x="6806009" y="2117897"/>
            <a:chExt cx="992978" cy="992977"/>
          </a:xfrm>
        </p:grpSpPr>
        <p:sp>
          <p:nvSpPr>
            <p:cNvPr id="39" name="等腰三角形 38"/>
            <p:cNvSpPr/>
            <p:nvPr/>
          </p:nvSpPr>
          <p:spPr>
            <a:xfrm rot="5400000">
              <a:off x="6797526" y="2560118"/>
              <a:ext cx="123000" cy="106034"/>
            </a:xfrm>
            <a:prstGeom prst="triangle">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0" name="等腰三角形 39"/>
            <p:cNvSpPr/>
            <p:nvPr/>
          </p:nvSpPr>
          <p:spPr>
            <a:xfrm rot="16200000" flipH="1">
              <a:off x="7684470" y="2560119"/>
              <a:ext cx="123000" cy="106034"/>
            </a:xfrm>
            <a:prstGeom prst="triangle">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等腰三角形 40"/>
            <p:cNvSpPr/>
            <p:nvPr/>
          </p:nvSpPr>
          <p:spPr>
            <a:xfrm rot="10800000">
              <a:off x="7241000" y="2117897"/>
              <a:ext cx="123000" cy="106034"/>
            </a:xfrm>
            <a:prstGeom prst="triangle">
              <a:avLst/>
            </a:prstGeom>
            <a:solidFill>
              <a:srgbClr val="C7C7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等腰三角形 41"/>
            <p:cNvSpPr/>
            <p:nvPr/>
          </p:nvSpPr>
          <p:spPr>
            <a:xfrm flipH="1">
              <a:off x="7240999" y="3004840"/>
              <a:ext cx="123000" cy="106034"/>
            </a:xfrm>
            <a:prstGeom prst="triangle">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圆角矩形 42"/>
            <p:cNvSpPr/>
            <p:nvPr/>
          </p:nvSpPr>
          <p:spPr>
            <a:xfrm rot="5400000">
              <a:off x="7079586" y="2704613"/>
              <a:ext cx="445825" cy="24210"/>
            </a:xfrm>
            <a:prstGeom prst="roundRect">
              <a:avLst>
                <a:gd name="adj" fmla="val 50000"/>
              </a:avLst>
            </a:prstGeom>
            <a:solidFill>
              <a:schemeClr val="bg1">
                <a:lumMod val="95000"/>
              </a:schemeClr>
            </a:solidFill>
            <a:ln>
              <a:noFill/>
            </a:ln>
            <a:effectLst>
              <a:outerShdw blurRad="508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lumMod val="50000"/>
                    <a:lumOff val="50000"/>
                  </a:prstClr>
                </a:solidFill>
              </a:endParaRPr>
            </a:p>
          </p:txBody>
        </p:sp>
        <p:sp>
          <p:nvSpPr>
            <p:cNvPr id="44" name="圆角矩形 43"/>
            <p:cNvSpPr/>
            <p:nvPr/>
          </p:nvSpPr>
          <p:spPr>
            <a:xfrm rot="14392133">
              <a:off x="7100724" y="2477682"/>
              <a:ext cx="251656" cy="47178"/>
            </a:xfrm>
            <a:prstGeom prst="roundRect">
              <a:avLst>
                <a:gd name="adj" fmla="val 50000"/>
              </a:avLst>
            </a:prstGeom>
            <a:solidFill>
              <a:schemeClr val="tx1">
                <a:lumMod val="65000"/>
                <a:lumOff val="35000"/>
              </a:schemeClr>
            </a:solidFill>
            <a:ln>
              <a:noFill/>
            </a:ln>
            <a:effectLst>
              <a:outerShdw blurRad="762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lumMod val="50000"/>
                    <a:lumOff val="50000"/>
                  </a:prstClr>
                </a:solidFill>
              </a:endParaRPr>
            </a:p>
          </p:txBody>
        </p:sp>
        <p:sp>
          <p:nvSpPr>
            <p:cNvPr id="45" name="圆角矩形 44"/>
            <p:cNvSpPr/>
            <p:nvPr/>
          </p:nvSpPr>
          <p:spPr>
            <a:xfrm rot="16200000" flipV="1">
              <a:off x="7139132" y="2412591"/>
              <a:ext cx="334955" cy="51896"/>
            </a:xfrm>
            <a:prstGeom prst="roundRect">
              <a:avLst>
                <a:gd name="adj" fmla="val 50000"/>
              </a:avLst>
            </a:prstGeom>
            <a:solidFill>
              <a:schemeClr val="tx1">
                <a:lumMod val="65000"/>
                <a:lumOff val="35000"/>
              </a:schemeClr>
            </a:solidFill>
            <a:ln>
              <a:noFill/>
            </a:ln>
            <a:effectLst>
              <a:outerShdw blurRad="762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lumMod val="50000"/>
                    <a:lumOff val="50000"/>
                  </a:prstClr>
                </a:solidFill>
              </a:endParaRPr>
            </a:p>
          </p:txBody>
        </p:sp>
        <p:grpSp>
          <p:nvGrpSpPr>
            <p:cNvPr id="46" name="组合 45"/>
            <p:cNvGrpSpPr/>
            <p:nvPr/>
          </p:nvGrpSpPr>
          <p:grpSpPr>
            <a:xfrm>
              <a:off x="7223239" y="2533875"/>
              <a:ext cx="158520" cy="158520"/>
              <a:chOff x="6486904" y="2580170"/>
              <a:chExt cx="227838" cy="227838"/>
            </a:xfrm>
            <a:effectLst>
              <a:outerShdw blurRad="101600" dist="38100" dir="5400000" algn="t" rotWithShape="0">
                <a:prstClr val="black">
                  <a:alpha val="40000"/>
                </a:prstClr>
              </a:outerShdw>
            </a:effectLst>
          </p:grpSpPr>
          <p:sp>
            <p:nvSpPr>
              <p:cNvPr id="47" name="椭圆 46"/>
              <p:cNvSpPr/>
              <p:nvPr/>
            </p:nvSpPr>
            <p:spPr>
              <a:xfrm>
                <a:off x="6486904" y="2580170"/>
                <a:ext cx="227838" cy="227838"/>
              </a:xfrm>
              <a:prstGeom prst="ellipse">
                <a:avLst/>
              </a:prstGeom>
              <a:gradFill>
                <a:gsLst>
                  <a:gs pos="100000">
                    <a:schemeClr val="bg1">
                      <a:lumMod val="78000"/>
                    </a:schemeClr>
                  </a:gs>
                  <a:gs pos="0">
                    <a:schemeClr val="bg1">
                      <a:lumMod val="98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椭圆 47"/>
              <p:cNvSpPr/>
              <p:nvPr/>
            </p:nvSpPr>
            <p:spPr>
              <a:xfrm>
                <a:off x="6530088" y="2625759"/>
                <a:ext cx="141468" cy="141468"/>
              </a:xfrm>
              <a:prstGeom prst="ellipse">
                <a:avLst/>
              </a:prstGeom>
              <a:gradFill>
                <a:gsLst>
                  <a:gs pos="0">
                    <a:schemeClr val="bg1">
                      <a:lumMod val="78000"/>
                    </a:schemeClr>
                  </a:gs>
                  <a:gs pos="100000">
                    <a:schemeClr val="bg1">
                      <a:lumMod val="98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49" name="圆角矩形 48"/>
          <p:cNvSpPr/>
          <p:nvPr/>
        </p:nvSpPr>
        <p:spPr>
          <a:xfrm>
            <a:off x="6739342" y="1413506"/>
            <a:ext cx="1094569" cy="1094569"/>
          </a:xfrm>
          <a:prstGeom prst="roundRect">
            <a:avLst>
              <a:gd name="adj" fmla="val 18315"/>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905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prstClr val="white"/>
              </a:solidFill>
            </a:endParaRPr>
          </a:p>
        </p:txBody>
      </p:sp>
      <p:sp>
        <p:nvSpPr>
          <p:cNvPr id="50" name="圆角矩形 49"/>
          <p:cNvSpPr/>
          <p:nvPr/>
        </p:nvSpPr>
        <p:spPr>
          <a:xfrm>
            <a:off x="6739342" y="1413506"/>
            <a:ext cx="1094569" cy="1094569"/>
          </a:xfrm>
          <a:prstGeom prst="roundRect">
            <a:avLst>
              <a:gd name="adj" fmla="val 18315"/>
            </a:avLst>
          </a:prstGeom>
          <a:gradFill flip="none" rotWithShape="1">
            <a:gsLst>
              <a:gs pos="0">
                <a:schemeClr val="bg1">
                  <a:lumMod val="87000"/>
                </a:schemeClr>
              </a:gs>
              <a:gs pos="100000">
                <a:schemeClr val="bg1">
                  <a:lumMod val="95000"/>
                </a:schemeClr>
              </a:gs>
            </a:gsLst>
            <a:lin ang="5400000" scaled="1"/>
            <a:tileRect/>
          </a:gradFill>
          <a:ln>
            <a:noFill/>
          </a:ln>
          <a:effectLst>
            <a:softEdge rad="30480"/>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prstClr val="white"/>
              </a:solidFill>
            </a:endParaRPr>
          </a:p>
        </p:txBody>
      </p:sp>
      <p:sp>
        <p:nvSpPr>
          <p:cNvPr id="51" name="椭圆 50"/>
          <p:cNvSpPr/>
          <p:nvPr/>
        </p:nvSpPr>
        <p:spPr>
          <a:xfrm>
            <a:off x="6678386" y="1352550"/>
            <a:ext cx="1216481" cy="1216481"/>
          </a:xfrm>
          <a:prstGeom prst="ellipse">
            <a:avLst/>
          </a:prstGeom>
          <a:gradFill>
            <a:gsLst>
              <a:gs pos="100000">
                <a:schemeClr val="bg1">
                  <a:lumMod val="83000"/>
                </a:schemeClr>
              </a:gs>
              <a:gs pos="0">
                <a:schemeClr val="bg1">
                  <a:lumMod val="97000"/>
                </a:schemeClr>
              </a:gs>
            </a:gsLst>
            <a:lin ang="5400000" scaled="1"/>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prstClr val="white"/>
              </a:solidFill>
            </a:endParaRPr>
          </a:p>
        </p:txBody>
      </p:sp>
      <p:sp>
        <p:nvSpPr>
          <p:cNvPr id="52" name="椭圆 51"/>
          <p:cNvSpPr/>
          <p:nvPr/>
        </p:nvSpPr>
        <p:spPr>
          <a:xfrm>
            <a:off x="6903413" y="1577577"/>
            <a:ext cx="766429" cy="766429"/>
          </a:xfrm>
          <a:prstGeom prst="ellipse">
            <a:avLst/>
          </a:prstGeom>
          <a:solidFill>
            <a:srgbClr val="0070C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prstClr val="white"/>
              </a:solidFill>
            </a:endParaRPr>
          </a:p>
        </p:txBody>
      </p:sp>
      <p:grpSp>
        <p:nvGrpSpPr>
          <p:cNvPr id="53" name="组合 52"/>
          <p:cNvGrpSpPr/>
          <p:nvPr/>
        </p:nvGrpSpPr>
        <p:grpSpPr>
          <a:xfrm>
            <a:off x="6914257" y="1588424"/>
            <a:ext cx="744734" cy="744733"/>
            <a:chOff x="9219009" y="2117897"/>
            <a:chExt cx="992978" cy="992977"/>
          </a:xfrm>
        </p:grpSpPr>
        <p:sp>
          <p:nvSpPr>
            <p:cNvPr id="54" name="等腰三角形 53"/>
            <p:cNvSpPr/>
            <p:nvPr/>
          </p:nvSpPr>
          <p:spPr>
            <a:xfrm rot="5400000">
              <a:off x="9210526" y="2560118"/>
              <a:ext cx="123000" cy="106034"/>
            </a:xfrm>
            <a:prstGeom prst="triangle">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 name="等腰三角形 54"/>
            <p:cNvSpPr/>
            <p:nvPr/>
          </p:nvSpPr>
          <p:spPr>
            <a:xfrm rot="16200000" flipH="1">
              <a:off x="10097470" y="2560119"/>
              <a:ext cx="123000" cy="106034"/>
            </a:xfrm>
            <a:prstGeom prst="triangle">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 name="等腰三角形 55"/>
            <p:cNvSpPr/>
            <p:nvPr/>
          </p:nvSpPr>
          <p:spPr>
            <a:xfrm rot="10800000">
              <a:off x="9654000" y="2117897"/>
              <a:ext cx="123000" cy="106034"/>
            </a:xfrm>
            <a:prstGeom prst="triangle">
              <a:avLst/>
            </a:prstGeom>
            <a:solidFill>
              <a:srgbClr val="C7C7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等腰三角形 56"/>
            <p:cNvSpPr/>
            <p:nvPr/>
          </p:nvSpPr>
          <p:spPr>
            <a:xfrm flipH="1">
              <a:off x="9653999" y="3004840"/>
              <a:ext cx="123000" cy="106034"/>
            </a:xfrm>
            <a:prstGeom prst="triangle">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圆角矩形 57"/>
            <p:cNvSpPr/>
            <p:nvPr/>
          </p:nvSpPr>
          <p:spPr>
            <a:xfrm rot="5400000">
              <a:off x="9492586" y="2704613"/>
              <a:ext cx="445825" cy="24210"/>
            </a:xfrm>
            <a:prstGeom prst="roundRect">
              <a:avLst>
                <a:gd name="adj" fmla="val 50000"/>
              </a:avLst>
            </a:prstGeom>
            <a:solidFill>
              <a:schemeClr val="bg1">
                <a:lumMod val="95000"/>
              </a:schemeClr>
            </a:solidFill>
            <a:ln>
              <a:noFill/>
            </a:ln>
            <a:effectLst>
              <a:outerShdw blurRad="508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lumMod val="50000"/>
                    <a:lumOff val="50000"/>
                  </a:prstClr>
                </a:solidFill>
              </a:endParaRPr>
            </a:p>
          </p:txBody>
        </p:sp>
        <p:sp>
          <p:nvSpPr>
            <p:cNvPr id="59" name="圆角矩形 58"/>
            <p:cNvSpPr/>
            <p:nvPr/>
          </p:nvSpPr>
          <p:spPr>
            <a:xfrm rot="5400000">
              <a:off x="9591191" y="2415841"/>
              <a:ext cx="251656" cy="47178"/>
            </a:xfrm>
            <a:prstGeom prst="roundRect">
              <a:avLst>
                <a:gd name="adj" fmla="val 50000"/>
              </a:avLst>
            </a:prstGeom>
            <a:solidFill>
              <a:schemeClr val="tx1">
                <a:lumMod val="65000"/>
                <a:lumOff val="35000"/>
              </a:schemeClr>
            </a:solidFill>
            <a:ln>
              <a:noFill/>
            </a:ln>
            <a:effectLst>
              <a:outerShdw blurRad="762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lumMod val="50000"/>
                    <a:lumOff val="50000"/>
                  </a:prstClr>
                </a:solidFill>
              </a:endParaRPr>
            </a:p>
          </p:txBody>
        </p:sp>
        <p:sp>
          <p:nvSpPr>
            <p:cNvPr id="60" name="圆角矩形 59"/>
            <p:cNvSpPr/>
            <p:nvPr/>
          </p:nvSpPr>
          <p:spPr>
            <a:xfrm rot="16200000">
              <a:off x="9546097" y="2409397"/>
              <a:ext cx="334955" cy="51896"/>
            </a:xfrm>
            <a:prstGeom prst="roundRect">
              <a:avLst>
                <a:gd name="adj" fmla="val 50000"/>
              </a:avLst>
            </a:prstGeom>
            <a:solidFill>
              <a:schemeClr val="tx1">
                <a:lumMod val="65000"/>
                <a:lumOff val="35000"/>
              </a:schemeClr>
            </a:solidFill>
            <a:ln>
              <a:noFill/>
            </a:ln>
            <a:effectLst>
              <a:outerShdw blurRad="762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lumMod val="50000"/>
                    <a:lumOff val="50000"/>
                  </a:prstClr>
                </a:solidFill>
              </a:endParaRPr>
            </a:p>
          </p:txBody>
        </p:sp>
        <p:grpSp>
          <p:nvGrpSpPr>
            <p:cNvPr id="61" name="组合 60"/>
            <p:cNvGrpSpPr/>
            <p:nvPr/>
          </p:nvGrpSpPr>
          <p:grpSpPr>
            <a:xfrm>
              <a:off x="9636239" y="2533875"/>
              <a:ext cx="158520" cy="158520"/>
              <a:chOff x="6486904" y="2580170"/>
              <a:chExt cx="227838" cy="227838"/>
            </a:xfrm>
            <a:effectLst>
              <a:outerShdw blurRad="101600" dist="38100" dir="5400000" algn="t" rotWithShape="0">
                <a:prstClr val="black">
                  <a:alpha val="40000"/>
                </a:prstClr>
              </a:outerShdw>
            </a:effectLst>
          </p:grpSpPr>
          <p:sp>
            <p:nvSpPr>
              <p:cNvPr id="62" name="椭圆 61"/>
              <p:cNvSpPr/>
              <p:nvPr/>
            </p:nvSpPr>
            <p:spPr>
              <a:xfrm>
                <a:off x="6486904" y="2580170"/>
                <a:ext cx="227838" cy="227838"/>
              </a:xfrm>
              <a:prstGeom prst="ellipse">
                <a:avLst/>
              </a:prstGeom>
              <a:gradFill>
                <a:gsLst>
                  <a:gs pos="100000">
                    <a:schemeClr val="bg1">
                      <a:lumMod val="78000"/>
                    </a:schemeClr>
                  </a:gs>
                  <a:gs pos="0">
                    <a:schemeClr val="bg1">
                      <a:lumMod val="98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椭圆 62"/>
              <p:cNvSpPr/>
              <p:nvPr/>
            </p:nvSpPr>
            <p:spPr>
              <a:xfrm>
                <a:off x="6530088" y="2625759"/>
                <a:ext cx="141468" cy="141468"/>
              </a:xfrm>
              <a:prstGeom prst="ellipse">
                <a:avLst/>
              </a:prstGeom>
              <a:gradFill>
                <a:gsLst>
                  <a:gs pos="0">
                    <a:schemeClr val="bg1">
                      <a:lumMod val="78000"/>
                    </a:schemeClr>
                  </a:gs>
                  <a:gs pos="100000">
                    <a:schemeClr val="bg1">
                      <a:lumMod val="98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64" name="文本框 66"/>
          <p:cNvSpPr txBox="1"/>
          <p:nvPr/>
        </p:nvSpPr>
        <p:spPr>
          <a:xfrm>
            <a:off x="1259981" y="2646458"/>
            <a:ext cx="1186821" cy="344170"/>
          </a:xfrm>
          <a:prstGeom prst="rect">
            <a:avLst/>
          </a:prstGeom>
          <a:noFill/>
        </p:spPr>
        <p:txBody>
          <a:bodyPr wrap="square" lIns="68579" tIns="34289" rIns="68579" bIns="34289" rtlCol="0">
            <a:spAutoFit/>
          </a:bodyPr>
          <a:lstStyle/>
          <a:p>
            <a:pPr algn="ctr"/>
            <a:r>
              <a:rPr lang="en-US" altLang="zh-CN">
                <a:solidFill>
                  <a:prstClr val="black">
                    <a:lumMod val="50000"/>
                    <a:lumOff val="50000"/>
                  </a:prstClr>
                </a:solidFill>
                <a:latin typeface="Impact" panose="020B0806030902050204" pitchFamily="34" charset="0"/>
              </a:rPr>
              <a:t>2014</a:t>
            </a:r>
            <a:r>
              <a:rPr lang="zh-CN" altLang="en-US">
                <a:solidFill>
                  <a:prstClr val="black">
                    <a:lumMod val="50000"/>
                    <a:lumOff val="50000"/>
                  </a:prstClr>
                </a:solidFill>
                <a:latin typeface="Impact" panose="020B0806030902050204" pitchFamily="34" charset="0"/>
              </a:rPr>
              <a:t>年</a:t>
            </a:r>
            <a:endParaRPr lang="zh-CN" altLang="en-US" dirty="0">
              <a:solidFill>
                <a:prstClr val="black">
                  <a:lumMod val="50000"/>
                  <a:lumOff val="50000"/>
                </a:prstClr>
              </a:solidFill>
              <a:latin typeface="Impact" panose="020B0806030902050204" pitchFamily="34" charset="0"/>
            </a:endParaRPr>
          </a:p>
        </p:txBody>
      </p:sp>
      <p:sp>
        <p:nvSpPr>
          <p:cNvPr id="65" name="文本框 67"/>
          <p:cNvSpPr txBox="1"/>
          <p:nvPr/>
        </p:nvSpPr>
        <p:spPr>
          <a:xfrm>
            <a:off x="3069731" y="2646458"/>
            <a:ext cx="1186821" cy="344170"/>
          </a:xfrm>
          <a:prstGeom prst="rect">
            <a:avLst/>
          </a:prstGeom>
          <a:noFill/>
        </p:spPr>
        <p:txBody>
          <a:bodyPr wrap="square" lIns="68579" tIns="34289" rIns="68579" bIns="34289" rtlCol="0">
            <a:spAutoFit/>
          </a:bodyPr>
          <a:lstStyle/>
          <a:p>
            <a:pPr algn="ctr"/>
            <a:r>
              <a:rPr lang="en-US" altLang="zh-CN">
                <a:solidFill>
                  <a:prstClr val="black">
                    <a:lumMod val="50000"/>
                    <a:lumOff val="50000"/>
                  </a:prstClr>
                </a:solidFill>
                <a:latin typeface="Impact" panose="020B0806030902050204" pitchFamily="34" charset="0"/>
              </a:rPr>
              <a:t>2015</a:t>
            </a:r>
            <a:r>
              <a:rPr lang="zh-CN" altLang="en-US">
                <a:solidFill>
                  <a:prstClr val="black">
                    <a:lumMod val="50000"/>
                    <a:lumOff val="50000"/>
                  </a:prstClr>
                </a:solidFill>
                <a:latin typeface="Impact" panose="020B0806030902050204" pitchFamily="34" charset="0"/>
              </a:rPr>
              <a:t>年</a:t>
            </a:r>
            <a:endParaRPr lang="zh-CN" altLang="en-US" dirty="0">
              <a:solidFill>
                <a:prstClr val="black">
                  <a:lumMod val="50000"/>
                  <a:lumOff val="50000"/>
                </a:prstClr>
              </a:solidFill>
              <a:latin typeface="Impact" panose="020B0806030902050204" pitchFamily="34" charset="0"/>
            </a:endParaRPr>
          </a:p>
        </p:txBody>
      </p:sp>
      <p:sp>
        <p:nvSpPr>
          <p:cNvPr id="66" name="文本框 68"/>
          <p:cNvSpPr txBox="1"/>
          <p:nvPr/>
        </p:nvSpPr>
        <p:spPr>
          <a:xfrm>
            <a:off x="4879481" y="2646458"/>
            <a:ext cx="1186821" cy="344170"/>
          </a:xfrm>
          <a:prstGeom prst="rect">
            <a:avLst/>
          </a:prstGeom>
          <a:noFill/>
        </p:spPr>
        <p:txBody>
          <a:bodyPr wrap="square" lIns="68579" tIns="34289" rIns="68579" bIns="34289" rtlCol="0">
            <a:spAutoFit/>
          </a:bodyPr>
          <a:lstStyle/>
          <a:p>
            <a:pPr algn="ctr"/>
            <a:r>
              <a:rPr lang="en-US" altLang="zh-CN">
                <a:solidFill>
                  <a:prstClr val="black">
                    <a:lumMod val="50000"/>
                    <a:lumOff val="50000"/>
                  </a:prstClr>
                </a:solidFill>
                <a:latin typeface="Impact" panose="020B0806030902050204" pitchFamily="34" charset="0"/>
              </a:rPr>
              <a:t>2016</a:t>
            </a:r>
            <a:r>
              <a:rPr lang="zh-CN" altLang="en-US">
                <a:solidFill>
                  <a:prstClr val="black">
                    <a:lumMod val="50000"/>
                    <a:lumOff val="50000"/>
                  </a:prstClr>
                </a:solidFill>
                <a:latin typeface="Impact" panose="020B0806030902050204" pitchFamily="34" charset="0"/>
              </a:rPr>
              <a:t>年</a:t>
            </a:r>
            <a:endParaRPr lang="zh-CN" altLang="en-US" dirty="0">
              <a:solidFill>
                <a:prstClr val="black">
                  <a:lumMod val="50000"/>
                  <a:lumOff val="50000"/>
                </a:prstClr>
              </a:solidFill>
              <a:latin typeface="Impact" panose="020B0806030902050204" pitchFamily="34" charset="0"/>
            </a:endParaRPr>
          </a:p>
        </p:txBody>
      </p:sp>
      <p:sp>
        <p:nvSpPr>
          <p:cNvPr id="67" name="文本框 69"/>
          <p:cNvSpPr txBox="1"/>
          <p:nvPr/>
        </p:nvSpPr>
        <p:spPr>
          <a:xfrm>
            <a:off x="6694355" y="2646458"/>
            <a:ext cx="1186821" cy="344170"/>
          </a:xfrm>
          <a:prstGeom prst="rect">
            <a:avLst/>
          </a:prstGeom>
          <a:noFill/>
        </p:spPr>
        <p:txBody>
          <a:bodyPr wrap="square" lIns="68579" tIns="34289" rIns="68579" bIns="34289" rtlCol="0">
            <a:spAutoFit/>
          </a:bodyPr>
          <a:lstStyle/>
          <a:p>
            <a:pPr algn="ctr"/>
            <a:r>
              <a:rPr lang="en-US" altLang="zh-CN">
                <a:solidFill>
                  <a:prstClr val="black">
                    <a:lumMod val="50000"/>
                    <a:lumOff val="50000"/>
                  </a:prstClr>
                </a:solidFill>
                <a:latin typeface="Impact" panose="020B0806030902050204" pitchFamily="34" charset="0"/>
              </a:rPr>
              <a:t>2017</a:t>
            </a:r>
            <a:r>
              <a:rPr lang="zh-CN" altLang="en-US">
                <a:solidFill>
                  <a:prstClr val="black">
                    <a:lumMod val="50000"/>
                    <a:lumOff val="50000"/>
                  </a:prstClr>
                </a:solidFill>
                <a:latin typeface="Impact" panose="020B0806030902050204" pitchFamily="34" charset="0"/>
              </a:rPr>
              <a:t>年</a:t>
            </a:r>
            <a:endParaRPr lang="zh-CN" altLang="en-US" dirty="0">
              <a:solidFill>
                <a:prstClr val="black">
                  <a:lumMod val="50000"/>
                  <a:lumOff val="50000"/>
                </a:prstClr>
              </a:solidFill>
              <a:latin typeface="Impact" panose="020B0806030902050204" pitchFamily="34" charset="0"/>
            </a:endParaRPr>
          </a:p>
        </p:txBody>
      </p:sp>
      <p:grpSp>
        <p:nvGrpSpPr>
          <p:cNvPr id="68" name="组合 67"/>
          <p:cNvGrpSpPr/>
          <p:nvPr/>
        </p:nvGrpSpPr>
        <p:grpSpPr>
          <a:xfrm>
            <a:off x="1052685" y="3014479"/>
            <a:ext cx="1627000" cy="889263"/>
            <a:chOff x="3776606" y="2004244"/>
            <a:chExt cx="2169333" cy="1185683"/>
          </a:xfrm>
        </p:grpSpPr>
        <p:sp>
          <p:nvSpPr>
            <p:cNvPr id="69" name="文本框 71"/>
            <p:cNvSpPr txBox="1"/>
            <p:nvPr/>
          </p:nvSpPr>
          <p:spPr>
            <a:xfrm>
              <a:off x="3776606" y="2004244"/>
              <a:ext cx="2169333" cy="492442"/>
            </a:xfrm>
            <a:prstGeom prst="rect">
              <a:avLst/>
            </a:prstGeom>
            <a:noFill/>
          </p:spPr>
          <p:txBody>
            <a:bodyPr wrap="square" rtlCol="0">
              <a:spAutoFit/>
            </a:bodyPr>
            <a:lstStyle/>
            <a:p>
              <a:r>
                <a:rPr lang="zh-CN" altLang="en-US" dirty="0">
                  <a:solidFill>
                    <a:srgbClr val="0070C0"/>
                  </a:solidFill>
                  <a:latin typeface="微软雅黑" panose="020B0503020204020204" pitchFamily="34" charset="-122"/>
                  <a:ea typeface="微软雅黑" panose="020B0503020204020204" pitchFamily="34" charset="-122"/>
                </a:rPr>
                <a:t>在此添加标题</a:t>
              </a:r>
            </a:p>
          </p:txBody>
        </p:sp>
        <p:sp>
          <p:nvSpPr>
            <p:cNvPr id="70" name="文本框 72"/>
            <p:cNvSpPr txBox="1"/>
            <p:nvPr/>
          </p:nvSpPr>
          <p:spPr>
            <a:xfrm>
              <a:off x="3782527" y="2389709"/>
              <a:ext cx="2011012" cy="800218"/>
            </a:xfrm>
            <a:prstGeom prst="rect">
              <a:avLst/>
            </a:prstGeom>
            <a:noFill/>
          </p:spPr>
          <p:txBody>
            <a:bodyPr wrap="square" rtlCol="0">
              <a:spAutoFit/>
            </a:bodyPr>
            <a:lstStyle/>
            <a:p>
              <a:pPr algn="ct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71" name="组合 70"/>
          <p:cNvGrpSpPr/>
          <p:nvPr/>
        </p:nvGrpSpPr>
        <p:grpSpPr>
          <a:xfrm>
            <a:off x="2849642" y="3014479"/>
            <a:ext cx="1627000" cy="889263"/>
            <a:chOff x="3776606" y="2004244"/>
            <a:chExt cx="2169333" cy="1185683"/>
          </a:xfrm>
        </p:grpSpPr>
        <p:sp>
          <p:nvSpPr>
            <p:cNvPr id="72" name="文本框 74"/>
            <p:cNvSpPr txBox="1"/>
            <p:nvPr/>
          </p:nvSpPr>
          <p:spPr>
            <a:xfrm>
              <a:off x="3776606" y="2004244"/>
              <a:ext cx="2169333" cy="492442"/>
            </a:xfrm>
            <a:prstGeom prst="rect">
              <a:avLst/>
            </a:prstGeom>
            <a:noFill/>
          </p:spPr>
          <p:txBody>
            <a:bodyPr wrap="square" rtlCol="0">
              <a:spAutoFit/>
            </a:bodyPr>
            <a:lstStyle/>
            <a:p>
              <a:r>
                <a:rPr lang="zh-CN" altLang="en-US" dirty="0">
                  <a:solidFill>
                    <a:srgbClr val="0070C0"/>
                  </a:solidFill>
                  <a:latin typeface="微软雅黑" panose="020B0503020204020204" pitchFamily="34" charset="-122"/>
                  <a:ea typeface="微软雅黑" panose="020B0503020204020204" pitchFamily="34" charset="-122"/>
                </a:rPr>
                <a:t>在此添加标题</a:t>
              </a:r>
            </a:p>
          </p:txBody>
        </p:sp>
        <p:sp>
          <p:nvSpPr>
            <p:cNvPr id="73" name="文本框 75"/>
            <p:cNvSpPr txBox="1"/>
            <p:nvPr/>
          </p:nvSpPr>
          <p:spPr>
            <a:xfrm>
              <a:off x="3782527" y="2389709"/>
              <a:ext cx="2011012" cy="800218"/>
            </a:xfrm>
            <a:prstGeom prst="rect">
              <a:avLst/>
            </a:prstGeom>
            <a:noFill/>
          </p:spPr>
          <p:txBody>
            <a:bodyPr wrap="square" rtlCol="0">
              <a:spAutoFit/>
            </a:bodyPr>
            <a:lstStyle/>
            <a:p>
              <a:pPr algn="ct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74" name="组合 73"/>
          <p:cNvGrpSpPr/>
          <p:nvPr/>
        </p:nvGrpSpPr>
        <p:grpSpPr>
          <a:xfrm>
            <a:off x="4679255" y="3014479"/>
            <a:ext cx="1627000" cy="889263"/>
            <a:chOff x="3776606" y="2004244"/>
            <a:chExt cx="2169333" cy="1185683"/>
          </a:xfrm>
        </p:grpSpPr>
        <p:sp>
          <p:nvSpPr>
            <p:cNvPr id="75" name="文本框 77"/>
            <p:cNvSpPr txBox="1"/>
            <p:nvPr/>
          </p:nvSpPr>
          <p:spPr>
            <a:xfrm>
              <a:off x="3776606" y="2004244"/>
              <a:ext cx="2169333" cy="492442"/>
            </a:xfrm>
            <a:prstGeom prst="rect">
              <a:avLst/>
            </a:prstGeom>
            <a:noFill/>
          </p:spPr>
          <p:txBody>
            <a:bodyPr wrap="square" rtlCol="0">
              <a:spAutoFit/>
            </a:bodyPr>
            <a:lstStyle/>
            <a:p>
              <a:r>
                <a:rPr lang="zh-CN" altLang="en-US" dirty="0">
                  <a:solidFill>
                    <a:srgbClr val="0070C0"/>
                  </a:solidFill>
                  <a:latin typeface="微软雅黑" panose="020B0503020204020204" pitchFamily="34" charset="-122"/>
                  <a:ea typeface="微软雅黑" panose="020B0503020204020204" pitchFamily="34" charset="-122"/>
                </a:rPr>
                <a:t>在此添加标题</a:t>
              </a:r>
            </a:p>
          </p:txBody>
        </p:sp>
        <p:sp>
          <p:nvSpPr>
            <p:cNvPr id="76" name="文本框 78"/>
            <p:cNvSpPr txBox="1"/>
            <p:nvPr/>
          </p:nvSpPr>
          <p:spPr>
            <a:xfrm>
              <a:off x="3782527" y="2389709"/>
              <a:ext cx="2011012" cy="800218"/>
            </a:xfrm>
            <a:prstGeom prst="rect">
              <a:avLst/>
            </a:prstGeom>
            <a:noFill/>
          </p:spPr>
          <p:txBody>
            <a:bodyPr wrap="square" rtlCol="0">
              <a:spAutoFit/>
            </a:bodyPr>
            <a:lstStyle/>
            <a:p>
              <a:pPr algn="just"/>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77" name="组合 76"/>
          <p:cNvGrpSpPr/>
          <p:nvPr/>
        </p:nvGrpSpPr>
        <p:grpSpPr>
          <a:xfrm>
            <a:off x="6474266" y="3014479"/>
            <a:ext cx="1627000" cy="889263"/>
            <a:chOff x="3776606" y="2004244"/>
            <a:chExt cx="2169333" cy="1185683"/>
          </a:xfrm>
        </p:grpSpPr>
        <p:sp>
          <p:nvSpPr>
            <p:cNvPr id="78" name="文本框 80"/>
            <p:cNvSpPr txBox="1"/>
            <p:nvPr/>
          </p:nvSpPr>
          <p:spPr>
            <a:xfrm>
              <a:off x="3776606" y="2004244"/>
              <a:ext cx="2169333" cy="492442"/>
            </a:xfrm>
            <a:prstGeom prst="rect">
              <a:avLst/>
            </a:prstGeom>
            <a:noFill/>
          </p:spPr>
          <p:txBody>
            <a:bodyPr wrap="square" rtlCol="0">
              <a:spAutoFit/>
            </a:bodyPr>
            <a:lstStyle/>
            <a:p>
              <a:r>
                <a:rPr lang="zh-CN" altLang="en-US" dirty="0">
                  <a:solidFill>
                    <a:srgbClr val="0070C0"/>
                  </a:solidFill>
                  <a:latin typeface="微软雅黑" panose="020B0503020204020204" pitchFamily="34" charset="-122"/>
                  <a:ea typeface="微软雅黑" panose="020B0503020204020204" pitchFamily="34" charset="-122"/>
                </a:rPr>
                <a:t>在此添加标题</a:t>
              </a:r>
            </a:p>
          </p:txBody>
        </p:sp>
        <p:sp>
          <p:nvSpPr>
            <p:cNvPr id="79" name="文本框 81"/>
            <p:cNvSpPr txBox="1"/>
            <p:nvPr/>
          </p:nvSpPr>
          <p:spPr>
            <a:xfrm>
              <a:off x="3782527" y="2389709"/>
              <a:ext cx="2011012" cy="800218"/>
            </a:xfrm>
            <a:prstGeom prst="rect">
              <a:avLst/>
            </a:prstGeom>
            <a:noFill/>
          </p:spPr>
          <p:txBody>
            <a:bodyPr wrap="square" rtlCol="0">
              <a:spAutoFit/>
            </a:bodyPr>
            <a:lstStyle/>
            <a:p>
              <a:pPr algn="ct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53" presetClass="entr" presetSubtype="16" fill="hold" grpId="0" nodeType="withEffect">
                                  <p:stCondLst>
                                    <p:cond delay="25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53" presetClass="entr" presetSubtype="16" fill="hold" grpId="0" nodeType="withEffect">
                                  <p:stCondLst>
                                    <p:cond delay="75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par>
                                <p:cTn id="29" presetID="53" presetClass="entr" presetSubtype="16" fill="hold" nodeType="withEffect">
                                  <p:stCondLst>
                                    <p:cond delay="100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1000"/>
                            </p:stCondLst>
                            <p:childTnLst>
                              <p:par>
                                <p:cTn id="35" presetID="47" presetClass="entr" presetSubtype="0"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fade">
                                      <p:cBhvr>
                                        <p:cTn id="37" dur="500"/>
                                        <p:tgtEl>
                                          <p:spTgt spid="64"/>
                                        </p:tgtEl>
                                      </p:cBhvr>
                                    </p:animEffect>
                                    <p:anim calcmode="lin" valueType="num">
                                      <p:cBhvr>
                                        <p:cTn id="38" dur="500" fill="hold"/>
                                        <p:tgtEl>
                                          <p:spTgt spid="64"/>
                                        </p:tgtEl>
                                        <p:attrNameLst>
                                          <p:attrName>ppt_x</p:attrName>
                                        </p:attrNameLst>
                                      </p:cBhvr>
                                      <p:tavLst>
                                        <p:tav tm="0">
                                          <p:val>
                                            <p:strVal val="#ppt_x"/>
                                          </p:val>
                                        </p:tav>
                                        <p:tav tm="100000">
                                          <p:val>
                                            <p:strVal val="#ppt_x"/>
                                          </p:val>
                                        </p:tav>
                                      </p:tavLst>
                                    </p:anim>
                                    <p:anim calcmode="lin" valueType="num">
                                      <p:cBhvr>
                                        <p:cTn id="39" dur="500" fill="hold"/>
                                        <p:tgtEl>
                                          <p:spTgt spid="64"/>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14" presetClass="entr" presetSubtype="10" fill="hold" nodeType="after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randombar(horizontal)">
                                      <p:cBhvr>
                                        <p:cTn id="43" dur="500"/>
                                        <p:tgtEl>
                                          <p:spTgt spid="68"/>
                                        </p:tgtEl>
                                      </p:cBhvr>
                                    </p:animEffect>
                                  </p:childTnLst>
                                </p:cTn>
                              </p:par>
                            </p:childTnLst>
                          </p:cTn>
                        </p:par>
                        <p:par>
                          <p:cTn id="44" fill="hold">
                            <p:stCondLst>
                              <p:cond delay="2000"/>
                            </p:stCondLst>
                            <p:childTnLst>
                              <p:par>
                                <p:cTn id="45" presetID="53" presetClass="entr" presetSubtype="16"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500" fill="hold"/>
                                        <p:tgtEl>
                                          <p:spTgt spid="19"/>
                                        </p:tgtEl>
                                        <p:attrNameLst>
                                          <p:attrName>ppt_w</p:attrName>
                                        </p:attrNameLst>
                                      </p:cBhvr>
                                      <p:tavLst>
                                        <p:tav tm="0">
                                          <p:val>
                                            <p:fltVal val="0"/>
                                          </p:val>
                                        </p:tav>
                                        <p:tav tm="100000">
                                          <p:val>
                                            <p:strVal val="#ppt_w"/>
                                          </p:val>
                                        </p:tav>
                                      </p:tavLst>
                                    </p:anim>
                                    <p:anim calcmode="lin" valueType="num">
                                      <p:cBhvr>
                                        <p:cTn id="48" dur="500" fill="hold"/>
                                        <p:tgtEl>
                                          <p:spTgt spid="19"/>
                                        </p:tgtEl>
                                        <p:attrNameLst>
                                          <p:attrName>ppt_h</p:attrName>
                                        </p:attrNameLst>
                                      </p:cBhvr>
                                      <p:tavLst>
                                        <p:tav tm="0">
                                          <p:val>
                                            <p:fltVal val="0"/>
                                          </p:val>
                                        </p:tav>
                                        <p:tav tm="100000">
                                          <p:val>
                                            <p:strVal val="#ppt_h"/>
                                          </p:val>
                                        </p:tav>
                                      </p:tavLst>
                                    </p:anim>
                                    <p:animEffect transition="in" filter="fade">
                                      <p:cBhvr>
                                        <p:cTn id="49" dur="500"/>
                                        <p:tgtEl>
                                          <p:spTgt spid="19"/>
                                        </p:tgtEl>
                                      </p:cBhvr>
                                    </p:animEffect>
                                  </p:childTnLst>
                                </p:cTn>
                              </p:par>
                              <p:par>
                                <p:cTn id="50" presetID="53" presetClass="entr" presetSubtype="16" fill="hold" grpId="0" nodeType="withEffect">
                                  <p:stCondLst>
                                    <p:cond delay="25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fltVal val="0"/>
                                          </p:val>
                                        </p:tav>
                                        <p:tav tm="100000">
                                          <p:val>
                                            <p:strVal val="#ppt_h"/>
                                          </p:val>
                                        </p:tav>
                                      </p:tavLst>
                                    </p:anim>
                                    <p:animEffect transition="in" filter="fade">
                                      <p:cBhvr>
                                        <p:cTn id="54" dur="500"/>
                                        <p:tgtEl>
                                          <p:spTgt spid="20"/>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21"/>
                                        </p:tgtEl>
                                        <p:attrNameLst>
                                          <p:attrName>style.visibility</p:attrName>
                                        </p:attrNameLst>
                                      </p:cBhvr>
                                      <p:to>
                                        <p:strVal val="visible"/>
                                      </p:to>
                                    </p:set>
                                    <p:anim calcmode="lin" valueType="num">
                                      <p:cBhvr>
                                        <p:cTn id="57" dur="500" fill="hold"/>
                                        <p:tgtEl>
                                          <p:spTgt spid="21"/>
                                        </p:tgtEl>
                                        <p:attrNameLst>
                                          <p:attrName>ppt_w</p:attrName>
                                        </p:attrNameLst>
                                      </p:cBhvr>
                                      <p:tavLst>
                                        <p:tav tm="0">
                                          <p:val>
                                            <p:fltVal val="0"/>
                                          </p:val>
                                        </p:tav>
                                        <p:tav tm="100000">
                                          <p:val>
                                            <p:strVal val="#ppt_w"/>
                                          </p:val>
                                        </p:tav>
                                      </p:tavLst>
                                    </p:anim>
                                    <p:anim calcmode="lin" valueType="num">
                                      <p:cBhvr>
                                        <p:cTn id="58" dur="500" fill="hold"/>
                                        <p:tgtEl>
                                          <p:spTgt spid="21"/>
                                        </p:tgtEl>
                                        <p:attrNameLst>
                                          <p:attrName>ppt_h</p:attrName>
                                        </p:attrNameLst>
                                      </p:cBhvr>
                                      <p:tavLst>
                                        <p:tav tm="0">
                                          <p:val>
                                            <p:fltVal val="0"/>
                                          </p:val>
                                        </p:tav>
                                        <p:tav tm="100000">
                                          <p:val>
                                            <p:strVal val="#ppt_h"/>
                                          </p:val>
                                        </p:tav>
                                      </p:tavLst>
                                    </p:anim>
                                    <p:animEffect transition="in" filter="fade">
                                      <p:cBhvr>
                                        <p:cTn id="59" dur="500"/>
                                        <p:tgtEl>
                                          <p:spTgt spid="21"/>
                                        </p:tgtEl>
                                      </p:cBhvr>
                                    </p:animEffect>
                                  </p:childTnLst>
                                </p:cTn>
                              </p:par>
                              <p:par>
                                <p:cTn id="60" presetID="53" presetClass="entr" presetSubtype="16" fill="hold" grpId="0" nodeType="withEffect">
                                  <p:stCondLst>
                                    <p:cond delay="750"/>
                                  </p:stCondLst>
                                  <p:childTnLst>
                                    <p:set>
                                      <p:cBhvr>
                                        <p:cTn id="61" dur="1" fill="hold">
                                          <p:stCondLst>
                                            <p:cond delay="0"/>
                                          </p:stCondLst>
                                        </p:cTn>
                                        <p:tgtEl>
                                          <p:spTgt spid="22"/>
                                        </p:tgtEl>
                                        <p:attrNameLst>
                                          <p:attrName>style.visibility</p:attrName>
                                        </p:attrNameLst>
                                      </p:cBhvr>
                                      <p:to>
                                        <p:strVal val="visible"/>
                                      </p:to>
                                    </p:set>
                                    <p:anim calcmode="lin" valueType="num">
                                      <p:cBhvr>
                                        <p:cTn id="62" dur="500" fill="hold"/>
                                        <p:tgtEl>
                                          <p:spTgt spid="22"/>
                                        </p:tgtEl>
                                        <p:attrNameLst>
                                          <p:attrName>ppt_w</p:attrName>
                                        </p:attrNameLst>
                                      </p:cBhvr>
                                      <p:tavLst>
                                        <p:tav tm="0">
                                          <p:val>
                                            <p:fltVal val="0"/>
                                          </p:val>
                                        </p:tav>
                                        <p:tav tm="100000">
                                          <p:val>
                                            <p:strVal val="#ppt_w"/>
                                          </p:val>
                                        </p:tav>
                                      </p:tavLst>
                                    </p:anim>
                                    <p:anim calcmode="lin" valueType="num">
                                      <p:cBhvr>
                                        <p:cTn id="63" dur="500" fill="hold"/>
                                        <p:tgtEl>
                                          <p:spTgt spid="22"/>
                                        </p:tgtEl>
                                        <p:attrNameLst>
                                          <p:attrName>ppt_h</p:attrName>
                                        </p:attrNameLst>
                                      </p:cBhvr>
                                      <p:tavLst>
                                        <p:tav tm="0">
                                          <p:val>
                                            <p:fltVal val="0"/>
                                          </p:val>
                                        </p:tav>
                                        <p:tav tm="100000">
                                          <p:val>
                                            <p:strVal val="#ppt_h"/>
                                          </p:val>
                                        </p:tav>
                                      </p:tavLst>
                                    </p:anim>
                                    <p:animEffect transition="in" filter="fade">
                                      <p:cBhvr>
                                        <p:cTn id="64" dur="500"/>
                                        <p:tgtEl>
                                          <p:spTgt spid="22"/>
                                        </p:tgtEl>
                                      </p:cBhvr>
                                    </p:animEffect>
                                  </p:childTnLst>
                                </p:cTn>
                              </p:par>
                              <p:par>
                                <p:cTn id="65" presetID="53" presetClass="entr" presetSubtype="16" fill="hold" nodeType="withEffect">
                                  <p:stCondLst>
                                    <p:cond delay="100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Effect transition="in" filter="fade">
                                      <p:cBhvr>
                                        <p:cTn id="69" dur="500"/>
                                        <p:tgtEl>
                                          <p:spTgt spid="23"/>
                                        </p:tgtEl>
                                      </p:cBhvr>
                                    </p:animEffect>
                                  </p:childTnLst>
                                </p:cTn>
                              </p:par>
                            </p:childTnLst>
                          </p:cTn>
                        </p:par>
                        <p:par>
                          <p:cTn id="70" fill="hold">
                            <p:stCondLst>
                              <p:cond delay="2500"/>
                            </p:stCondLst>
                            <p:childTnLst>
                              <p:par>
                                <p:cTn id="71" presetID="47" presetClass="entr" presetSubtype="0" fill="hold" grpId="0" nodeType="afterEffect">
                                  <p:stCondLst>
                                    <p:cond delay="0"/>
                                  </p:stCondLst>
                                  <p:childTnLst>
                                    <p:set>
                                      <p:cBhvr>
                                        <p:cTn id="72" dur="1" fill="hold">
                                          <p:stCondLst>
                                            <p:cond delay="0"/>
                                          </p:stCondLst>
                                        </p:cTn>
                                        <p:tgtEl>
                                          <p:spTgt spid="65"/>
                                        </p:tgtEl>
                                        <p:attrNameLst>
                                          <p:attrName>style.visibility</p:attrName>
                                        </p:attrNameLst>
                                      </p:cBhvr>
                                      <p:to>
                                        <p:strVal val="visible"/>
                                      </p:to>
                                    </p:set>
                                    <p:animEffect transition="in" filter="fade">
                                      <p:cBhvr>
                                        <p:cTn id="73" dur="500"/>
                                        <p:tgtEl>
                                          <p:spTgt spid="65"/>
                                        </p:tgtEl>
                                      </p:cBhvr>
                                    </p:animEffect>
                                    <p:anim calcmode="lin" valueType="num">
                                      <p:cBhvr>
                                        <p:cTn id="74" dur="500" fill="hold"/>
                                        <p:tgtEl>
                                          <p:spTgt spid="65"/>
                                        </p:tgtEl>
                                        <p:attrNameLst>
                                          <p:attrName>ppt_x</p:attrName>
                                        </p:attrNameLst>
                                      </p:cBhvr>
                                      <p:tavLst>
                                        <p:tav tm="0">
                                          <p:val>
                                            <p:strVal val="#ppt_x"/>
                                          </p:val>
                                        </p:tav>
                                        <p:tav tm="100000">
                                          <p:val>
                                            <p:strVal val="#ppt_x"/>
                                          </p:val>
                                        </p:tav>
                                      </p:tavLst>
                                    </p:anim>
                                    <p:anim calcmode="lin" valueType="num">
                                      <p:cBhvr>
                                        <p:cTn id="75" dur="500" fill="hold"/>
                                        <p:tgtEl>
                                          <p:spTgt spid="65"/>
                                        </p:tgtEl>
                                        <p:attrNameLst>
                                          <p:attrName>ppt_y</p:attrName>
                                        </p:attrNameLst>
                                      </p:cBhvr>
                                      <p:tavLst>
                                        <p:tav tm="0">
                                          <p:val>
                                            <p:strVal val="#ppt_y-.1"/>
                                          </p:val>
                                        </p:tav>
                                        <p:tav tm="100000">
                                          <p:val>
                                            <p:strVal val="#ppt_y"/>
                                          </p:val>
                                        </p:tav>
                                      </p:tavLst>
                                    </p:anim>
                                  </p:childTnLst>
                                </p:cTn>
                              </p:par>
                            </p:childTnLst>
                          </p:cTn>
                        </p:par>
                        <p:par>
                          <p:cTn id="76" fill="hold">
                            <p:stCondLst>
                              <p:cond delay="3000"/>
                            </p:stCondLst>
                            <p:childTnLst>
                              <p:par>
                                <p:cTn id="77" presetID="14" presetClass="entr" presetSubtype="10" fill="hold" nodeType="afterEffect">
                                  <p:stCondLst>
                                    <p:cond delay="0"/>
                                  </p:stCondLst>
                                  <p:childTnLst>
                                    <p:set>
                                      <p:cBhvr>
                                        <p:cTn id="78" dur="1" fill="hold">
                                          <p:stCondLst>
                                            <p:cond delay="0"/>
                                          </p:stCondLst>
                                        </p:cTn>
                                        <p:tgtEl>
                                          <p:spTgt spid="71"/>
                                        </p:tgtEl>
                                        <p:attrNameLst>
                                          <p:attrName>style.visibility</p:attrName>
                                        </p:attrNameLst>
                                      </p:cBhvr>
                                      <p:to>
                                        <p:strVal val="visible"/>
                                      </p:to>
                                    </p:set>
                                    <p:animEffect transition="in" filter="randombar(horizontal)">
                                      <p:cBhvr>
                                        <p:cTn id="79" dur="500"/>
                                        <p:tgtEl>
                                          <p:spTgt spid="71"/>
                                        </p:tgtEl>
                                      </p:cBhvr>
                                    </p:animEffect>
                                  </p:childTnLst>
                                </p:cTn>
                              </p:par>
                            </p:childTnLst>
                          </p:cTn>
                        </p:par>
                        <p:par>
                          <p:cTn id="80" fill="hold">
                            <p:stCondLst>
                              <p:cond delay="3500"/>
                            </p:stCondLst>
                            <p:childTnLst>
                              <p:par>
                                <p:cTn id="81" presetID="53" presetClass="entr" presetSubtype="16" fill="hold" grpId="0" nodeType="afterEffect">
                                  <p:stCondLst>
                                    <p:cond delay="0"/>
                                  </p:stCondLst>
                                  <p:childTnLst>
                                    <p:set>
                                      <p:cBhvr>
                                        <p:cTn id="82" dur="1" fill="hold">
                                          <p:stCondLst>
                                            <p:cond delay="0"/>
                                          </p:stCondLst>
                                        </p:cTn>
                                        <p:tgtEl>
                                          <p:spTgt spid="34"/>
                                        </p:tgtEl>
                                        <p:attrNameLst>
                                          <p:attrName>style.visibility</p:attrName>
                                        </p:attrNameLst>
                                      </p:cBhvr>
                                      <p:to>
                                        <p:strVal val="visible"/>
                                      </p:to>
                                    </p:set>
                                    <p:anim calcmode="lin" valueType="num">
                                      <p:cBhvr>
                                        <p:cTn id="83" dur="500" fill="hold"/>
                                        <p:tgtEl>
                                          <p:spTgt spid="34"/>
                                        </p:tgtEl>
                                        <p:attrNameLst>
                                          <p:attrName>ppt_w</p:attrName>
                                        </p:attrNameLst>
                                      </p:cBhvr>
                                      <p:tavLst>
                                        <p:tav tm="0">
                                          <p:val>
                                            <p:fltVal val="0"/>
                                          </p:val>
                                        </p:tav>
                                        <p:tav tm="100000">
                                          <p:val>
                                            <p:strVal val="#ppt_w"/>
                                          </p:val>
                                        </p:tav>
                                      </p:tavLst>
                                    </p:anim>
                                    <p:anim calcmode="lin" valueType="num">
                                      <p:cBhvr>
                                        <p:cTn id="84" dur="500" fill="hold"/>
                                        <p:tgtEl>
                                          <p:spTgt spid="34"/>
                                        </p:tgtEl>
                                        <p:attrNameLst>
                                          <p:attrName>ppt_h</p:attrName>
                                        </p:attrNameLst>
                                      </p:cBhvr>
                                      <p:tavLst>
                                        <p:tav tm="0">
                                          <p:val>
                                            <p:fltVal val="0"/>
                                          </p:val>
                                        </p:tav>
                                        <p:tav tm="100000">
                                          <p:val>
                                            <p:strVal val="#ppt_h"/>
                                          </p:val>
                                        </p:tav>
                                      </p:tavLst>
                                    </p:anim>
                                    <p:animEffect transition="in" filter="fade">
                                      <p:cBhvr>
                                        <p:cTn id="85" dur="500"/>
                                        <p:tgtEl>
                                          <p:spTgt spid="34"/>
                                        </p:tgtEl>
                                      </p:cBhvr>
                                    </p:animEffect>
                                  </p:childTnLst>
                                </p:cTn>
                              </p:par>
                              <p:par>
                                <p:cTn id="86" presetID="53" presetClass="entr" presetSubtype="16" fill="hold" grpId="0" nodeType="withEffect">
                                  <p:stCondLst>
                                    <p:cond delay="250"/>
                                  </p:stCondLst>
                                  <p:childTnLst>
                                    <p:set>
                                      <p:cBhvr>
                                        <p:cTn id="87" dur="1" fill="hold">
                                          <p:stCondLst>
                                            <p:cond delay="0"/>
                                          </p:stCondLst>
                                        </p:cTn>
                                        <p:tgtEl>
                                          <p:spTgt spid="35"/>
                                        </p:tgtEl>
                                        <p:attrNameLst>
                                          <p:attrName>style.visibility</p:attrName>
                                        </p:attrNameLst>
                                      </p:cBhvr>
                                      <p:to>
                                        <p:strVal val="visible"/>
                                      </p:to>
                                    </p:set>
                                    <p:anim calcmode="lin" valueType="num">
                                      <p:cBhvr>
                                        <p:cTn id="88" dur="500" fill="hold"/>
                                        <p:tgtEl>
                                          <p:spTgt spid="35"/>
                                        </p:tgtEl>
                                        <p:attrNameLst>
                                          <p:attrName>ppt_w</p:attrName>
                                        </p:attrNameLst>
                                      </p:cBhvr>
                                      <p:tavLst>
                                        <p:tav tm="0">
                                          <p:val>
                                            <p:fltVal val="0"/>
                                          </p:val>
                                        </p:tav>
                                        <p:tav tm="100000">
                                          <p:val>
                                            <p:strVal val="#ppt_w"/>
                                          </p:val>
                                        </p:tav>
                                      </p:tavLst>
                                    </p:anim>
                                    <p:anim calcmode="lin" valueType="num">
                                      <p:cBhvr>
                                        <p:cTn id="89" dur="500" fill="hold"/>
                                        <p:tgtEl>
                                          <p:spTgt spid="35"/>
                                        </p:tgtEl>
                                        <p:attrNameLst>
                                          <p:attrName>ppt_h</p:attrName>
                                        </p:attrNameLst>
                                      </p:cBhvr>
                                      <p:tavLst>
                                        <p:tav tm="0">
                                          <p:val>
                                            <p:fltVal val="0"/>
                                          </p:val>
                                        </p:tav>
                                        <p:tav tm="100000">
                                          <p:val>
                                            <p:strVal val="#ppt_h"/>
                                          </p:val>
                                        </p:tav>
                                      </p:tavLst>
                                    </p:anim>
                                    <p:animEffect transition="in" filter="fade">
                                      <p:cBhvr>
                                        <p:cTn id="90" dur="500"/>
                                        <p:tgtEl>
                                          <p:spTgt spid="35"/>
                                        </p:tgtEl>
                                      </p:cBhvr>
                                    </p:animEffect>
                                  </p:childTnLst>
                                </p:cTn>
                              </p:par>
                              <p:par>
                                <p:cTn id="91" presetID="53" presetClass="entr" presetSubtype="16" fill="hold" grpId="0" nodeType="withEffect">
                                  <p:stCondLst>
                                    <p:cond delay="500"/>
                                  </p:stCondLst>
                                  <p:childTnLst>
                                    <p:set>
                                      <p:cBhvr>
                                        <p:cTn id="92" dur="1" fill="hold">
                                          <p:stCondLst>
                                            <p:cond delay="0"/>
                                          </p:stCondLst>
                                        </p:cTn>
                                        <p:tgtEl>
                                          <p:spTgt spid="36"/>
                                        </p:tgtEl>
                                        <p:attrNameLst>
                                          <p:attrName>style.visibility</p:attrName>
                                        </p:attrNameLst>
                                      </p:cBhvr>
                                      <p:to>
                                        <p:strVal val="visible"/>
                                      </p:to>
                                    </p:set>
                                    <p:anim calcmode="lin" valueType="num">
                                      <p:cBhvr>
                                        <p:cTn id="93" dur="500" fill="hold"/>
                                        <p:tgtEl>
                                          <p:spTgt spid="36"/>
                                        </p:tgtEl>
                                        <p:attrNameLst>
                                          <p:attrName>ppt_w</p:attrName>
                                        </p:attrNameLst>
                                      </p:cBhvr>
                                      <p:tavLst>
                                        <p:tav tm="0">
                                          <p:val>
                                            <p:fltVal val="0"/>
                                          </p:val>
                                        </p:tav>
                                        <p:tav tm="100000">
                                          <p:val>
                                            <p:strVal val="#ppt_w"/>
                                          </p:val>
                                        </p:tav>
                                      </p:tavLst>
                                    </p:anim>
                                    <p:anim calcmode="lin" valueType="num">
                                      <p:cBhvr>
                                        <p:cTn id="94" dur="500" fill="hold"/>
                                        <p:tgtEl>
                                          <p:spTgt spid="36"/>
                                        </p:tgtEl>
                                        <p:attrNameLst>
                                          <p:attrName>ppt_h</p:attrName>
                                        </p:attrNameLst>
                                      </p:cBhvr>
                                      <p:tavLst>
                                        <p:tav tm="0">
                                          <p:val>
                                            <p:fltVal val="0"/>
                                          </p:val>
                                        </p:tav>
                                        <p:tav tm="100000">
                                          <p:val>
                                            <p:strVal val="#ppt_h"/>
                                          </p:val>
                                        </p:tav>
                                      </p:tavLst>
                                    </p:anim>
                                    <p:animEffect transition="in" filter="fade">
                                      <p:cBhvr>
                                        <p:cTn id="95" dur="500"/>
                                        <p:tgtEl>
                                          <p:spTgt spid="36"/>
                                        </p:tgtEl>
                                      </p:cBhvr>
                                    </p:animEffect>
                                  </p:childTnLst>
                                </p:cTn>
                              </p:par>
                              <p:par>
                                <p:cTn id="96" presetID="53" presetClass="entr" presetSubtype="16" fill="hold" grpId="0" nodeType="withEffect">
                                  <p:stCondLst>
                                    <p:cond delay="750"/>
                                  </p:stCondLst>
                                  <p:childTnLst>
                                    <p:set>
                                      <p:cBhvr>
                                        <p:cTn id="97" dur="1" fill="hold">
                                          <p:stCondLst>
                                            <p:cond delay="0"/>
                                          </p:stCondLst>
                                        </p:cTn>
                                        <p:tgtEl>
                                          <p:spTgt spid="37"/>
                                        </p:tgtEl>
                                        <p:attrNameLst>
                                          <p:attrName>style.visibility</p:attrName>
                                        </p:attrNameLst>
                                      </p:cBhvr>
                                      <p:to>
                                        <p:strVal val="visible"/>
                                      </p:to>
                                    </p:set>
                                    <p:anim calcmode="lin" valueType="num">
                                      <p:cBhvr>
                                        <p:cTn id="98" dur="500" fill="hold"/>
                                        <p:tgtEl>
                                          <p:spTgt spid="37"/>
                                        </p:tgtEl>
                                        <p:attrNameLst>
                                          <p:attrName>ppt_w</p:attrName>
                                        </p:attrNameLst>
                                      </p:cBhvr>
                                      <p:tavLst>
                                        <p:tav tm="0">
                                          <p:val>
                                            <p:fltVal val="0"/>
                                          </p:val>
                                        </p:tav>
                                        <p:tav tm="100000">
                                          <p:val>
                                            <p:strVal val="#ppt_w"/>
                                          </p:val>
                                        </p:tav>
                                      </p:tavLst>
                                    </p:anim>
                                    <p:anim calcmode="lin" valueType="num">
                                      <p:cBhvr>
                                        <p:cTn id="99" dur="500" fill="hold"/>
                                        <p:tgtEl>
                                          <p:spTgt spid="37"/>
                                        </p:tgtEl>
                                        <p:attrNameLst>
                                          <p:attrName>ppt_h</p:attrName>
                                        </p:attrNameLst>
                                      </p:cBhvr>
                                      <p:tavLst>
                                        <p:tav tm="0">
                                          <p:val>
                                            <p:fltVal val="0"/>
                                          </p:val>
                                        </p:tav>
                                        <p:tav tm="100000">
                                          <p:val>
                                            <p:strVal val="#ppt_h"/>
                                          </p:val>
                                        </p:tav>
                                      </p:tavLst>
                                    </p:anim>
                                    <p:animEffect transition="in" filter="fade">
                                      <p:cBhvr>
                                        <p:cTn id="100" dur="500"/>
                                        <p:tgtEl>
                                          <p:spTgt spid="37"/>
                                        </p:tgtEl>
                                      </p:cBhvr>
                                    </p:animEffect>
                                  </p:childTnLst>
                                </p:cTn>
                              </p:par>
                              <p:par>
                                <p:cTn id="101" presetID="53" presetClass="entr" presetSubtype="16" fill="hold" nodeType="withEffect">
                                  <p:stCondLst>
                                    <p:cond delay="1000"/>
                                  </p:stCondLst>
                                  <p:childTnLst>
                                    <p:set>
                                      <p:cBhvr>
                                        <p:cTn id="102" dur="1" fill="hold">
                                          <p:stCondLst>
                                            <p:cond delay="0"/>
                                          </p:stCondLst>
                                        </p:cTn>
                                        <p:tgtEl>
                                          <p:spTgt spid="38"/>
                                        </p:tgtEl>
                                        <p:attrNameLst>
                                          <p:attrName>style.visibility</p:attrName>
                                        </p:attrNameLst>
                                      </p:cBhvr>
                                      <p:to>
                                        <p:strVal val="visible"/>
                                      </p:to>
                                    </p:set>
                                    <p:anim calcmode="lin" valueType="num">
                                      <p:cBhvr>
                                        <p:cTn id="103" dur="500" fill="hold"/>
                                        <p:tgtEl>
                                          <p:spTgt spid="38"/>
                                        </p:tgtEl>
                                        <p:attrNameLst>
                                          <p:attrName>ppt_w</p:attrName>
                                        </p:attrNameLst>
                                      </p:cBhvr>
                                      <p:tavLst>
                                        <p:tav tm="0">
                                          <p:val>
                                            <p:fltVal val="0"/>
                                          </p:val>
                                        </p:tav>
                                        <p:tav tm="100000">
                                          <p:val>
                                            <p:strVal val="#ppt_w"/>
                                          </p:val>
                                        </p:tav>
                                      </p:tavLst>
                                    </p:anim>
                                    <p:anim calcmode="lin" valueType="num">
                                      <p:cBhvr>
                                        <p:cTn id="104" dur="500" fill="hold"/>
                                        <p:tgtEl>
                                          <p:spTgt spid="38"/>
                                        </p:tgtEl>
                                        <p:attrNameLst>
                                          <p:attrName>ppt_h</p:attrName>
                                        </p:attrNameLst>
                                      </p:cBhvr>
                                      <p:tavLst>
                                        <p:tav tm="0">
                                          <p:val>
                                            <p:fltVal val="0"/>
                                          </p:val>
                                        </p:tav>
                                        <p:tav tm="100000">
                                          <p:val>
                                            <p:strVal val="#ppt_h"/>
                                          </p:val>
                                        </p:tav>
                                      </p:tavLst>
                                    </p:anim>
                                    <p:animEffect transition="in" filter="fade">
                                      <p:cBhvr>
                                        <p:cTn id="105" dur="500"/>
                                        <p:tgtEl>
                                          <p:spTgt spid="38"/>
                                        </p:tgtEl>
                                      </p:cBhvr>
                                    </p:animEffect>
                                  </p:childTnLst>
                                </p:cTn>
                              </p:par>
                            </p:childTnLst>
                          </p:cTn>
                        </p:par>
                        <p:par>
                          <p:cTn id="106" fill="hold">
                            <p:stCondLst>
                              <p:cond delay="4000"/>
                            </p:stCondLst>
                            <p:childTnLst>
                              <p:par>
                                <p:cTn id="107" presetID="47" presetClass="entr" presetSubtype="0" fill="hold" grpId="0" nodeType="afterEffect">
                                  <p:stCondLst>
                                    <p:cond delay="0"/>
                                  </p:stCondLst>
                                  <p:childTnLst>
                                    <p:set>
                                      <p:cBhvr>
                                        <p:cTn id="108" dur="1" fill="hold">
                                          <p:stCondLst>
                                            <p:cond delay="0"/>
                                          </p:stCondLst>
                                        </p:cTn>
                                        <p:tgtEl>
                                          <p:spTgt spid="66"/>
                                        </p:tgtEl>
                                        <p:attrNameLst>
                                          <p:attrName>style.visibility</p:attrName>
                                        </p:attrNameLst>
                                      </p:cBhvr>
                                      <p:to>
                                        <p:strVal val="visible"/>
                                      </p:to>
                                    </p:set>
                                    <p:animEffect transition="in" filter="fade">
                                      <p:cBhvr>
                                        <p:cTn id="109" dur="500"/>
                                        <p:tgtEl>
                                          <p:spTgt spid="66"/>
                                        </p:tgtEl>
                                      </p:cBhvr>
                                    </p:animEffect>
                                    <p:anim calcmode="lin" valueType="num">
                                      <p:cBhvr>
                                        <p:cTn id="110" dur="500" fill="hold"/>
                                        <p:tgtEl>
                                          <p:spTgt spid="66"/>
                                        </p:tgtEl>
                                        <p:attrNameLst>
                                          <p:attrName>ppt_x</p:attrName>
                                        </p:attrNameLst>
                                      </p:cBhvr>
                                      <p:tavLst>
                                        <p:tav tm="0">
                                          <p:val>
                                            <p:strVal val="#ppt_x"/>
                                          </p:val>
                                        </p:tav>
                                        <p:tav tm="100000">
                                          <p:val>
                                            <p:strVal val="#ppt_x"/>
                                          </p:val>
                                        </p:tav>
                                      </p:tavLst>
                                    </p:anim>
                                    <p:anim calcmode="lin" valueType="num">
                                      <p:cBhvr>
                                        <p:cTn id="111" dur="500" fill="hold"/>
                                        <p:tgtEl>
                                          <p:spTgt spid="66"/>
                                        </p:tgtEl>
                                        <p:attrNameLst>
                                          <p:attrName>ppt_y</p:attrName>
                                        </p:attrNameLst>
                                      </p:cBhvr>
                                      <p:tavLst>
                                        <p:tav tm="0">
                                          <p:val>
                                            <p:strVal val="#ppt_y-.1"/>
                                          </p:val>
                                        </p:tav>
                                        <p:tav tm="100000">
                                          <p:val>
                                            <p:strVal val="#ppt_y"/>
                                          </p:val>
                                        </p:tav>
                                      </p:tavLst>
                                    </p:anim>
                                  </p:childTnLst>
                                </p:cTn>
                              </p:par>
                            </p:childTnLst>
                          </p:cTn>
                        </p:par>
                        <p:par>
                          <p:cTn id="112" fill="hold">
                            <p:stCondLst>
                              <p:cond delay="4500"/>
                            </p:stCondLst>
                            <p:childTnLst>
                              <p:par>
                                <p:cTn id="113" presetID="14" presetClass="entr" presetSubtype="10" fill="hold" nodeType="afterEffect">
                                  <p:stCondLst>
                                    <p:cond delay="0"/>
                                  </p:stCondLst>
                                  <p:childTnLst>
                                    <p:set>
                                      <p:cBhvr>
                                        <p:cTn id="114" dur="1" fill="hold">
                                          <p:stCondLst>
                                            <p:cond delay="0"/>
                                          </p:stCondLst>
                                        </p:cTn>
                                        <p:tgtEl>
                                          <p:spTgt spid="74"/>
                                        </p:tgtEl>
                                        <p:attrNameLst>
                                          <p:attrName>style.visibility</p:attrName>
                                        </p:attrNameLst>
                                      </p:cBhvr>
                                      <p:to>
                                        <p:strVal val="visible"/>
                                      </p:to>
                                    </p:set>
                                    <p:animEffect transition="in" filter="randombar(horizontal)">
                                      <p:cBhvr>
                                        <p:cTn id="115" dur="500"/>
                                        <p:tgtEl>
                                          <p:spTgt spid="74"/>
                                        </p:tgtEl>
                                      </p:cBhvr>
                                    </p:animEffect>
                                  </p:childTnLst>
                                </p:cTn>
                              </p:par>
                            </p:childTnLst>
                          </p:cTn>
                        </p:par>
                        <p:par>
                          <p:cTn id="116" fill="hold">
                            <p:stCondLst>
                              <p:cond delay="5000"/>
                            </p:stCondLst>
                            <p:childTnLst>
                              <p:par>
                                <p:cTn id="117" presetID="53" presetClass="entr" presetSubtype="16" fill="hold" grpId="0" nodeType="afterEffect">
                                  <p:stCondLst>
                                    <p:cond delay="0"/>
                                  </p:stCondLst>
                                  <p:childTnLst>
                                    <p:set>
                                      <p:cBhvr>
                                        <p:cTn id="118" dur="1" fill="hold">
                                          <p:stCondLst>
                                            <p:cond delay="0"/>
                                          </p:stCondLst>
                                        </p:cTn>
                                        <p:tgtEl>
                                          <p:spTgt spid="49"/>
                                        </p:tgtEl>
                                        <p:attrNameLst>
                                          <p:attrName>style.visibility</p:attrName>
                                        </p:attrNameLst>
                                      </p:cBhvr>
                                      <p:to>
                                        <p:strVal val="visible"/>
                                      </p:to>
                                    </p:set>
                                    <p:anim calcmode="lin" valueType="num">
                                      <p:cBhvr>
                                        <p:cTn id="119" dur="500" fill="hold"/>
                                        <p:tgtEl>
                                          <p:spTgt spid="49"/>
                                        </p:tgtEl>
                                        <p:attrNameLst>
                                          <p:attrName>ppt_w</p:attrName>
                                        </p:attrNameLst>
                                      </p:cBhvr>
                                      <p:tavLst>
                                        <p:tav tm="0">
                                          <p:val>
                                            <p:fltVal val="0"/>
                                          </p:val>
                                        </p:tav>
                                        <p:tav tm="100000">
                                          <p:val>
                                            <p:strVal val="#ppt_w"/>
                                          </p:val>
                                        </p:tav>
                                      </p:tavLst>
                                    </p:anim>
                                    <p:anim calcmode="lin" valueType="num">
                                      <p:cBhvr>
                                        <p:cTn id="120" dur="500" fill="hold"/>
                                        <p:tgtEl>
                                          <p:spTgt spid="49"/>
                                        </p:tgtEl>
                                        <p:attrNameLst>
                                          <p:attrName>ppt_h</p:attrName>
                                        </p:attrNameLst>
                                      </p:cBhvr>
                                      <p:tavLst>
                                        <p:tav tm="0">
                                          <p:val>
                                            <p:fltVal val="0"/>
                                          </p:val>
                                        </p:tav>
                                        <p:tav tm="100000">
                                          <p:val>
                                            <p:strVal val="#ppt_h"/>
                                          </p:val>
                                        </p:tav>
                                      </p:tavLst>
                                    </p:anim>
                                    <p:animEffect transition="in" filter="fade">
                                      <p:cBhvr>
                                        <p:cTn id="121" dur="500"/>
                                        <p:tgtEl>
                                          <p:spTgt spid="49"/>
                                        </p:tgtEl>
                                      </p:cBhvr>
                                    </p:animEffect>
                                  </p:childTnLst>
                                </p:cTn>
                              </p:par>
                              <p:par>
                                <p:cTn id="122" presetID="53" presetClass="entr" presetSubtype="16" fill="hold" grpId="0" nodeType="withEffect">
                                  <p:stCondLst>
                                    <p:cond delay="250"/>
                                  </p:stCondLst>
                                  <p:childTnLst>
                                    <p:set>
                                      <p:cBhvr>
                                        <p:cTn id="123" dur="1" fill="hold">
                                          <p:stCondLst>
                                            <p:cond delay="0"/>
                                          </p:stCondLst>
                                        </p:cTn>
                                        <p:tgtEl>
                                          <p:spTgt spid="50"/>
                                        </p:tgtEl>
                                        <p:attrNameLst>
                                          <p:attrName>style.visibility</p:attrName>
                                        </p:attrNameLst>
                                      </p:cBhvr>
                                      <p:to>
                                        <p:strVal val="visible"/>
                                      </p:to>
                                    </p:set>
                                    <p:anim calcmode="lin" valueType="num">
                                      <p:cBhvr>
                                        <p:cTn id="124" dur="500" fill="hold"/>
                                        <p:tgtEl>
                                          <p:spTgt spid="50"/>
                                        </p:tgtEl>
                                        <p:attrNameLst>
                                          <p:attrName>ppt_w</p:attrName>
                                        </p:attrNameLst>
                                      </p:cBhvr>
                                      <p:tavLst>
                                        <p:tav tm="0">
                                          <p:val>
                                            <p:fltVal val="0"/>
                                          </p:val>
                                        </p:tav>
                                        <p:tav tm="100000">
                                          <p:val>
                                            <p:strVal val="#ppt_w"/>
                                          </p:val>
                                        </p:tav>
                                      </p:tavLst>
                                    </p:anim>
                                    <p:anim calcmode="lin" valueType="num">
                                      <p:cBhvr>
                                        <p:cTn id="125" dur="500" fill="hold"/>
                                        <p:tgtEl>
                                          <p:spTgt spid="50"/>
                                        </p:tgtEl>
                                        <p:attrNameLst>
                                          <p:attrName>ppt_h</p:attrName>
                                        </p:attrNameLst>
                                      </p:cBhvr>
                                      <p:tavLst>
                                        <p:tav tm="0">
                                          <p:val>
                                            <p:fltVal val="0"/>
                                          </p:val>
                                        </p:tav>
                                        <p:tav tm="100000">
                                          <p:val>
                                            <p:strVal val="#ppt_h"/>
                                          </p:val>
                                        </p:tav>
                                      </p:tavLst>
                                    </p:anim>
                                    <p:animEffect transition="in" filter="fade">
                                      <p:cBhvr>
                                        <p:cTn id="126" dur="500"/>
                                        <p:tgtEl>
                                          <p:spTgt spid="50"/>
                                        </p:tgtEl>
                                      </p:cBhvr>
                                    </p:animEffect>
                                  </p:childTnLst>
                                </p:cTn>
                              </p:par>
                              <p:par>
                                <p:cTn id="127" presetID="53" presetClass="entr" presetSubtype="16" fill="hold" grpId="0" nodeType="withEffect">
                                  <p:stCondLst>
                                    <p:cond delay="500"/>
                                  </p:stCondLst>
                                  <p:childTnLst>
                                    <p:set>
                                      <p:cBhvr>
                                        <p:cTn id="128" dur="1" fill="hold">
                                          <p:stCondLst>
                                            <p:cond delay="0"/>
                                          </p:stCondLst>
                                        </p:cTn>
                                        <p:tgtEl>
                                          <p:spTgt spid="51"/>
                                        </p:tgtEl>
                                        <p:attrNameLst>
                                          <p:attrName>style.visibility</p:attrName>
                                        </p:attrNameLst>
                                      </p:cBhvr>
                                      <p:to>
                                        <p:strVal val="visible"/>
                                      </p:to>
                                    </p:set>
                                    <p:anim calcmode="lin" valueType="num">
                                      <p:cBhvr>
                                        <p:cTn id="129" dur="500" fill="hold"/>
                                        <p:tgtEl>
                                          <p:spTgt spid="51"/>
                                        </p:tgtEl>
                                        <p:attrNameLst>
                                          <p:attrName>ppt_w</p:attrName>
                                        </p:attrNameLst>
                                      </p:cBhvr>
                                      <p:tavLst>
                                        <p:tav tm="0">
                                          <p:val>
                                            <p:fltVal val="0"/>
                                          </p:val>
                                        </p:tav>
                                        <p:tav tm="100000">
                                          <p:val>
                                            <p:strVal val="#ppt_w"/>
                                          </p:val>
                                        </p:tav>
                                      </p:tavLst>
                                    </p:anim>
                                    <p:anim calcmode="lin" valueType="num">
                                      <p:cBhvr>
                                        <p:cTn id="130" dur="500" fill="hold"/>
                                        <p:tgtEl>
                                          <p:spTgt spid="51"/>
                                        </p:tgtEl>
                                        <p:attrNameLst>
                                          <p:attrName>ppt_h</p:attrName>
                                        </p:attrNameLst>
                                      </p:cBhvr>
                                      <p:tavLst>
                                        <p:tav tm="0">
                                          <p:val>
                                            <p:fltVal val="0"/>
                                          </p:val>
                                        </p:tav>
                                        <p:tav tm="100000">
                                          <p:val>
                                            <p:strVal val="#ppt_h"/>
                                          </p:val>
                                        </p:tav>
                                      </p:tavLst>
                                    </p:anim>
                                    <p:animEffect transition="in" filter="fade">
                                      <p:cBhvr>
                                        <p:cTn id="131" dur="500"/>
                                        <p:tgtEl>
                                          <p:spTgt spid="51"/>
                                        </p:tgtEl>
                                      </p:cBhvr>
                                    </p:animEffect>
                                  </p:childTnLst>
                                </p:cTn>
                              </p:par>
                              <p:par>
                                <p:cTn id="132" presetID="53" presetClass="entr" presetSubtype="16" fill="hold" grpId="0" nodeType="withEffect">
                                  <p:stCondLst>
                                    <p:cond delay="750"/>
                                  </p:stCondLst>
                                  <p:childTnLst>
                                    <p:set>
                                      <p:cBhvr>
                                        <p:cTn id="133" dur="1" fill="hold">
                                          <p:stCondLst>
                                            <p:cond delay="0"/>
                                          </p:stCondLst>
                                        </p:cTn>
                                        <p:tgtEl>
                                          <p:spTgt spid="52"/>
                                        </p:tgtEl>
                                        <p:attrNameLst>
                                          <p:attrName>style.visibility</p:attrName>
                                        </p:attrNameLst>
                                      </p:cBhvr>
                                      <p:to>
                                        <p:strVal val="visible"/>
                                      </p:to>
                                    </p:set>
                                    <p:anim calcmode="lin" valueType="num">
                                      <p:cBhvr>
                                        <p:cTn id="134" dur="500" fill="hold"/>
                                        <p:tgtEl>
                                          <p:spTgt spid="52"/>
                                        </p:tgtEl>
                                        <p:attrNameLst>
                                          <p:attrName>ppt_w</p:attrName>
                                        </p:attrNameLst>
                                      </p:cBhvr>
                                      <p:tavLst>
                                        <p:tav tm="0">
                                          <p:val>
                                            <p:fltVal val="0"/>
                                          </p:val>
                                        </p:tav>
                                        <p:tav tm="100000">
                                          <p:val>
                                            <p:strVal val="#ppt_w"/>
                                          </p:val>
                                        </p:tav>
                                      </p:tavLst>
                                    </p:anim>
                                    <p:anim calcmode="lin" valueType="num">
                                      <p:cBhvr>
                                        <p:cTn id="135" dur="500" fill="hold"/>
                                        <p:tgtEl>
                                          <p:spTgt spid="52"/>
                                        </p:tgtEl>
                                        <p:attrNameLst>
                                          <p:attrName>ppt_h</p:attrName>
                                        </p:attrNameLst>
                                      </p:cBhvr>
                                      <p:tavLst>
                                        <p:tav tm="0">
                                          <p:val>
                                            <p:fltVal val="0"/>
                                          </p:val>
                                        </p:tav>
                                        <p:tav tm="100000">
                                          <p:val>
                                            <p:strVal val="#ppt_h"/>
                                          </p:val>
                                        </p:tav>
                                      </p:tavLst>
                                    </p:anim>
                                    <p:animEffect transition="in" filter="fade">
                                      <p:cBhvr>
                                        <p:cTn id="136" dur="500"/>
                                        <p:tgtEl>
                                          <p:spTgt spid="52"/>
                                        </p:tgtEl>
                                      </p:cBhvr>
                                    </p:animEffect>
                                  </p:childTnLst>
                                </p:cTn>
                              </p:par>
                              <p:par>
                                <p:cTn id="137" presetID="53" presetClass="entr" presetSubtype="16" fill="hold" nodeType="withEffect">
                                  <p:stCondLst>
                                    <p:cond delay="1000"/>
                                  </p:stCondLst>
                                  <p:childTnLst>
                                    <p:set>
                                      <p:cBhvr>
                                        <p:cTn id="138" dur="1" fill="hold">
                                          <p:stCondLst>
                                            <p:cond delay="0"/>
                                          </p:stCondLst>
                                        </p:cTn>
                                        <p:tgtEl>
                                          <p:spTgt spid="53"/>
                                        </p:tgtEl>
                                        <p:attrNameLst>
                                          <p:attrName>style.visibility</p:attrName>
                                        </p:attrNameLst>
                                      </p:cBhvr>
                                      <p:to>
                                        <p:strVal val="visible"/>
                                      </p:to>
                                    </p:set>
                                    <p:anim calcmode="lin" valueType="num">
                                      <p:cBhvr>
                                        <p:cTn id="139" dur="500" fill="hold"/>
                                        <p:tgtEl>
                                          <p:spTgt spid="53"/>
                                        </p:tgtEl>
                                        <p:attrNameLst>
                                          <p:attrName>ppt_w</p:attrName>
                                        </p:attrNameLst>
                                      </p:cBhvr>
                                      <p:tavLst>
                                        <p:tav tm="0">
                                          <p:val>
                                            <p:fltVal val="0"/>
                                          </p:val>
                                        </p:tav>
                                        <p:tav tm="100000">
                                          <p:val>
                                            <p:strVal val="#ppt_w"/>
                                          </p:val>
                                        </p:tav>
                                      </p:tavLst>
                                    </p:anim>
                                    <p:anim calcmode="lin" valueType="num">
                                      <p:cBhvr>
                                        <p:cTn id="140" dur="500" fill="hold"/>
                                        <p:tgtEl>
                                          <p:spTgt spid="53"/>
                                        </p:tgtEl>
                                        <p:attrNameLst>
                                          <p:attrName>ppt_h</p:attrName>
                                        </p:attrNameLst>
                                      </p:cBhvr>
                                      <p:tavLst>
                                        <p:tav tm="0">
                                          <p:val>
                                            <p:fltVal val="0"/>
                                          </p:val>
                                        </p:tav>
                                        <p:tav tm="100000">
                                          <p:val>
                                            <p:strVal val="#ppt_h"/>
                                          </p:val>
                                        </p:tav>
                                      </p:tavLst>
                                    </p:anim>
                                    <p:animEffect transition="in" filter="fade">
                                      <p:cBhvr>
                                        <p:cTn id="141" dur="500"/>
                                        <p:tgtEl>
                                          <p:spTgt spid="53"/>
                                        </p:tgtEl>
                                      </p:cBhvr>
                                    </p:animEffect>
                                  </p:childTnLst>
                                </p:cTn>
                              </p:par>
                            </p:childTnLst>
                          </p:cTn>
                        </p:par>
                        <p:par>
                          <p:cTn id="142" fill="hold">
                            <p:stCondLst>
                              <p:cond delay="5500"/>
                            </p:stCondLst>
                            <p:childTnLst>
                              <p:par>
                                <p:cTn id="143" presetID="47" presetClass="entr" presetSubtype="0" fill="hold" grpId="0" nodeType="afterEffect">
                                  <p:stCondLst>
                                    <p:cond delay="0"/>
                                  </p:stCondLst>
                                  <p:childTnLst>
                                    <p:set>
                                      <p:cBhvr>
                                        <p:cTn id="144" dur="1" fill="hold">
                                          <p:stCondLst>
                                            <p:cond delay="0"/>
                                          </p:stCondLst>
                                        </p:cTn>
                                        <p:tgtEl>
                                          <p:spTgt spid="67"/>
                                        </p:tgtEl>
                                        <p:attrNameLst>
                                          <p:attrName>style.visibility</p:attrName>
                                        </p:attrNameLst>
                                      </p:cBhvr>
                                      <p:to>
                                        <p:strVal val="visible"/>
                                      </p:to>
                                    </p:set>
                                    <p:animEffect transition="in" filter="fade">
                                      <p:cBhvr>
                                        <p:cTn id="145" dur="500"/>
                                        <p:tgtEl>
                                          <p:spTgt spid="67"/>
                                        </p:tgtEl>
                                      </p:cBhvr>
                                    </p:animEffect>
                                    <p:anim calcmode="lin" valueType="num">
                                      <p:cBhvr>
                                        <p:cTn id="146" dur="500" fill="hold"/>
                                        <p:tgtEl>
                                          <p:spTgt spid="67"/>
                                        </p:tgtEl>
                                        <p:attrNameLst>
                                          <p:attrName>ppt_x</p:attrName>
                                        </p:attrNameLst>
                                      </p:cBhvr>
                                      <p:tavLst>
                                        <p:tav tm="0">
                                          <p:val>
                                            <p:strVal val="#ppt_x"/>
                                          </p:val>
                                        </p:tav>
                                        <p:tav tm="100000">
                                          <p:val>
                                            <p:strVal val="#ppt_x"/>
                                          </p:val>
                                        </p:tav>
                                      </p:tavLst>
                                    </p:anim>
                                    <p:anim calcmode="lin" valueType="num">
                                      <p:cBhvr>
                                        <p:cTn id="147" dur="500" fill="hold"/>
                                        <p:tgtEl>
                                          <p:spTgt spid="67"/>
                                        </p:tgtEl>
                                        <p:attrNameLst>
                                          <p:attrName>ppt_y</p:attrName>
                                        </p:attrNameLst>
                                      </p:cBhvr>
                                      <p:tavLst>
                                        <p:tav tm="0">
                                          <p:val>
                                            <p:strVal val="#ppt_y-.1"/>
                                          </p:val>
                                        </p:tav>
                                        <p:tav tm="100000">
                                          <p:val>
                                            <p:strVal val="#ppt_y"/>
                                          </p:val>
                                        </p:tav>
                                      </p:tavLst>
                                    </p:anim>
                                  </p:childTnLst>
                                </p:cTn>
                              </p:par>
                            </p:childTnLst>
                          </p:cTn>
                        </p:par>
                        <p:par>
                          <p:cTn id="148" fill="hold">
                            <p:stCondLst>
                              <p:cond delay="6000"/>
                            </p:stCondLst>
                            <p:childTnLst>
                              <p:par>
                                <p:cTn id="149" presetID="14" presetClass="entr" presetSubtype="10" fill="hold" nodeType="afterEffect">
                                  <p:stCondLst>
                                    <p:cond delay="0"/>
                                  </p:stCondLst>
                                  <p:childTnLst>
                                    <p:set>
                                      <p:cBhvr>
                                        <p:cTn id="150" dur="1" fill="hold">
                                          <p:stCondLst>
                                            <p:cond delay="0"/>
                                          </p:stCondLst>
                                        </p:cTn>
                                        <p:tgtEl>
                                          <p:spTgt spid="77"/>
                                        </p:tgtEl>
                                        <p:attrNameLst>
                                          <p:attrName>style.visibility</p:attrName>
                                        </p:attrNameLst>
                                      </p:cBhvr>
                                      <p:to>
                                        <p:strVal val="visible"/>
                                      </p:to>
                                    </p:set>
                                    <p:animEffect transition="in" filter="randombar(horizontal)">
                                      <p:cBhvr>
                                        <p:cTn id="151"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5" grpId="0" animBg="1"/>
      <p:bldP spid="6" grpId="0" animBg="1"/>
      <p:bldP spid="7" grpId="0" animBg="1"/>
      <p:bldP spid="19" grpId="0" animBg="1"/>
      <p:bldP spid="20" grpId="0" animBg="1"/>
      <p:bldP spid="21" grpId="0" animBg="1"/>
      <p:bldP spid="22" grpId="0" animBg="1"/>
      <p:bldP spid="34" grpId="0" animBg="1"/>
      <p:bldP spid="35" grpId="0" animBg="1"/>
      <p:bldP spid="36" grpId="0" animBg="1"/>
      <p:bldP spid="37" grpId="0" animBg="1"/>
      <p:bldP spid="49" grpId="0" animBg="1"/>
      <p:bldP spid="50" grpId="0" animBg="1"/>
      <p:bldP spid="51" grpId="0" animBg="1"/>
      <p:bldP spid="52" grpId="0" animBg="1"/>
      <p:bldP spid="64" grpId="0"/>
      <p:bldP spid="65" grpId="0"/>
      <p:bldP spid="66" grpId="0"/>
      <p:bldP spid="6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102" name="图片 101"/>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a:fillRect/>
          </a:stretch>
        </p:blipFill>
        <p:spPr>
          <a:xfrm>
            <a:off x="-148489" y="3393943"/>
            <a:ext cx="9442168" cy="204314"/>
          </a:xfrm>
          <a:prstGeom prst="rect">
            <a:avLst/>
          </a:prstGeom>
        </p:spPr>
      </p:pic>
      <p:pic>
        <p:nvPicPr>
          <p:cNvPr id="103" name="图片 102"/>
          <p:cNvPicPr>
            <a:picLocks noChangeAspect="1"/>
          </p:cNvPicPr>
          <p:nvPr/>
        </p:nvPicPr>
        <p:blipFill rotWithShape="1">
          <a:blip r:embed="rId5">
            <a:extLst>
              <a:ext uri="{BEBA8EAE-BF5A-486C-A8C5-ECC9F3942E4B}">
                <a14:imgProps xmlns:a14="http://schemas.microsoft.com/office/drawing/2010/main">
                  <a14:imgLayer r:embed="rId4">
                    <a14:imgEffect>
                      <a14:colorTemperature colorTemp="5900"/>
                    </a14:imgEffect>
                    <a14:imgEffect>
                      <a14:saturation sat="66000"/>
                    </a14:imgEffect>
                  </a14:imgLayer>
                </a14:imgProps>
              </a:ext>
            </a:extLst>
          </a:blip>
          <a:srcRect t="76775"/>
          <a:stretch>
            <a:fillRect/>
          </a:stretch>
        </p:blipFill>
        <p:spPr>
          <a:xfrm flipV="1">
            <a:off x="-148489" y="2166020"/>
            <a:ext cx="9442168" cy="209031"/>
          </a:xfrm>
          <a:prstGeom prst="rect">
            <a:avLst/>
          </a:prstGeom>
        </p:spPr>
      </p:pic>
      <p:grpSp>
        <p:nvGrpSpPr>
          <p:cNvPr id="104" name="组合 103"/>
          <p:cNvGrpSpPr/>
          <p:nvPr/>
        </p:nvGrpSpPr>
        <p:grpSpPr>
          <a:xfrm>
            <a:off x="1485476" y="2269757"/>
            <a:ext cx="1233306" cy="1232860"/>
            <a:chOff x="435203" y="2733903"/>
            <a:chExt cx="1644194" cy="1644194"/>
          </a:xfrm>
        </p:grpSpPr>
        <p:grpSp>
          <p:nvGrpSpPr>
            <p:cNvPr id="105" name="组合 104"/>
            <p:cNvGrpSpPr/>
            <p:nvPr/>
          </p:nvGrpSpPr>
          <p:grpSpPr>
            <a:xfrm>
              <a:off x="435203" y="2733903"/>
              <a:ext cx="1644194" cy="1644194"/>
              <a:chOff x="5219336" y="1411604"/>
              <a:chExt cx="2903584" cy="2903584"/>
            </a:xfrm>
          </p:grpSpPr>
          <p:sp>
            <p:nvSpPr>
              <p:cNvPr id="107" name="椭圆 106"/>
              <p:cNvSpPr/>
              <p:nvPr/>
            </p:nvSpPr>
            <p:spPr>
              <a:xfrm>
                <a:off x="5219336" y="1411604"/>
                <a:ext cx="2903584" cy="2903584"/>
              </a:xfrm>
              <a:prstGeom prst="ellipse">
                <a:avLst/>
              </a:prstGeom>
              <a:gradFill flip="none" rotWithShape="1">
                <a:gsLst>
                  <a:gs pos="0">
                    <a:srgbClr val="F9F9F9"/>
                  </a:gs>
                  <a:gs pos="100000">
                    <a:schemeClr val="bg1">
                      <a:lumMod val="85000"/>
                    </a:schemeClr>
                  </a:gs>
                </a:gsLst>
                <a:lin ang="2700000" scaled="1"/>
                <a:tileRect/>
              </a:gradFill>
              <a:ln w="31750">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a:off x="5787323" y="1979591"/>
                <a:ext cx="1767610" cy="1767610"/>
              </a:xfrm>
              <a:prstGeom prst="ellipse">
                <a:avLst/>
              </a:prstGeom>
              <a:gradFill>
                <a:gsLst>
                  <a:gs pos="100000">
                    <a:schemeClr val="bg1"/>
                  </a:gs>
                  <a:gs pos="0">
                    <a:srgbClr val="D1D1D1"/>
                  </a:gs>
                </a:gsLst>
                <a:lin ang="27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a:off x="5956263" y="2148531"/>
                <a:ext cx="1429731" cy="142973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a:off x="6014084" y="2206352"/>
                <a:ext cx="1314088" cy="1314088"/>
              </a:xfrm>
              <a:prstGeom prst="ellipse">
                <a:avLst/>
              </a:prstGeom>
              <a:gradFill>
                <a:gsLst>
                  <a:gs pos="0">
                    <a:srgbClr val="F7F7F7"/>
                  </a:gs>
                  <a:gs pos="100000">
                    <a:srgbClr val="D1D1D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a:off x="6078822" y="2271090"/>
                <a:ext cx="1184612" cy="1184612"/>
              </a:xfrm>
              <a:prstGeom prst="ellipse">
                <a:avLst/>
              </a:prstGeom>
              <a:gradFill>
                <a:gsLst>
                  <a:gs pos="0">
                    <a:schemeClr val="bg1"/>
                  </a:gs>
                  <a:gs pos="100000">
                    <a:srgbClr val="D1D1D1"/>
                  </a:gs>
                </a:gsLst>
                <a:lin ang="2700000" scaled="1"/>
              </a:gradFill>
              <a:ln w="31750">
                <a:gradFill flip="none" rotWithShape="1">
                  <a:gsLst>
                    <a:gs pos="0">
                      <a:schemeClr val="bg1">
                        <a:lumMod val="75000"/>
                      </a:schemeClr>
                    </a:gs>
                    <a:gs pos="100000">
                      <a:schemeClr val="bg1"/>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6" name="文本框 82"/>
            <p:cNvSpPr txBox="1"/>
            <p:nvPr/>
          </p:nvSpPr>
          <p:spPr>
            <a:xfrm>
              <a:off x="742042" y="3370120"/>
              <a:ext cx="1030514" cy="492557"/>
            </a:xfrm>
            <a:prstGeom prst="rect">
              <a:avLst/>
            </a:prstGeom>
            <a:noFill/>
          </p:spPr>
          <p:txBody>
            <a:bodyPr wrap="square" rtlCol="0">
              <a:spAutoFit/>
            </a:bodyPr>
            <a:lstStyle/>
            <a:p>
              <a:pPr algn="ctr"/>
              <a:r>
                <a:rPr lang="en-US" altLang="zh-CN" dirty="0">
                  <a:solidFill>
                    <a:schemeClr val="tx1">
                      <a:lumMod val="50000"/>
                      <a:lumOff val="50000"/>
                    </a:schemeClr>
                  </a:solidFill>
                  <a:latin typeface="Impact" panose="020B0806030902050204" pitchFamily="34" charset="0"/>
                </a:rPr>
                <a:t>7</a:t>
              </a:r>
              <a:r>
                <a:rPr lang="zh-CN" altLang="en-US" dirty="0">
                  <a:solidFill>
                    <a:schemeClr val="tx1">
                      <a:lumMod val="50000"/>
                      <a:lumOff val="50000"/>
                    </a:schemeClr>
                  </a:solidFill>
                  <a:latin typeface="Impact" panose="020B0806030902050204" pitchFamily="34" charset="0"/>
                </a:rPr>
                <a:t>月</a:t>
              </a:r>
            </a:p>
          </p:txBody>
        </p:sp>
      </p:grpSp>
      <p:grpSp>
        <p:nvGrpSpPr>
          <p:cNvPr id="112" name="组合 111"/>
          <p:cNvGrpSpPr/>
          <p:nvPr/>
        </p:nvGrpSpPr>
        <p:grpSpPr>
          <a:xfrm>
            <a:off x="2674032" y="2269757"/>
            <a:ext cx="1233306" cy="1232860"/>
            <a:chOff x="2854553" y="2733903"/>
            <a:chExt cx="1644194" cy="1644194"/>
          </a:xfrm>
        </p:grpSpPr>
        <p:grpSp>
          <p:nvGrpSpPr>
            <p:cNvPr id="113" name="组合 112"/>
            <p:cNvGrpSpPr/>
            <p:nvPr/>
          </p:nvGrpSpPr>
          <p:grpSpPr>
            <a:xfrm>
              <a:off x="2854553" y="2733903"/>
              <a:ext cx="1644194" cy="1644194"/>
              <a:chOff x="5219336" y="1411604"/>
              <a:chExt cx="2903584" cy="2903584"/>
            </a:xfrm>
          </p:grpSpPr>
          <p:sp>
            <p:nvSpPr>
              <p:cNvPr id="115" name="椭圆 114"/>
              <p:cNvSpPr/>
              <p:nvPr/>
            </p:nvSpPr>
            <p:spPr>
              <a:xfrm>
                <a:off x="5219336" y="1411604"/>
                <a:ext cx="2903584" cy="2903584"/>
              </a:xfrm>
              <a:prstGeom prst="ellipse">
                <a:avLst/>
              </a:prstGeom>
              <a:gradFill flip="none" rotWithShape="1">
                <a:gsLst>
                  <a:gs pos="0">
                    <a:srgbClr val="F9F9F9"/>
                  </a:gs>
                  <a:gs pos="100000">
                    <a:schemeClr val="bg1">
                      <a:lumMod val="85000"/>
                    </a:schemeClr>
                  </a:gs>
                </a:gsLst>
                <a:lin ang="2700000" scaled="1"/>
                <a:tileRect/>
              </a:gradFill>
              <a:ln w="31750">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p:cNvSpPr/>
              <p:nvPr/>
            </p:nvSpPr>
            <p:spPr>
              <a:xfrm>
                <a:off x="5787323" y="1979591"/>
                <a:ext cx="1767610" cy="1767610"/>
              </a:xfrm>
              <a:prstGeom prst="ellipse">
                <a:avLst/>
              </a:prstGeom>
              <a:gradFill>
                <a:gsLst>
                  <a:gs pos="100000">
                    <a:schemeClr val="bg1"/>
                  </a:gs>
                  <a:gs pos="0">
                    <a:srgbClr val="D1D1D1"/>
                  </a:gs>
                </a:gsLst>
                <a:lin ang="27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5956263" y="2148531"/>
                <a:ext cx="1429731" cy="142973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a:off x="6014084" y="2206352"/>
                <a:ext cx="1314088" cy="1314088"/>
              </a:xfrm>
              <a:prstGeom prst="ellipse">
                <a:avLst/>
              </a:prstGeom>
              <a:gradFill>
                <a:gsLst>
                  <a:gs pos="0">
                    <a:srgbClr val="F7F7F7"/>
                  </a:gs>
                  <a:gs pos="100000">
                    <a:srgbClr val="D1D1D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6078822" y="2271090"/>
                <a:ext cx="1184612" cy="1184612"/>
              </a:xfrm>
              <a:prstGeom prst="ellipse">
                <a:avLst/>
              </a:prstGeom>
              <a:gradFill>
                <a:gsLst>
                  <a:gs pos="0">
                    <a:schemeClr val="bg1"/>
                  </a:gs>
                  <a:gs pos="100000">
                    <a:srgbClr val="D1D1D1"/>
                  </a:gs>
                </a:gsLst>
                <a:lin ang="2700000" scaled="1"/>
              </a:gradFill>
              <a:ln w="31750">
                <a:gradFill flip="none" rotWithShape="1">
                  <a:gsLst>
                    <a:gs pos="0">
                      <a:schemeClr val="bg1">
                        <a:lumMod val="75000"/>
                      </a:schemeClr>
                    </a:gs>
                    <a:gs pos="100000">
                      <a:schemeClr val="bg1"/>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4" name="文本框 83"/>
            <p:cNvSpPr txBox="1"/>
            <p:nvPr/>
          </p:nvSpPr>
          <p:spPr>
            <a:xfrm>
              <a:off x="3161392" y="3370120"/>
              <a:ext cx="1030514" cy="492557"/>
            </a:xfrm>
            <a:prstGeom prst="rect">
              <a:avLst/>
            </a:prstGeom>
            <a:noFill/>
          </p:spPr>
          <p:txBody>
            <a:bodyPr wrap="square" rtlCol="0">
              <a:spAutoFit/>
            </a:bodyPr>
            <a:lstStyle/>
            <a:p>
              <a:pPr algn="ctr"/>
              <a:r>
                <a:rPr lang="en-US" altLang="zh-CN" dirty="0">
                  <a:solidFill>
                    <a:schemeClr val="tx1">
                      <a:lumMod val="50000"/>
                      <a:lumOff val="50000"/>
                    </a:schemeClr>
                  </a:solidFill>
                  <a:latin typeface="Impact" panose="020B0806030902050204" pitchFamily="34" charset="0"/>
                </a:rPr>
                <a:t>8</a:t>
              </a:r>
              <a:r>
                <a:rPr lang="zh-CN" altLang="en-US" dirty="0">
                  <a:solidFill>
                    <a:schemeClr val="tx1">
                      <a:lumMod val="50000"/>
                      <a:lumOff val="50000"/>
                    </a:schemeClr>
                  </a:solidFill>
                  <a:latin typeface="Impact" panose="020B0806030902050204" pitchFamily="34" charset="0"/>
                </a:rPr>
                <a:t>月</a:t>
              </a:r>
            </a:p>
          </p:txBody>
        </p:sp>
      </p:grpSp>
      <p:grpSp>
        <p:nvGrpSpPr>
          <p:cNvPr id="120" name="组合 119"/>
          <p:cNvGrpSpPr/>
          <p:nvPr/>
        </p:nvGrpSpPr>
        <p:grpSpPr>
          <a:xfrm>
            <a:off x="3862588" y="2269757"/>
            <a:ext cx="1233306" cy="1232860"/>
            <a:chOff x="5273903" y="2733903"/>
            <a:chExt cx="1644194" cy="1644194"/>
          </a:xfrm>
        </p:grpSpPr>
        <p:grpSp>
          <p:nvGrpSpPr>
            <p:cNvPr id="121" name="组合 120"/>
            <p:cNvGrpSpPr/>
            <p:nvPr/>
          </p:nvGrpSpPr>
          <p:grpSpPr>
            <a:xfrm>
              <a:off x="5273903" y="2733903"/>
              <a:ext cx="1644194" cy="1644194"/>
              <a:chOff x="5219336" y="1411604"/>
              <a:chExt cx="2903584" cy="2903584"/>
            </a:xfrm>
          </p:grpSpPr>
          <p:sp>
            <p:nvSpPr>
              <p:cNvPr id="123" name="椭圆 122"/>
              <p:cNvSpPr/>
              <p:nvPr/>
            </p:nvSpPr>
            <p:spPr>
              <a:xfrm>
                <a:off x="5219336" y="1411604"/>
                <a:ext cx="2903584" cy="2903584"/>
              </a:xfrm>
              <a:prstGeom prst="ellipse">
                <a:avLst/>
              </a:prstGeom>
              <a:gradFill flip="none" rotWithShape="1">
                <a:gsLst>
                  <a:gs pos="0">
                    <a:srgbClr val="F9F9F9"/>
                  </a:gs>
                  <a:gs pos="100000">
                    <a:schemeClr val="bg1">
                      <a:lumMod val="85000"/>
                    </a:schemeClr>
                  </a:gs>
                </a:gsLst>
                <a:lin ang="2700000" scaled="1"/>
                <a:tileRect/>
              </a:gradFill>
              <a:ln w="31750">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a:off x="5787323" y="1979591"/>
                <a:ext cx="1767610" cy="1767610"/>
              </a:xfrm>
              <a:prstGeom prst="ellipse">
                <a:avLst/>
              </a:prstGeom>
              <a:gradFill>
                <a:gsLst>
                  <a:gs pos="100000">
                    <a:schemeClr val="bg1"/>
                  </a:gs>
                  <a:gs pos="0">
                    <a:srgbClr val="D1D1D1"/>
                  </a:gs>
                </a:gsLst>
                <a:lin ang="27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椭圆 124"/>
              <p:cNvSpPr/>
              <p:nvPr/>
            </p:nvSpPr>
            <p:spPr>
              <a:xfrm>
                <a:off x="5956263" y="2148531"/>
                <a:ext cx="1429731" cy="142973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p:cNvSpPr/>
              <p:nvPr/>
            </p:nvSpPr>
            <p:spPr>
              <a:xfrm>
                <a:off x="6014084" y="2206352"/>
                <a:ext cx="1314088" cy="1314088"/>
              </a:xfrm>
              <a:prstGeom prst="ellipse">
                <a:avLst/>
              </a:prstGeom>
              <a:gradFill>
                <a:gsLst>
                  <a:gs pos="0">
                    <a:srgbClr val="F7F7F7"/>
                  </a:gs>
                  <a:gs pos="100000">
                    <a:srgbClr val="D1D1D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p:cNvSpPr/>
              <p:nvPr/>
            </p:nvSpPr>
            <p:spPr>
              <a:xfrm>
                <a:off x="6078822" y="2271090"/>
                <a:ext cx="1184612" cy="1184612"/>
              </a:xfrm>
              <a:prstGeom prst="ellipse">
                <a:avLst/>
              </a:prstGeom>
              <a:gradFill>
                <a:gsLst>
                  <a:gs pos="0">
                    <a:schemeClr val="bg1"/>
                  </a:gs>
                  <a:gs pos="100000">
                    <a:srgbClr val="D1D1D1"/>
                  </a:gs>
                </a:gsLst>
                <a:lin ang="2700000" scaled="1"/>
              </a:gradFill>
              <a:ln w="31750">
                <a:gradFill flip="none" rotWithShape="1">
                  <a:gsLst>
                    <a:gs pos="0">
                      <a:schemeClr val="bg1">
                        <a:lumMod val="75000"/>
                      </a:schemeClr>
                    </a:gs>
                    <a:gs pos="100000">
                      <a:schemeClr val="bg1"/>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2" name="文本框 84"/>
            <p:cNvSpPr txBox="1"/>
            <p:nvPr/>
          </p:nvSpPr>
          <p:spPr>
            <a:xfrm>
              <a:off x="5575358" y="3370120"/>
              <a:ext cx="1030514" cy="492557"/>
            </a:xfrm>
            <a:prstGeom prst="rect">
              <a:avLst/>
            </a:prstGeom>
            <a:noFill/>
          </p:spPr>
          <p:txBody>
            <a:bodyPr wrap="square" rtlCol="0">
              <a:spAutoFit/>
            </a:bodyPr>
            <a:lstStyle/>
            <a:p>
              <a:pPr algn="ctr"/>
              <a:r>
                <a:rPr lang="en-US" altLang="zh-CN" dirty="0">
                  <a:solidFill>
                    <a:schemeClr val="tx1">
                      <a:lumMod val="50000"/>
                      <a:lumOff val="50000"/>
                    </a:schemeClr>
                  </a:solidFill>
                  <a:latin typeface="Impact" panose="020B0806030902050204" pitchFamily="34" charset="0"/>
                </a:rPr>
                <a:t>9</a:t>
              </a:r>
              <a:r>
                <a:rPr lang="zh-CN" altLang="en-US" dirty="0">
                  <a:solidFill>
                    <a:schemeClr val="tx1">
                      <a:lumMod val="50000"/>
                      <a:lumOff val="50000"/>
                    </a:schemeClr>
                  </a:solidFill>
                  <a:latin typeface="Impact" panose="020B0806030902050204" pitchFamily="34" charset="0"/>
                </a:rPr>
                <a:t>月</a:t>
              </a:r>
            </a:p>
          </p:txBody>
        </p:sp>
      </p:grpSp>
      <p:grpSp>
        <p:nvGrpSpPr>
          <p:cNvPr id="128" name="组合 127"/>
          <p:cNvGrpSpPr/>
          <p:nvPr/>
        </p:nvGrpSpPr>
        <p:grpSpPr>
          <a:xfrm>
            <a:off x="5051144" y="2269757"/>
            <a:ext cx="1233306" cy="1232860"/>
            <a:chOff x="7693253" y="2733903"/>
            <a:chExt cx="1644194" cy="1644194"/>
          </a:xfrm>
        </p:grpSpPr>
        <p:grpSp>
          <p:nvGrpSpPr>
            <p:cNvPr id="129" name="组合 128"/>
            <p:cNvGrpSpPr/>
            <p:nvPr/>
          </p:nvGrpSpPr>
          <p:grpSpPr>
            <a:xfrm>
              <a:off x="7693253" y="2733903"/>
              <a:ext cx="1644194" cy="1644194"/>
              <a:chOff x="5219336" y="1411604"/>
              <a:chExt cx="2903584" cy="2903584"/>
            </a:xfrm>
          </p:grpSpPr>
          <p:sp>
            <p:nvSpPr>
              <p:cNvPr id="131" name="椭圆 130"/>
              <p:cNvSpPr/>
              <p:nvPr/>
            </p:nvSpPr>
            <p:spPr>
              <a:xfrm>
                <a:off x="5219336" y="1411604"/>
                <a:ext cx="2903584" cy="2903584"/>
              </a:xfrm>
              <a:prstGeom prst="ellipse">
                <a:avLst/>
              </a:prstGeom>
              <a:gradFill flip="none" rotWithShape="1">
                <a:gsLst>
                  <a:gs pos="0">
                    <a:srgbClr val="F9F9F9"/>
                  </a:gs>
                  <a:gs pos="100000">
                    <a:schemeClr val="bg1">
                      <a:lumMod val="85000"/>
                    </a:schemeClr>
                  </a:gs>
                </a:gsLst>
                <a:lin ang="2700000" scaled="1"/>
                <a:tileRect/>
              </a:gradFill>
              <a:ln w="31750">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椭圆 131"/>
              <p:cNvSpPr/>
              <p:nvPr/>
            </p:nvSpPr>
            <p:spPr>
              <a:xfrm>
                <a:off x="5787323" y="1979591"/>
                <a:ext cx="1767610" cy="1767610"/>
              </a:xfrm>
              <a:prstGeom prst="ellipse">
                <a:avLst/>
              </a:prstGeom>
              <a:gradFill>
                <a:gsLst>
                  <a:gs pos="100000">
                    <a:schemeClr val="bg1"/>
                  </a:gs>
                  <a:gs pos="0">
                    <a:srgbClr val="D1D1D1"/>
                  </a:gs>
                </a:gsLst>
                <a:lin ang="27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椭圆 132"/>
              <p:cNvSpPr/>
              <p:nvPr/>
            </p:nvSpPr>
            <p:spPr>
              <a:xfrm>
                <a:off x="5956263" y="2148531"/>
                <a:ext cx="1429731" cy="142973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椭圆 133"/>
              <p:cNvSpPr/>
              <p:nvPr/>
            </p:nvSpPr>
            <p:spPr>
              <a:xfrm>
                <a:off x="6014084" y="2206352"/>
                <a:ext cx="1314088" cy="1314088"/>
              </a:xfrm>
              <a:prstGeom prst="ellipse">
                <a:avLst/>
              </a:prstGeom>
              <a:gradFill>
                <a:gsLst>
                  <a:gs pos="0">
                    <a:srgbClr val="F7F7F7"/>
                  </a:gs>
                  <a:gs pos="100000">
                    <a:srgbClr val="D1D1D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椭圆 134"/>
              <p:cNvSpPr/>
              <p:nvPr/>
            </p:nvSpPr>
            <p:spPr>
              <a:xfrm>
                <a:off x="6078822" y="2271090"/>
                <a:ext cx="1184612" cy="1184612"/>
              </a:xfrm>
              <a:prstGeom prst="ellipse">
                <a:avLst/>
              </a:prstGeom>
              <a:gradFill>
                <a:gsLst>
                  <a:gs pos="0">
                    <a:schemeClr val="bg1"/>
                  </a:gs>
                  <a:gs pos="100000">
                    <a:srgbClr val="D1D1D1"/>
                  </a:gs>
                </a:gsLst>
                <a:lin ang="2700000" scaled="1"/>
              </a:gradFill>
              <a:ln w="31750">
                <a:gradFill flip="none" rotWithShape="1">
                  <a:gsLst>
                    <a:gs pos="0">
                      <a:schemeClr val="bg1">
                        <a:lumMod val="75000"/>
                      </a:schemeClr>
                    </a:gs>
                    <a:gs pos="100000">
                      <a:schemeClr val="bg1"/>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0" name="文本框 85"/>
            <p:cNvSpPr txBox="1"/>
            <p:nvPr/>
          </p:nvSpPr>
          <p:spPr>
            <a:xfrm>
              <a:off x="8000092" y="3370120"/>
              <a:ext cx="1030514" cy="492557"/>
            </a:xfrm>
            <a:prstGeom prst="rect">
              <a:avLst/>
            </a:prstGeom>
            <a:noFill/>
          </p:spPr>
          <p:txBody>
            <a:bodyPr wrap="square" rtlCol="0">
              <a:spAutoFit/>
            </a:bodyPr>
            <a:lstStyle/>
            <a:p>
              <a:pPr algn="ctr"/>
              <a:r>
                <a:rPr lang="en-US" altLang="zh-CN" dirty="0">
                  <a:solidFill>
                    <a:schemeClr val="tx1">
                      <a:lumMod val="50000"/>
                      <a:lumOff val="50000"/>
                    </a:schemeClr>
                  </a:solidFill>
                  <a:latin typeface="Impact" panose="020B0806030902050204" pitchFamily="34" charset="0"/>
                </a:rPr>
                <a:t>10</a:t>
              </a:r>
              <a:r>
                <a:rPr lang="zh-CN" altLang="en-US" dirty="0">
                  <a:solidFill>
                    <a:schemeClr val="tx1">
                      <a:lumMod val="50000"/>
                      <a:lumOff val="50000"/>
                    </a:schemeClr>
                  </a:solidFill>
                  <a:latin typeface="Impact" panose="020B0806030902050204" pitchFamily="34" charset="0"/>
                </a:rPr>
                <a:t>月</a:t>
              </a:r>
            </a:p>
          </p:txBody>
        </p:sp>
      </p:grpSp>
      <p:grpSp>
        <p:nvGrpSpPr>
          <p:cNvPr id="136" name="组合 135"/>
          <p:cNvGrpSpPr/>
          <p:nvPr/>
        </p:nvGrpSpPr>
        <p:grpSpPr>
          <a:xfrm>
            <a:off x="7428257" y="2269757"/>
            <a:ext cx="1233306" cy="1232860"/>
            <a:chOff x="10112603" y="2733903"/>
            <a:chExt cx="1644194" cy="1644194"/>
          </a:xfrm>
        </p:grpSpPr>
        <p:grpSp>
          <p:nvGrpSpPr>
            <p:cNvPr id="137" name="组合 136"/>
            <p:cNvGrpSpPr/>
            <p:nvPr/>
          </p:nvGrpSpPr>
          <p:grpSpPr>
            <a:xfrm>
              <a:off x="10112603" y="2733903"/>
              <a:ext cx="1644194" cy="1644194"/>
              <a:chOff x="5219336" y="1411604"/>
              <a:chExt cx="2903584" cy="2903584"/>
            </a:xfrm>
          </p:grpSpPr>
          <p:sp>
            <p:nvSpPr>
              <p:cNvPr id="139" name="椭圆 138"/>
              <p:cNvSpPr/>
              <p:nvPr/>
            </p:nvSpPr>
            <p:spPr>
              <a:xfrm>
                <a:off x="5219336" y="1411604"/>
                <a:ext cx="2903584" cy="2903584"/>
              </a:xfrm>
              <a:prstGeom prst="ellipse">
                <a:avLst/>
              </a:prstGeom>
              <a:gradFill flip="none" rotWithShape="1">
                <a:gsLst>
                  <a:gs pos="0">
                    <a:srgbClr val="F9F9F9"/>
                  </a:gs>
                  <a:gs pos="100000">
                    <a:schemeClr val="bg1">
                      <a:lumMod val="85000"/>
                    </a:schemeClr>
                  </a:gs>
                </a:gsLst>
                <a:lin ang="2700000" scaled="1"/>
                <a:tileRect/>
              </a:gradFill>
              <a:ln w="31750">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椭圆 139"/>
              <p:cNvSpPr/>
              <p:nvPr/>
            </p:nvSpPr>
            <p:spPr>
              <a:xfrm>
                <a:off x="5787323" y="1979591"/>
                <a:ext cx="1767610" cy="1767610"/>
              </a:xfrm>
              <a:prstGeom prst="ellipse">
                <a:avLst/>
              </a:prstGeom>
              <a:gradFill>
                <a:gsLst>
                  <a:gs pos="100000">
                    <a:schemeClr val="bg1"/>
                  </a:gs>
                  <a:gs pos="0">
                    <a:srgbClr val="D1D1D1"/>
                  </a:gs>
                </a:gsLst>
                <a:lin ang="27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椭圆 140"/>
              <p:cNvSpPr/>
              <p:nvPr/>
            </p:nvSpPr>
            <p:spPr>
              <a:xfrm>
                <a:off x="5956263" y="2148531"/>
                <a:ext cx="1429731" cy="142973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椭圆 141"/>
              <p:cNvSpPr/>
              <p:nvPr/>
            </p:nvSpPr>
            <p:spPr>
              <a:xfrm>
                <a:off x="6014084" y="2206352"/>
                <a:ext cx="1314088" cy="1314088"/>
              </a:xfrm>
              <a:prstGeom prst="ellipse">
                <a:avLst/>
              </a:prstGeom>
              <a:gradFill>
                <a:gsLst>
                  <a:gs pos="0">
                    <a:srgbClr val="F7F7F7"/>
                  </a:gs>
                  <a:gs pos="100000">
                    <a:srgbClr val="D1D1D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椭圆 142"/>
              <p:cNvSpPr/>
              <p:nvPr/>
            </p:nvSpPr>
            <p:spPr>
              <a:xfrm>
                <a:off x="6078822" y="2271090"/>
                <a:ext cx="1184612" cy="1184612"/>
              </a:xfrm>
              <a:prstGeom prst="ellipse">
                <a:avLst/>
              </a:prstGeom>
              <a:gradFill>
                <a:gsLst>
                  <a:gs pos="0">
                    <a:schemeClr val="bg1"/>
                  </a:gs>
                  <a:gs pos="100000">
                    <a:srgbClr val="D1D1D1"/>
                  </a:gs>
                </a:gsLst>
                <a:lin ang="2700000" scaled="1"/>
              </a:gradFill>
              <a:ln w="31750">
                <a:gradFill flip="none" rotWithShape="1">
                  <a:gsLst>
                    <a:gs pos="0">
                      <a:schemeClr val="bg1">
                        <a:lumMod val="75000"/>
                      </a:schemeClr>
                    </a:gs>
                    <a:gs pos="100000">
                      <a:schemeClr val="bg1"/>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8" name="文本框 86"/>
            <p:cNvSpPr txBox="1"/>
            <p:nvPr/>
          </p:nvSpPr>
          <p:spPr>
            <a:xfrm>
              <a:off x="10419442" y="3370120"/>
              <a:ext cx="1030514" cy="492557"/>
            </a:xfrm>
            <a:prstGeom prst="rect">
              <a:avLst/>
            </a:prstGeom>
            <a:noFill/>
          </p:spPr>
          <p:txBody>
            <a:bodyPr wrap="square" rtlCol="0">
              <a:spAutoFit/>
            </a:bodyPr>
            <a:lstStyle/>
            <a:p>
              <a:pPr algn="ctr"/>
              <a:r>
                <a:rPr lang="en-US" altLang="zh-CN">
                  <a:solidFill>
                    <a:schemeClr val="tx1">
                      <a:lumMod val="50000"/>
                      <a:lumOff val="50000"/>
                    </a:schemeClr>
                  </a:solidFill>
                  <a:latin typeface="Impact" panose="020B0806030902050204" pitchFamily="34" charset="0"/>
                </a:rPr>
                <a:t>2017</a:t>
              </a:r>
              <a:endParaRPr lang="zh-CN" altLang="en-US" dirty="0">
                <a:solidFill>
                  <a:schemeClr val="tx1">
                    <a:lumMod val="50000"/>
                    <a:lumOff val="50000"/>
                  </a:schemeClr>
                </a:solidFill>
                <a:latin typeface="Impact" panose="020B0806030902050204" pitchFamily="34" charset="0"/>
              </a:endParaRPr>
            </a:p>
          </p:txBody>
        </p:sp>
      </p:grpSp>
      <p:grpSp>
        <p:nvGrpSpPr>
          <p:cNvPr id="144" name="组合 143"/>
          <p:cNvGrpSpPr/>
          <p:nvPr/>
        </p:nvGrpSpPr>
        <p:grpSpPr>
          <a:xfrm>
            <a:off x="1494416" y="3785719"/>
            <a:ext cx="1297990" cy="824540"/>
            <a:chOff x="1992293" y="5048791"/>
            <a:chExt cx="1730428" cy="1099641"/>
          </a:xfrm>
        </p:grpSpPr>
        <p:sp>
          <p:nvSpPr>
            <p:cNvPr id="145" name="圆角矩形 144"/>
            <p:cNvSpPr/>
            <p:nvPr/>
          </p:nvSpPr>
          <p:spPr>
            <a:xfrm>
              <a:off x="1992293" y="5048791"/>
              <a:ext cx="1730428" cy="1073011"/>
            </a:xfrm>
            <a:prstGeom prst="roundRect">
              <a:avLst>
                <a:gd name="adj" fmla="val 7741"/>
              </a:avLst>
            </a:prstGeom>
            <a:gradFill flip="none" rotWithShape="1">
              <a:gsLst>
                <a:gs pos="100000">
                  <a:schemeClr val="bg1"/>
                </a:gs>
                <a:gs pos="0">
                  <a:schemeClr val="bg1">
                    <a:lumMod val="85000"/>
                  </a:schemeClr>
                </a:gs>
              </a:gsLst>
              <a:lin ang="2700000" scaled="1"/>
              <a:tileRect/>
            </a:gradFill>
            <a:ln w="15875">
              <a:gradFill flip="none" rotWithShape="1">
                <a:gsLst>
                  <a:gs pos="0">
                    <a:schemeClr val="bg1"/>
                  </a:gs>
                  <a:gs pos="100000">
                    <a:schemeClr val="bg1">
                      <a:lumMod val="75000"/>
                    </a:schemeClr>
                  </a:gs>
                </a:gsLst>
                <a:lin ang="2700000" scaled="1"/>
                <a:tileRect/>
              </a:gradFill>
            </a:ln>
            <a:effectLst>
              <a:outerShdw blurRad="355600" dist="152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6" name="组合 145"/>
            <p:cNvGrpSpPr/>
            <p:nvPr/>
          </p:nvGrpSpPr>
          <p:grpSpPr>
            <a:xfrm>
              <a:off x="2135111" y="5099591"/>
              <a:ext cx="1574656" cy="1048841"/>
              <a:chOff x="460208" y="1689010"/>
              <a:chExt cx="1574656" cy="1048841"/>
            </a:xfrm>
          </p:grpSpPr>
          <p:sp>
            <p:nvSpPr>
              <p:cNvPr id="147" name="文本框 94"/>
              <p:cNvSpPr txBox="1"/>
              <p:nvPr/>
            </p:nvSpPr>
            <p:spPr>
              <a:xfrm>
                <a:off x="606688" y="1689010"/>
                <a:ext cx="1428176" cy="451510"/>
              </a:xfrm>
              <a:prstGeom prst="rect">
                <a:avLst/>
              </a:prstGeom>
              <a:noFill/>
            </p:spPr>
            <p:txBody>
              <a:bodyPr wrap="square" rtlCol="0">
                <a:spAutoFit/>
              </a:bodyPr>
              <a:lstStyle/>
              <a:p>
                <a:r>
                  <a:rPr lang="zh-CN" altLang="en-US" sz="1600" dirty="0">
                    <a:solidFill>
                      <a:srgbClr val="0070C0"/>
                    </a:solidFill>
                    <a:latin typeface="微软雅黑" panose="020B0503020204020204" pitchFamily="34" charset="-122"/>
                    <a:ea typeface="微软雅黑" panose="020B0503020204020204" pitchFamily="34" charset="-122"/>
                  </a:rPr>
                  <a:t>添加标题</a:t>
                </a:r>
              </a:p>
            </p:txBody>
          </p:sp>
          <p:sp>
            <p:nvSpPr>
              <p:cNvPr id="148" name="文本框 95"/>
              <p:cNvSpPr txBox="1"/>
              <p:nvPr/>
            </p:nvSpPr>
            <p:spPr>
              <a:xfrm>
                <a:off x="460208" y="1974389"/>
                <a:ext cx="1444792" cy="763462"/>
              </a:xfrm>
              <a:prstGeom prst="rect">
                <a:avLst/>
              </a:prstGeom>
              <a:noFill/>
            </p:spPr>
            <p:txBody>
              <a:bodyPr wrap="square" rtlCol="0">
                <a:spAutoFit/>
              </a:bodyPr>
              <a:lstStyle/>
              <a:p>
                <a:pPr algn="just">
                  <a:lnSpc>
                    <a:spcPct val="130000"/>
                  </a:lnSpc>
                </a:pPr>
                <a:r>
                  <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grpSp>
        <p:nvGrpSpPr>
          <p:cNvPr id="149" name="组合 148"/>
          <p:cNvGrpSpPr/>
          <p:nvPr/>
        </p:nvGrpSpPr>
        <p:grpSpPr>
          <a:xfrm>
            <a:off x="296921" y="2269757"/>
            <a:ext cx="1233306" cy="1232860"/>
            <a:chOff x="435203" y="2733903"/>
            <a:chExt cx="1644194" cy="1644194"/>
          </a:xfrm>
        </p:grpSpPr>
        <p:grpSp>
          <p:nvGrpSpPr>
            <p:cNvPr id="150" name="组合 149"/>
            <p:cNvGrpSpPr/>
            <p:nvPr/>
          </p:nvGrpSpPr>
          <p:grpSpPr>
            <a:xfrm>
              <a:off x="435203" y="2733903"/>
              <a:ext cx="1644194" cy="1644194"/>
              <a:chOff x="5219336" y="1411604"/>
              <a:chExt cx="2903584" cy="2903584"/>
            </a:xfrm>
          </p:grpSpPr>
          <p:sp>
            <p:nvSpPr>
              <p:cNvPr id="152" name="椭圆 151"/>
              <p:cNvSpPr/>
              <p:nvPr/>
            </p:nvSpPr>
            <p:spPr>
              <a:xfrm>
                <a:off x="5219336" y="1411604"/>
                <a:ext cx="2903584" cy="2903584"/>
              </a:xfrm>
              <a:prstGeom prst="ellipse">
                <a:avLst/>
              </a:prstGeom>
              <a:gradFill flip="none" rotWithShape="1">
                <a:gsLst>
                  <a:gs pos="0">
                    <a:srgbClr val="F9F9F9"/>
                  </a:gs>
                  <a:gs pos="100000">
                    <a:schemeClr val="bg1">
                      <a:lumMod val="85000"/>
                    </a:schemeClr>
                  </a:gs>
                </a:gsLst>
                <a:lin ang="2700000" scaled="1"/>
                <a:tileRect/>
              </a:gradFill>
              <a:ln w="31750">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a:off x="5787323" y="1979591"/>
                <a:ext cx="1767610" cy="1767610"/>
              </a:xfrm>
              <a:prstGeom prst="ellipse">
                <a:avLst/>
              </a:prstGeom>
              <a:gradFill>
                <a:gsLst>
                  <a:gs pos="100000">
                    <a:schemeClr val="bg1"/>
                  </a:gs>
                  <a:gs pos="0">
                    <a:srgbClr val="D1D1D1"/>
                  </a:gs>
                </a:gsLst>
                <a:lin ang="27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椭圆 153"/>
              <p:cNvSpPr/>
              <p:nvPr/>
            </p:nvSpPr>
            <p:spPr>
              <a:xfrm>
                <a:off x="5956263" y="2148531"/>
                <a:ext cx="1429731" cy="142973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椭圆 154"/>
              <p:cNvSpPr/>
              <p:nvPr/>
            </p:nvSpPr>
            <p:spPr>
              <a:xfrm>
                <a:off x="6014084" y="2206352"/>
                <a:ext cx="1314088" cy="1314088"/>
              </a:xfrm>
              <a:prstGeom prst="ellipse">
                <a:avLst/>
              </a:prstGeom>
              <a:gradFill>
                <a:gsLst>
                  <a:gs pos="0">
                    <a:srgbClr val="F7F7F7"/>
                  </a:gs>
                  <a:gs pos="100000">
                    <a:srgbClr val="D1D1D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椭圆 155"/>
              <p:cNvSpPr/>
              <p:nvPr/>
            </p:nvSpPr>
            <p:spPr>
              <a:xfrm>
                <a:off x="6078822" y="2271090"/>
                <a:ext cx="1184612" cy="1184612"/>
              </a:xfrm>
              <a:prstGeom prst="ellipse">
                <a:avLst/>
              </a:prstGeom>
              <a:gradFill>
                <a:gsLst>
                  <a:gs pos="0">
                    <a:schemeClr val="bg1"/>
                  </a:gs>
                  <a:gs pos="100000">
                    <a:srgbClr val="D1D1D1"/>
                  </a:gs>
                </a:gsLst>
                <a:lin ang="2700000" scaled="1"/>
              </a:gradFill>
              <a:ln w="31750">
                <a:gradFill flip="none" rotWithShape="1">
                  <a:gsLst>
                    <a:gs pos="0">
                      <a:schemeClr val="bg1">
                        <a:lumMod val="75000"/>
                      </a:schemeClr>
                    </a:gs>
                    <a:gs pos="100000">
                      <a:schemeClr val="bg1"/>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1" name="文本框 82"/>
            <p:cNvSpPr txBox="1"/>
            <p:nvPr/>
          </p:nvSpPr>
          <p:spPr>
            <a:xfrm>
              <a:off x="742042" y="3370120"/>
              <a:ext cx="1030514" cy="492557"/>
            </a:xfrm>
            <a:prstGeom prst="rect">
              <a:avLst/>
            </a:prstGeom>
            <a:noFill/>
          </p:spPr>
          <p:txBody>
            <a:bodyPr wrap="square" rtlCol="0">
              <a:spAutoFit/>
            </a:bodyPr>
            <a:lstStyle/>
            <a:p>
              <a:pPr algn="ctr"/>
              <a:r>
                <a:rPr lang="en-US" altLang="zh-CN" dirty="0">
                  <a:solidFill>
                    <a:schemeClr val="tx1">
                      <a:lumMod val="50000"/>
                      <a:lumOff val="50000"/>
                    </a:schemeClr>
                  </a:solidFill>
                  <a:latin typeface="Impact" panose="020B0806030902050204" pitchFamily="34" charset="0"/>
                </a:rPr>
                <a:t>6</a:t>
              </a:r>
              <a:r>
                <a:rPr lang="zh-CN" altLang="en-US" dirty="0">
                  <a:solidFill>
                    <a:schemeClr val="tx1">
                      <a:lumMod val="50000"/>
                      <a:lumOff val="50000"/>
                    </a:schemeClr>
                  </a:solidFill>
                  <a:latin typeface="Impact" panose="020B0806030902050204" pitchFamily="34" charset="0"/>
                </a:rPr>
                <a:t>月</a:t>
              </a:r>
            </a:p>
          </p:txBody>
        </p:sp>
      </p:grpSp>
      <p:grpSp>
        <p:nvGrpSpPr>
          <p:cNvPr id="157" name="组合 156"/>
          <p:cNvGrpSpPr/>
          <p:nvPr/>
        </p:nvGrpSpPr>
        <p:grpSpPr>
          <a:xfrm>
            <a:off x="6239700" y="2269757"/>
            <a:ext cx="1233306" cy="1232860"/>
            <a:chOff x="7693253" y="2733903"/>
            <a:chExt cx="1644194" cy="1644194"/>
          </a:xfrm>
        </p:grpSpPr>
        <p:grpSp>
          <p:nvGrpSpPr>
            <p:cNvPr id="158" name="组合 157"/>
            <p:cNvGrpSpPr/>
            <p:nvPr/>
          </p:nvGrpSpPr>
          <p:grpSpPr>
            <a:xfrm>
              <a:off x="7693253" y="2733903"/>
              <a:ext cx="1644194" cy="1644194"/>
              <a:chOff x="5219336" y="1411604"/>
              <a:chExt cx="2903584" cy="2903584"/>
            </a:xfrm>
          </p:grpSpPr>
          <p:sp>
            <p:nvSpPr>
              <p:cNvPr id="160" name="椭圆 159"/>
              <p:cNvSpPr/>
              <p:nvPr/>
            </p:nvSpPr>
            <p:spPr>
              <a:xfrm>
                <a:off x="5219336" y="1411604"/>
                <a:ext cx="2903584" cy="2903584"/>
              </a:xfrm>
              <a:prstGeom prst="ellipse">
                <a:avLst/>
              </a:prstGeom>
              <a:gradFill flip="none" rotWithShape="1">
                <a:gsLst>
                  <a:gs pos="0">
                    <a:srgbClr val="F9F9F9"/>
                  </a:gs>
                  <a:gs pos="100000">
                    <a:schemeClr val="bg1">
                      <a:lumMod val="85000"/>
                    </a:schemeClr>
                  </a:gs>
                </a:gsLst>
                <a:lin ang="2700000" scaled="1"/>
                <a:tileRect/>
              </a:gradFill>
              <a:ln w="31750">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椭圆 160"/>
              <p:cNvSpPr/>
              <p:nvPr/>
            </p:nvSpPr>
            <p:spPr>
              <a:xfrm>
                <a:off x="5787323" y="1979591"/>
                <a:ext cx="1767610" cy="1767610"/>
              </a:xfrm>
              <a:prstGeom prst="ellipse">
                <a:avLst/>
              </a:prstGeom>
              <a:gradFill>
                <a:gsLst>
                  <a:gs pos="100000">
                    <a:schemeClr val="bg1"/>
                  </a:gs>
                  <a:gs pos="0">
                    <a:srgbClr val="D1D1D1"/>
                  </a:gs>
                </a:gsLst>
                <a:lin ang="27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椭圆 161"/>
              <p:cNvSpPr/>
              <p:nvPr/>
            </p:nvSpPr>
            <p:spPr>
              <a:xfrm>
                <a:off x="5956263" y="2148531"/>
                <a:ext cx="1429731" cy="142973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椭圆 162"/>
              <p:cNvSpPr/>
              <p:nvPr/>
            </p:nvSpPr>
            <p:spPr>
              <a:xfrm>
                <a:off x="6014084" y="2206352"/>
                <a:ext cx="1314088" cy="1314088"/>
              </a:xfrm>
              <a:prstGeom prst="ellipse">
                <a:avLst/>
              </a:prstGeom>
              <a:gradFill>
                <a:gsLst>
                  <a:gs pos="0">
                    <a:srgbClr val="F7F7F7"/>
                  </a:gs>
                  <a:gs pos="100000">
                    <a:srgbClr val="D1D1D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椭圆 163"/>
              <p:cNvSpPr/>
              <p:nvPr/>
            </p:nvSpPr>
            <p:spPr>
              <a:xfrm>
                <a:off x="6078822" y="2271090"/>
                <a:ext cx="1184612" cy="1184612"/>
              </a:xfrm>
              <a:prstGeom prst="ellipse">
                <a:avLst/>
              </a:prstGeom>
              <a:gradFill>
                <a:gsLst>
                  <a:gs pos="0">
                    <a:schemeClr val="bg1"/>
                  </a:gs>
                  <a:gs pos="100000">
                    <a:srgbClr val="D1D1D1"/>
                  </a:gs>
                </a:gsLst>
                <a:lin ang="2700000" scaled="1"/>
              </a:gradFill>
              <a:ln w="31750">
                <a:gradFill flip="none" rotWithShape="1">
                  <a:gsLst>
                    <a:gs pos="0">
                      <a:schemeClr val="bg1">
                        <a:lumMod val="75000"/>
                      </a:schemeClr>
                    </a:gs>
                    <a:gs pos="100000">
                      <a:schemeClr val="bg1"/>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9" name="文本框 85"/>
            <p:cNvSpPr txBox="1"/>
            <p:nvPr/>
          </p:nvSpPr>
          <p:spPr>
            <a:xfrm>
              <a:off x="8000092" y="3370120"/>
              <a:ext cx="1030514" cy="492557"/>
            </a:xfrm>
            <a:prstGeom prst="rect">
              <a:avLst/>
            </a:prstGeom>
            <a:noFill/>
          </p:spPr>
          <p:txBody>
            <a:bodyPr wrap="square" rtlCol="0">
              <a:spAutoFit/>
            </a:bodyPr>
            <a:lstStyle/>
            <a:p>
              <a:pPr algn="ctr"/>
              <a:r>
                <a:rPr lang="en-US" altLang="zh-CN">
                  <a:solidFill>
                    <a:schemeClr val="tx1">
                      <a:lumMod val="50000"/>
                      <a:lumOff val="50000"/>
                    </a:schemeClr>
                  </a:solidFill>
                  <a:latin typeface="Impact" panose="020B0806030902050204" pitchFamily="34" charset="0"/>
                </a:rPr>
                <a:t>2016</a:t>
              </a:r>
              <a:endParaRPr lang="zh-CN" altLang="en-US" dirty="0">
                <a:solidFill>
                  <a:schemeClr val="tx1">
                    <a:lumMod val="50000"/>
                    <a:lumOff val="50000"/>
                  </a:schemeClr>
                </a:solidFill>
                <a:latin typeface="Impact" panose="020B0806030902050204" pitchFamily="34" charset="0"/>
              </a:endParaRPr>
            </a:p>
          </p:txBody>
        </p:sp>
      </p:grpSp>
      <p:grpSp>
        <p:nvGrpSpPr>
          <p:cNvPr id="165" name="组合 164"/>
          <p:cNvGrpSpPr/>
          <p:nvPr/>
        </p:nvGrpSpPr>
        <p:grpSpPr>
          <a:xfrm>
            <a:off x="304967" y="1148327"/>
            <a:ext cx="1297990" cy="820184"/>
            <a:chOff x="355768" y="1620356"/>
            <a:chExt cx="1730428" cy="1093832"/>
          </a:xfrm>
        </p:grpSpPr>
        <p:sp>
          <p:nvSpPr>
            <p:cNvPr id="166" name="圆角矩形 165"/>
            <p:cNvSpPr/>
            <p:nvPr/>
          </p:nvSpPr>
          <p:spPr>
            <a:xfrm>
              <a:off x="355768" y="1620356"/>
              <a:ext cx="1730428" cy="1073011"/>
            </a:xfrm>
            <a:prstGeom prst="roundRect">
              <a:avLst>
                <a:gd name="adj" fmla="val 7741"/>
              </a:avLst>
            </a:prstGeom>
            <a:gradFill flip="none" rotWithShape="1">
              <a:gsLst>
                <a:gs pos="100000">
                  <a:schemeClr val="bg1"/>
                </a:gs>
                <a:gs pos="0">
                  <a:schemeClr val="bg1">
                    <a:lumMod val="85000"/>
                  </a:schemeClr>
                </a:gs>
              </a:gsLst>
              <a:lin ang="2700000" scaled="1"/>
              <a:tileRect/>
            </a:gradFill>
            <a:ln w="15875">
              <a:gradFill flip="none" rotWithShape="1">
                <a:gsLst>
                  <a:gs pos="0">
                    <a:schemeClr val="bg1"/>
                  </a:gs>
                  <a:gs pos="100000">
                    <a:schemeClr val="bg1">
                      <a:lumMod val="75000"/>
                    </a:schemeClr>
                  </a:gs>
                </a:gsLst>
                <a:lin ang="2700000" scaled="1"/>
                <a:tileRect/>
              </a:gradFill>
            </a:ln>
            <a:effectLst>
              <a:outerShdw blurRad="355600" dist="152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7" name="组合 166"/>
            <p:cNvGrpSpPr/>
            <p:nvPr/>
          </p:nvGrpSpPr>
          <p:grpSpPr>
            <a:xfrm>
              <a:off x="495543" y="1665347"/>
              <a:ext cx="1493693" cy="1048841"/>
              <a:chOff x="460208" y="1689010"/>
              <a:chExt cx="1493693" cy="1048841"/>
            </a:xfrm>
          </p:grpSpPr>
          <p:sp>
            <p:nvSpPr>
              <p:cNvPr id="168" name="文本框 94"/>
              <p:cNvSpPr txBox="1"/>
              <p:nvPr/>
            </p:nvSpPr>
            <p:spPr>
              <a:xfrm>
                <a:off x="606688" y="1689010"/>
                <a:ext cx="1347213" cy="451510"/>
              </a:xfrm>
              <a:prstGeom prst="rect">
                <a:avLst/>
              </a:prstGeom>
              <a:noFill/>
            </p:spPr>
            <p:txBody>
              <a:bodyPr wrap="square" rtlCol="0">
                <a:spAutoFit/>
              </a:bodyPr>
              <a:lstStyle/>
              <a:p>
                <a:r>
                  <a:rPr lang="zh-CN" altLang="en-US" sz="1600" dirty="0">
                    <a:solidFill>
                      <a:srgbClr val="0070C0"/>
                    </a:solidFill>
                    <a:latin typeface="微软雅黑" panose="020B0503020204020204" pitchFamily="34" charset="-122"/>
                    <a:ea typeface="微软雅黑" panose="020B0503020204020204" pitchFamily="34" charset="-122"/>
                  </a:rPr>
                  <a:t>添加标题</a:t>
                </a:r>
              </a:p>
            </p:txBody>
          </p:sp>
          <p:sp>
            <p:nvSpPr>
              <p:cNvPr id="169" name="文本框 95"/>
              <p:cNvSpPr txBox="1"/>
              <p:nvPr/>
            </p:nvSpPr>
            <p:spPr>
              <a:xfrm>
                <a:off x="460208" y="1974389"/>
                <a:ext cx="1444791" cy="763462"/>
              </a:xfrm>
              <a:prstGeom prst="rect">
                <a:avLst/>
              </a:prstGeom>
              <a:noFill/>
            </p:spPr>
            <p:txBody>
              <a:bodyPr wrap="square" rtlCol="0">
                <a:spAutoFit/>
              </a:bodyPr>
              <a:lstStyle/>
              <a:p>
                <a:pPr algn="just">
                  <a:lnSpc>
                    <a:spcPct val="130000"/>
                  </a:lnSpc>
                </a:pPr>
                <a:r>
                  <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grpSp>
        <p:nvGrpSpPr>
          <p:cNvPr id="170" name="组合 169"/>
          <p:cNvGrpSpPr/>
          <p:nvPr/>
        </p:nvGrpSpPr>
        <p:grpSpPr>
          <a:xfrm>
            <a:off x="2675561" y="1148328"/>
            <a:ext cx="1297990" cy="822115"/>
            <a:chOff x="3643149" y="1620356"/>
            <a:chExt cx="1730428" cy="1096407"/>
          </a:xfrm>
        </p:grpSpPr>
        <p:sp>
          <p:nvSpPr>
            <p:cNvPr id="171" name="圆角矩形 170"/>
            <p:cNvSpPr/>
            <p:nvPr/>
          </p:nvSpPr>
          <p:spPr>
            <a:xfrm>
              <a:off x="3643149" y="1620356"/>
              <a:ext cx="1730428" cy="1073011"/>
            </a:xfrm>
            <a:prstGeom prst="roundRect">
              <a:avLst>
                <a:gd name="adj" fmla="val 7741"/>
              </a:avLst>
            </a:prstGeom>
            <a:gradFill flip="none" rotWithShape="1">
              <a:gsLst>
                <a:gs pos="100000">
                  <a:schemeClr val="bg1"/>
                </a:gs>
                <a:gs pos="0">
                  <a:schemeClr val="bg1">
                    <a:lumMod val="85000"/>
                  </a:schemeClr>
                </a:gs>
              </a:gsLst>
              <a:lin ang="2700000" scaled="1"/>
              <a:tileRect/>
            </a:gradFill>
            <a:ln w="15875">
              <a:gradFill flip="none" rotWithShape="1">
                <a:gsLst>
                  <a:gs pos="0">
                    <a:schemeClr val="bg1"/>
                  </a:gs>
                  <a:gs pos="100000">
                    <a:schemeClr val="bg1">
                      <a:lumMod val="75000"/>
                    </a:schemeClr>
                  </a:gs>
                </a:gsLst>
                <a:lin ang="2700000" scaled="1"/>
                <a:tileRect/>
              </a:gradFill>
            </a:ln>
            <a:effectLst>
              <a:outerShdw blurRad="355600" dist="152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2" name="组合 171"/>
            <p:cNvGrpSpPr/>
            <p:nvPr/>
          </p:nvGrpSpPr>
          <p:grpSpPr>
            <a:xfrm>
              <a:off x="3785967" y="1667922"/>
              <a:ext cx="1587610" cy="1048841"/>
              <a:chOff x="460208" y="1689010"/>
              <a:chExt cx="1587610" cy="1048841"/>
            </a:xfrm>
          </p:grpSpPr>
          <p:sp>
            <p:nvSpPr>
              <p:cNvPr id="173" name="文本框 94"/>
              <p:cNvSpPr txBox="1"/>
              <p:nvPr/>
            </p:nvSpPr>
            <p:spPr>
              <a:xfrm>
                <a:off x="606688" y="1689010"/>
                <a:ext cx="1441130" cy="451510"/>
              </a:xfrm>
              <a:prstGeom prst="rect">
                <a:avLst/>
              </a:prstGeom>
              <a:noFill/>
            </p:spPr>
            <p:txBody>
              <a:bodyPr wrap="square" rtlCol="0">
                <a:spAutoFit/>
              </a:bodyPr>
              <a:lstStyle/>
              <a:p>
                <a:r>
                  <a:rPr lang="zh-CN" altLang="en-US" sz="1600" dirty="0">
                    <a:solidFill>
                      <a:srgbClr val="0070C0"/>
                    </a:solidFill>
                    <a:latin typeface="微软雅黑" panose="020B0503020204020204" pitchFamily="34" charset="-122"/>
                    <a:ea typeface="微软雅黑" panose="020B0503020204020204" pitchFamily="34" charset="-122"/>
                  </a:rPr>
                  <a:t>添加标题</a:t>
                </a:r>
              </a:p>
            </p:txBody>
          </p:sp>
          <p:sp>
            <p:nvSpPr>
              <p:cNvPr id="174" name="文本框 95"/>
              <p:cNvSpPr txBox="1"/>
              <p:nvPr/>
            </p:nvSpPr>
            <p:spPr>
              <a:xfrm>
                <a:off x="460208" y="1974389"/>
                <a:ext cx="1444791" cy="763462"/>
              </a:xfrm>
              <a:prstGeom prst="rect">
                <a:avLst/>
              </a:prstGeom>
              <a:noFill/>
            </p:spPr>
            <p:txBody>
              <a:bodyPr wrap="square" rtlCol="0">
                <a:spAutoFit/>
              </a:bodyPr>
              <a:lstStyle/>
              <a:p>
                <a:pPr algn="just">
                  <a:lnSpc>
                    <a:spcPct val="130000"/>
                  </a:lnSpc>
                </a:pPr>
                <a:r>
                  <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grpSp>
        <p:nvGrpSpPr>
          <p:cNvPr id="175" name="组合 174"/>
          <p:cNvGrpSpPr/>
          <p:nvPr/>
        </p:nvGrpSpPr>
        <p:grpSpPr>
          <a:xfrm>
            <a:off x="5046156" y="1148328"/>
            <a:ext cx="1297990" cy="822115"/>
            <a:chOff x="6930530" y="1620356"/>
            <a:chExt cx="1730428" cy="1096407"/>
          </a:xfrm>
        </p:grpSpPr>
        <p:sp>
          <p:nvSpPr>
            <p:cNvPr id="176" name="圆角矩形 175"/>
            <p:cNvSpPr/>
            <p:nvPr/>
          </p:nvSpPr>
          <p:spPr>
            <a:xfrm>
              <a:off x="6930530" y="1620356"/>
              <a:ext cx="1730428" cy="1073011"/>
            </a:xfrm>
            <a:prstGeom prst="roundRect">
              <a:avLst>
                <a:gd name="adj" fmla="val 7741"/>
              </a:avLst>
            </a:prstGeom>
            <a:gradFill flip="none" rotWithShape="1">
              <a:gsLst>
                <a:gs pos="100000">
                  <a:schemeClr val="bg1"/>
                </a:gs>
                <a:gs pos="0">
                  <a:schemeClr val="bg1">
                    <a:lumMod val="85000"/>
                  </a:schemeClr>
                </a:gs>
              </a:gsLst>
              <a:lin ang="2700000" scaled="1"/>
              <a:tileRect/>
            </a:gradFill>
            <a:ln w="15875">
              <a:gradFill flip="none" rotWithShape="1">
                <a:gsLst>
                  <a:gs pos="0">
                    <a:schemeClr val="bg1"/>
                  </a:gs>
                  <a:gs pos="100000">
                    <a:schemeClr val="bg1">
                      <a:lumMod val="75000"/>
                    </a:schemeClr>
                  </a:gs>
                </a:gsLst>
                <a:lin ang="2700000" scaled="1"/>
                <a:tileRect/>
              </a:gradFill>
            </a:ln>
            <a:effectLst>
              <a:outerShdw blurRad="355600" dist="152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7" name="组合 176"/>
            <p:cNvGrpSpPr/>
            <p:nvPr/>
          </p:nvGrpSpPr>
          <p:grpSpPr>
            <a:xfrm>
              <a:off x="7073348" y="1667922"/>
              <a:ext cx="1587609" cy="1048841"/>
              <a:chOff x="460208" y="1689010"/>
              <a:chExt cx="1587609" cy="1048841"/>
            </a:xfrm>
          </p:grpSpPr>
          <p:sp>
            <p:nvSpPr>
              <p:cNvPr id="178" name="文本框 94"/>
              <p:cNvSpPr txBox="1"/>
              <p:nvPr/>
            </p:nvSpPr>
            <p:spPr>
              <a:xfrm>
                <a:off x="606686" y="1689010"/>
                <a:ext cx="1441131" cy="451510"/>
              </a:xfrm>
              <a:prstGeom prst="rect">
                <a:avLst/>
              </a:prstGeom>
              <a:noFill/>
            </p:spPr>
            <p:txBody>
              <a:bodyPr wrap="square" rtlCol="0">
                <a:spAutoFit/>
              </a:bodyPr>
              <a:lstStyle/>
              <a:p>
                <a:r>
                  <a:rPr lang="zh-CN" altLang="en-US" sz="1600" dirty="0">
                    <a:solidFill>
                      <a:srgbClr val="0070C0"/>
                    </a:solidFill>
                    <a:latin typeface="微软雅黑" panose="020B0503020204020204" pitchFamily="34" charset="-122"/>
                    <a:ea typeface="微软雅黑" panose="020B0503020204020204" pitchFamily="34" charset="-122"/>
                  </a:rPr>
                  <a:t>添加标题</a:t>
                </a:r>
              </a:p>
            </p:txBody>
          </p:sp>
          <p:sp>
            <p:nvSpPr>
              <p:cNvPr id="179" name="文本框 95"/>
              <p:cNvSpPr txBox="1"/>
              <p:nvPr/>
            </p:nvSpPr>
            <p:spPr>
              <a:xfrm>
                <a:off x="460208" y="1974389"/>
                <a:ext cx="1444791" cy="763462"/>
              </a:xfrm>
              <a:prstGeom prst="rect">
                <a:avLst/>
              </a:prstGeom>
              <a:noFill/>
            </p:spPr>
            <p:txBody>
              <a:bodyPr wrap="square" rtlCol="0">
                <a:spAutoFit/>
              </a:bodyPr>
              <a:lstStyle/>
              <a:p>
                <a:pPr algn="just">
                  <a:lnSpc>
                    <a:spcPct val="130000"/>
                  </a:lnSpc>
                </a:pPr>
                <a:r>
                  <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grpSp>
        <p:nvGrpSpPr>
          <p:cNvPr id="180" name="组合 179"/>
          <p:cNvGrpSpPr/>
          <p:nvPr/>
        </p:nvGrpSpPr>
        <p:grpSpPr>
          <a:xfrm>
            <a:off x="7416749" y="1148328"/>
            <a:ext cx="1297990" cy="822115"/>
            <a:chOff x="10217910" y="1620356"/>
            <a:chExt cx="1730428" cy="1096407"/>
          </a:xfrm>
        </p:grpSpPr>
        <p:sp>
          <p:nvSpPr>
            <p:cNvPr id="181" name="圆角矩形 180"/>
            <p:cNvSpPr/>
            <p:nvPr/>
          </p:nvSpPr>
          <p:spPr>
            <a:xfrm>
              <a:off x="10217910" y="1620356"/>
              <a:ext cx="1730428" cy="1073011"/>
            </a:xfrm>
            <a:prstGeom prst="roundRect">
              <a:avLst>
                <a:gd name="adj" fmla="val 7741"/>
              </a:avLst>
            </a:prstGeom>
            <a:gradFill flip="none" rotWithShape="1">
              <a:gsLst>
                <a:gs pos="100000">
                  <a:schemeClr val="bg1"/>
                </a:gs>
                <a:gs pos="0">
                  <a:schemeClr val="bg1">
                    <a:lumMod val="85000"/>
                  </a:schemeClr>
                </a:gs>
              </a:gsLst>
              <a:lin ang="2700000" scaled="1"/>
              <a:tileRect/>
            </a:gradFill>
            <a:ln w="15875">
              <a:gradFill flip="none" rotWithShape="1">
                <a:gsLst>
                  <a:gs pos="0">
                    <a:schemeClr val="bg1"/>
                  </a:gs>
                  <a:gs pos="100000">
                    <a:schemeClr val="bg1">
                      <a:lumMod val="75000"/>
                    </a:schemeClr>
                  </a:gs>
                </a:gsLst>
                <a:lin ang="2700000" scaled="1"/>
                <a:tileRect/>
              </a:gradFill>
            </a:ln>
            <a:effectLst>
              <a:outerShdw blurRad="355600" dist="152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2" name="组合 181"/>
            <p:cNvGrpSpPr/>
            <p:nvPr/>
          </p:nvGrpSpPr>
          <p:grpSpPr>
            <a:xfrm>
              <a:off x="10360728" y="1667922"/>
              <a:ext cx="1516719" cy="1048841"/>
              <a:chOff x="460208" y="1689010"/>
              <a:chExt cx="1516719" cy="1048841"/>
            </a:xfrm>
          </p:grpSpPr>
          <p:sp>
            <p:nvSpPr>
              <p:cNvPr id="183" name="文本框 94"/>
              <p:cNvSpPr txBox="1"/>
              <p:nvPr/>
            </p:nvSpPr>
            <p:spPr>
              <a:xfrm>
                <a:off x="606688" y="1689010"/>
                <a:ext cx="1370239" cy="451510"/>
              </a:xfrm>
              <a:prstGeom prst="rect">
                <a:avLst/>
              </a:prstGeom>
              <a:noFill/>
            </p:spPr>
            <p:txBody>
              <a:bodyPr wrap="square" rtlCol="0">
                <a:spAutoFit/>
              </a:bodyPr>
              <a:lstStyle/>
              <a:p>
                <a:r>
                  <a:rPr lang="zh-CN" altLang="en-US" sz="1600" dirty="0">
                    <a:solidFill>
                      <a:srgbClr val="0070C0"/>
                    </a:solidFill>
                    <a:latin typeface="微软雅黑" panose="020B0503020204020204" pitchFamily="34" charset="-122"/>
                    <a:ea typeface="微软雅黑" panose="020B0503020204020204" pitchFamily="34" charset="-122"/>
                  </a:rPr>
                  <a:t>添加标题</a:t>
                </a:r>
              </a:p>
            </p:txBody>
          </p:sp>
          <p:sp>
            <p:nvSpPr>
              <p:cNvPr id="184" name="文本框 95"/>
              <p:cNvSpPr txBox="1"/>
              <p:nvPr/>
            </p:nvSpPr>
            <p:spPr>
              <a:xfrm>
                <a:off x="460208" y="1974389"/>
                <a:ext cx="1444791" cy="763462"/>
              </a:xfrm>
              <a:prstGeom prst="rect">
                <a:avLst/>
              </a:prstGeom>
              <a:noFill/>
            </p:spPr>
            <p:txBody>
              <a:bodyPr wrap="square" rtlCol="0">
                <a:spAutoFit/>
              </a:bodyPr>
              <a:lstStyle/>
              <a:p>
                <a:pPr algn="just">
                  <a:lnSpc>
                    <a:spcPct val="130000"/>
                  </a:lnSpc>
                </a:pPr>
                <a:r>
                  <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grpSp>
        <p:nvGrpSpPr>
          <p:cNvPr id="185" name="组合 184"/>
          <p:cNvGrpSpPr/>
          <p:nvPr/>
        </p:nvGrpSpPr>
        <p:grpSpPr>
          <a:xfrm>
            <a:off x="3877878" y="3785718"/>
            <a:ext cx="1297990" cy="822115"/>
            <a:chOff x="5271430" y="5048791"/>
            <a:chExt cx="1730428" cy="1096407"/>
          </a:xfrm>
        </p:grpSpPr>
        <p:sp>
          <p:nvSpPr>
            <p:cNvPr id="186" name="圆角矩形 185"/>
            <p:cNvSpPr/>
            <p:nvPr/>
          </p:nvSpPr>
          <p:spPr>
            <a:xfrm>
              <a:off x="5271430" y="5048791"/>
              <a:ext cx="1730428" cy="1073011"/>
            </a:xfrm>
            <a:prstGeom prst="roundRect">
              <a:avLst>
                <a:gd name="adj" fmla="val 7741"/>
              </a:avLst>
            </a:prstGeom>
            <a:gradFill flip="none" rotWithShape="1">
              <a:gsLst>
                <a:gs pos="100000">
                  <a:schemeClr val="bg1"/>
                </a:gs>
                <a:gs pos="0">
                  <a:schemeClr val="bg1">
                    <a:lumMod val="85000"/>
                  </a:schemeClr>
                </a:gs>
              </a:gsLst>
              <a:lin ang="2700000" scaled="1"/>
              <a:tileRect/>
            </a:gradFill>
            <a:ln w="15875">
              <a:gradFill flip="none" rotWithShape="1">
                <a:gsLst>
                  <a:gs pos="0">
                    <a:schemeClr val="bg1"/>
                  </a:gs>
                  <a:gs pos="100000">
                    <a:schemeClr val="bg1">
                      <a:lumMod val="75000"/>
                    </a:schemeClr>
                  </a:gs>
                </a:gsLst>
                <a:lin ang="2700000" scaled="1"/>
                <a:tileRect/>
              </a:gradFill>
            </a:ln>
            <a:effectLst>
              <a:outerShdw blurRad="355600" dist="152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7" name="组合 186"/>
            <p:cNvGrpSpPr/>
            <p:nvPr/>
          </p:nvGrpSpPr>
          <p:grpSpPr>
            <a:xfrm>
              <a:off x="5408866" y="5096357"/>
              <a:ext cx="1592992" cy="1048841"/>
              <a:chOff x="460208" y="1689010"/>
              <a:chExt cx="1592992" cy="1048841"/>
            </a:xfrm>
          </p:grpSpPr>
          <p:sp>
            <p:nvSpPr>
              <p:cNvPr id="188" name="文本框 94"/>
              <p:cNvSpPr txBox="1"/>
              <p:nvPr/>
            </p:nvSpPr>
            <p:spPr>
              <a:xfrm>
                <a:off x="606688" y="1689010"/>
                <a:ext cx="1446512" cy="451510"/>
              </a:xfrm>
              <a:prstGeom prst="rect">
                <a:avLst/>
              </a:prstGeom>
              <a:noFill/>
            </p:spPr>
            <p:txBody>
              <a:bodyPr wrap="square" rtlCol="0">
                <a:spAutoFit/>
              </a:bodyPr>
              <a:lstStyle/>
              <a:p>
                <a:r>
                  <a:rPr lang="zh-CN" altLang="en-US" sz="1600" dirty="0">
                    <a:solidFill>
                      <a:srgbClr val="0070C0"/>
                    </a:solidFill>
                    <a:latin typeface="微软雅黑" panose="020B0503020204020204" pitchFamily="34" charset="-122"/>
                    <a:ea typeface="微软雅黑" panose="020B0503020204020204" pitchFamily="34" charset="-122"/>
                  </a:rPr>
                  <a:t>添加标题</a:t>
                </a:r>
              </a:p>
            </p:txBody>
          </p:sp>
          <p:sp>
            <p:nvSpPr>
              <p:cNvPr id="189" name="文本框 95"/>
              <p:cNvSpPr txBox="1"/>
              <p:nvPr/>
            </p:nvSpPr>
            <p:spPr>
              <a:xfrm>
                <a:off x="460208" y="1974389"/>
                <a:ext cx="1444791" cy="763462"/>
              </a:xfrm>
              <a:prstGeom prst="rect">
                <a:avLst/>
              </a:prstGeom>
              <a:noFill/>
            </p:spPr>
            <p:txBody>
              <a:bodyPr wrap="square" rtlCol="0">
                <a:spAutoFit/>
              </a:bodyPr>
              <a:lstStyle/>
              <a:p>
                <a:pPr algn="just">
                  <a:lnSpc>
                    <a:spcPct val="130000"/>
                  </a:lnSpc>
                </a:pPr>
                <a:r>
                  <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grpSp>
        <p:nvGrpSpPr>
          <p:cNvPr id="190" name="组合 189"/>
          <p:cNvGrpSpPr/>
          <p:nvPr/>
        </p:nvGrpSpPr>
        <p:grpSpPr>
          <a:xfrm>
            <a:off x="6261342" y="3785718"/>
            <a:ext cx="1297990" cy="822115"/>
            <a:chOff x="8550568" y="5048791"/>
            <a:chExt cx="1730428" cy="1096407"/>
          </a:xfrm>
        </p:grpSpPr>
        <p:sp>
          <p:nvSpPr>
            <p:cNvPr id="191" name="圆角矩形 190"/>
            <p:cNvSpPr/>
            <p:nvPr/>
          </p:nvSpPr>
          <p:spPr>
            <a:xfrm>
              <a:off x="8550568" y="5048791"/>
              <a:ext cx="1730428" cy="1073011"/>
            </a:xfrm>
            <a:prstGeom prst="roundRect">
              <a:avLst>
                <a:gd name="adj" fmla="val 7741"/>
              </a:avLst>
            </a:prstGeom>
            <a:gradFill flip="none" rotWithShape="1">
              <a:gsLst>
                <a:gs pos="100000">
                  <a:schemeClr val="bg1"/>
                </a:gs>
                <a:gs pos="0">
                  <a:schemeClr val="bg1">
                    <a:lumMod val="85000"/>
                  </a:schemeClr>
                </a:gs>
              </a:gsLst>
              <a:lin ang="2700000" scaled="1"/>
              <a:tileRect/>
            </a:gradFill>
            <a:ln w="15875">
              <a:gradFill flip="none" rotWithShape="1">
                <a:gsLst>
                  <a:gs pos="0">
                    <a:schemeClr val="bg1"/>
                  </a:gs>
                  <a:gs pos="100000">
                    <a:schemeClr val="bg1">
                      <a:lumMod val="75000"/>
                    </a:schemeClr>
                  </a:gs>
                </a:gsLst>
                <a:lin ang="2700000" scaled="1"/>
                <a:tileRect/>
              </a:gradFill>
            </a:ln>
            <a:effectLst>
              <a:outerShdw blurRad="355600" dist="152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2" name="组合 191"/>
            <p:cNvGrpSpPr/>
            <p:nvPr/>
          </p:nvGrpSpPr>
          <p:grpSpPr>
            <a:xfrm>
              <a:off x="8693387" y="5096357"/>
              <a:ext cx="1540341" cy="1048841"/>
              <a:chOff x="460208" y="1689010"/>
              <a:chExt cx="1540341" cy="1048841"/>
            </a:xfrm>
          </p:grpSpPr>
          <p:sp>
            <p:nvSpPr>
              <p:cNvPr id="193" name="文本框 94"/>
              <p:cNvSpPr txBox="1"/>
              <p:nvPr/>
            </p:nvSpPr>
            <p:spPr>
              <a:xfrm>
                <a:off x="606688" y="1689010"/>
                <a:ext cx="1393861" cy="451510"/>
              </a:xfrm>
              <a:prstGeom prst="rect">
                <a:avLst/>
              </a:prstGeom>
              <a:noFill/>
            </p:spPr>
            <p:txBody>
              <a:bodyPr wrap="square" rtlCol="0">
                <a:spAutoFit/>
              </a:bodyPr>
              <a:lstStyle/>
              <a:p>
                <a:r>
                  <a:rPr lang="zh-CN" altLang="en-US" sz="1600" dirty="0">
                    <a:solidFill>
                      <a:srgbClr val="0070C0"/>
                    </a:solidFill>
                    <a:latin typeface="微软雅黑" panose="020B0503020204020204" pitchFamily="34" charset="-122"/>
                    <a:ea typeface="微软雅黑" panose="020B0503020204020204" pitchFamily="34" charset="-122"/>
                  </a:rPr>
                  <a:t>添加标题</a:t>
                </a:r>
              </a:p>
            </p:txBody>
          </p:sp>
          <p:sp>
            <p:nvSpPr>
              <p:cNvPr id="194" name="文本框 95"/>
              <p:cNvSpPr txBox="1"/>
              <p:nvPr/>
            </p:nvSpPr>
            <p:spPr>
              <a:xfrm>
                <a:off x="460208" y="1974389"/>
                <a:ext cx="1444791" cy="763462"/>
              </a:xfrm>
              <a:prstGeom prst="rect">
                <a:avLst/>
              </a:prstGeom>
              <a:noFill/>
            </p:spPr>
            <p:txBody>
              <a:bodyPr wrap="square" rtlCol="0">
                <a:spAutoFit/>
              </a:bodyPr>
              <a:lstStyle/>
              <a:p>
                <a:pPr algn="just">
                  <a:lnSpc>
                    <a:spcPct val="130000"/>
                  </a:lnSpc>
                </a:pPr>
                <a:r>
                  <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sp>
        <p:nvSpPr>
          <p:cNvPr id="195" name="等腰三角形 194"/>
          <p:cNvSpPr/>
          <p:nvPr/>
        </p:nvSpPr>
        <p:spPr>
          <a:xfrm>
            <a:off x="824272" y="2094808"/>
            <a:ext cx="178604" cy="17349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p>
        </p:txBody>
      </p:sp>
      <p:sp>
        <p:nvSpPr>
          <p:cNvPr id="196" name="等腰三角形 195"/>
          <p:cNvSpPr/>
          <p:nvPr/>
        </p:nvSpPr>
        <p:spPr>
          <a:xfrm>
            <a:off x="3201385" y="2094808"/>
            <a:ext cx="178604" cy="17349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p>
        </p:txBody>
      </p:sp>
      <p:sp>
        <p:nvSpPr>
          <p:cNvPr id="197" name="等腰三角形 196"/>
          <p:cNvSpPr/>
          <p:nvPr/>
        </p:nvSpPr>
        <p:spPr>
          <a:xfrm>
            <a:off x="5609869" y="2094808"/>
            <a:ext cx="178604" cy="17349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p>
        </p:txBody>
      </p:sp>
      <p:sp>
        <p:nvSpPr>
          <p:cNvPr id="198" name="等腰三角形 197"/>
          <p:cNvSpPr/>
          <p:nvPr/>
        </p:nvSpPr>
        <p:spPr>
          <a:xfrm>
            <a:off x="7980463" y="2094808"/>
            <a:ext cx="178604" cy="17349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p>
        </p:txBody>
      </p:sp>
      <p:sp>
        <p:nvSpPr>
          <p:cNvPr id="199" name="等腰三角形 198"/>
          <p:cNvSpPr/>
          <p:nvPr/>
        </p:nvSpPr>
        <p:spPr>
          <a:xfrm rot="10800000">
            <a:off x="2039458" y="3551476"/>
            <a:ext cx="178604" cy="17349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p>
        </p:txBody>
      </p:sp>
      <p:sp>
        <p:nvSpPr>
          <p:cNvPr id="200" name="等腰三角形 199"/>
          <p:cNvSpPr/>
          <p:nvPr/>
        </p:nvSpPr>
        <p:spPr>
          <a:xfrm rot="10800000">
            <a:off x="4416571" y="3551476"/>
            <a:ext cx="178604" cy="17349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p>
        </p:txBody>
      </p:sp>
      <p:sp>
        <p:nvSpPr>
          <p:cNvPr id="201" name="等腰三角形 200"/>
          <p:cNvSpPr/>
          <p:nvPr/>
        </p:nvSpPr>
        <p:spPr>
          <a:xfrm rot="10800000">
            <a:off x="6825057" y="3551476"/>
            <a:ext cx="178604" cy="17349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03"/>
                                        </p:tgtEl>
                                        <p:attrNameLst>
                                          <p:attrName>style.visibility</p:attrName>
                                        </p:attrNameLst>
                                      </p:cBhvr>
                                      <p:to>
                                        <p:strVal val="visible"/>
                                      </p:to>
                                    </p:set>
                                    <p:anim calcmode="lin" valueType="num">
                                      <p:cBhvr additive="base">
                                        <p:cTn id="11" dur="500" fill="hold"/>
                                        <p:tgtEl>
                                          <p:spTgt spid="103"/>
                                        </p:tgtEl>
                                        <p:attrNameLst>
                                          <p:attrName>ppt_x</p:attrName>
                                        </p:attrNameLst>
                                      </p:cBhvr>
                                      <p:tavLst>
                                        <p:tav tm="0">
                                          <p:val>
                                            <p:strVal val="0-#ppt_w/2"/>
                                          </p:val>
                                        </p:tav>
                                        <p:tav tm="100000">
                                          <p:val>
                                            <p:strVal val="#ppt_x"/>
                                          </p:val>
                                        </p:tav>
                                      </p:tavLst>
                                    </p:anim>
                                    <p:anim calcmode="lin" valueType="num">
                                      <p:cBhvr additive="base">
                                        <p:cTn id="12" dur="500" fill="hold"/>
                                        <p:tgtEl>
                                          <p:spTgt spid="10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02"/>
                                        </p:tgtEl>
                                        <p:attrNameLst>
                                          <p:attrName>style.visibility</p:attrName>
                                        </p:attrNameLst>
                                      </p:cBhvr>
                                      <p:to>
                                        <p:strVal val="visible"/>
                                      </p:to>
                                    </p:set>
                                    <p:anim calcmode="lin" valueType="num">
                                      <p:cBhvr additive="base">
                                        <p:cTn id="15" dur="500" fill="hold"/>
                                        <p:tgtEl>
                                          <p:spTgt spid="102"/>
                                        </p:tgtEl>
                                        <p:attrNameLst>
                                          <p:attrName>ppt_x</p:attrName>
                                        </p:attrNameLst>
                                      </p:cBhvr>
                                      <p:tavLst>
                                        <p:tav tm="0">
                                          <p:val>
                                            <p:strVal val="1+#ppt_w/2"/>
                                          </p:val>
                                        </p:tav>
                                        <p:tav tm="100000">
                                          <p:val>
                                            <p:strVal val="#ppt_x"/>
                                          </p:val>
                                        </p:tav>
                                      </p:tavLst>
                                    </p:anim>
                                    <p:anim calcmode="lin" valueType="num">
                                      <p:cBhvr additive="base">
                                        <p:cTn id="16" dur="500" fill="hold"/>
                                        <p:tgtEl>
                                          <p:spTgt spid="102"/>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149"/>
                                        </p:tgtEl>
                                        <p:attrNameLst>
                                          <p:attrName>style.visibility</p:attrName>
                                        </p:attrNameLst>
                                      </p:cBhvr>
                                      <p:to>
                                        <p:strVal val="visible"/>
                                      </p:to>
                                    </p:set>
                                    <p:anim calcmode="lin" valueType="num">
                                      <p:cBhvr>
                                        <p:cTn id="20" dur="500" fill="hold"/>
                                        <p:tgtEl>
                                          <p:spTgt spid="149"/>
                                        </p:tgtEl>
                                        <p:attrNameLst>
                                          <p:attrName>ppt_w</p:attrName>
                                        </p:attrNameLst>
                                      </p:cBhvr>
                                      <p:tavLst>
                                        <p:tav tm="0">
                                          <p:val>
                                            <p:fltVal val="0"/>
                                          </p:val>
                                        </p:tav>
                                        <p:tav tm="100000">
                                          <p:val>
                                            <p:strVal val="#ppt_w"/>
                                          </p:val>
                                        </p:tav>
                                      </p:tavLst>
                                    </p:anim>
                                    <p:anim calcmode="lin" valueType="num">
                                      <p:cBhvr>
                                        <p:cTn id="21" dur="500" fill="hold"/>
                                        <p:tgtEl>
                                          <p:spTgt spid="149"/>
                                        </p:tgtEl>
                                        <p:attrNameLst>
                                          <p:attrName>ppt_h</p:attrName>
                                        </p:attrNameLst>
                                      </p:cBhvr>
                                      <p:tavLst>
                                        <p:tav tm="0">
                                          <p:val>
                                            <p:fltVal val="0"/>
                                          </p:val>
                                        </p:tav>
                                        <p:tav tm="100000">
                                          <p:val>
                                            <p:strVal val="#ppt_h"/>
                                          </p:val>
                                        </p:tav>
                                      </p:tavLst>
                                    </p:anim>
                                    <p:animEffect transition="in" filter="fade">
                                      <p:cBhvr>
                                        <p:cTn id="22" dur="500"/>
                                        <p:tgtEl>
                                          <p:spTgt spid="149"/>
                                        </p:tgtEl>
                                      </p:cBhvr>
                                    </p:animEffect>
                                  </p:childTnLst>
                                </p:cTn>
                              </p:par>
                            </p:childTnLst>
                          </p:cTn>
                        </p:par>
                        <p:par>
                          <p:cTn id="23" fill="hold">
                            <p:stCondLst>
                              <p:cond delay="1500"/>
                            </p:stCondLst>
                            <p:childTnLst>
                              <p:par>
                                <p:cTn id="24" presetID="12" presetClass="entr" presetSubtype="4" fill="hold" grpId="0" nodeType="afterEffect">
                                  <p:stCondLst>
                                    <p:cond delay="0"/>
                                  </p:stCondLst>
                                  <p:childTnLst>
                                    <p:set>
                                      <p:cBhvr>
                                        <p:cTn id="25" dur="1" fill="hold">
                                          <p:stCondLst>
                                            <p:cond delay="0"/>
                                          </p:stCondLst>
                                        </p:cTn>
                                        <p:tgtEl>
                                          <p:spTgt spid="195"/>
                                        </p:tgtEl>
                                        <p:attrNameLst>
                                          <p:attrName>style.visibility</p:attrName>
                                        </p:attrNameLst>
                                      </p:cBhvr>
                                      <p:to>
                                        <p:strVal val="visible"/>
                                      </p:to>
                                    </p:set>
                                    <p:anim calcmode="lin" valueType="num">
                                      <p:cBhvr additive="base">
                                        <p:cTn id="26" dur="500"/>
                                        <p:tgtEl>
                                          <p:spTgt spid="195"/>
                                        </p:tgtEl>
                                        <p:attrNameLst>
                                          <p:attrName>ppt_y</p:attrName>
                                        </p:attrNameLst>
                                      </p:cBhvr>
                                      <p:tavLst>
                                        <p:tav tm="0">
                                          <p:val>
                                            <p:strVal val="#ppt_y+#ppt_h*1.125000"/>
                                          </p:val>
                                        </p:tav>
                                        <p:tav tm="100000">
                                          <p:val>
                                            <p:strVal val="#ppt_y"/>
                                          </p:val>
                                        </p:tav>
                                      </p:tavLst>
                                    </p:anim>
                                    <p:animEffect transition="in" filter="wipe(up)">
                                      <p:cBhvr>
                                        <p:cTn id="27" dur="500"/>
                                        <p:tgtEl>
                                          <p:spTgt spid="195"/>
                                        </p:tgtEl>
                                      </p:cBhvr>
                                    </p:animEffect>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165"/>
                                        </p:tgtEl>
                                        <p:attrNameLst>
                                          <p:attrName>style.visibility</p:attrName>
                                        </p:attrNameLst>
                                      </p:cBhvr>
                                      <p:to>
                                        <p:strVal val="visible"/>
                                      </p:to>
                                    </p:set>
                                    <p:animEffect transition="in" filter="fade">
                                      <p:cBhvr>
                                        <p:cTn id="31" dur="500"/>
                                        <p:tgtEl>
                                          <p:spTgt spid="165"/>
                                        </p:tgtEl>
                                      </p:cBhvr>
                                    </p:animEffect>
                                    <p:anim calcmode="lin" valueType="num">
                                      <p:cBhvr>
                                        <p:cTn id="32" dur="500" fill="hold"/>
                                        <p:tgtEl>
                                          <p:spTgt spid="165"/>
                                        </p:tgtEl>
                                        <p:attrNameLst>
                                          <p:attrName>ppt_x</p:attrName>
                                        </p:attrNameLst>
                                      </p:cBhvr>
                                      <p:tavLst>
                                        <p:tav tm="0">
                                          <p:val>
                                            <p:strVal val="#ppt_x"/>
                                          </p:val>
                                        </p:tav>
                                        <p:tav tm="100000">
                                          <p:val>
                                            <p:strVal val="#ppt_x"/>
                                          </p:val>
                                        </p:tav>
                                      </p:tavLst>
                                    </p:anim>
                                    <p:anim calcmode="lin" valueType="num">
                                      <p:cBhvr>
                                        <p:cTn id="33" dur="500" fill="hold"/>
                                        <p:tgtEl>
                                          <p:spTgt spid="165"/>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04"/>
                                        </p:tgtEl>
                                        <p:attrNameLst>
                                          <p:attrName>style.visibility</p:attrName>
                                        </p:attrNameLst>
                                      </p:cBhvr>
                                      <p:to>
                                        <p:strVal val="visible"/>
                                      </p:to>
                                    </p:set>
                                    <p:anim calcmode="lin" valueType="num">
                                      <p:cBhvr>
                                        <p:cTn id="37" dur="500" fill="hold"/>
                                        <p:tgtEl>
                                          <p:spTgt spid="104"/>
                                        </p:tgtEl>
                                        <p:attrNameLst>
                                          <p:attrName>ppt_w</p:attrName>
                                        </p:attrNameLst>
                                      </p:cBhvr>
                                      <p:tavLst>
                                        <p:tav tm="0">
                                          <p:val>
                                            <p:fltVal val="0"/>
                                          </p:val>
                                        </p:tav>
                                        <p:tav tm="100000">
                                          <p:val>
                                            <p:strVal val="#ppt_w"/>
                                          </p:val>
                                        </p:tav>
                                      </p:tavLst>
                                    </p:anim>
                                    <p:anim calcmode="lin" valueType="num">
                                      <p:cBhvr>
                                        <p:cTn id="38" dur="500" fill="hold"/>
                                        <p:tgtEl>
                                          <p:spTgt spid="104"/>
                                        </p:tgtEl>
                                        <p:attrNameLst>
                                          <p:attrName>ppt_h</p:attrName>
                                        </p:attrNameLst>
                                      </p:cBhvr>
                                      <p:tavLst>
                                        <p:tav tm="0">
                                          <p:val>
                                            <p:fltVal val="0"/>
                                          </p:val>
                                        </p:tav>
                                        <p:tav tm="100000">
                                          <p:val>
                                            <p:strVal val="#ppt_h"/>
                                          </p:val>
                                        </p:tav>
                                      </p:tavLst>
                                    </p:anim>
                                    <p:animEffect transition="in" filter="fade">
                                      <p:cBhvr>
                                        <p:cTn id="39" dur="500"/>
                                        <p:tgtEl>
                                          <p:spTgt spid="104"/>
                                        </p:tgtEl>
                                      </p:cBhvr>
                                    </p:animEffect>
                                  </p:childTnLst>
                                </p:cTn>
                              </p:par>
                            </p:childTnLst>
                          </p:cTn>
                        </p:par>
                        <p:par>
                          <p:cTn id="40" fill="hold">
                            <p:stCondLst>
                              <p:cond delay="3000"/>
                            </p:stCondLst>
                            <p:childTnLst>
                              <p:par>
                                <p:cTn id="41" presetID="12" presetClass="entr" presetSubtype="1" fill="hold" grpId="0" nodeType="afterEffect">
                                  <p:stCondLst>
                                    <p:cond delay="0"/>
                                  </p:stCondLst>
                                  <p:childTnLst>
                                    <p:set>
                                      <p:cBhvr>
                                        <p:cTn id="42" dur="1" fill="hold">
                                          <p:stCondLst>
                                            <p:cond delay="0"/>
                                          </p:stCondLst>
                                        </p:cTn>
                                        <p:tgtEl>
                                          <p:spTgt spid="199"/>
                                        </p:tgtEl>
                                        <p:attrNameLst>
                                          <p:attrName>style.visibility</p:attrName>
                                        </p:attrNameLst>
                                      </p:cBhvr>
                                      <p:to>
                                        <p:strVal val="visible"/>
                                      </p:to>
                                    </p:set>
                                    <p:anim calcmode="lin" valueType="num">
                                      <p:cBhvr additive="base">
                                        <p:cTn id="43" dur="500"/>
                                        <p:tgtEl>
                                          <p:spTgt spid="199"/>
                                        </p:tgtEl>
                                        <p:attrNameLst>
                                          <p:attrName>ppt_y</p:attrName>
                                        </p:attrNameLst>
                                      </p:cBhvr>
                                      <p:tavLst>
                                        <p:tav tm="0">
                                          <p:val>
                                            <p:strVal val="#ppt_y-#ppt_h*1.125000"/>
                                          </p:val>
                                        </p:tav>
                                        <p:tav tm="100000">
                                          <p:val>
                                            <p:strVal val="#ppt_y"/>
                                          </p:val>
                                        </p:tav>
                                      </p:tavLst>
                                    </p:anim>
                                    <p:animEffect transition="in" filter="wipe(down)">
                                      <p:cBhvr>
                                        <p:cTn id="44" dur="500"/>
                                        <p:tgtEl>
                                          <p:spTgt spid="199"/>
                                        </p:tgtEl>
                                      </p:cBhvr>
                                    </p:animEffect>
                                  </p:childTnLst>
                                </p:cTn>
                              </p:par>
                            </p:childTnLst>
                          </p:cTn>
                        </p:par>
                        <p:par>
                          <p:cTn id="45" fill="hold">
                            <p:stCondLst>
                              <p:cond delay="3500"/>
                            </p:stCondLst>
                            <p:childTnLst>
                              <p:par>
                                <p:cTn id="46" presetID="47" presetClass="entr" presetSubtype="0" fill="hold" nodeType="afterEffect">
                                  <p:stCondLst>
                                    <p:cond delay="0"/>
                                  </p:stCondLst>
                                  <p:childTnLst>
                                    <p:set>
                                      <p:cBhvr>
                                        <p:cTn id="47" dur="1" fill="hold">
                                          <p:stCondLst>
                                            <p:cond delay="0"/>
                                          </p:stCondLst>
                                        </p:cTn>
                                        <p:tgtEl>
                                          <p:spTgt spid="144"/>
                                        </p:tgtEl>
                                        <p:attrNameLst>
                                          <p:attrName>style.visibility</p:attrName>
                                        </p:attrNameLst>
                                      </p:cBhvr>
                                      <p:to>
                                        <p:strVal val="visible"/>
                                      </p:to>
                                    </p:set>
                                    <p:animEffect transition="in" filter="fade">
                                      <p:cBhvr>
                                        <p:cTn id="48" dur="500"/>
                                        <p:tgtEl>
                                          <p:spTgt spid="144"/>
                                        </p:tgtEl>
                                      </p:cBhvr>
                                    </p:animEffect>
                                    <p:anim calcmode="lin" valueType="num">
                                      <p:cBhvr>
                                        <p:cTn id="49" dur="500" fill="hold"/>
                                        <p:tgtEl>
                                          <p:spTgt spid="144"/>
                                        </p:tgtEl>
                                        <p:attrNameLst>
                                          <p:attrName>ppt_x</p:attrName>
                                        </p:attrNameLst>
                                      </p:cBhvr>
                                      <p:tavLst>
                                        <p:tav tm="0">
                                          <p:val>
                                            <p:strVal val="#ppt_x"/>
                                          </p:val>
                                        </p:tav>
                                        <p:tav tm="100000">
                                          <p:val>
                                            <p:strVal val="#ppt_x"/>
                                          </p:val>
                                        </p:tav>
                                      </p:tavLst>
                                    </p:anim>
                                    <p:anim calcmode="lin" valueType="num">
                                      <p:cBhvr>
                                        <p:cTn id="50" dur="500" fill="hold"/>
                                        <p:tgtEl>
                                          <p:spTgt spid="144"/>
                                        </p:tgtEl>
                                        <p:attrNameLst>
                                          <p:attrName>ppt_y</p:attrName>
                                        </p:attrNameLst>
                                      </p:cBhvr>
                                      <p:tavLst>
                                        <p:tav tm="0">
                                          <p:val>
                                            <p:strVal val="#ppt_y-.1"/>
                                          </p:val>
                                        </p:tav>
                                        <p:tav tm="100000">
                                          <p:val>
                                            <p:strVal val="#ppt_y"/>
                                          </p:val>
                                        </p:tav>
                                      </p:tavLst>
                                    </p:anim>
                                  </p:childTnLst>
                                </p:cTn>
                              </p:par>
                            </p:childTnLst>
                          </p:cTn>
                        </p:par>
                        <p:par>
                          <p:cTn id="51" fill="hold">
                            <p:stCondLst>
                              <p:cond delay="4000"/>
                            </p:stCondLst>
                            <p:childTnLst>
                              <p:par>
                                <p:cTn id="52" presetID="53" presetClass="entr" presetSubtype="16" fill="hold" nodeType="afterEffect">
                                  <p:stCondLst>
                                    <p:cond delay="0"/>
                                  </p:stCondLst>
                                  <p:childTnLst>
                                    <p:set>
                                      <p:cBhvr>
                                        <p:cTn id="53" dur="1" fill="hold">
                                          <p:stCondLst>
                                            <p:cond delay="0"/>
                                          </p:stCondLst>
                                        </p:cTn>
                                        <p:tgtEl>
                                          <p:spTgt spid="112"/>
                                        </p:tgtEl>
                                        <p:attrNameLst>
                                          <p:attrName>style.visibility</p:attrName>
                                        </p:attrNameLst>
                                      </p:cBhvr>
                                      <p:to>
                                        <p:strVal val="visible"/>
                                      </p:to>
                                    </p:set>
                                    <p:anim calcmode="lin" valueType="num">
                                      <p:cBhvr>
                                        <p:cTn id="54" dur="500" fill="hold"/>
                                        <p:tgtEl>
                                          <p:spTgt spid="112"/>
                                        </p:tgtEl>
                                        <p:attrNameLst>
                                          <p:attrName>ppt_w</p:attrName>
                                        </p:attrNameLst>
                                      </p:cBhvr>
                                      <p:tavLst>
                                        <p:tav tm="0">
                                          <p:val>
                                            <p:fltVal val="0"/>
                                          </p:val>
                                        </p:tav>
                                        <p:tav tm="100000">
                                          <p:val>
                                            <p:strVal val="#ppt_w"/>
                                          </p:val>
                                        </p:tav>
                                      </p:tavLst>
                                    </p:anim>
                                    <p:anim calcmode="lin" valueType="num">
                                      <p:cBhvr>
                                        <p:cTn id="55" dur="500" fill="hold"/>
                                        <p:tgtEl>
                                          <p:spTgt spid="112"/>
                                        </p:tgtEl>
                                        <p:attrNameLst>
                                          <p:attrName>ppt_h</p:attrName>
                                        </p:attrNameLst>
                                      </p:cBhvr>
                                      <p:tavLst>
                                        <p:tav tm="0">
                                          <p:val>
                                            <p:fltVal val="0"/>
                                          </p:val>
                                        </p:tav>
                                        <p:tav tm="100000">
                                          <p:val>
                                            <p:strVal val="#ppt_h"/>
                                          </p:val>
                                        </p:tav>
                                      </p:tavLst>
                                    </p:anim>
                                    <p:animEffect transition="in" filter="fade">
                                      <p:cBhvr>
                                        <p:cTn id="56" dur="500"/>
                                        <p:tgtEl>
                                          <p:spTgt spid="112"/>
                                        </p:tgtEl>
                                      </p:cBhvr>
                                    </p:animEffect>
                                  </p:childTnLst>
                                </p:cTn>
                              </p:par>
                            </p:childTnLst>
                          </p:cTn>
                        </p:par>
                        <p:par>
                          <p:cTn id="57" fill="hold">
                            <p:stCondLst>
                              <p:cond delay="4500"/>
                            </p:stCondLst>
                            <p:childTnLst>
                              <p:par>
                                <p:cTn id="58" presetID="12" presetClass="entr" presetSubtype="4" fill="hold" grpId="0" nodeType="afterEffect">
                                  <p:stCondLst>
                                    <p:cond delay="0"/>
                                  </p:stCondLst>
                                  <p:childTnLst>
                                    <p:set>
                                      <p:cBhvr>
                                        <p:cTn id="59" dur="1" fill="hold">
                                          <p:stCondLst>
                                            <p:cond delay="0"/>
                                          </p:stCondLst>
                                        </p:cTn>
                                        <p:tgtEl>
                                          <p:spTgt spid="196"/>
                                        </p:tgtEl>
                                        <p:attrNameLst>
                                          <p:attrName>style.visibility</p:attrName>
                                        </p:attrNameLst>
                                      </p:cBhvr>
                                      <p:to>
                                        <p:strVal val="visible"/>
                                      </p:to>
                                    </p:set>
                                    <p:anim calcmode="lin" valueType="num">
                                      <p:cBhvr additive="base">
                                        <p:cTn id="60" dur="500"/>
                                        <p:tgtEl>
                                          <p:spTgt spid="196"/>
                                        </p:tgtEl>
                                        <p:attrNameLst>
                                          <p:attrName>ppt_y</p:attrName>
                                        </p:attrNameLst>
                                      </p:cBhvr>
                                      <p:tavLst>
                                        <p:tav tm="0">
                                          <p:val>
                                            <p:strVal val="#ppt_y+#ppt_h*1.125000"/>
                                          </p:val>
                                        </p:tav>
                                        <p:tav tm="100000">
                                          <p:val>
                                            <p:strVal val="#ppt_y"/>
                                          </p:val>
                                        </p:tav>
                                      </p:tavLst>
                                    </p:anim>
                                    <p:animEffect transition="in" filter="wipe(up)">
                                      <p:cBhvr>
                                        <p:cTn id="61" dur="500"/>
                                        <p:tgtEl>
                                          <p:spTgt spid="196"/>
                                        </p:tgtEl>
                                      </p:cBhvr>
                                    </p:animEffect>
                                  </p:childTnLst>
                                </p:cTn>
                              </p:par>
                            </p:childTnLst>
                          </p:cTn>
                        </p:par>
                        <p:par>
                          <p:cTn id="62" fill="hold">
                            <p:stCondLst>
                              <p:cond delay="5000"/>
                            </p:stCondLst>
                            <p:childTnLst>
                              <p:par>
                                <p:cTn id="63" presetID="42" presetClass="entr" presetSubtype="0" fill="hold" nodeType="afterEffect">
                                  <p:stCondLst>
                                    <p:cond delay="0"/>
                                  </p:stCondLst>
                                  <p:childTnLst>
                                    <p:set>
                                      <p:cBhvr>
                                        <p:cTn id="64" dur="1" fill="hold">
                                          <p:stCondLst>
                                            <p:cond delay="0"/>
                                          </p:stCondLst>
                                        </p:cTn>
                                        <p:tgtEl>
                                          <p:spTgt spid="170"/>
                                        </p:tgtEl>
                                        <p:attrNameLst>
                                          <p:attrName>style.visibility</p:attrName>
                                        </p:attrNameLst>
                                      </p:cBhvr>
                                      <p:to>
                                        <p:strVal val="visible"/>
                                      </p:to>
                                    </p:set>
                                    <p:animEffect transition="in" filter="fade">
                                      <p:cBhvr>
                                        <p:cTn id="65" dur="500"/>
                                        <p:tgtEl>
                                          <p:spTgt spid="170"/>
                                        </p:tgtEl>
                                      </p:cBhvr>
                                    </p:animEffect>
                                    <p:anim calcmode="lin" valueType="num">
                                      <p:cBhvr>
                                        <p:cTn id="66" dur="500" fill="hold"/>
                                        <p:tgtEl>
                                          <p:spTgt spid="170"/>
                                        </p:tgtEl>
                                        <p:attrNameLst>
                                          <p:attrName>ppt_x</p:attrName>
                                        </p:attrNameLst>
                                      </p:cBhvr>
                                      <p:tavLst>
                                        <p:tav tm="0">
                                          <p:val>
                                            <p:strVal val="#ppt_x"/>
                                          </p:val>
                                        </p:tav>
                                        <p:tav tm="100000">
                                          <p:val>
                                            <p:strVal val="#ppt_x"/>
                                          </p:val>
                                        </p:tav>
                                      </p:tavLst>
                                    </p:anim>
                                    <p:anim calcmode="lin" valueType="num">
                                      <p:cBhvr>
                                        <p:cTn id="67" dur="500" fill="hold"/>
                                        <p:tgtEl>
                                          <p:spTgt spid="170"/>
                                        </p:tgtEl>
                                        <p:attrNameLst>
                                          <p:attrName>ppt_y</p:attrName>
                                        </p:attrNameLst>
                                      </p:cBhvr>
                                      <p:tavLst>
                                        <p:tav tm="0">
                                          <p:val>
                                            <p:strVal val="#ppt_y+.1"/>
                                          </p:val>
                                        </p:tav>
                                        <p:tav tm="100000">
                                          <p:val>
                                            <p:strVal val="#ppt_y"/>
                                          </p:val>
                                        </p:tav>
                                      </p:tavLst>
                                    </p:anim>
                                  </p:childTnLst>
                                </p:cTn>
                              </p:par>
                            </p:childTnLst>
                          </p:cTn>
                        </p:par>
                        <p:par>
                          <p:cTn id="68" fill="hold">
                            <p:stCondLst>
                              <p:cond delay="5500"/>
                            </p:stCondLst>
                            <p:childTnLst>
                              <p:par>
                                <p:cTn id="69" presetID="53" presetClass="entr" presetSubtype="16" fill="hold" nodeType="afterEffect">
                                  <p:stCondLst>
                                    <p:cond delay="0"/>
                                  </p:stCondLst>
                                  <p:childTnLst>
                                    <p:set>
                                      <p:cBhvr>
                                        <p:cTn id="70" dur="1" fill="hold">
                                          <p:stCondLst>
                                            <p:cond delay="0"/>
                                          </p:stCondLst>
                                        </p:cTn>
                                        <p:tgtEl>
                                          <p:spTgt spid="120"/>
                                        </p:tgtEl>
                                        <p:attrNameLst>
                                          <p:attrName>style.visibility</p:attrName>
                                        </p:attrNameLst>
                                      </p:cBhvr>
                                      <p:to>
                                        <p:strVal val="visible"/>
                                      </p:to>
                                    </p:set>
                                    <p:anim calcmode="lin" valueType="num">
                                      <p:cBhvr>
                                        <p:cTn id="71" dur="500" fill="hold"/>
                                        <p:tgtEl>
                                          <p:spTgt spid="120"/>
                                        </p:tgtEl>
                                        <p:attrNameLst>
                                          <p:attrName>ppt_w</p:attrName>
                                        </p:attrNameLst>
                                      </p:cBhvr>
                                      <p:tavLst>
                                        <p:tav tm="0">
                                          <p:val>
                                            <p:fltVal val="0"/>
                                          </p:val>
                                        </p:tav>
                                        <p:tav tm="100000">
                                          <p:val>
                                            <p:strVal val="#ppt_w"/>
                                          </p:val>
                                        </p:tav>
                                      </p:tavLst>
                                    </p:anim>
                                    <p:anim calcmode="lin" valueType="num">
                                      <p:cBhvr>
                                        <p:cTn id="72" dur="500" fill="hold"/>
                                        <p:tgtEl>
                                          <p:spTgt spid="120"/>
                                        </p:tgtEl>
                                        <p:attrNameLst>
                                          <p:attrName>ppt_h</p:attrName>
                                        </p:attrNameLst>
                                      </p:cBhvr>
                                      <p:tavLst>
                                        <p:tav tm="0">
                                          <p:val>
                                            <p:fltVal val="0"/>
                                          </p:val>
                                        </p:tav>
                                        <p:tav tm="100000">
                                          <p:val>
                                            <p:strVal val="#ppt_h"/>
                                          </p:val>
                                        </p:tav>
                                      </p:tavLst>
                                    </p:anim>
                                    <p:animEffect transition="in" filter="fade">
                                      <p:cBhvr>
                                        <p:cTn id="73" dur="500"/>
                                        <p:tgtEl>
                                          <p:spTgt spid="120"/>
                                        </p:tgtEl>
                                      </p:cBhvr>
                                    </p:animEffect>
                                  </p:childTnLst>
                                </p:cTn>
                              </p:par>
                            </p:childTnLst>
                          </p:cTn>
                        </p:par>
                        <p:par>
                          <p:cTn id="74" fill="hold">
                            <p:stCondLst>
                              <p:cond delay="6000"/>
                            </p:stCondLst>
                            <p:childTnLst>
                              <p:par>
                                <p:cTn id="75" presetID="12" presetClass="entr" presetSubtype="1" fill="hold" grpId="0" nodeType="afterEffect">
                                  <p:stCondLst>
                                    <p:cond delay="0"/>
                                  </p:stCondLst>
                                  <p:childTnLst>
                                    <p:set>
                                      <p:cBhvr>
                                        <p:cTn id="76" dur="1" fill="hold">
                                          <p:stCondLst>
                                            <p:cond delay="0"/>
                                          </p:stCondLst>
                                        </p:cTn>
                                        <p:tgtEl>
                                          <p:spTgt spid="200"/>
                                        </p:tgtEl>
                                        <p:attrNameLst>
                                          <p:attrName>style.visibility</p:attrName>
                                        </p:attrNameLst>
                                      </p:cBhvr>
                                      <p:to>
                                        <p:strVal val="visible"/>
                                      </p:to>
                                    </p:set>
                                    <p:anim calcmode="lin" valueType="num">
                                      <p:cBhvr additive="base">
                                        <p:cTn id="77" dur="500"/>
                                        <p:tgtEl>
                                          <p:spTgt spid="200"/>
                                        </p:tgtEl>
                                        <p:attrNameLst>
                                          <p:attrName>ppt_y</p:attrName>
                                        </p:attrNameLst>
                                      </p:cBhvr>
                                      <p:tavLst>
                                        <p:tav tm="0">
                                          <p:val>
                                            <p:strVal val="#ppt_y-#ppt_h*1.125000"/>
                                          </p:val>
                                        </p:tav>
                                        <p:tav tm="100000">
                                          <p:val>
                                            <p:strVal val="#ppt_y"/>
                                          </p:val>
                                        </p:tav>
                                      </p:tavLst>
                                    </p:anim>
                                    <p:animEffect transition="in" filter="wipe(down)">
                                      <p:cBhvr>
                                        <p:cTn id="78" dur="500"/>
                                        <p:tgtEl>
                                          <p:spTgt spid="200"/>
                                        </p:tgtEl>
                                      </p:cBhvr>
                                    </p:animEffect>
                                  </p:childTnLst>
                                </p:cTn>
                              </p:par>
                            </p:childTnLst>
                          </p:cTn>
                        </p:par>
                        <p:par>
                          <p:cTn id="79" fill="hold">
                            <p:stCondLst>
                              <p:cond delay="6500"/>
                            </p:stCondLst>
                            <p:childTnLst>
                              <p:par>
                                <p:cTn id="80" presetID="47" presetClass="entr" presetSubtype="0" fill="hold" nodeType="afterEffect">
                                  <p:stCondLst>
                                    <p:cond delay="0"/>
                                  </p:stCondLst>
                                  <p:childTnLst>
                                    <p:set>
                                      <p:cBhvr>
                                        <p:cTn id="81" dur="1" fill="hold">
                                          <p:stCondLst>
                                            <p:cond delay="0"/>
                                          </p:stCondLst>
                                        </p:cTn>
                                        <p:tgtEl>
                                          <p:spTgt spid="185"/>
                                        </p:tgtEl>
                                        <p:attrNameLst>
                                          <p:attrName>style.visibility</p:attrName>
                                        </p:attrNameLst>
                                      </p:cBhvr>
                                      <p:to>
                                        <p:strVal val="visible"/>
                                      </p:to>
                                    </p:set>
                                    <p:animEffect transition="in" filter="fade">
                                      <p:cBhvr>
                                        <p:cTn id="82" dur="500"/>
                                        <p:tgtEl>
                                          <p:spTgt spid="185"/>
                                        </p:tgtEl>
                                      </p:cBhvr>
                                    </p:animEffect>
                                    <p:anim calcmode="lin" valueType="num">
                                      <p:cBhvr>
                                        <p:cTn id="83" dur="500" fill="hold"/>
                                        <p:tgtEl>
                                          <p:spTgt spid="185"/>
                                        </p:tgtEl>
                                        <p:attrNameLst>
                                          <p:attrName>ppt_x</p:attrName>
                                        </p:attrNameLst>
                                      </p:cBhvr>
                                      <p:tavLst>
                                        <p:tav tm="0">
                                          <p:val>
                                            <p:strVal val="#ppt_x"/>
                                          </p:val>
                                        </p:tav>
                                        <p:tav tm="100000">
                                          <p:val>
                                            <p:strVal val="#ppt_x"/>
                                          </p:val>
                                        </p:tav>
                                      </p:tavLst>
                                    </p:anim>
                                    <p:anim calcmode="lin" valueType="num">
                                      <p:cBhvr>
                                        <p:cTn id="84" dur="500" fill="hold"/>
                                        <p:tgtEl>
                                          <p:spTgt spid="185"/>
                                        </p:tgtEl>
                                        <p:attrNameLst>
                                          <p:attrName>ppt_y</p:attrName>
                                        </p:attrNameLst>
                                      </p:cBhvr>
                                      <p:tavLst>
                                        <p:tav tm="0">
                                          <p:val>
                                            <p:strVal val="#ppt_y-.1"/>
                                          </p:val>
                                        </p:tav>
                                        <p:tav tm="100000">
                                          <p:val>
                                            <p:strVal val="#ppt_y"/>
                                          </p:val>
                                        </p:tav>
                                      </p:tavLst>
                                    </p:anim>
                                  </p:childTnLst>
                                </p:cTn>
                              </p:par>
                            </p:childTnLst>
                          </p:cTn>
                        </p:par>
                        <p:par>
                          <p:cTn id="85" fill="hold">
                            <p:stCondLst>
                              <p:cond delay="7000"/>
                            </p:stCondLst>
                            <p:childTnLst>
                              <p:par>
                                <p:cTn id="86" presetID="53" presetClass="entr" presetSubtype="16" fill="hold" nodeType="afterEffect">
                                  <p:stCondLst>
                                    <p:cond delay="0"/>
                                  </p:stCondLst>
                                  <p:childTnLst>
                                    <p:set>
                                      <p:cBhvr>
                                        <p:cTn id="87" dur="1" fill="hold">
                                          <p:stCondLst>
                                            <p:cond delay="0"/>
                                          </p:stCondLst>
                                        </p:cTn>
                                        <p:tgtEl>
                                          <p:spTgt spid="128"/>
                                        </p:tgtEl>
                                        <p:attrNameLst>
                                          <p:attrName>style.visibility</p:attrName>
                                        </p:attrNameLst>
                                      </p:cBhvr>
                                      <p:to>
                                        <p:strVal val="visible"/>
                                      </p:to>
                                    </p:set>
                                    <p:anim calcmode="lin" valueType="num">
                                      <p:cBhvr>
                                        <p:cTn id="88" dur="500" fill="hold"/>
                                        <p:tgtEl>
                                          <p:spTgt spid="128"/>
                                        </p:tgtEl>
                                        <p:attrNameLst>
                                          <p:attrName>ppt_w</p:attrName>
                                        </p:attrNameLst>
                                      </p:cBhvr>
                                      <p:tavLst>
                                        <p:tav tm="0">
                                          <p:val>
                                            <p:fltVal val="0"/>
                                          </p:val>
                                        </p:tav>
                                        <p:tav tm="100000">
                                          <p:val>
                                            <p:strVal val="#ppt_w"/>
                                          </p:val>
                                        </p:tav>
                                      </p:tavLst>
                                    </p:anim>
                                    <p:anim calcmode="lin" valueType="num">
                                      <p:cBhvr>
                                        <p:cTn id="89" dur="500" fill="hold"/>
                                        <p:tgtEl>
                                          <p:spTgt spid="128"/>
                                        </p:tgtEl>
                                        <p:attrNameLst>
                                          <p:attrName>ppt_h</p:attrName>
                                        </p:attrNameLst>
                                      </p:cBhvr>
                                      <p:tavLst>
                                        <p:tav tm="0">
                                          <p:val>
                                            <p:fltVal val="0"/>
                                          </p:val>
                                        </p:tav>
                                        <p:tav tm="100000">
                                          <p:val>
                                            <p:strVal val="#ppt_h"/>
                                          </p:val>
                                        </p:tav>
                                      </p:tavLst>
                                    </p:anim>
                                    <p:animEffect transition="in" filter="fade">
                                      <p:cBhvr>
                                        <p:cTn id="90" dur="500"/>
                                        <p:tgtEl>
                                          <p:spTgt spid="128"/>
                                        </p:tgtEl>
                                      </p:cBhvr>
                                    </p:animEffect>
                                  </p:childTnLst>
                                </p:cTn>
                              </p:par>
                            </p:childTnLst>
                          </p:cTn>
                        </p:par>
                        <p:par>
                          <p:cTn id="91" fill="hold">
                            <p:stCondLst>
                              <p:cond delay="7500"/>
                            </p:stCondLst>
                            <p:childTnLst>
                              <p:par>
                                <p:cTn id="92" presetID="12" presetClass="entr" presetSubtype="4" fill="hold" grpId="0" nodeType="afterEffect">
                                  <p:stCondLst>
                                    <p:cond delay="0"/>
                                  </p:stCondLst>
                                  <p:childTnLst>
                                    <p:set>
                                      <p:cBhvr>
                                        <p:cTn id="93" dur="1" fill="hold">
                                          <p:stCondLst>
                                            <p:cond delay="0"/>
                                          </p:stCondLst>
                                        </p:cTn>
                                        <p:tgtEl>
                                          <p:spTgt spid="197"/>
                                        </p:tgtEl>
                                        <p:attrNameLst>
                                          <p:attrName>style.visibility</p:attrName>
                                        </p:attrNameLst>
                                      </p:cBhvr>
                                      <p:to>
                                        <p:strVal val="visible"/>
                                      </p:to>
                                    </p:set>
                                    <p:anim calcmode="lin" valueType="num">
                                      <p:cBhvr additive="base">
                                        <p:cTn id="94" dur="500"/>
                                        <p:tgtEl>
                                          <p:spTgt spid="197"/>
                                        </p:tgtEl>
                                        <p:attrNameLst>
                                          <p:attrName>ppt_y</p:attrName>
                                        </p:attrNameLst>
                                      </p:cBhvr>
                                      <p:tavLst>
                                        <p:tav tm="0">
                                          <p:val>
                                            <p:strVal val="#ppt_y+#ppt_h*1.125000"/>
                                          </p:val>
                                        </p:tav>
                                        <p:tav tm="100000">
                                          <p:val>
                                            <p:strVal val="#ppt_y"/>
                                          </p:val>
                                        </p:tav>
                                      </p:tavLst>
                                    </p:anim>
                                    <p:animEffect transition="in" filter="wipe(up)">
                                      <p:cBhvr>
                                        <p:cTn id="95" dur="500"/>
                                        <p:tgtEl>
                                          <p:spTgt spid="197"/>
                                        </p:tgtEl>
                                      </p:cBhvr>
                                    </p:animEffect>
                                  </p:childTnLst>
                                </p:cTn>
                              </p:par>
                            </p:childTnLst>
                          </p:cTn>
                        </p:par>
                        <p:par>
                          <p:cTn id="96" fill="hold">
                            <p:stCondLst>
                              <p:cond delay="8000"/>
                            </p:stCondLst>
                            <p:childTnLst>
                              <p:par>
                                <p:cTn id="97" presetID="42" presetClass="entr" presetSubtype="0" fill="hold" nodeType="afterEffect">
                                  <p:stCondLst>
                                    <p:cond delay="0"/>
                                  </p:stCondLst>
                                  <p:childTnLst>
                                    <p:set>
                                      <p:cBhvr>
                                        <p:cTn id="98" dur="1" fill="hold">
                                          <p:stCondLst>
                                            <p:cond delay="0"/>
                                          </p:stCondLst>
                                        </p:cTn>
                                        <p:tgtEl>
                                          <p:spTgt spid="175"/>
                                        </p:tgtEl>
                                        <p:attrNameLst>
                                          <p:attrName>style.visibility</p:attrName>
                                        </p:attrNameLst>
                                      </p:cBhvr>
                                      <p:to>
                                        <p:strVal val="visible"/>
                                      </p:to>
                                    </p:set>
                                    <p:animEffect transition="in" filter="fade">
                                      <p:cBhvr>
                                        <p:cTn id="99" dur="500"/>
                                        <p:tgtEl>
                                          <p:spTgt spid="175"/>
                                        </p:tgtEl>
                                      </p:cBhvr>
                                    </p:animEffect>
                                    <p:anim calcmode="lin" valueType="num">
                                      <p:cBhvr>
                                        <p:cTn id="100" dur="500" fill="hold"/>
                                        <p:tgtEl>
                                          <p:spTgt spid="175"/>
                                        </p:tgtEl>
                                        <p:attrNameLst>
                                          <p:attrName>ppt_x</p:attrName>
                                        </p:attrNameLst>
                                      </p:cBhvr>
                                      <p:tavLst>
                                        <p:tav tm="0">
                                          <p:val>
                                            <p:strVal val="#ppt_x"/>
                                          </p:val>
                                        </p:tav>
                                        <p:tav tm="100000">
                                          <p:val>
                                            <p:strVal val="#ppt_x"/>
                                          </p:val>
                                        </p:tav>
                                      </p:tavLst>
                                    </p:anim>
                                    <p:anim calcmode="lin" valueType="num">
                                      <p:cBhvr>
                                        <p:cTn id="101" dur="500" fill="hold"/>
                                        <p:tgtEl>
                                          <p:spTgt spid="175"/>
                                        </p:tgtEl>
                                        <p:attrNameLst>
                                          <p:attrName>ppt_y</p:attrName>
                                        </p:attrNameLst>
                                      </p:cBhvr>
                                      <p:tavLst>
                                        <p:tav tm="0">
                                          <p:val>
                                            <p:strVal val="#ppt_y+.1"/>
                                          </p:val>
                                        </p:tav>
                                        <p:tav tm="100000">
                                          <p:val>
                                            <p:strVal val="#ppt_y"/>
                                          </p:val>
                                        </p:tav>
                                      </p:tavLst>
                                    </p:anim>
                                  </p:childTnLst>
                                </p:cTn>
                              </p:par>
                            </p:childTnLst>
                          </p:cTn>
                        </p:par>
                        <p:par>
                          <p:cTn id="102" fill="hold">
                            <p:stCondLst>
                              <p:cond delay="8500"/>
                            </p:stCondLst>
                            <p:childTnLst>
                              <p:par>
                                <p:cTn id="103" presetID="53" presetClass="entr" presetSubtype="16" fill="hold" nodeType="afterEffect">
                                  <p:stCondLst>
                                    <p:cond delay="0"/>
                                  </p:stCondLst>
                                  <p:childTnLst>
                                    <p:set>
                                      <p:cBhvr>
                                        <p:cTn id="104" dur="1" fill="hold">
                                          <p:stCondLst>
                                            <p:cond delay="0"/>
                                          </p:stCondLst>
                                        </p:cTn>
                                        <p:tgtEl>
                                          <p:spTgt spid="157"/>
                                        </p:tgtEl>
                                        <p:attrNameLst>
                                          <p:attrName>style.visibility</p:attrName>
                                        </p:attrNameLst>
                                      </p:cBhvr>
                                      <p:to>
                                        <p:strVal val="visible"/>
                                      </p:to>
                                    </p:set>
                                    <p:anim calcmode="lin" valueType="num">
                                      <p:cBhvr>
                                        <p:cTn id="105" dur="500" fill="hold"/>
                                        <p:tgtEl>
                                          <p:spTgt spid="157"/>
                                        </p:tgtEl>
                                        <p:attrNameLst>
                                          <p:attrName>ppt_w</p:attrName>
                                        </p:attrNameLst>
                                      </p:cBhvr>
                                      <p:tavLst>
                                        <p:tav tm="0">
                                          <p:val>
                                            <p:fltVal val="0"/>
                                          </p:val>
                                        </p:tav>
                                        <p:tav tm="100000">
                                          <p:val>
                                            <p:strVal val="#ppt_w"/>
                                          </p:val>
                                        </p:tav>
                                      </p:tavLst>
                                    </p:anim>
                                    <p:anim calcmode="lin" valueType="num">
                                      <p:cBhvr>
                                        <p:cTn id="106" dur="500" fill="hold"/>
                                        <p:tgtEl>
                                          <p:spTgt spid="157"/>
                                        </p:tgtEl>
                                        <p:attrNameLst>
                                          <p:attrName>ppt_h</p:attrName>
                                        </p:attrNameLst>
                                      </p:cBhvr>
                                      <p:tavLst>
                                        <p:tav tm="0">
                                          <p:val>
                                            <p:fltVal val="0"/>
                                          </p:val>
                                        </p:tav>
                                        <p:tav tm="100000">
                                          <p:val>
                                            <p:strVal val="#ppt_h"/>
                                          </p:val>
                                        </p:tav>
                                      </p:tavLst>
                                    </p:anim>
                                    <p:animEffect transition="in" filter="fade">
                                      <p:cBhvr>
                                        <p:cTn id="107" dur="500"/>
                                        <p:tgtEl>
                                          <p:spTgt spid="157"/>
                                        </p:tgtEl>
                                      </p:cBhvr>
                                    </p:animEffect>
                                  </p:childTnLst>
                                </p:cTn>
                              </p:par>
                            </p:childTnLst>
                          </p:cTn>
                        </p:par>
                        <p:par>
                          <p:cTn id="108" fill="hold">
                            <p:stCondLst>
                              <p:cond delay="9000"/>
                            </p:stCondLst>
                            <p:childTnLst>
                              <p:par>
                                <p:cTn id="109" presetID="12" presetClass="entr" presetSubtype="1" fill="hold" grpId="0" nodeType="afterEffect">
                                  <p:stCondLst>
                                    <p:cond delay="0"/>
                                  </p:stCondLst>
                                  <p:childTnLst>
                                    <p:set>
                                      <p:cBhvr>
                                        <p:cTn id="110" dur="1" fill="hold">
                                          <p:stCondLst>
                                            <p:cond delay="0"/>
                                          </p:stCondLst>
                                        </p:cTn>
                                        <p:tgtEl>
                                          <p:spTgt spid="201"/>
                                        </p:tgtEl>
                                        <p:attrNameLst>
                                          <p:attrName>style.visibility</p:attrName>
                                        </p:attrNameLst>
                                      </p:cBhvr>
                                      <p:to>
                                        <p:strVal val="visible"/>
                                      </p:to>
                                    </p:set>
                                    <p:anim calcmode="lin" valueType="num">
                                      <p:cBhvr additive="base">
                                        <p:cTn id="111" dur="500"/>
                                        <p:tgtEl>
                                          <p:spTgt spid="201"/>
                                        </p:tgtEl>
                                        <p:attrNameLst>
                                          <p:attrName>ppt_y</p:attrName>
                                        </p:attrNameLst>
                                      </p:cBhvr>
                                      <p:tavLst>
                                        <p:tav tm="0">
                                          <p:val>
                                            <p:strVal val="#ppt_y-#ppt_h*1.125000"/>
                                          </p:val>
                                        </p:tav>
                                        <p:tav tm="100000">
                                          <p:val>
                                            <p:strVal val="#ppt_y"/>
                                          </p:val>
                                        </p:tav>
                                      </p:tavLst>
                                    </p:anim>
                                    <p:animEffect transition="in" filter="wipe(down)">
                                      <p:cBhvr>
                                        <p:cTn id="112" dur="500"/>
                                        <p:tgtEl>
                                          <p:spTgt spid="201"/>
                                        </p:tgtEl>
                                      </p:cBhvr>
                                    </p:animEffect>
                                  </p:childTnLst>
                                </p:cTn>
                              </p:par>
                            </p:childTnLst>
                          </p:cTn>
                        </p:par>
                        <p:par>
                          <p:cTn id="113" fill="hold">
                            <p:stCondLst>
                              <p:cond delay="9500"/>
                            </p:stCondLst>
                            <p:childTnLst>
                              <p:par>
                                <p:cTn id="114" presetID="47" presetClass="entr" presetSubtype="0" fill="hold" nodeType="afterEffect">
                                  <p:stCondLst>
                                    <p:cond delay="0"/>
                                  </p:stCondLst>
                                  <p:childTnLst>
                                    <p:set>
                                      <p:cBhvr>
                                        <p:cTn id="115" dur="1" fill="hold">
                                          <p:stCondLst>
                                            <p:cond delay="0"/>
                                          </p:stCondLst>
                                        </p:cTn>
                                        <p:tgtEl>
                                          <p:spTgt spid="190"/>
                                        </p:tgtEl>
                                        <p:attrNameLst>
                                          <p:attrName>style.visibility</p:attrName>
                                        </p:attrNameLst>
                                      </p:cBhvr>
                                      <p:to>
                                        <p:strVal val="visible"/>
                                      </p:to>
                                    </p:set>
                                    <p:animEffect transition="in" filter="fade">
                                      <p:cBhvr>
                                        <p:cTn id="116" dur="500"/>
                                        <p:tgtEl>
                                          <p:spTgt spid="190"/>
                                        </p:tgtEl>
                                      </p:cBhvr>
                                    </p:animEffect>
                                    <p:anim calcmode="lin" valueType="num">
                                      <p:cBhvr>
                                        <p:cTn id="117" dur="500" fill="hold"/>
                                        <p:tgtEl>
                                          <p:spTgt spid="190"/>
                                        </p:tgtEl>
                                        <p:attrNameLst>
                                          <p:attrName>ppt_x</p:attrName>
                                        </p:attrNameLst>
                                      </p:cBhvr>
                                      <p:tavLst>
                                        <p:tav tm="0">
                                          <p:val>
                                            <p:strVal val="#ppt_x"/>
                                          </p:val>
                                        </p:tav>
                                        <p:tav tm="100000">
                                          <p:val>
                                            <p:strVal val="#ppt_x"/>
                                          </p:val>
                                        </p:tav>
                                      </p:tavLst>
                                    </p:anim>
                                    <p:anim calcmode="lin" valueType="num">
                                      <p:cBhvr>
                                        <p:cTn id="118" dur="500" fill="hold"/>
                                        <p:tgtEl>
                                          <p:spTgt spid="190"/>
                                        </p:tgtEl>
                                        <p:attrNameLst>
                                          <p:attrName>ppt_y</p:attrName>
                                        </p:attrNameLst>
                                      </p:cBhvr>
                                      <p:tavLst>
                                        <p:tav tm="0">
                                          <p:val>
                                            <p:strVal val="#ppt_y-.1"/>
                                          </p:val>
                                        </p:tav>
                                        <p:tav tm="100000">
                                          <p:val>
                                            <p:strVal val="#ppt_y"/>
                                          </p:val>
                                        </p:tav>
                                      </p:tavLst>
                                    </p:anim>
                                  </p:childTnLst>
                                </p:cTn>
                              </p:par>
                            </p:childTnLst>
                          </p:cTn>
                        </p:par>
                        <p:par>
                          <p:cTn id="119" fill="hold">
                            <p:stCondLst>
                              <p:cond delay="10000"/>
                            </p:stCondLst>
                            <p:childTnLst>
                              <p:par>
                                <p:cTn id="120" presetID="53" presetClass="entr" presetSubtype="16" fill="hold" nodeType="afterEffect">
                                  <p:stCondLst>
                                    <p:cond delay="0"/>
                                  </p:stCondLst>
                                  <p:childTnLst>
                                    <p:set>
                                      <p:cBhvr>
                                        <p:cTn id="121" dur="1" fill="hold">
                                          <p:stCondLst>
                                            <p:cond delay="0"/>
                                          </p:stCondLst>
                                        </p:cTn>
                                        <p:tgtEl>
                                          <p:spTgt spid="136"/>
                                        </p:tgtEl>
                                        <p:attrNameLst>
                                          <p:attrName>style.visibility</p:attrName>
                                        </p:attrNameLst>
                                      </p:cBhvr>
                                      <p:to>
                                        <p:strVal val="visible"/>
                                      </p:to>
                                    </p:set>
                                    <p:anim calcmode="lin" valueType="num">
                                      <p:cBhvr>
                                        <p:cTn id="122" dur="500" fill="hold"/>
                                        <p:tgtEl>
                                          <p:spTgt spid="136"/>
                                        </p:tgtEl>
                                        <p:attrNameLst>
                                          <p:attrName>ppt_w</p:attrName>
                                        </p:attrNameLst>
                                      </p:cBhvr>
                                      <p:tavLst>
                                        <p:tav tm="0">
                                          <p:val>
                                            <p:fltVal val="0"/>
                                          </p:val>
                                        </p:tav>
                                        <p:tav tm="100000">
                                          <p:val>
                                            <p:strVal val="#ppt_w"/>
                                          </p:val>
                                        </p:tav>
                                      </p:tavLst>
                                    </p:anim>
                                    <p:anim calcmode="lin" valueType="num">
                                      <p:cBhvr>
                                        <p:cTn id="123" dur="500" fill="hold"/>
                                        <p:tgtEl>
                                          <p:spTgt spid="136"/>
                                        </p:tgtEl>
                                        <p:attrNameLst>
                                          <p:attrName>ppt_h</p:attrName>
                                        </p:attrNameLst>
                                      </p:cBhvr>
                                      <p:tavLst>
                                        <p:tav tm="0">
                                          <p:val>
                                            <p:fltVal val="0"/>
                                          </p:val>
                                        </p:tav>
                                        <p:tav tm="100000">
                                          <p:val>
                                            <p:strVal val="#ppt_h"/>
                                          </p:val>
                                        </p:tav>
                                      </p:tavLst>
                                    </p:anim>
                                    <p:animEffect transition="in" filter="fade">
                                      <p:cBhvr>
                                        <p:cTn id="124" dur="500"/>
                                        <p:tgtEl>
                                          <p:spTgt spid="136"/>
                                        </p:tgtEl>
                                      </p:cBhvr>
                                    </p:animEffect>
                                  </p:childTnLst>
                                </p:cTn>
                              </p:par>
                            </p:childTnLst>
                          </p:cTn>
                        </p:par>
                        <p:par>
                          <p:cTn id="125" fill="hold">
                            <p:stCondLst>
                              <p:cond delay="10500"/>
                            </p:stCondLst>
                            <p:childTnLst>
                              <p:par>
                                <p:cTn id="126" presetID="12" presetClass="entr" presetSubtype="4" fill="hold" grpId="0" nodeType="afterEffect">
                                  <p:stCondLst>
                                    <p:cond delay="0"/>
                                  </p:stCondLst>
                                  <p:childTnLst>
                                    <p:set>
                                      <p:cBhvr>
                                        <p:cTn id="127" dur="1" fill="hold">
                                          <p:stCondLst>
                                            <p:cond delay="0"/>
                                          </p:stCondLst>
                                        </p:cTn>
                                        <p:tgtEl>
                                          <p:spTgt spid="198"/>
                                        </p:tgtEl>
                                        <p:attrNameLst>
                                          <p:attrName>style.visibility</p:attrName>
                                        </p:attrNameLst>
                                      </p:cBhvr>
                                      <p:to>
                                        <p:strVal val="visible"/>
                                      </p:to>
                                    </p:set>
                                    <p:anim calcmode="lin" valueType="num">
                                      <p:cBhvr additive="base">
                                        <p:cTn id="128" dur="500"/>
                                        <p:tgtEl>
                                          <p:spTgt spid="198"/>
                                        </p:tgtEl>
                                        <p:attrNameLst>
                                          <p:attrName>ppt_y</p:attrName>
                                        </p:attrNameLst>
                                      </p:cBhvr>
                                      <p:tavLst>
                                        <p:tav tm="0">
                                          <p:val>
                                            <p:strVal val="#ppt_y+#ppt_h*1.125000"/>
                                          </p:val>
                                        </p:tav>
                                        <p:tav tm="100000">
                                          <p:val>
                                            <p:strVal val="#ppt_y"/>
                                          </p:val>
                                        </p:tav>
                                      </p:tavLst>
                                    </p:anim>
                                    <p:animEffect transition="in" filter="wipe(up)">
                                      <p:cBhvr>
                                        <p:cTn id="129" dur="500"/>
                                        <p:tgtEl>
                                          <p:spTgt spid="198"/>
                                        </p:tgtEl>
                                      </p:cBhvr>
                                    </p:animEffect>
                                  </p:childTnLst>
                                </p:cTn>
                              </p:par>
                            </p:childTnLst>
                          </p:cTn>
                        </p:par>
                        <p:par>
                          <p:cTn id="130" fill="hold">
                            <p:stCondLst>
                              <p:cond delay="11000"/>
                            </p:stCondLst>
                            <p:childTnLst>
                              <p:par>
                                <p:cTn id="131" presetID="42" presetClass="entr" presetSubtype="0" fill="hold" nodeType="afterEffect">
                                  <p:stCondLst>
                                    <p:cond delay="0"/>
                                  </p:stCondLst>
                                  <p:childTnLst>
                                    <p:set>
                                      <p:cBhvr>
                                        <p:cTn id="132" dur="1" fill="hold">
                                          <p:stCondLst>
                                            <p:cond delay="0"/>
                                          </p:stCondLst>
                                        </p:cTn>
                                        <p:tgtEl>
                                          <p:spTgt spid="180"/>
                                        </p:tgtEl>
                                        <p:attrNameLst>
                                          <p:attrName>style.visibility</p:attrName>
                                        </p:attrNameLst>
                                      </p:cBhvr>
                                      <p:to>
                                        <p:strVal val="visible"/>
                                      </p:to>
                                    </p:set>
                                    <p:animEffect transition="in" filter="fade">
                                      <p:cBhvr>
                                        <p:cTn id="133" dur="500"/>
                                        <p:tgtEl>
                                          <p:spTgt spid="180"/>
                                        </p:tgtEl>
                                      </p:cBhvr>
                                    </p:animEffect>
                                    <p:anim calcmode="lin" valueType="num">
                                      <p:cBhvr>
                                        <p:cTn id="134" dur="500" fill="hold"/>
                                        <p:tgtEl>
                                          <p:spTgt spid="180"/>
                                        </p:tgtEl>
                                        <p:attrNameLst>
                                          <p:attrName>ppt_x</p:attrName>
                                        </p:attrNameLst>
                                      </p:cBhvr>
                                      <p:tavLst>
                                        <p:tav tm="0">
                                          <p:val>
                                            <p:strVal val="#ppt_x"/>
                                          </p:val>
                                        </p:tav>
                                        <p:tav tm="100000">
                                          <p:val>
                                            <p:strVal val="#ppt_x"/>
                                          </p:val>
                                        </p:tav>
                                      </p:tavLst>
                                    </p:anim>
                                    <p:anim calcmode="lin" valueType="num">
                                      <p:cBhvr>
                                        <p:cTn id="135" dur="500" fill="hold"/>
                                        <p:tgtEl>
                                          <p:spTgt spid="1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95" grpId="0" animBg="1"/>
      <p:bldP spid="196" grpId="0" animBg="1"/>
      <p:bldP spid="197" grpId="0" animBg="1"/>
      <p:bldP spid="198" grpId="0" animBg="1"/>
      <p:bldP spid="199" grpId="0" animBg="1"/>
      <p:bldP spid="200" grpId="0" animBg="1"/>
      <p:bldP spid="20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3" name="组合 2"/>
          <p:cNvGrpSpPr/>
          <p:nvPr/>
        </p:nvGrpSpPr>
        <p:grpSpPr>
          <a:xfrm>
            <a:off x="872901" y="1023187"/>
            <a:ext cx="1408915" cy="3606758"/>
            <a:chOff x="1163715" y="1235074"/>
            <a:chExt cx="1878308" cy="4810125"/>
          </a:xfrm>
        </p:grpSpPr>
        <p:sp>
          <p:nvSpPr>
            <p:cNvPr id="5" name="矩形 4"/>
            <p:cNvSpPr/>
            <p:nvPr/>
          </p:nvSpPr>
          <p:spPr>
            <a:xfrm>
              <a:off x="1163715" y="1235074"/>
              <a:ext cx="1878308" cy="4810125"/>
            </a:xfrm>
            <a:prstGeom prst="rect">
              <a:avLst/>
            </a:prstGeom>
            <a:gradFill>
              <a:gsLst>
                <a:gs pos="100000">
                  <a:srgbClr val="D4D5D7"/>
                </a:gs>
                <a:gs pos="60000">
                  <a:srgbClr val="ECECEC"/>
                </a:gs>
                <a:gs pos="45000">
                  <a:srgbClr val="F0F0F0"/>
                </a:gs>
                <a:gs pos="15000">
                  <a:srgbClr val="FDFDFD"/>
                </a:gs>
              </a:gsLst>
              <a:lin ang="2700000" scaled="0"/>
            </a:gradFill>
            <a:ln>
              <a:noFill/>
            </a:ln>
            <a:effectLst>
              <a:outerShdw blurRad="127000" dist="1143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 name="组合 5"/>
            <p:cNvGrpSpPr/>
            <p:nvPr/>
          </p:nvGrpSpPr>
          <p:grpSpPr>
            <a:xfrm>
              <a:off x="2144721" y="1568453"/>
              <a:ext cx="897302" cy="1794603"/>
              <a:chOff x="2144721" y="1568453"/>
              <a:chExt cx="897302" cy="1794603"/>
            </a:xfrm>
          </p:grpSpPr>
          <p:sp>
            <p:nvSpPr>
              <p:cNvPr id="7" name="任意多边形 6"/>
              <p:cNvSpPr/>
              <p:nvPr/>
            </p:nvSpPr>
            <p:spPr>
              <a:xfrm>
                <a:off x="2144721" y="1568453"/>
                <a:ext cx="897302" cy="1794603"/>
              </a:xfrm>
              <a:custGeom>
                <a:avLst/>
                <a:gdLst>
                  <a:gd name="connsiteX0" fmla="*/ 1033462 w 1033462"/>
                  <a:gd name="connsiteY0" fmla="*/ 0 h 2066924"/>
                  <a:gd name="connsiteX1" fmla="*/ 1033462 w 1033462"/>
                  <a:gd name="connsiteY1" fmla="*/ 2066924 h 2066924"/>
                  <a:gd name="connsiteX2" fmla="*/ 0 w 1033462"/>
                  <a:gd name="connsiteY2" fmla="*/ 1033462 h 2066924"/>
                  <a:gd name="connsiteX3" fmla="*/ 1033462 w 1033462"/>
                  <a:gd name="connsiteY3" fmla="*/ 0 h 2066924"/>
                </a:gdLst>
                <a:ahLst/>
                <a:cxnLst>
                  <a:cxn ang="0">
                    <a:pos x="connsiteX0" y="connsiteY0"/>
                  </a:cxn>
                  <a:cxn ang="0">
                    <a:pos x="connsiteX1" y="connsiteY1"/>
                  </a:cxn>
                  <a:cxn ang="0">
                    <a:pos x="connsiteX2" y="connsiteY2"/>
                  </a:cxn>
                  <a:cxn ang="0">
                    <a:pos x="connsiteX3" y="connsiteY3"/>
                  </a:cxn>
                </a:cxnLst>
                <a:rect l="l" t="t" r="r" b="b"/>
                <a:pathLst>
                  <a:path w="1033462" h="2066924">
                    <a:moveTo>
                      <a:pt x="1033462" y="0"/>
                    </a:moveTo>
                    <a:lnTo>
                      <a:pt x="1033462" y="2066924"/>
                    </a:lnTo>
                    <a:cubicBezTo>
                      <a:pt x="462697" y="2066924"/>
                      <a:pt x="0" y="1604227"/>
                      <a:pt x="0" y="1033462"/>
                    </a:cubicBezTo>
                    <a:cubicBezTo>
                      <a:pt x="0" y="462697"/>
                      <a:pt x="462697" y="0"/>
                      <a:pt x="1033462" y="0"/>
                    </a:cubicBezTo>
                    <a:close/>
                  </a:path>
                </a:pathLst>
              </a:custGeom>
              <a:solidFill>
                <a:srgbClr val="0070C0"/>
              </a:solidFill>
              <a:ln>
                <a:noFill/>
              </a:ln>
              <a:effectLst>
                <a:innerShdw blurRad="139700" dist="50800" dir="10800000">
                  <a:srgbClr val="000000">
                    <a:alpha val="4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文本框 30"/>
              <p:cNvSpPr txBox="1"/>
              <p:nvPr/>
            </p:nvSpPr>
            <p:spPr>
              <a:xfrm>
                <a:off x="2350376" y="1921792"/>
                <a:ext cx="680172" cy="861975"/>
              </a:xfrm>
              <a:prstGeom prst="rect">
                <a:avLst/>
              </a:prstGeom>
              <a:noFill/>
            </p:spPr>
            <p:txBody>
              <a:bodyPr wrap="square" rtlCol="0">
                <a:spAutoFit/>
              </a:bodyPr>
              <a:lstStyle/>
              <a:p>
                <a:pPr algn="ctr"/>
                <a:r>
                  <a:rPr lang="en-US" altLang="zh-CN" sz="3600" dirty="0">
                    <a:solidFill>
                      <a:prstClr val="white"/>
                    </a:solidFill>
                    <a:latin typeface="Kozuka Gothic Pro H" panose="020B0800000000000000" pitchFamily="34" charset="-128"/>
                    <a:ea typeface="Kozuka Gothic Pro H" panose="020B0800000000000000" pitchFamily="34" charset="-128"/>
                  </a:rPr>
                  <a:t>1</a:t>
                </a:r>
                <a:endParaRPr lang="zh-CN" altLang="en-US" sz="3600" dirty="0">
                  <a:solidFill>
                    <a:prstClr val="white"/>
                  </a:solidFill>
                  <a:latin typeface="Kozuka Gothic Pro H" panose="020B0800000000000000" pitchFamily="34" charset="-128"/>
                  <a:ea typeface="Kozuka Gothic Pro H" panose="020B0800000000000000" pitchFamily="34" charset="-128"/>
                </a:endParaRPr>
              </a:p>
            </p:txBody>
          </p:sp>
          <p:sp>
            <p:nvSpPr>
              <p:cNvPr id="9" name="文本框 34"/>
              <p:cNvSpPr txBox="1"/>
              <p:nvPr/>
            </p:nvSpPr>
            <p:spPr>
              <a:xfrm>
                <a:off x="2410537" y="2550091"/>
                <a:ext cx="607358" cy="615696"/>
              </a:xfrm>
              <a:prstGeom prst="rect">
                <a:avLst/>
              </a:prstGeom>
              <a:noFill/>
            </p:spPr>
            <p:txBody>
              <a:bodyPr wrap="square" rtlCol="0">
                <a:spAutoFit/>
              </a:bodyPr>
              <a:lstStyle/>
              <a:p>
                <a:r>
                  <a:rPr lang="zh-CN" altLang="en-US" sz="1200" spc="-75" dirty="0">
                    <a:solidFill>
                      <a:prstClr val="white">
                        <a:lumMod val="95000"/>
                      </a:prstClr>
                    </a:solidFill>
                    <a:latin typeface="Hiragino Sans GB W6" panose="020B0600000000000000" pitchFamily="34" charset="-122"/>
                    <a:ea typeface="Hiragino Sans GB W6" panose="020B0600000000000000" pitchFamily="34" charset="-122"/>
                  </a:rPr>
                  <a:t>标题</a:t>
                </a:r>
              </a:p>
            </p:txBody>
          </p:sp>
        </p:grpSp>
      </p:grpSp>
      <p:grpSp>
        <p:nvGrpSpPr>
          <p:cNvPr id="10" name="组合 9"/>
          <p:cNvGrpSpPr/>
          <p:nvPr/>
        </p:nvGrpSpPr>
        <p:grpSpPr>
          <a:xfrm>
            <a:off x="2829370" y="1023187"/>
            <a:ext cx="1409978" cy="3606758"/>
            <a:chOff x="3772003" y="1235074"/>
            <a:chExt cx="1879725" cy="4810125"/>
          </a:xfrm>
        </p:grpSpPr>
        <p:sp>
          <p:nvSpPr>
            <p:cNvPr id="11" name="矩形 10"/>
            <p:cNvSpPr/>
            <p:nvPr/>
          </p:nvSpPr>
          <p:spPr>
            <a:xfrm>
              <a:off x="3772003" y="1235074"/>
              <a:ext cx="1878308" cy="4810125"/>
            </a:xfrm>
            <a:prstGeom prst="rect">
              <a:avLst/>
            </a:prstGeom>
            <a:gradFill>
              <a:gsLst>
                <a:gs pos="100000">
                  <a:srgbClr val="D4D5D7"/>
                </a:gs>
                <a:gs pos="60000">
                  <a:srgbClr val="ECECEC"/>
                </a:gs>
                <a:gs pos="45000">
                  <a:srgbClr val="F0F0F0"/>
                </a:gs>
                <a:gs pos="11000">
                  <a:srgbClr val="FDFDFD"/>
                </a:gs>
              </a:gsLst>
              <a:lin ang="2700000" scaled="0"/>
            </a:gradFill>
            <a:ln>
              <a:noFill/>
            </a:ln>
            <a:effectLst>
              <a:outerShdw blurRad="127000" dist="114300" dir="2700000" algn="t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2" name="组合 11"/>
            <p:cNvGrpSpPr/>
            <p:nvPr/>
          </p:nvGrpSpPr>
          <p:grpSpPr>
            <a:xfrm>
              <a:off x="4753009" y="1568453"/>
              <a:ext cx="898719" cy="1794603"/>
              <a:chOff x="4753009" y="1568453"/>
              <a:chExt cx="898719" cy="1794603"/>
            </a:xfrm>
          </p:grpSpPr>
          <p:sp>
            <p:nvSpPr>
              <p:cNvPr id="13" name="任意多边形 12"/>
              <p:cNvSpPr/>
              <p:nvPr/>
            </p:nvSpPr>
            <p:spPr>
              <a:xfrm>
                <a:off x="4753009" y="1568453"/>
                <a:ext cx="897302" cy="1794603"/>
              </a:xfrm>
              <a:custGeom>
                <a:avLst/>
                <a:gdLst>
                  <a:gd name="connsiteX0" fmla="*/ 1033462 w 1033462"/>
                  <a:gd name="connsiteY0" fmla="*/ 0 h 2066924"/>
                  <a:gd name="connsiteX1" fmla="*/ 1033462 w 1033462"/>
                  <a:gd name="connsiteY1" fmla="*/ 2066924 h 2066924"/>
                  <a:gd name="connsiteX2" fmla="*/ 0 w 1033462"/>
                  <a:gd name="connsiteY2" fmla="*/ 1033462 h 2066924"/>
                  <a:gd name="connsiteX3" fmla="*/ 1033462 w 1033462"/>
                  <a:gd name="connsiteY3" fmla="*/ 0 h 2066924"/>
                </a:gdLst>
                <a:ahLst/>
                <a:cxnLst>
                  <a:cxn ang="0">
                    <a:pos x="connsiteX0" y="connsiteY0"/>
                  </a:cxn>
                  <a:cxn ang="0">
                    <a:pos x="connsiteX1" y="connsiteY1"/>
                  </a:cxn>
                  <a:cxn ang="0">
                    <a:pos x="connsiteX2" y="connsiteY2"/>
                  </a:cxn>
                  <a:cxn ang="0">
                    <a:pos x="connsiteX3" y="connsiteY3"/>
                  </a:cxn>
                </a:cxnLst>
                <a:rect l="l" t="t" r="r" b="b"/>
                <a:pathLst>
                  <a:path w="1033462" h="2066924">
                    <a:moveTo>
                      <a:pt x="1033462" y="0"/>
                    </a:moveTo>
                    <a:lnTo>
                      <a:pt x="1033462" y="2066924"/>
                    </a:lnTo>
                    <a:cubicBezTo>
                      <a:pt x="462697" y="2066924"/>
                      <a:pt x="0" y="1604227"/>
                      <a:pt x="0" y="1033462"/>
                    </a:cubicBezTo>
                    <a:cubicBezTo>
                      <a:pt x="0" y="462697"/>
                      <a:pt x="462697" y="0"/>
                      <a:pt x="1033462" y="0"/>
                    </a:cubicBezTo>
                    <a:close/>
                  </a:path>
                </a:pathLst>
              </a:custGeom>
              <a:solidFill>
                <a:srgbClr val="0070C0"/>
              </a:solidFill>
              <a:ln>
                <a:noFill/>
              </a:ln>
              <a:effectLst>
                <a:innerShdw blurRad="139700" dist="50800" dir="10800000">
                  <a:srgbClr val="000000">
                    <a:alpha val="4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文本框 31"/>
              <p:cNvSpPr txBox="1"/>
              <p:nvPr/>
            </p:nvSpPr>
            <p:spPr>
              <a:xfrm>
                <a:off x="4971557" y="1921792"/>
                <a:ext cx="680171" cy="861975"/>
              </a:xfrm>
              <a:prstGeom prst="rect">
                <a:avLst/>
              </a:prstGeom>
              <a:noFill/>
            </p:spPr>
            <p:txBody>
              <a:bodyPr wrap="square" rtlCol="0">
                <a:spAutoFit/>
              </a:bodyPr>
              <a:lstStyle/>
              <a:p>
                <a:pPr algn="ctr"/>
                <a:r>
                  <a:rPr lang="en-US" altLang="zh-CN" sz="3600" dirty="0">
                    <a:solidFill>
                      <a:prstClr val="white"/>
                    </a:solidFill>
                    <a:latin typeface="Kozuka Gothic Pro H" panose="020B0800000000000000" pitchFamily="34" charset="-128"/>
                    <a:ea typeface="Kozuka Gothic Pro H" panose="020B0800000000000000" pitchFamily="34" charset="-128"/>
                  </a:rPr>
                  <a:t>2</a:t>
                </a:r>
                <a:endParaRPr lang="zh-CN" altLang="en-US" sz="3600" dirty="0">
                  <a:solidFill>
                    <a:prstClr val="white"/>
                  </a:solidFill>
                  <a:latin typeface="Kozuka Gothic Pro H" panose="020B0800000000000000" pitchFamily="34" charset="-128"/>
                  <a:ea typeface="Kozuka Gothic Pro H" panose="020B0800000000000000" pitchFamily="34" charset="-128"/>
                </a:endParaRPr>
              </a:p>
            </p:txBody>
          </p:sp>
          <p:sp>
            <p:nvSpPr>
              <p:cNvPr id="15" name="文本框 35"/>
              <p:cNvSpPr txBox="1"/>
              <p:nvPr/>
            </p:nvSpPr>
            <p:spPr>
              <a:xfrm>
                <a:off x="5031719" y="2550091"/>
                <a:ext cx="607360" cy="615696"/>
              </a:xfrm>
              <a:prstGeom prst="rect">
                <a:avLst/>
              </a:prstGeom>
              <a:noFill/>
            </p:spPr>
            <p:txBody>
              <a:bodyPr wrap="square" rtlCol="0">
                <a:spAutoFit/>
              </a:bodyPr>
              <a:lstStyle/>
              <a:p>
                <a:r>
                  <a:rPr lang="zh-CN" altLang="en-US" sz="1200" spc="-75" dirty="0">
                    <a:solidFill>
                      <a:prstClr val="white">
                        <a:lumMod val="95000"/>
                      </a:prstClr>
                    </a:solidFill>
                    <a:latin typeface="Hiragino Sans GB W6" panose="020B0600000000000000" pitchFamily="34" charset="-122"/>
                    <a:ea typeface="Hiragino Sans GB W6" panose="020B0600000000000000" pitchFamily="34" charset="-122"/>
                  </a:rPr>
                  <a:t>标题</a:t>
                </a:r>
              </a:p>
            </p:txBody>
          </p:sp>
        </p:grpSp>
      </p:grpSp>
      <p:grpSp>
        <p:nvGrpSpPr>
          <p:cNvPr id="16" name="组合 15"/>
          <p:cNvGrpSpPr/>
          <p:nvPr/>
        </p:nvGrpSpPr>
        <p:grpSpPr>
          <a:xfrm>
            <a:off x="4785841" y="1023187"/>
            <a:ext cx="1409978" cy="3606758"/>
            <a:chOff x="6380291" y="1235074"/>
            <a:chExt cx="1879725" cy="4810125"/>
          </a:xfrm>
        </p:grpSpPr>
        <p:sp>
          <p:nvSpPr>
            <p:cNvPr id="17" name="矩形 16"/>
            <p:cNvSpPr/>
            <p:nvPr/>
          </p:nvSpPr>
          <p:spPr>
            <a:xfrm>
              <a:off x="6380291" y="1235074"/>
              <a:ext cx="1878308" cy="4810125"/>
            </a:xfrm>
            <a:prstGeom prst="rect">
              <a:avLst/>
            </a:prstGeom>
            <a:gradFill>
              <a:gsLst>
                <a:gs pos="100000">
                  <a:srgbClr val="D4D5D7"/>
                </a:gs>
                <a:gs pos="60000">
                  <a:srgbClr val="ECECEC"/>
                </a:gs>
                <a:gs pos="45000">
                  <a:srgbClr val="F0F0F0"/>
                </a:gs>
                <a:gs pos="11000">
                  <a:srgbClr val="FDFDFD"/>
                </a:gs>
              </a:gsLst>
              <a:lin ang="2700000" scaled="0"/>
            </a:gradFill>
            <a:ln>
              <a:noFill/>
            </a:ln>
            <a:effectLst>
              <a:outerShdw blurRad="127000" dist="114300" dir="2700000" algn="t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8" name="组合 17"/>
            <p:cNvGrpSpPr/>
            <p:nvPr/>
          </p:nvGrpSpPr>
          <p:grpSpPr>
            <a:xfrm>
              <a:off x="7361297" y="1568453"/>
              <a:ext cx="898719" cy="1794603"/>
              <a:chOff x="7361297" y="1568453"/>
              <a:chExt cx="898719" cy="1794603"/>
            </a:xfrm>
          </p:grpSpPr>
          <p:sp>
            <p:nvSpPr>
              <p:cNvPr id="19" name="任意多边形 18"/>
              <p:cNvSpPr/>
              <p:nvPr/>
            </p:nvSpPr>
            <p:spPr>
              <a:xfrm>
                <a:off x="7361297" y="1568453"/>
                <a:ext cx="897302" cy="1794603"/>
              </a:xfrm>
              <a:custGeom>
                <a:avLst/>
                <a:gdLst>
                  <a:gd name="connsiteX0" fmla="*/ 1033462 w 1033462"/>
                  <a:gd name="connsiteY0" fmla="*/ 0 h 2066924"/>
                  <a:gd name="connsiteX1" fmla="*/ 1033462 w 1033462"/>
                  <a:gd name="connsiteY1" fmla="*/ 2066924 h 2066924"/>
                  <a:gd name="connsiteX2" fmla="*/ 0 w 1033462"/>
                  <a:gd name="connsiteY2" fmla="*/ 1033462 h 2066924"/>
                  <a:gd name="connsiteX3" fmla="*/ 1033462 w 1033462"/>
                  <a:gd name="connsiteY3" fmla="*/ 0 h 2066924"/>
                </a:gdLst>
                <a:ahLst/>
                <a:cxnLst>
                  <a:cxn ang="0">
                    <a:pos x="connsiteX0" y="connsiteY0"/>
                  </a:cxn>
                  <a:cxn ang="0">
                    <a:pos x="connsiteX1" y="connsiteY1"/>
                  </a:cxn>
                  <a:cxn ang="0">
                    <a:pos x="connsiteX2" y="connsiteY2"/>
                  </a:cxn>
                  <a:cxn ang="0">
                    <a:pos x="connsiteX3" y="connsiteY3"/>
                  </a:cxn>
                </a:cxnLst>
                <a:rect l="l" t="t" r="r" b="b"/>
                <a:pathLst>
                  <a:path w="1033462" h="2066924">
                    <a:moveTo>
                      <a:pt x="1033462" y="0"/>
                    </a:moveTo>
                    <a:lnTo>
                      <a:pt x="1033462" y="2066924"/>
                    </a:lnTo>
                    <a:cubicBezTo>
                      <a:pt x="462697" y="2066924"/>
                      <a:pt x="0" y="1604227"/>
                      <a:pt x="0" y="1033462"/>
                    </a:cubicBezTo>
                    <a:cubicBezTo>
                      <a:pt x="0" y="462697"/>
                      <a:pt x="462697" y="0"/>
                      <a:pt x="1033462" y="0"/>
                    </a:cubicBezTo>
                    <a:close/>
                  </a:path>
                </a:pathLst>
              </a:custGeom>
              <a:solidFill>
                <a:srgbClr val="0070C0"/>
              </a:solidFill>
              <a:ln>
                <a:noFill/>
              </a:ln>
              <a:effectLst>
                <a:innerShdw blurRad="139700" dist="50800" dir="10800000">
                  <a:srgbClr val="000000">
                    <a:alpha val="4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文本框 32"/>
              <p:cNvSpPr txBox="1"/>
              <p:nvPr/>
            </p:nvSpPr>
            <p:spPr>
              <a:xfrm>
                <a:off x="7579845" y="1921792"/>
                <a:ext cx="680171" cy="861975"/>
              </a:xfrm>
              <a:prstGeom prst="rect">
                <a:avLst/>
              </a:prstGeom>
              <a:noFill/>
            </p:spPr>
            <p:txBody>
              <a:bodyPr wrap="square" rtlCol="0">
                <a:spAutoFit/>
              </a:bodyPr>
              <a:lstStyle/>
              <a:p>
                <a:pPr algn="ctr"/>
                <a:r>
                  <a:rPr lang="en-US" altLang="zh-CN" sz="3600" dirty="0">
                    <a:solidFill>
                      <a:prstClr val="white"/>
                    </a:solidFill>
                    <a:latin typeface="Kozuka Gothic Pro H" panose="020B0800000000000000" pitchFamily="34" charset="-128"/>
                    <a:ea typeface="Kozuka Gothic Pro H" panose="020B0800000000000000" pitchFamily="34" charset="-128"/>
                  </a:rPr>
                  <a:t>3</a:t>
                </a:r>
                <a:endParaRPr lang="zh-CN" altLang="en-US" sz="3600" dirty="0">
                  <a:solidFill>
                    <a:prstClr val="white"/>
                  </a:solidFill>
                  <a:latin typeface="Kozuka Gothic Pro H" panose="020B0800000000000000" pitchFamily="34" charset="-128"/>
                  <a:ea typeface="Kozuka Gothic Pro H" panose="020B0800000000000000" pitchFamily="34" charset="-128"/>
                </a:endParaRPr>
              </a:p>
            </p:txBody>
          </p:sp>
          <p:sp>
            <p:nvSpPr>
              <p:cNvPr id="21" name="文本框 36"/>
              <p:cNvSpPr txBox="1"/>
              <p:nvPr/>
            </p:nvSpPr>
            <p:spPr>
              <a:xfrm>
                <a:off x="7640007" y="2550091"/>
                <a:ext cx="607360" cy="615696"/>
              </a:xfrm>
              <a:prstGeom prst="rect">
                <a:avLst/>
              </a:prstGeom>
              <a:noFill/>
            </p:spPr>
            <p:txBody>
              <a:bodyPr wrap="square" rtlCol="0">
                <a:spAutoFit/>
              </a:bodyPr>
              <a:lstStyle/>
              <a:p>
                <a:r>
                  <a:rPr lang="zh-CN" altLang="en-US" sz="1200" spc="-75" dirty="0">
                    <a:solidFill>
                      <a:prstClr val="white">
                        <a:lumMod val="95000"/>
                      </a:prstClr>
                    </a:solidFill>
                    <a:latin typeface="Hiragino Sans GB W6" panose="020B0600000000000000" pitchFamily="34" charset="-122"/>
                    <a:ea typeface="Hiragino Sans GB W6" panose="020B0600000000000000" pitchFamily="34" charset="-122"/>
                  </a:rPr>
                  <a:t>标题</a:t>
                </a:r>
              </a:p>
            </p:txBody>
          </p:sp>
        </p:grpSp>
      </p:grpSp>
      <p:grpSp>
        <p:nvGrpSpPr>
          <p:cNvPr id="22" name="组合 21"/>
          <p:cNvGrpSpPr/>
          <p:nvPr/>
        </p:nvGrpSpPr>
        <p:grpSpPr>
          <a:xfrm>
            <a:off x="6742313" y="1023187"/>
            <a:ext cx="1408915" cy="3606758"/>
            <a:chOff x="8988579" y="1235074"/>
            <a:chExt cx="1878308" cy="4810125"/>
          </a:xfrm>
        </p:grpSpPr>
        <p:sp>
          <p:nvSpPr>
            <p:cNvPr id="23" name="矩形 22"/>
            <p:cNvSpPr/>
            <p:nvPr/>
          </p:nvSpPr>
          <p:spPr>
            <a:xfrm>
              <a:off x="8988579" y="1235074"/>
              <a:ext cx="1878308" cy="4810125"/>
            </a:xfrm>
            <a:prstGeom prst="rect">
              <a:avLst/>
            </a:prstGeom>
            <a:gradFill>
              <a:gsLst>
                <a:gs pos="100000">
                  <a:srgbClr val="D4D5D7"/>
                </a:gs>
                <a:gs pos="60000">
                  <a:srgbClr val="ECECEC"/>
                </a:gs>
                <a:gs pos="45000">
                  <a:srgbClr val="F0F0F0"/>
                </a:gs>
                <a:gs pos="11000">
                  <a:srgbClr val="FDFDFD"/>
                </a:gs>
              </a:gsLst>
              <a:lin ang="2700000" scaled="0"/>
            </a:gradFill>
            <a:ln>
              <a:noFill/>
            </a:ln>
            <a:effectLst>
              <a:outerShdw blurRad="127000" dist="114300" dir="2700000" algn="t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4" name="组合 23"/>
            <p:cNvGrpSpPr/>
            <p:nvPr/>
          </p:nvGrpSpPr>
          <p:grpSpPr>
            <a:xfrm>
              <a:off x="9969585" y="1568453"/>
              <a:ext cx="897302" cy="1794603"/>
              <a:chOff x="9969585" y="1568453"/>
              <a:chExt cx="897302" cy="1794603"/>
            </a:xfrm>
          </p:grpSpPr>
          <p:sp>
            <p:nvSpPr>
              <p:cNvPr id="25" name="任意多边形 24"/>
              <p:cNvSpPr/>
              <p:nvPr/>
            </p:nvSpPr>
            <p:spPr>
              <a:xfrm>
                <a:off x="9969585" y="1568453"/>
                <a:ext cx="897302" cy="1794603"/>
              </a:xfrm>
              <a:custGeom>
                <a:avLst/>
                <a:gdLst>
                  <a:gd name="connsiteX0" fmla="*/ 1033462 w 1033462"/>
                  <a:gd name="connsiteY0" fmla="*/ 0 h 2066924"/>
                  <a:gd name="connsiteX1" fmla="*/ 1033462 w 1033462"/>
                  <a:gd name="connsiteY1" fmla="*/ 2066924 h 2066924"/>
                  <a:gd name="connsiteX2" fmla="*/ 0 w 1033462"/>
                  <a:gd name="connsiteY2" fmla="*/ 1033462 h 2066924"/>
                  <a:gd name="connsiteX3" fmla="*/ 1033462 w 1033462"/>
                  <a:gd name="connsiteY3" fmla="*/ 0 h 2066924"/>
                </a:gdLst>
                <a:ahLst/>
                <a:cxnLst>
                  <a:cxn ang="0">
                    <a:pos x="connsiteX0" y="connsiteY0"/>
                  </a:cxn>
                  <a:cxn ang="0">
                    <a:pos x="connsiteX1" y="connsiteY1"/>
                  </a:cxn>
                  <a:cxn ang="0">
                    <a:pos x="connsiteX2" y="connsiteY2"/>
                  </a:cxn>
                  <a:cxn ang="0">
                    <a:pos x="connsiteX3" y="connsiteY3"/>
                  </a:cxn>
                </a:cxnLst>
                <a:rect l="l" t="t" r="r" b="b"/>
                <a:pathLst>
                  <a:path w="1033462" h="2066924">
                    <a:moveTo>
                      <a:pt x="1033462" y="0"/>
                    </a:moveTo>
                    <a:lnTo>
                      <a:pt x="1033462" y="2066924"/>
                    </a:lnTo>
                    <a:cubicBezTo>
                      <a:pt x="462697" y="2066924"/>
                      <a:pt x="0" y="1604227"/>
                      <a:pt x="0" y="1033462"/>
                    </a:cubicBezTo>
                    <a:cubicBezTo>
                      <a:pt x="0" y="462697"/>
                      <a:pt x="462697" y="0"/>
                      <a:pt x="1033462" y="0"/>
                    </a:cubicBezTo>
                    <a:close/>
                  </a:path>
                </a:pathLst>
              </a:custGeom>
              <a:solidFill>
                <a:srgbClr val="0070C0"/>
              </a:solidFill>
              <a:ln>
                <a:noFill/>
              </a:ln>
              <a:effectLst>
                <a:innerShdw blurRad="139700" dist="50800" dir="10800000">
                  <a:srgbClr val="000000">
                    <a:alpha val="4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 name="文本框 33"/>
              <p:cNvSpPr txBox="1"/>
              <p:nvPr/>
            </p:nvSpPr>
            <p:spPr>
              <a:xfrm>
                <a:off x="10186715" y="1921792"/>
                <a:ext cx="680172" cy="861975"/>
              </a:xfrm>
              <a:prstGeom prst="rect">
                <a:avLst/>
              </a:prstGeom>
              <a:noFill/>
            </p:spPr>
            <p:txBody>
              <a:bodyPr wrap="square" rtlCol="0">
                <a:spAutoFit/>
              </a:bodyPr>
              <a:lstStyle/>
              <a:p>
                <a:pPr algn="ctr"/>
                <a:r>
                  <a:rPr lang="en-US" altLang="zh-CN" sz="3600" dirty="0">
                    <a:solidFill>
                      <a:prstClr val="white"/>
                    </a:solidFill>
                    <a:latin typeface="Kozuka Gothic Pro H" panose="020B0800000000000000" pitchFamily="34" charset="-128"/>
                    <a:ea typeface="Kozuka Gothic Pro H" panose="020B0800000000000000" pitchFamily="34" charset="-128"/>
                  </a:rPr>
                  <a:t>4</a:t>
                </a:r>
                <a:endParaRPr lang="zh-CN" altLang="en-US" sz="3600" dirty="0">
                  <a:solidFill>
                    <a:prstClr val="white"/>
                  </a:solidFill>
                  <a:latin typeface="Kozuka Gothic Pro H" panose="020B0800000000000000" pitchFamily="34" charset="-128"/>
                  <a:ea typeface="Kozuka Gothic Pro H" panose="020B0800000000000000" pitchFamily="34" charset="-128"/>
                </a:endParaRPr>
              </a:p>
            </p:txBody>
          </p:sp>
          <p:sp>
            <p:nvSpPr>
              <p:cNvPr id="27" name="文本框 37"/>
              <p:cNvSpPr txBox="1"/>
              <p:nvPr/>
            </p:nvSpPr>
            <p:spPr>
              <a:xfrm>
                <a:off x="10246878" y="2550091"/>
                <a:ext cx="607358" cy="615696"/>
              </a:xfrm>
              <a:prstGeom prst="rect">
                <a:avLst/>
              </a:prstGeom>
              <a:noFill/>
            </p:spPr>
            <p:txBody>
              <a:bodyPr wrap="square" rtlCol="0">
                <a:spAutoFit/>
              </a:bodyPr>
              <a:lstStyle/>
              <a:p>
                <a:r>
                  <a:rPr lang="zh-CN" altLang="en-US" sz="1200" spc="-75" dirty="0">
                    <a:solidFill>
                      <a:prstClr val="white">
                        <a:lumMod val="95000"/>
                      </a:prstClr>
                    </a:solidFill>
                    <a:latin typeface="Hiragino Sans GB W6" panose="020B0600000000000000" pitchFamily="34" charset="-122"/>
                    <a:ea typeface="Hiragino Sans GB W6" panose="020B0600000000000000" pitchFamily="34" charset="-122"/>
                  </a:rPr>
                  <a:t>标题</a:t>
                </a:r>
              </a:p>
            </p:txBody>
          </p:sp>
        </p:grpSp>
      </p:grpSp>
      <p:sp>
        <p:nvSpPr>
          <p:cNvPr id="28" name="文本框 38"/>
          <p:cNvSpPr txBox="1"/>
          <p:nvPr/>
        </p:nvSpPr>
        <p:spPr>
          <a:xfrm>
            <a:off x="938825" y="2778901"/>
            <a:ext cx="1326377" cy="300013"/>
          </a:xfrm>
          <a:prstGeom prst="rect">
            <a:avLst/>
          </a:prstGeom>
          <a:noFill/>
        </p:spPr>
        <p:txBody>
          <a:bodyPr wrap="square" lIns="68579" tIns="34289" rIns="68579" bIns="34289" rtlCol="0">
            <a:spAutoFit/>
          </a:bodyPr>
          <a:lstStyle/>
          <a:p>
            <a:r>
              <a:rPr lang="zh-CN" altLang="en-US" sz="1500" dirty="0">
                <a:solidFill>
                  <a:srgbClr val="0070C0"/>
                </a:solidFill>
                <a:latin typeface="微软雅黑" panose="020B0503020204020204" pitchFamily="34" charset="-122"/>
                <a:ea typeface="微软雅黑" panose="020B0503020204020204" pitchFamily="34" charset="-122"/>
              </a:rPr>
              <a:t>在此添加标题</a:t>
            </a:r>
          </a:p>
        </p:txBody>
      </p:sp>
      <p:sp>
        <p:nvSpPr>
          <p:cNvPr id="29" name="文本框 27"/>
          <p:cNvSpPr txBox="1"/>
          <p:nvPr/>
        </p:nvSpPr>
        <p:spPr>
          <a:xfrm>
            <a:off x="2897621" y="2778901"/>
            <a:ext cx="1326377" cy="300013"/>
          </a:xfrm>
          <a:prstGeom prst="rect">
            <a:avLst/>
          </a:prstGeom>
          <a:noFill/>
        </p:spPr>
        <p:txBody>
          <a:bodyPr wrap="square" lIns="68579" tIns="34289" rIns="68579" bIns="34289" rtlCol="0">
            <a:spAutoFit/>
          </a:bodyPr>
          <a:lstStyle/>
          <a:p>
            <a:r>
              <a:rPr lang="zh-CN" altLang="en-US" sz="1500" dirty="0">
                <a:solidFill>
                  <a:srgbClr val="0070C0"/>
                </a:solidFill>
                <a:latin typeface="微软雅黑" panose="020B0503020204020204" pitchFamily="34" charset="-122"/>
                <a:ea typeface="微软雅黑" panose="020B0503020204020204" pitchFamily="34" charset="-122"/>
              </a:rPr>
              <a:t>在此添加标题</a:t>
            </a:r>
          </a:p>
        </p:txBody>
      </p:sp>
      <p:sp>
        <p:nvSpPr>
          <p:cNvPr id="30" name="文本框 29"/>
          <p:cNvSpPr txBox="1"/>
          <p:nvPr/>
        </p:nvSpPr>
        <p:spPr>
          <a:xfrm>
            <a:off x="4859384" y="2778901"/>
            <a:ext cx="1326377" cy="300013"/>
          </a:xfrm>
          <a:prstGeom prst="rect">
            <a:avLst/>
          </a:prstGeom>
          <a:noFill/>
        </p:spPr>
        <p:txBody>
          <a:bodyPr wrap="square" lIns="68579" tIns="34289" rIns="68579" bIns="34289" rtlCol="0">
            <a:spAutoFit/>
          </a:bodyPr>
          <a:lstStyle/>
          <a:p>
            <a:r>
              <a:rPr lang="zh-CN" altLang="en-US" sz="1500" dirty="0">
                <a:solidFill>
                  <a:srgbClr val="0070C0"/>
                </a:solidFill>
                <a:latin typeface="微软雅黑" panose="020B0503020204020204" pitchFamily="34" charset="-122"/>
                <a:ea typeface="微软雅黑" panose="020B0503020204020204" pitchFamily="34" charset="-122"/>
              </a:rPr>
              <a:t>在此添加标题</a:t>
            </a:r>
          </a:p>
        </p:txBody>
      </p:sp>
      <p:sp>
        <p:nvSpPr>
          <p:cNvPr id="31" name="文本框 41"/>
          <p:cNvSpPr txBox="1"/>
          <p:nvPr/>
        </p:nvSpPr>
        <p:spPr>
          <a:xfrm>
            <a:off x="6815362" y="2778901"/>
            <a:ext cx="1326377" cy="300013"/>
          </a:xfrm>
          <a:prstGeom prst="rect">
            <a:avLst/>
          </a:prstGeom>
          <a:noFill/>
        </p:spPr>
        <p:txBody>
          <a:bodyPr wrap="square" lIns="68579" tIns="34289" rIns="68579" bIns="34289" rtlCol="0">
            <a:spAutoFit/>
          </a:bodyPr>
          <a:lstStyle/>
          <a:p>
            <a:r>
              <a:rPr lang="zh-CN" altLang="en-US" sz="1500" dirty="0">
                <a:solidFill>
                  <a:srgbClr val="0070C0"/>
                </a:solidFill>
                <a:latin typeface="微软雅黑" panose="020B0503020204020204" pitchFamily="34" charset="-122"/>
                <a:ea typeface="微软雅黑" panose="020B0503020204020204" pitchFamily="34" charset="-122"/>
              </a:rPr>
              <a:t>在此添加标题</a:t>
            </a:r>
          </a:p>
        </p:txBody>
      </p:sp>
      <p:grpSp>
        <p:nvGrpSpPr>
          <p:cNvPr id="32" name="组合 31"/>
          <p:cNvGrpSpPr/>
          <p:nvPr/>
        </p:nvGrpSpPr>
        <p:grpSpPr>
          <a:xfrm>
            <a:off x="4789636" y="3980812"/>
            <a:ext cx="452497" cy="524706"/>
            <a:chOff x="6385349" y="5179489"/>
            <a:chExt cx="603250" cy="699770"/>
          </a:xfrm>
        </p:grpSpPr>
        <p:sp>
          <p:nvSpPr>
            <p:cNvPr id="33" name="六边形 32"/>
            <p:cNvSpPr/>
            <p:nvPr/>
          </p:nvSpPr>
          <p:spPr>
            <a:xfrm rot="16200000">
              <a:off x="6337089" y="5227749"/>
              <a:ext cx="699770" cy="603250"/>
            </a:xfrm>
            <a:prstGeom prst="hexagon">
              <a:avLst/>
            </a:prstGeom>
            <a:solidFill>
              <a:srgbClr val="0070C0"/>
            </a:solidFill>
            <a:ln>
              <a:noFill/>
            </a:ln>
            <a:effectLst>
              <a:innerShdw blurRad="1016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4" name="Group 11"/>
            <p:cNvGrpSpPr>
              <a:grpSpLocks noChangeAspect="1"/>
            </p:cNvGrpSpPr>
            <p:nvPr/>
          </p:nvGrpSpPr>
          <p:grpSpPr bwMode="auto">
            <a:xfrm>
              <a:off x="6497846" y="5351523"/>
              <a:ext cx="409220" cy="355700"/>
              <a:chOff x="4838" y="1902"/>
              <a:chExt cx="497" cy="432"/>
            </a:xfrm>
            <a:solidFill>
              <a:schemeClr val="bg1"/>
            </a:solidFill>
            <a:effectLst>
              <a:outerShdw blurRad="38100" dist="38100" dir="2700000" algn="tl" rotWithShape="0">
                <a:prstClr val="black">
                  <a:alpha val="40000"/>
                </a:prstClr>
              </a:outerShdw>
            </a:effectLst>
          </p:grpSpPr>
          <p:sp>
            <p:nvSpPr>
              <p:cNvPr id="35"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38" name="组合 37"/>
          <p:cNvGrpSpPr/>
          <p:nvPr/>
        </p:nvGrpSpPr>
        <p:grpSpPr>
          <a:xfrm>
            <a:off x="6746107" y="3980812"/>
            <a:ext cx="452497" cy="524706"/>
            <a:chOff x="8993637" y="5179489"/>
            <a:chExt cx="603250" cy="699770"/>
          </a:xfrm>
        </p:grpSpPr>
        <p:sp>
          <p:nvSpPr>
            <p:cNvPr id="39" name="六边形 38"/>
            <p:cNvSpPr/>
            <p:nvPr/>
          </p:nvSpPr>
          <p:spPr>
            <a:xfrm rot="16200000">
              <a:off x="8945377" y="5227749"/>
              <a:ext cx="699770" cy="603250"/>
            </a:xfrm>
            <a:prstGeom prst="hexagon">
              <a:avLst/>
            </a:prstGeom>
            <a:solidFill>
              <a:srgbClr val="0070C0"/>
            </a:solidFill>
            <a:ln>
              <a:noFill/>
            </a:ln>
            <a:effectLst>
              <a:innerShdw blurRad="101600" dist="50800" dir="18900000">
                <a:prstClr val="black">
                  <a:alpha val="5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0" name="Freeform 18"/>
            <p:cNvSpPr>
              <a:spLocks noEditPoints="1"/>
            </p:cNvSpPr>
            <p:nvPr/>
          </p:nvSpPr>
          <p:spPr bwMode="auto">
            <a:xfrm>
              <a:off x="9093000" y="5376773"/>
              <a:ext cx="404523" cy="301905"/>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chemeClr val="bg1"/>
            </a:solidFill>
            <a:ln>
              <a:noFill/>
            </a:ln>
            <a:effectLst>
              <a:outerShdw blurRad="381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grpSp>
      <p:grpSp>
        <p:nvGrpSpPr>
          <p:cNvPr id="41" name="组合 40"/>
          <p:cNvGrpSpPr/>
          <p:nvPr/>
        </p:nvGrpSpPr>
        <p:grpSpPr>
          <a:xfrm>
            <a:off x="2833165" y="3980812"/>
            <a:ext cx="452497" cy="524706"/>
            <a:chOff x="3777061" y="5179489"/>
            <a:chExt cx="603250" cy="699770"/>
          </a:xfrm>
        </p:grpSpPr>
        <p:sp>
          <p:nvSpPr>
            <p:cNvPr id="42" name="六边形 41"/>
            <p:cNvSpPr/>
            <p:nvPr/>
          </p:nvSpPr>
          <p:spPr>
            <a:xfrm rot="16200000">
              <a:off x="3728801" y="5227749"/>
              <a:ext cx="699770" cy="603250"/>
            </a:xfrm>
            <a:prstGeom prst="hexagon">
              <a:avLst/>
            </a:prstGeom>
            <a:solidFill>
              <a:srgbClr val="0070C0"/>
            </a:solidFill>
            <a:ln>
              <a:noFill/>
            </a:ln>
            <a:effectLst>
              <a:innerShdw blurRad="1016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3" name="组合 42"/>
            <p:cNvGrpSpPr/>
            <p:nvPr/>
          </p:nvGrpSpPr>
          <p:grpSpPr>
            <a:xfrm>
              <a:off x="3891272" y="5379398"/>
              <a:ext cx="374827" cy="339164"/>
              <a:chOff x="8578850" y="285750"/>
              <a:chExt cx="817563" cy="739775"/>
            </a:xfrm>
            <a:solidFill>
              <a:schemeClr val="bg1"/>
            </a:solidFill>
            <a:effectLst>
              <a:outerShdw blurRad="38100" dist="38100" dir="2700000" algn="tl" rotWithShape="0">
                <a:prstClr val="black">
                  <a:alpha val="40000"/>
                </a:prstClr>
              </a:outerShdw>
            </a:effectLst>
          </p:grpSpPr>
          <p:sp>
            <p:nvSpPr>
              <p:cNvPr id="44" name="Freeform 35"/>
              <p:cNvSpPr/>
              <p:nvPr/>
            </p:nvSpPr>
            <p:spPr bwMode="auto">
              <a:xfrm>
                <a:off x="8578850" y="530225"/>
                <a:ext cx="615950" cy="49530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 name="Freeform 36"/>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46" name="组合 45"/>
          <p:cNvGrpSpPr/>
          <p:nvPr/>
        </p:nvGrpSpPr>
        <p:grpSpPr>
          <a:xfrm>
            <a:off x="876695" y="3980812"/>
            <a:ext cx="452497" cy="524706"/>
            <a:chOff x="1168773" y="5179489"/>
            <a:chExt cx="603250" cy="699770"/>
          </a:xfrm>
        </p:grpSpPr>
        <p:sp>
          <p:nvSpPr>
            <p:cNvPr id="47" name="六边形 46"/>
            <p:cNvSpPr/>
            <p:nvPr/>
          </p:nvSpPr>
          <p:spPr>
            <a:xfrm rot="16200000">
              <a:off x="1120513" y="5227749"/>
              <a:ext cx="699770" cy="603250"/>
            </a:xfrm>
            <a:prstGeom prst="hexagon">
              <a:avLst/>
            </a:prstGeom>
            <a:solidFill>
              <a:srgbClr val="0070C0"/>
            </a:solidFill>
            <a:ln>
              <a:noFill/>
            </a:ln>
            <a:effectLst>
              <a:innerShdw blurRad="1016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Freeform 32"/>
            <p:cNvSpPr>
              <a:spLocks noEditPoints="1"/>
            </p:cNvSpPr>
            <p:nvPr/>
          </p:nvSpPr>
          <p:spPr bwMode="auto">
            <a:xfrm>
              <a:off x="1260869" y="5379398"/>
              <a:ext cx="419057" cy="299950"/>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chemeClr val="bg1"/>
            </a:solidFill>
            <a:ln>
              <a:noFill/>
            </a:ln>
            <a:effectLst>
              <a:outerShdw blurRad="381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grpSp>
      <p:sp>
        <p:nvSpPr>
          <p:cNvPr id="49" name="矩形 47"/>
          <p:cNvSpPr>
            <a:spLocks noChangeArrowheads="1"/>
          </p:cNvSpPr>
          <p:nvPr/>
        </p:nvSpPr>
        <p:spPr bwMode="auto">
          <a:xfrm>
            <a:off x="953127" y="3078915"/>
            <a:ext cx="1267376" cy="771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29" tIns="25715" rIns="51429" bIns="25715">
            <a:spAutoFit/>
          </a:bodyPr>
          <a:lstStyle/>
          <a:p>
            <a:pPr>
              <a:lnSpc>
                <a:spcPct val="13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矩形 47"/>
          <p:cNvSpPr>
            <a:spLocks noChangeArrowheads="1"/>
          </p:cNvSpPr>
          <p:nvPr/>
        </p:nvSpPr>
        <p:spPr bwMode="auto">
          <a:xfrm>
            <a:off x="2926534" y="3078914"/>
            <a:ext cx="1267376" cy="771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29" tIns="25715" rIns="51429" bIns="25715">
            <a:spAutoFit/>
          </a:bodyPr>
          <a:lstStyle/>
          <a:p>
            <a:pPr>
              <a:lnSpc>
                <a:spcPct val="13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矩形 47"/>
          <p:cNvSpPr>
            <a:spLocks noChangeArrowheads="1"/>
          </p:cNvSpPr>
          <p:nvPr/>
        </p:nvSpPr>
        <p:spPr bwMode="auto">
          <a:xfrm>
            <a:off x="4896079" y="3078914"/>
            <a:ext cx="1267376" cy="771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29" tIns="25715" rIns="51429" bIns="25715">
            <a:spAutoFit/>
          </a:bodyPr>
          <a:lstStyle/>
          <a:p>
            <a:pPr>
              <a:lnSpc>
                <a:spcPct val="13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矩形 47"/>
          <p:cNvSpPr>
            <a:spLocks noChangeArrowheads="1"/>
          </p:cNvSpPr>
          <p:nvPr/>
        </p:nvSpPr>
        <p:spPr bwMode="auto">
          <a:xfrm>
            <a:off x="6840547" y="3078912"/>
            <a:ext cx="1267376" cy="771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29" tIns="25715" rIns="51429" bIns="25715">
            <a:spAutoFit/>
          </a:bodyPr>
          <a:lstStyle/>
          <a:p>
            <a:pPr>
              <a:lnSpc>
                <a:spcPct val="13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0" presetClass="path" presetSubtype="0" decel="25000" fill="hold" nodeType="withEffect">
                                  <p:stCondLst>
                                    <p:cond delay="0"/>
                                  </p:stCondLst>
                                  <p:childTnLst>
                                    <p:animMotion origin="layout" path="M 0.84375 0.18588 C 0.77904 0.12199 0.7362 -2.96296E-6 0.64974 -0.00555 C 0.56328 -0.01111 0.33451 0.15718 0.24974 0.15255 C 0.1651 0.14792 0.01914 0.09329 0 -0.00046 " pathEditMode="relative" rAng="0" ptsTypes="AAAA">
                                      <p:cBhvr>
                                        <p:cTn id="13" dur="1500" fill="hold"/>
                                        <p:tgtEl>
                                          <p:spTgt spid="3"/>
                                        </p:tgtEl>
                                        <p:attrNameLst>
                                          <p:attrName>ppt_x</p:attrName>
                                          <p:attrName>ppt_y</p:attrName>
                                        </p:attrNameLst>
                                      </p:cBhvr>
                                      <p:rCtr x="-42188" y="-9583"/>
                                    </p:animMotion>
                                  </p:childTnLst>
                                </p:cTn>
                              </p:par>
                              <p:par>
                                <p:cTn id="14" presetID="8" presetClass="emph" presetSubtype="0" fill="hold" nodeType="withEffect">
                                  <p:stCondLst>
                                    <p:cond delay="0"/>
                                  </p:stCondLst>
                                  <p:childTnLst>
                                    <p:animRot by="21600000">
                                      <p:cBhvr>
                                        <p:cTn id="15" dur="1500" fill="hold"/>
                                        <p:tgtEl>
                                          <p:spTgt spid="3"/>
                                        </p:tgtEl>
                                        <p:attrNameLst>
                                          <p:attrName>r</p:attrName>
                                        </p:attrNameLst>
                                      </p:cBhvr>
                                    </p:animRot>
                                  </p:childTnLst>
                                </p:cTn>
                              </p:par>
                              <p:par>
                                <p:cTn id="16" presetID="19" presetClass="entr" presetSubtype="1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1500" fill="hold"/>
                                        <p:tgtEl>
                                          <p:spTgt spid="3"/>
                                        </p:tgtEl>
                                        <p:attrNameLst>
                                          <p:attrName>ppt_w</p:attrName>
                                        </p:attrNameLst>
                                      </p:cBhvr>
                                      <p:tavLst>
                                        <p:tav tm="0" fmla="#ppt_w*sin(2.5*pi*$)">
                                          <p:val>
                                            <p:fltVal val="0"/>
                                          </p:val>
                                        </p:tav>
                                        <p:tav tm="100000">
                                          <p:val>
                                            <p:fltVal val="1"/>
                                          </p:val>
                                        </p:tav>
                                      </p:tavLst>
                                    </p:anim>
                                    <p:anim calcmode="lin" valueType="num">
                                      <p:cBhvr>
                                        <p:cTn id="19" dur="1500" fill="hold"/>
                                        <p:tgtEl>
                                          <p:spTgt spid="3"/>
                                        </p:tgtEl>
                                        <p:attrNameLst>
                                          <p:attrName>ppt_h</p:attrName>
                                        </p:attrNameLst>
                                      </p:cBhvr>
                                      <p:tavLst>
                                        <p:tav tm="0">
                                          <p:val>
                                            <p:strVal val="#ppt_h"/>
                                          </p:val>
                                        </p:tav>
                                        <p:tav tm="100000">
                                          <p:val>
                                            <p:strVal val="#ppt_h"/>
                                          </p:val>
                                        </p:tav>
                                      </p:tavLst>
                                    </p:anim>
                                  </p:childTnLst>
                                </p:cTn>
                              </p:par>
                              <p:par>
                                <p:cTn id="20" presetID="32" presetClass="emph" presetSubtype="0" repeatCount="3000" fill="hold" nodeType="withEffect">
                                  <p:stCondLst>
                                    <p:cond delay="1500"/>
                                  </p:stCondLst>
                                  <p:childTnLst>
                                    <p:animRot by="120000">
                                      <p:cBhvr>
                                        <p:cTn id="21" dur="25" fill="hold">
                                          <p:stCondLst>
                                            <p:cond delay="0"/>
                                          </p:stCondLst>
                                        </p:cTn>
                                        <p:tgtEl>
                                          <p:spTgt spid="3"/>
                                        </p:tgtEl>
                                        <p:attrNameLst>
                                          <p:attrName>r</p:attrName>
                                        </p:attrNameLst>
                                      </p:cBhvr>
                                    </p:animRot>
                                    <p:animRot by="-240000">
                                      <p:cBhvr>
                                        <p:cTn id="22" dur="50" fill="hold">
                                          <p:stCondLst>
                                            <p:cond delay="50"/>
                                          </p:stCondLst>
                                        </p:cTn>
                                        <p:tgtEl>
                                          <p:spTgt spid="3"/>
                                        </p:tgtEl>
                                        <p:attrNameLst>
                                          <p:attrName>r</p:attrName>
                                        </p:attrNameLst>
                                      </p:cBhvr>
                                    </p:animRot>
                                    <p:animRot by="240000">
                                      <p:cBhvr>
                                        <p:cTn id="23" dur="50" fill="hold">
                                          <p:stCondLst>
                                            <p:cond delay="100"/>
                                          </p:stCondLst>
                                        </p:cTn>
                                        <p:tgtEl>
                                          <p:spTgt spid="3"/>
                                        </p:tgtEl>
                                        <p:attrNameLst>
                                          <p:attrName>r</p:attrName>
                                        </p:attrNameLst>
                                      </p:cBhvr>
                                    </p:animRot>
                                    <p:animRot by="-240000">
                                      <p:cBhvr>
                                        <p:cTn id="24" dur="50" fill="hold">
                                          <p:stCondLst>
                                            <p:cond delay="150"/>
                                          </p:stCondLst>
                                        </p:cTn>
                                        <p:tgtEl>
                                          <p:spTgt spid="3"/>
                                        </p:tgtEl>
                                        <p:attrNameLst>
                                          <p:attrName>r</p:attrName>
                                        </p:attrNameLst>
                                      </p:cBhvr>
                                    </p:animRot>
                                    <p:animRot by="120000">
                                      <p:cBhvr>
                                        <p:cTn id="25" dur="50" fill="hold">
                                          <p:stCondLst>
                                            <p:cond delay="200"/>
                                          </p:stCondLst>
                                        </p:cTn>
                                        <p:tgtEl>
                                          <p:spTgt spid="3"/>
                                        </p:tgtEl>
                                        <p:attrNameLst>
                                          <p:attrName>r</p:attrName>
                                        </p:attrNameLst>
                                      </p:cBhvr>
                                    </p:animRo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0" presetClass="path" presetSubtype="0" decel="25000" fill="hold" nodeType="withEffect">
                                  <p:stCondLst>
                                    <p:cond delay="0"/>
                                  </p:stCondLst>
                                  <p:childTnLst>
                                    <p:animMotion origin="layout" path="M 0.84375 0.18588 C 0.77904 0.12199 0.7362 -2.96296E-6 0.64974 -0.00555 C 0.56328 -0.01111 0.33451 0.15718 0.24974 0.15255 C 0.1651 0.14792 0.01914 0.09329 0 -0.00046 " pathEditMode="relative" rAng="0" ptsTypes="AAAA">
                                      <p:cBhvr>
                                        <p:cTn id="31" dur="1500" fill="hold"/>
                                        <p:tgtEl>
                                          <p:spTgt spid="10"/>
                                        </p:tgtEl>
                                        <p:attrNameLst>
                                          <p:attrName>ppt_x</p:attrName>
                                          <p:attrName>ppt_y</p:attrName>
                                        </p:attrNameLst>
                                      </p:cBhvr>
                                      <p:rCtr x="-42188" y="-9583"/>
                                    </p:animMotion>
                                  </p:childTnLst>
                                </p:cTn>
                              </p:par>
                              <p:par>
                                <p:cTn id="32" presetID="8" presetClass="emph" presetSubtype="0" fill="hold" nodeType="withEffect">
                                  <p:stCondLst>
                                    <p:cond delay="0"/>
                                  </p:stCondLst>
                                  <p:childTnLst>
                                    <p:animRot by="21600000">
                                      <p:cBhvr>
                                        <p:cTn id="33" dur="1500" fill="hold"/>
                                        <p:tgtEl>
                                          <p:spTgt spid="10"/>
                                        </p:tgtEl>
                                        <p:attrNameLst>
                                          <p:attrName>r</p:attrName>
                                        </p:attrNameLst>
                                      </p:cBhvr>
                                    </p:animRot>
                                  </p:childTnLst>
                                </p:cTn>
                              </p:par>
                              <p:par>
                                <p:cTn id="34" presetID="19" presetClass="entr" presetSubtype="10" fill="hold"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1500" fill="hold"/>
                                        <p:tgtEl>
                                          <p:spTgt spid="10"/>
                                        </p:tgtEl>
                                        <p:attrNameLst>
                                          <p:attrName>ppt_w</p:attrName>
                                        </p:attrNameLst>
                                      </p:cBhvr>
                                      <p:tavLst>
                                        <p:tav tm="0" fmla="#ppt_w*sin(2.5*pi*$)">
                                          <p:val>
                                            <p:fltVal val="0"/>
                                          </p:val>
                                        </p:tav>
                                        <p:tav tm="100000">
                                          <p:val>
                                            <p:fltVal val="1"/>
                                          </p:val>
                                        </p:tav>
                                      </p:tavLst>
                                    </p:anim>
                                    <p:anim calcmode="lin" valueType="num">
                                      <p:cBhvr>
                                        <p:cTn id="37" dur="1500" fill="hold"/>
                                        <p:tgtEl>
                                          <p:spTgt spid="10"/>
                                        </p:tgtEl>
                                        <p:attrNameLst>
                                          <p:attrName>ppt_h</p:attrName>
                                        </p:attrNameLst>
                                      </p:cBhvr>
                                      <p:tavLst>
                                        <p:tav tm="0">
                                          <p:val>
                                            <p:strVal val="#ppt_h"/>
                                          </p:val>
                                        </p:tav>
                                        <p:tav tm="100000">
                                          <p:val>
                                            <p:strVal val="#ppt_h"/>
                                          </p:val>
                                        </p:tav>
                                      </p:tavLst>
                                    </p:anim>
                                  </p:childTnLst>
                                </p:cTn>
                              </p:par>
                              <p:par>
                                <p:cTn id="38" presetID="32" presetClass="emph" presetSubtype="0" repeatCount="3000" fill="hold" nodeType="withEffect">
                                  <p:stCondLst>
                                    <p:cond delay="1500"/>
                                  </p:stCondLst>
                                  <p:childTnLst>
                                    <p:animRot by="120000">
                                      <p:cBhvr>
                                        <p:cTn id="39" dur="25" fill="hold">
                                          <p:stCondLst>
                                            <p:cond delay="0"/>
                                          </p:stCondLst>
                                        </p:cTn>
                                        <p:tgtEl>
                                          <p:spTgt spid="10"/>
                                        </p:tgtEl>
                                        <p:attrNameLst>
                                          <p:attrName>r</p:attrName>
                                        </p:attrNameLst>
                                      </p:cBhvr>
                                    </p:animRot>
                                    <p:animRot by="-240000">
                                      <p:cBhvr>
                                        <p:cTn id="40" dur="50" fill="hold">
                                          <p:stCondLst>
                                            <p:cond delay="50"/>
                                          </p:stCondLst>
                                        </p:cTn>
                                        <p:tgtEl>
                                          <p:spTgt spid="10"/>
                                        </p:tgtEl>
                                        <p:attrNameLst>
                                          <p:attrName>r</p:attrName>
                                        </p:attrNameLst>
                                      </p:cBhvr>
                                    </p:animRot>
                                    <p:animRot by="240000">
                                      <p:cBhvr>
                                        <p:cTn id="41" dur="50" fill="hold">
                                          <p:stCondLst>
                                            <p:cond delay="100"/>
                                          </p:stCondLst>
                                        </p:cTn>
                                        <p:tgtEl>
                                          <p:spTgt spid="10"/>
                                        </p:tgtEl>
                                        <p:attrNameLst>
                                          <p:attrName>r</p:attrName>
                                        </p:attrNameLst>
                                      </p:cBhvr>
                                    </p:animRot>
                                    <p:animRot by="-240000">
                                      <p:cBhvr>
                                        <p:cTn id="42" dur="50" fill="hold">
                                          <p:stCondLst>
                                            <p:cond delay="150"/>
                                          </p:stCondLst>
                                        </p:cTn>
                                        <p:tgtEl>
                                          <p:spTgt spid="10"/>
                                        </p:tgtEl>
                                        <p:attrNameLst>
                                          <p:attrName>r</p:attrName>
                                        </p:attrNameLst>
                                      </p:cBhvr>
                                    </p:animRot>
                                    <p:animRot by="120000">
                                      <p:cBhvr>
                                        <p:cTn id="43" dur="50" fill="hold">
                                          <p:stCondLst>
                                            <p:cond delay="200"/>
                                          </p:stCondLst>
                                        </p:cTn>
                                        <p:tgtEl>
                                          <p:spTgt spid="10"/>
                                        </p:tgtEl>
                                        <p:attrNameLst>
                                          <p:attrName>r</p:attrName>
                                        </p:attrNameLst>
                                      </p:cBhvr>
                                    </p:animRot>
                                  </p:childTnLst>
                                </p:cTn>
                              </p:par>
                            </p:childTnLst>
                          </p:cTn>
                        </p:par>
                        <p:par>
                          <p:cTn id="44" fill="hold">
                            <p:stCondLst>
                              <p:cond delay="1500"/>
                            </p:stCondLst>
                            <p:childTnLst>
                              <p:par>
                                <p:cTn id="45" presetID="10" presetClass="entr" presetSubtype="0" fill="hold"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par>
                                <p:cTn id="48" presetID="0" presetClass="path" presetSubtype="0" decel="25000" fill="hold" nodeType="withEffect">
                                  <p:stCondLst>
                                    <p:cond delay="0"/>
                                  </p:stCondLst>
                                  <p:childTnLst>
                                    <p:animMotion origin="layout" path="M 0.84375 0.18588 C 0.77904 0.12199 0.7362 -2.96296E-6 0.64974 -0.00555 C 0.56328 -0.01111 0.33451 0.15718 0.24974 0.15255 C 0.1651 0.14792 0.01914 0.09329 0 -0.00046 " pathEditMode="relative" rAng="0" ptsTypes="AAAA">
                                      <p:cBhvr>
                                        <p:cTn id="49" dur="1500" fill="hold"/>
                                        <p:tgtEl>
                                          <p:spTgt spid="16"/>
                                        </p:tgtEl>
                                        <p:attrNameLst>
                                          <p:attrName>ppt_x</p:attrName>
                                          <p:attrName>ppt_y</p:attrName>
                                        </p:attrNameLst>
                                      </p:cBhvr>
                                      <p:rCtr x="-42188" y="-9583"/>
                                    </p:animMotion>
                                  </p:childTnLst>
                                </p:cTn>
                              </p:par>
                              <p:par>
                                <p:cTn id="50" presetID="8" presetClass="emph" presetSubtype="0" fill="hold" nodeType="withEffect">
                                  <p:stCondLst>
                                    <p:cond delay="0"/>
                                  </p:stCondLst>
                                  <p:childTnLst>
                                    <p:animRot by="21600000">
                                      <p:cBhvr>
                                        <p:cTn id="51" dur="1500" fill="hold"/>
                                        <p:tgtEl>
                                          <p:spTgt spid="16"/>
                                        </p:tgtEl>
                                        <p:attrNameLst>
                                          <p:attrName>r</p:attrName>
                                        </p:attrNameLst>
                                      </p:cBhvr>
                                    </p:animRot>
                                  </p:childTnLst>
                                </p:cTn>
                              </p:par>
                              <p:par>
                                <p:cTn id="52" presetID="19" presetClass="entr" presetSubtype="10" fill="hold" nodeType="with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p:cTn id="54" dur="1500" fill="hold"/>
                                        <p:tgtEl>
                                          <p:spTgt spid="16"/>
                                        </p:tgtEl>
                                        <p:attrNameLst>
                                          <p:attrName>ppt_w</p:attrName>
                                        </p:attrNameLst>
                                      </p:cBhvr>
                                      <p:tavLst>
                                        <p:tav tm="0" fmla="#ppt_w*sin(2.5*pi*$)">
                                          <p:val>
                                            <p:fltVal val="0"/>
                                          </p:val>
                                        </p:tav>
                                        <p:tav tm="100000">
                                          <p:val>
                                            <p:fltVal val="1"/>
                                          </p:val>
                                        </p:tav>
                                      </p:tavLst>
                                    </p:anim>
                                    <p:anim calcmode="lin" valueType="num">
                                      <p:cBhvr>
                                        <p:cTn id="55" dur="1500" fill="hold"/>
                                        <p:tgtEl>
                                          <p:spTgt spid="16"/>
                                        </p:tgtEl>
                                        <p:attrNameLst>
                                          <p:attrName>ppt_h</p:attrName>
                                        </p:attrNameLst>
                                      </p:cBhvr>
                                      <p:tavLst>
                                        <p:tav tm="0">
                                          <p:val>
                                            <p:strVal val="#ppt_h"/>
                                          </p:val>
                                        </p:tav>
                                        <p:tav tm="100000">
                                          <p:val>
                                            <p:strVal val="#ppt_h"/>
                                          </p:val>
                                        </p:tav>
                                      </p:tavLst>
                                    </p:anim>
                                  </p:childTnLst>
                                </p:cTn>
                              </p:par>
                              <p:par>
                                <p:cTn id="56" presetID="32" presetClass="emph" presetSubtype="0" repeatCount="3000" fill="hold" nodeType="withEffect">
                                  <p:stCondLst>
                                    <p:cond delay="1500"/>
                                  </p:stCondLst>
                                  <p:childTnLst>
                                    <p:animRot by="120000">
                                      <p:cBhvr>
                                        <p:cTn id="57" dur="25" fill="hold">
                                          <p:stCondLst>
                                            <p:cond delay="0"/>
                                          </p:stCondLst>
                                        </p:cTn>
                                        <p:tgtEl>
                                          <p:spTgt spid="16"/>
                                        </p:tgtEl>
                                        <p:attrNameLst>
                                          <p:attrName>r</p:attrName>
                                        </p:attrNameLst>
                                      </p:cBhvr>
                                    </p:animRot>
                                    <p:animRot by="-240000">
                                      <p:cBhvr>
                                        <p:cTn id="58" dur="50" fill="hold">
                                          <p:stCondLst>
                                            <p:cond delay="50"/>
                                          </p:stCondLst>
                                        </p:cTn>
                                        <p:tgtEl>
                                          <p:spTgt spid="16"/>
                                        </p:tgtEl>
                                        <p:attrNameLst>
                                          <p:attrName>r</p:attrName>
                                        </p:attrNameLst>
                                      </p:cBhvr>
                                    </p:animRot>
                                    <p:animRot by="240000">
                                      <p:cBhvr>
                                        <p:cTn id="59" dur="50" fill="hold">
                                          <p:stCondLst>
                                            <p:cond delay="100"/>
                                          </p:stCondLst>
                                        </p:cTn>
                                        <p:tgtEl>
                                          <p:spTgt spid="16"/>
                                        </p:tgtEl>
                                        <p:attrNameLst>
                                          <p:attrName>r</p:attrName>
                                        </p:attrNameLst>
                                      </p:cBhvr>
                                    </p:animRot>
                                    <p:animRot by="-240000">
                                      <p:cBhvr>
                                        <p:cTn id="60" dur="50" fill="hold">
                                          <p:stCondLst>
                                            <p:cond delay="150"/>
                                          </p:stCondLst>
                                        </p:cTn>
                                        <p:tgtEl>
                                          <p:spTgt spid="16"/>
                                        </p:tgtEl>
                                        <p:attrNameLst>
                                          <p:attrName>r</p:attrName>
                                        </p:attrNameLst>
                                      </p:cBhvr>
                                    </p:animRot>
                                    <p:animRot by="120000">
                                      <p:cBhvr>
                                        <p:cTn id="61" dur="50" fill="hold">
                                          <p:stCondLst>
                                            <p:cond delay="200"/>
                                          </p:stCondLst>
                                        </p:cTn>
                                        <p:tgtEl>
                                          <p:spTgt spid="16"/>
                                        </p:tgtEl>
                                        <p:attrNameLst>
                                          <p:attrName>r</p:attrName>
                                        </p:attrNameLst>
                                      </p:cBhvr>
                                    </p:animRot>
                                  </p:childTnLst>
                                </p:cTn>
                              </p:par>
                            </p:childTnLst>
                          </p:cTn>
                        </p:par>
                        <p:par>
                          <p:cTn id="62" fill="hold">
                            <p:stCondLst>
                              <p:cond delay="2000"/>
                            </p:stCondLst>
                            <p:childTnLst>
                              <p:par>
                                <p:cTn id="63" presetID="10" presetClass="entr" presetSubtype="0" fill="hold" nodeType="after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500"/>
                                        <p:tgtEl>
                                          <p:spTgt spid="22"/>
                                        </p:tgtEl>
                                      </p:cBhvr>
                                    </p:animEffect>
                                  </p:childTnLst>
                                </p:cTn>
                              </p:par>
                              <p:par>
                                <p:cTn id="66" presetID="0" presetClass="path" presetSubtype="0" decel="25000" fill="hold" nodeType="withEffect">
                                  <p:stCondLst>
                                    <p:cond delay="0"/>
                                  </p:stCondLst>
                                  <p:childTnLst>
                                    <p:animMotion origin="layout" path="M 0.84375 0.18588 C 0.77904 0.12199 0.7362 -2.96296E-6 0.64974 -0.00555 C 0.56328 -0.01111 0.33451 0.15718 0.24974 0.15255 C 0.1651 0.14792 0.01914 0.09329 0 -0.00046 " pathEditMode="relative" rAng="0" ptsTypes="AAAA">
                                      <p:cBhvr>
                                        <p:cTn id="67" dur="1500" fill="hold"/>
                                        <p:tgtEl>
                                          <p:spTgt spid="22"/>
                                        </p:tgtEl>
                                        <p:attrNameLst>
                                          <p:attrName>ppt_x</p:attrName>
                                          <p:attrName>ppt_y</p:attrName>
                                        </p:attrNameLst>
                                      </p:cBhvr>
                                      <p:rCtr x="-42188" y="-9583"/>
                                    </p:animMotion>
                                  </p:childTnLst>
                                </p:cTn>
                              </p:par>
                              <p:par>
                                <p:cTn id="68" presetID="8" presetClass="emph" presetSubtype="0" fill="hold" nodeType="withEffect">
                                  <p:stCondLst>
                                    <p:cond delay="0"/>
                                  </p:stCondLst>
                                  <p:childTnLst>
                                    <p:animRot by="21600000">
                                      <p:cBhvr>
                                        <p:cTn id="69" dur="1500" fill="hold"/>
                                        <p:tgtEl>
                                          <p:spTgt spid="22"/>
                                        </p:tgtEl>
                                        <p:attrNameLst>
                                          <p:attrName>r</p:attrName>
                                        </p:attrNameLst>
                                      </p:cBhvr>
                                    </p:animRot>
                                  </p:childTnLst>
                                </p:cTn>
                              </p:par>
                              <p:par>
                                <p:cTn id="70" presetID="19" presetClass="entr" presetSubtype="10" fill="hold" nodeType="with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p:cTn id="72" dur="1500" fill="hold"/>
                                        <p:tgtEl>
                                          <p:spTgt spid="22"/>
                                        </p:tgtEl>
                                        <p:attrNameLst>
                                          <p:attrName>ppt_w</p:attrName>
                                        </p:attrNameLst>
                                      </p:cBhvr>
                                      <p:tavLst>
                                        <p:tav tm="0" fmla="#ppt_w*sin(2.5*pi*$)">
                                          <p:val>
                                            <p:fltVal val="0"/>
                                          </p:val>
                                        </p:tav>
                                        <p:tav tm="100000">
                                          <p:val>
                                            <p:fltVal val="1"/>
                                          </p:val>
                                        </p:tav>
                                      </p:tavLst>
                                    </p:anim>
                                    <p:anim calcmode="lin" valueType="num">
                                      <p:cBhvr>
                                        <p:cTn id="73" dur="1500" fill="hold"/>
                                        <p:tgtEl>
                                          <p:spTgt spid="22"/>
                                        </p:tgtEl>
                                        <p:attrNameLst>
                                          <p:attrName>ppt_h</p:attrName>
                                        </p:attrNameLst>
                                      </p:cBhvr>
                                      <p:tavLst>
                                        <p:tav tm="0">
                                          <p:val>
                                            <p:strVal val="#ppt_h"/>
                                          </p:val>
                                        </p:tav>
                                        <p:tav tm="100000">
                                          <p:val>
                                            <p:strVal val="#ppt_h"/>
                                          </p:val>
                                        </p:tav>
                                      </p:tavLst>
                                    </p:anim>
                                  </p:childTnLst>
                                </p:cTn>
                              </p:par>
                              <p:par>
                                <p:cTn id="74" presetID="32" presetClass="emph" presetSubtype="0" repeatCount="3000" fill="hold" nodeType="withEffect">
                                  <p:stCondLst>
                                    <p:cond delay="1500"/>
                                  </p:stCondLst>
                                  <p:childTnLst>
                                    <p:animRot by="120000">
                                      <p:cBhvr>
                                        <p:cTn id="75" dur="25" fill="hold">
                                          <p:stCondLst>
                                            <p:cond delay="0"/>
                                          </p:stCondLst>
                                        </p:cTn>
                                        <p:tgtEl>
                                          <p:spTgt spid="22"/>
                                        </p:tgtEl>
                                        <p:attrNameLst>
                                          <p:attrName>r</p:attrName>
                                        </p:attrNameLst>
                                      </p:cBhvr>
                                    </p:animRot>
                                    <p:animRot by="-240000">
                                      <p:cBhvr>
                                        <p:cTn id="76" dur="50" fill="hold">
                                          <p:stCondLst>
                                            <p:cond delay="50"/>
                                          </p:stCondLst>
                                        </p:cTn>
                                        <p:tgtEl>
                                          <p:spTgt spid="22"/>
                                        </p:tgtEl>
                                        <p:attrNameLst>
                                          <p:attrName>r</p:attrName>
                                        </p:attrNameLst>
                                      </p:cBhvr>
                                    </p:animRot>
                                    <p:animRot by="240000">
                                      <p:cBhvr>
                                        <p:cTn id="77" dur="50" fill="hold">
                                          <p:stCondLst>
                                            <p:cond delay="100"/>
                                          </p:stCondLst>
                                        </p:cTn>
                                        <p:tgtEl>
                                          <p:spTgt spid="22"/>
                                        </p:tgtEl>
                                        <p:attrNameLst>
                                          <p:attrName>r</p:attrName>
                                        </p:attrNameLst>
                                      </p:cBhvr>
                                    </p:animRot>
                                    <p:animRot by="-240000">
                                      <p:cBhvr>
                                        <p:cTn id="78" dur="50" fill="hold">
                                          <p:stCondLst>
                                            <p:cond delay="150"/>
                                          </p:stCondLst>
                                        </p:cTn>
                                        <p:tgtEl>
                                          <p:spTgt spid="22"/>
                                        </p:tgtEl>
                                        <p:attrNameLst>
                                          <p:attrName>r</p:attrName>
                                        </p:attrNameLst>
                                      </p:cBhvr>
                                    </p:animRot>
                                    <p:animRot by="120000">
                                      <p:cBhvr>
                                        <p:cTn id="79" dur="50" fill="hold">
                                          <p:stCondLst>
                                            <p:cond delay="200"/>
                                          </p:stCondLst>
                                        </p:cTn>
                                        <p:tgtEl>
                                          <p:spTgt spid="22"/>
                                        </p:tgtEl>
                                        <p:attrNameLst>
                                          <p:attrName>r</p:attrName>
                                        </p:attrNameLst>
                                      </p:cBhvr>
                                    </p:animRot>
                                  </p:childTnLst>
                                </p:cTn>
                              </p:par>
                            </p:childTnLst>
                          </p:cTn>
                        </p:par>
                        <p:par>
                          <p:cTn id="80" fill="hold">
                            <p:stCondLst>
                              <p:cond delay="2500"/>
                            </p:stCondLst>
                            <p:childTnLst>
                              <p:par>
                                <p:cTn id="81" presetID="31" presetClass="entr" presetSubtype="0" fill="hold" nodeType="afterEffect">
                                  <p:stCondLst>
                                    <p:cond delay="0"/>
                                  </p:stCondLst>
                                  <p:childTnLst>
                                    <p:set>
                                      <p:cBhvr>
                                        <p:cTn id="82" dur="1" fill="hold">
                                          <p:stCondLst>
                                            <p:cond delay="0"/>
                                          </p:stCondLst>
                                        </p:cTn>
                                        <p:tgtEl>
                                          <p:spTgt spid="32"/>
                                        </p:tgtEl>
                                        <p:attrNameLst>
                                          <p:attrName>style.visibility</p:attrName>
                                        </p:attrNameLst>
                                      </p:cBhvr>
                                      <p:to>
                                        <p:strVal val="visible"/>
                                      </p:to>
                                    </p:set>
                                    <p:anim calcmode="lin" valueType="num">
                                      <p:cBhvr>
                                        <p:cTn id="83" dur="1000" fill="hold"/>
                                        <p:tgtEl>
                                          <p:spTgt spid="32"/>
                                        </p:tgtEl>
                                        <p:attrNameLst>
                                          <p:attrName>ppt_w</p:attrName>
                                        </p:attrNameLst>
                                      </p:cBhvr>
                                      <p:tavLst>
                                        <p:tav tm="0">
                                          <p:val>
                                            <p:fltVal val="0"/>
                                          </p:val>
                                        </p:tav>
                                        <p:tav tm="100000">
                                          <p:val>
                                            <p:strVal val="#ppt_w"/>
                                          </p:val>
                                        </p:tav>
                                      </p:tavLst>
                                    </p:anim>
                                    <p:anim calcmode="lin" valueType="num">
                                      <p:cBhvr>
                                        <p:cTn id="84" dur="1000" fill="hold"/>
                                        <p:tgtEl>
                                          <p:spTgt spid="32"/>
                                        </p:tgtEl>
                                        <p:attrNameLst>
                                          <p:attrName>ppt_h</p:attrName>
                                        </p:attrNameLst>
                                      </p:cBhvr>
                                      <p:tavLst>
                                        <p:tav tm="0">
                                          <p:val>
                                            <p:fltVal val="0"/>
                                          </p:val>
                                        </p:tav>
                                        <p:tav tm="100000">
                                          <p:val>
                                            <p:strVal val="#ppt_h"/>
                                          </p:val>
                                        </p:tav>
                                      </p:tavLst>
                                    </p:anim>
                                    <p:anim calcmode="lin" valueType="num">
                                      <p:cBhvr>
                                        <p:cTn id="85" dur="1000" fill="hold"/>
                                        <p:tgtEl>
                                          <p:spTgt spid="32"/>
                                        </p:tgtEl>
                                        <p:attrNameLst>
                                          <p:attrName>style.rotation</p:attrName>
                                        </p:attrNameLst>
                                      </p:cBhvr>
                                      <p:tavLst>
                                        <p:tav tm="0">
                                          <p:val>
                                            <p:fltVal val="90"/>
                                          </p:val>
                                        </p:tav>
                                        <p:tav tm="100000">
                                          <p:val>
                                            <p:fltVal val="0"/>
                                          </p:val>
                                        </p:tav>
                                      </p:tavLst>
                                    </p:anim>
                                    <p:animEffect transition="in" filter="fade">
                                      <p:cBhvr>
                                        <p:cTn id="86" dur="1000"/>
                                        <p:tgtEl>
                                          <p:spTgt spid="32"/>
                                        </p:tgtEl>
                                      </p:cBhvr>
                                    </p:animEffect>
                                  </p:childTnLst>
                                </p:cTn>
                              </p:par>
                              <p:par>
                                <p:cTn id="87" presetID="31" presetClass="entr" presetSubtype="0" fill="hold" nodeType="withEffect">
                                  <p:stCondLst>
                                    <p:cond delay="0"/>
                                  </p:stCondLst>
                                  <p:childTnLst>
                                    <p:set>
                                      <p:cBhvr>
                                        <p:cTn id="88" dur="1" fill="hold">
                                          <p:stCondLst>
                                            <p:cond delay="0"/>
                                          </p:stCondLst>
                                        </p:cTn>
                                        <p:tgtEl>
                                          <p:spTgt spid="38"/>
                                        </p:tgtEl>
                                        <p:attrNameLst>
                                          <p:attrName>style.visibility</p:attrName>
                                        </p:attrNameLst>
                                      </p:cBhvr>
                                      <p:to>
                                        <p:strVal val="visible"/>
                                      </p:to>
                                    </p:set>
                                    <p:anim calcmode="lin" valueType="num">
                                      <p:cBhvr>
                                        <p:cTn id="89" dur="1000" fill="hold"/>
                                        <p:tgtEl>
                                          <p:spTgt spid="38"/>
                                        </p:tgtEl>
                                        <p:attrNameLst>
                                          <p:attrName>ppt_w</p:attrName>
                                        </p:attrNameLst>
                                      </p:cBhvr>
                                      <p:tavLst>
                                        <p:tav tm="0">
                                          <p:val>
                                            <p:fltVal val="0"/>
                                          </p:val>
                                        </p:tav>
                                        <p:tav tm="100000">
                                          <p:val>
                                            <p:strVal val="#ppt_w"/>
                                          </p:val>
                                        </p:tav>
                                      </p:tavLst>
                                    </p:anim>
                                    <p:anim calcmode="lin" valueType="num">
                                      <p:cBhvr>
                                        <p:cTn id="90" dur="1000" fill="hold"/>
                                        <p:tgtEl>
                                          <p:spTgt spid="38"/>
                                        </p:tgtEl>
                                        <p:attrNameLst>
                                          <p:attrName>ppt_h</p:attrName>
                                        </p:attrNameLst>
                                      </p:cBhvr>
                                      <p:tavLst>
                                        <p:tav tm="0">
                                          <p:val>
                                            <p:fltVal val="0"/>
                                          </p:val>
                                        </p:tav>
                                        <p:tav tm="100000">
                                          <p:val>
                                            <p:strVal val="#ppt_h"/>
                                          </p:val>
                                        </p:tav>
                                      </p:tavLst>
                                    </p:anim>
                                    <p:anim calcmode="lin" valueType="num">
                                      <p:cBhvr>
                                        <p:cTn id="91" dur="1000" fill="hold"/>
                                        <p:tgtEl>
                                          <p:spTgt spid="38"/>
                                        </p:tgtEl>
                                        <p:attrNameLst>
                                          <p:attrName>style.rotation</p:attrName>
                                        </p:attrNameLst>
                                      </p:cBhvr>
                                      <p:tavLst>
                                        <p:tav tm="0">
                                          <p:val>
                                            <p:fltVal val="90"/>
                                          </p:val>
                                        </p:tav>
                                        <p:tav tm="100000">
                                          <p:val>
                                            <p:fltVal val="0"/>
                                          </p:val>
                                        </p:tav>
                                      </p:tavLst>
                                    </p:anim>
                                    <p:animEffect transition="in" filter="fade">
                                      <p:cBhvr>
                                        <p:cTn id="92" dur="1000"/>
                                        <p:tgtEl>
                                          <p:spTgt spid="38"/>
                                        </p:tgtEl>
                                      </p:cBhvr>
                                    </p:animEffect>
                                  </p:childTnLst>
                                </p:cTn>
                              </p:par>
                              <p:par>
                                <p:cTn id="93" presetID="31" presetClass="entr" presetSubtype="0" fill="hold" nodeType="withEffect">
                                  <p:stCondLst>
                                    <p:cond delay="0"/>
                                  </p:stCondLst>
                                  <p:childTnLst>
                                    <p:set>
                                      <p:cBhvr>
                                        <p:cTn id="94" dur="1" fill="hold">
                                          <p:stCondLst>
                                            <p:cond delay="0"/>
                                          </p:stCondLst>
                                        </p:cTn>
                                        <p:tgtEl>
                                          <p:spTgt spid="41"/>
                                        </p:tgtEl>
                                        <p:attrNameLst>
                                          <p:attrName>style.visibility</p:attrName>
                                        </p:attrNameLst>
                                      </p:cBhvr>
                                      <p:to>
                                        <p:strVal val="visible"/>
                                      </p:to>
                                    </p:set>
                                    <p:anim calcmode="lin" valueType="num">
                                      <p:cBhvr>
                                        <p:cTn id="95" dur="1000" fill="hold"/>
                                        <p:tgtEl>
                                          <p:spTgt spid="41"/>
                                        </p:tgtEl>
                                        <p:attrNameLst>
                                          <p:attrName>ppt_w</p:attrName>
                                        </p:attrNameLst>
                                      </p:cBhvr>
                                      <p:tavLst>
                                        <p:tav tm="0">
                                          <p:val>
                                            <p:fltVal val="0"/>
                                          </p:val>
                                        </p:tav>
                                        <p:tav tm="100000">
                                          <p:val>
                                            <p:strVal val="#ppt_w"/>
                                          </p:val>
                                        </p:tav>
                                      </p:tavLst>
                                    </p:anim>
                                    <p:anim calcmode="lin" valueType="num">
                                      <p:cBhvr>
                                        <p:cTn id="96" dur="1000" fill="hold"/>
                                        <p:tgtEl>
                                          <p:spTgt spid="41"/>
                                        </p:tgtEl>
                                        <p:attrNameLst>
                                          <p:attrName>ppt_h</p:attrName>
                                        </p:attrNameLst>
                                      </p:cBhvr>
                                      <p:tavLst>
                                        <p:tav tm="0">
                                          <p:val>
                                            <p:fltVal val="0"/>
                                          </p:val>
                                        </p:tav>
                                        <p:tav tm="100000">
                                          <p:val>
                                            <p:strVal val="#ppt_h"/>
                                          </p:val>
                                        </p:tav>
                                      </p:tavLst>
                                    </p:anim>
                                    <p:anim calcmode="lin" valueType="num">
                                      <p:cBhvr>
                                        <p:cTn id="97" dur="1000" fill="hold"/>
                                        <p:tgtEl>
                                          <p:spTgt spid="41"/>
                                        </p:tgtEl>
                                        <p:attrNameLst>
                                          <p:attrName>style.rotation</p:attrName>
                                        </p:attrNameLst>
                                      </p:cBhvr>
                                      <p:tavLst>
                                        <p:tav tm="0">
                                          <p:val>
                                            <p:fltVal val="90"/>
                                          </p:val>
                                        </p:tav>
                                        <p:tav tm="100000">
                                          <p:val>
                                            <p:fltVal val="0"/>
                                          </p:val>
                                        </p:tav>
                                      </p:tavLst>
                                    </p:anim>
                                    <p:animEffect transition="in" filter="fade">
                                      <p:cBhvr>
                                        <p:cTn id="98" dur="1000"/>
                                        <p:tgtEl>
                                          <p:spTgt spid="41"/>
                                        </p:tgtEl>
                                      </p:cBhvr>
                                    </p:animEffect>
                                  </p:childTnLst>
                                </p:cTn>
                              </p:par>
                              <p:par>
                                <p:cTn id="99" presetID="31" presetClass="entr" presetSubtype="0" fill="hold" nodeType="withEffect">
                                  <p:stCondLst>
                                    <p:cond delay="0"/>
                                  </p:stCondLst>
                                  <p:childTnLst>
                                    <p:set>
                                      <p:cBhvr>
                                        <p:cTn id="100" dur="1" fill="hold">
                                          <p:stCondLst>
                                            <p:cond delay="0"/>
                                          </p:stCondLst>
                                        </p:cTn>
                                        <p:tgtEl>
                                          <p:spTgt spid="46"/>
                                        </p:tgtEl>
                                        <p:attrNameLst>
                                          <p:attrName>style.visibility</p:attrName>
                                        </p:attrNameLst>
                                      </p:cBhvr>
                                      <p:to>
                                        <p:strVal val="visible"/>
                                      </p:to>
                                    </p:set>
                                    <p:anim calcmode="lin" valueType="num">
                                      <p:cBhvr>
                                        <p:cTn id="101" dur="1000" fill="hold"/>
                                        <p:tgtEl>
                                          <p:spTgt spid="46"/>
                                        </p:tgtEl>
                                        <p:attrNameLst>
                                          <p:attrName>ppt_w</p:attrName>
                                        </p:attrNameLst>
                                      </p:cBhvr>
                                      <p:tavLst>
                                        <p:tav tm="0">
                                          <p:val>
                                            <p:fltVal val="0"/>
                                          </p:val>
                                        </p:tav>
                                        <p:tav tm="100000">
                                          <p:val>
                                            <p:strVal val="#ppt_w"/>
                                          </p:val>
                                        </p:tav>
                                      </p:tavLst>
                                    </p:anim>
                                    <p:anim calcmode="lin" valueType="num">
                                      <p:cBhvr>
                                        <p:cTn id="102" dur="1000" fill="hold"/>
                                        <p:tgtEl>
                                          <p:spTgt spid="46"/>
                                        </p:tgtEl>
                                        <p:attrNameLst>
                                          <p:attrName>ppt_h</p:attrName>
                                        </p:attrNameLst>
                                      </p:cBhvr>
                                      <p:tavLst>
                                        <p:tav tm="0">
                                          <p:val>
                                            <p:fltVal val="0"/>
                                          </p:val>
                                        </p:tav>
                                        <p:tav tm="100000">
                                          <p:val>
                                            <p:strVal val="#ppt_h"/>
                                          </p:val>
                                        </p:tav>
                                      </p:tavLst>
                                    </p:anim>
                                    <p:anim calcmode="lin" valueType="num">
                                      <p:cBhvr>
                                        <p:cTn id="103" dur="1000" fill="hold"/>
                                        <p:tgtEl>
                                          <p:spTgt spid="46"/>
                                        </p:tgtEl>
                                        <p:attrNameLst>
                                          <p:attrName>style.rotation</p:attrName>
                                        </p:attrNameLst>
                                      </p:cBhvr>
                                      <p:tavLst>
                                        <p:tav tm="0">
                                          <p:val>
                                            <p:fltVal val="90"/>
                                          </p:val>
                                        </p:tav>
                                        <p:tav tm="100000">
                                          <p:val>
                                            <p:fltVal val="0"/>
                                          </p:val>
                                        </p:tav>
                                      </p:tavLst>
                                    </p:anim>
                                    <p:animEffect transition="in" filter="fade">
                                      <p:cBhvr>
                                        <p:cTn id="104" dur="1000"/>
                                        <p:tgtEl>
                                          <p:spTgt spid="46"/>
                                        </p:tgtEl>
                                      </p:cBhvr>
                                    </p:animEffect>
                                  </p:childTnLst>
                                </p:cTn>
                              </p:par>
                            </p:childTnLst>
                          </p:cTn>
                        </p:par>
                        <p:par>
                          <p:cTn id="105" fill="hold">
                            <p:stCondLst>
                              <p:cond delay="3500"/>
                            </p:stCondLst>
                            <p:childTnLst>
                              <p:par>
                                <p:cTn id="106" presetID="14" presetClass="entr" presetSubtype="10" fill="hold" grpId="0" nodeType="afterEffect">
                                  <p:stCondLst>
                                    <p:cond delay="0"/>
                                  </p:stCondLst>
                                  <p:childTnLst>
                                    <p:set>
                                      <p:cBhvr>
                                        <p:cTn id="107" dur="1" fill="hold">
                                          <p:stCondLst>
                                            <p:cond delay="0"/>
                                          </p:stCondLst>
                                        </p:cTn>
                                        <p:tgtEl>
                                          <p:spTgt spid="28"/>
                                        </p:tgtEl>
                                        <p:attrNameLst>
                                          <p:attrName>style.visibility</p:attrName>
                                        </p:attrNameLst>
                                      </p:cBhvr>
                                      <p:to>
                                        <p:strVal val="visible"/>
                                      </p:to>
                                    </p:set>
                                    <p:animEffect transition="in" filter="randombar(horizontal)">
                                      <p:cBhvr>
                                        <p:cTn id="108" dur="500"/>
                                        <p:tgtEl>
                                          <p:spTgt spid="28"/>
                                        </p:tgtEl>
                                      </p:cBhvr>
                                    </p:animEffect>
                                  </p:childTnLst>
                                </p:cTn>
                              </p:par>
                              <p:par>
                                <p:cTn id="109" presetID="14" presetClass="entr" presetSubtype="10" fill="hold" grpId="0" nodeType="withEffect">
                                  <p:stCondLst>
                                    <p:cond delay="0"/>
                                  </p:stCondLst>
                                  <p:childTnLst>
                                    <p:set>
                                      <p:cBhvr>
                                        <p:cTn id="110" dur="1" fill="hold">
                                          <p:stCondLst>
                                            <p:cond delay="0"/>
                                          </p:stCondLst>
                                        </p:cTn>
                                        <p:tgtEl>
                                          <p:spTgt spid="29"/>
                                        </p:tgtEl>
                                        <p:attrNameLst>
                                          <p:attrName>style.visibility</p:attrName>
                                        </p:attrNameLst>
                                      </p:cBhvr>
                                      <p:to>
                                        <p:strVal val="visible"/>
                                      </p:to>
                                    </p:set>
                                    <p:animEffect transition="in" filter="randombar(horizontal)">
                                      <p:cBhvr>
                                        <p:cTn id="111" dur="500"/>
                                        <p:tgtEl>
                                          <p:spTgt spid="29"/>
                                        </p:tgtEl>
                                      </p:cBhvr>
                                    </p:animEffect>
                                  </p:childTnLst>
                                </p:cTn>
                              </p:par>
                              <p:par>
                                <p:cTn id="112" presetID="14" presetClass="entr" presetSubtype="10" fill="hold" grpId="0" nodeType="withEffect">
                                  <p:stCondLst>
                                    <p:cond delay="0"/>
                                  </p:stCondLst>
                                  <p:childTnLst>
                                    <p:set>
                                      <p:cBhvr>
                                        <p:cTn id="113" dur="1" fill="hold">
                                          <p:stCondLst>
                                            <p:cond delay="0"/>
                                          </p:stCondLst>
                                        </p:cTn>
                                        <p:tgtEl>
                                          <p:spTgt spid="30"/>
                                        </p:tgtEl>
                                        <p:attrNameLst>
                                          <p:attrName>style.visibility</p:attrName>
                                        </p:attrNameLst>
                                      </p:cBhvr>
                                      <p:to>
                                        <p:strVal val="visible"/>
                                      </p:to>
                                    </p:set>
                                    <p:animEffect transition="in" filter="randombar(horizontal)">
                                      <p:cBhvr>
                                        <p:cTn id="114" dur="500"/>
                                        <p:tgtEl>
                                          <p:spTgt spid="30"/>
                                        </p:tgtEl>
                                      </p:cBhvr>
                                    </p:animEffect>
                                  </p:childTnLst>
                                </p:cTn>
                              </p:par>
                              <p:par>
                                <p:cTn id="115" presetID="14" presetClass="entr" presetSubtype="10" fill="hold" grpId="0" nodeType="withEffect">
                                  <p:stCondLst>
                                    <p:cond delay="0"/>
                                  </p:stCondLst>
                                  <p:childTnLst>
                                    <p:set>
                                      <p:cBhvr>
                                        <p:cTn id="116" dur="1" fill="hold">
                                          <p:stCondLst>
                                            <p:cond delay="0"/>
                                          </p:stCondLst>
                                        </p:cTn>
                                        <p:tgtEl>
                                          <p:spTgt spid="31"/>
                                        </p:tgtEl>
                                        <p:attrNameLst>
                                          <p:attrName>style.visibility</p:attrName>
                                        </p:attrNameLst>
                                      </p:cBhvr>
                                      <p:to>
                                        <p:strVal val="visible"/>
                                      </p:to>
                                    </p:set>
                                    <p:animEffect transition="in" filter="randombar(horizontal)">
                                      <p:cBhvr>
                                        <p:cTn id="117" dur="500"/>
                                        <p:tgtEl>
                                          <p:spTgt spid="31"/>
                                        </p:tgtEl>
                                      </p:cBhvr>
                                    </p:animEffect>
                                  </p:childTnLst>
                                </p:cTn>
                              </p:par>
                              <p:par>
                                <p:cTn id="118" presetID="14" presetClass="entr" presetSubtype="10" fill="hold" grpId="0" nodeType="withEffect">
                                  <p:stCondLst>
                                    <p:cond delay="0"/>
                                  </p:stCondLst>
                                  <p:childTnLst>
                                    <p:set>
                                      <p:cBhvr>
                                        <p:cTn id="119" dur="1" fill="hold">
                                          <p:stCondLst>
                                            <p:cond delay="0"/>
                                          </p:stCondLst>
                                        </p:cTn>
                                        <p:tgtEl>
                                          <p:spTgt spid="49"/>
                                        </p:tgtEl>
                                        <p:attrNameLst>
                                          <p:attrName>style.visibility</p:attrName>
                                        </p:attrNameLst>
                                      </p:cBhvr>
                                      <p:to>
                                        <p:strVal val="visible"/>
                                      </p:to>
                                    </p:set>
                                    <p:animEffect transition="in" filter="randombar(horizontal)">
                                      <p:cBhvr>
                                        <p:cTn id="120" dur="500"/>
                                        <p:tgtEl>
                                          <p:spTgt spid="49"/>
                                        </p:tgtEl>
                                      </p:cBhvr>
                                    </p:animEffect>
                                  </p:childTnLst>
                                </p:cTn>
                              </p:par>
                              <p:par>
                                <p:cTn id="121" presetID="14" presetClass="entr" presetSubtype="10" fill="hold" grpId="0" nodeType="withEffect">
                                  <p:stCondLst>
                                    <p:cond delay="0"/>
                                  </p:stCondLst>
                                  <p:childTnLst>
                                    <p:set>
                                      <p:cBhvr>
                                        <p:cTn id="122" dur="1" fill="hold">
                                          <p:stCondLst>
                                            <p:cond delay="0"/>
                                          </p:stCondLst>
                                        </p:cTn>
                                        <p:tgtEl>
                                          <p:spTgt spid="50"/>
                                        </p:tgtEl>
                                        <p:attrNameLst>
                                          <p:attrName>style.visibility</p:attrName>
                                        </p:attrNameLst>
                                      </p:cBhvr>
                                      <p:to>
                                        <p:strVal val="visible"/>
                                      </p:to>
                                    </p:set>
                                    <p:animEffect transition="in" filter="randombar(horizontal)">
                                      <p:cBhvr>
                                        <p:cTn id="123" dur="500"/>
                                        <p:tgtEl>
                                          <p:spTgt spid="50"/>
                                        </p:tgtEl>
                                      </p:cBhvr>
                                    </p:animEffect>
                                  </p:childTnLst>
                                </p:cTn>
                              </p:par>
                              <p:par>
                                <p:cTn id="124" presetID="14" presetClass="entr" presetSubtype="10" fill="hold" grpId="0" nodeType="withEffect">
                                  <p:stCondLst>
                                    <p:cond delay="0"/>
                                  </p:stCondLst>
                                  <p:childTnLst>
                                    <p:set>
                                      <p:cBhvr>
                                        <p:cTn id="125" dur="1" fill="hold">
                                          <p:stCondLst>
                                            <p:cond delay="0"/>
                                          </p:stCondLst>
                                        </p:cTn>
                                        <p:tgtEl>
                                          <p:spTgt spid="51"/>
                                        </p:tgtEl>
                                        <p:attrNameLst>
                                          <p:attrName>style.visibility</p:attrName>
                                        </p:attrNameLst>
                                      </p:cBhvr>
                                      <p:to>
                                        <p:strVal val="visible"/>
                                      </p:to>
                                    </p:set>
                                    <p:animEffect transition="in" filter="randombar(horizontal)">
                                      <p:cBhvr>
                                        <p:cTn id="126" dur="500"/>
                                        <p:tgtEl>
                                          <p:spTgt spid="51"/>
                                        </p:tgtEl>
                                      </p:cBhvr>
                                    </p:animEffect>
                                  </p:childTnLst>
                                </p:cTn>
                              </p:par>
                              <p:par>
                                <p:cTn id="127" presetID="14" presetClass="entr" presetSubtype="10" fill="hold" grpId="0" nodeType="withEffect">
                                  <p:stCondLst>
                                    <p:cond delay="0"/>
                                  </p:stCondLst>
                                  <p:childTnLst>
                                    <p:set>
                                      <p:cBhvr>
                                        <p:cTn id="128" dur="1" fill="hold">
                                          <p:stCondLst>
                                            <p:cond delay="0"/>
                                          </p:stCondLst>
                                        </p:cTn>
                                        <p:tgtEl>
                                          <p:spTgt spid="52"/>
                                        </p:tgtEl>
                                        <p:attrNameLst>
                                          <p:attrName>style.visibility</p:attrName>
                                        </p:attrNameLst>
                                      </p:cBhvr>
                                      <p:to>
                                        <p:strVal val="visible"/>
                                      </p:to>
                                    </p:set>
                                    <p:animEffect transition="in" filter="randombar(horizontal)">
                                      <p:cBhvr>
                                        <p:cTn id="12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8" grpId="0"/>
      <p:bldP spid="29" grpId="0"/>
      <p:bldP spid="30" grpId="0"/>
      <p:bldP spid="31" grpId="0"/>
      <p:bldP spid="49" grpId="0"/>
      <p:bldP spid="50" grpId="0"/>
      <p:bldP spid="51" grpId="0"/>
      <p:bldP spid="5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Freeform 5"/>
          <p:cNvSpPr/>
          <p:nvPr/>
        </p:nvSpPr>
        <p:spPr bwMode="auto">
          <a:xfrm>
            <a:off x="981499" y="1275607"/>
            <a:ext cx="1620180" cy="3192123"/>
          </a:xfrm>
          <a:custGeom>
            <a:avLst/>
            <a:gdLst/>
            <a:ahLst/>
            <a:cxnLst/>
            <a:rect l="l" t="t" r="r" b="b"/>
            <a:pathLst>
              <a:path w="1620180" h="3192123">
                <a:moveTo>
                  <a:pt x="175619" y="98"/>
                </a:moveTo>
                <a:cubicBezTo>
                  <a:pt x="189197" y="-316"/>
                  <a:pt x="203071" y="565"/>
                  <a:pt x="217047" y="2846"/>
                </a:cubicBezTo>
                <a:lnTo>
                  <a:pt x="1498868" y="213511"/>
                </a:lnTo>
                <a:cubicBezTo>
                  <a:pt x="1566467" y="224396"/>
                  <a:pt x="1620180" y="281064"/>
                  <a:pt x="1620180" y="346377"/>
                </a:cubicBezTo>
                <a:lnTo>
                  <a:pt x="1620180" y="792725"/>
                </a:lnTo>
                <a:lnTo>
                  <a:pt x="1620180" y="2187291"/>
                </a:lnTo>
                <a:lnTo>
                  <a:pt x="1620180" y="2633639"/>
                </a:lnTo>
                <a:cubicBezTo>
                  <a:pt x="1620180" y="2702473"/>
                  <a:pt x="1571582" y="2746975"/>
                  <a:pt x="1519330" y="2763944"/>
                </a:cubicBezTo>
                <a:lnTo>
                  <a:pt x="250299" y="3181111"/>
                </a:lnTo>
                <a:cubicBezTo>
                  <a:pt x="126428" y="3221771"/>
                  <a:pt x="0" y="3144613"/>
                  <a:pt x="0" y="3035439"/>
                </a:cubicBezTo>
                <a:lnTo>
                  <a:pt x="0" y="2589091"/>
                </a:lnTo>
                <a:lnTo>
                  <a:pt x="0" y="608633"/>
                </a:lnTo>
                <a:lnTo>
                  <a:pt x="0" y="162285"/>
                </a:lnTo>
                <a:cubicBezTo>
                  <a:pt x="0" y="69279"/>
                  <a:pt x="80571" y="2991"/>
                  <a:pt x="175619" y="98"/>
                </a:cubicBezTo>
                <a:close/>
              </a:path>
            </a:pathLst>
          </a:custGeom>
          <a:gradFill flip="none" rotWithShape="1">
            <a:gsLst>
              <a:gs pos="0">
                <a:sysClr val="window" lastClr="FFFFFF"/>
              </a:gs>
              <a:gs pos="100000">
                <a:sysClr val="window" lastClr="FFFFFF">
                  <a:lumMod val="79000"/>
                </a:sysClr>
              </a:gs>
            </a:gsLst>
            <a:path path="circle">
              <a:fillToRect t="100000" r="100000"/>
            </a:path>
            <a:tileRect l="-100000" b="-100000"/>
          </a:gradFill>
          <a:ln w="9525" cap="flat" cmpd="sng" algn="ctr">
            <a:gradFill flip="none" rotWithShape="1">
              <a:gsLst>
                <a:gs pos="0">
                  <a:sysClr val="window" lastClr="FFFFFF">
                    <a:lumMod val="95000"/>
                  </a:sysClr>
                </a:gs>
                <a:gs pos="100000">
                  <a:sysClr val="window" lastClr="FFFFFF"/>
                </a:gs>
              </a:gsLst>
              <a:lin ang="18900000" scaled="1"/>
              <a:tileRect/>
            </a:gradFill>
            <a:prstDash val="solid"/>
          </a:ln>
          <a:effectLst>
            <a:outerShdw blurRad="203200" dist="101600" dir="8100000" sx="102000" sy="102000" algn="tr" rotWithShape="0">
              <a:prstClr val="black">
                <a:alpha val="30000"/>
              </a:prstClr>
            </a:outerShdw>
          </a:effectLst>
        </p:spPr>
        <p:txBody>
          <a:bodyPr lIns="91438" tIns="45719" rIns="91438" bIns="45719"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5" name="TextBox 4"/>
          <p:cNvSpPr txBox="1"/>
          <p:nvPr/>
        </p:nvSpPr>
        <p:spPr>
          <a:xfrm>
            <a:off x="1149735" y="2325364"/>
            <a:ext cx="1296286" cy="1592744"/>
          </a:xfrm>
          <a:prstGeom prst="rect">
            <a:avLst/>
          </a:prstGeom>
          <a:noFill/>
        </p:spPr>
        <p:txBody>
          <a:bodyPr wrap="square" lIns="91438" tIns="45719" rIns="91438" bIns="45719" rtlCol="0">
            <a:spAutoFit/>
          </a:bodyPr>
          <a:lstStyle/>
          <a:p>
            <a:pPr algn="just">
              <a:lnSpc>
                <a:spcPts val="1300"/>
              </a:lnSpc>
              <a:defRPr/>
            </a:pPr>
            <a:r>
              <a:rPr lang="zh-CN" altLang="en-US" sz="10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r>
              <a:rPr lang="en-US" altLang="zh-CN" sz="10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KINGPUB</a:t>
            </a:r>
            <a:r>
              <a:rPr lang="zh-CN" altLang="en-US" sz="10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专业设计</a:t>
            </a:r>
            <a:r>
              <a:rPr lang="zh-CN" altLang="en-US" sz="10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a:t>
            </a:r>
            <a:endParaRPr lang="en-US" altLang="zh-CN" sz="10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algn="just">
              <a:lnSpc>
                <a:spcPts val="1300"/>
              </a:lnSpc>
              <a:defRPr/>
            </a:pPr>
            <a:endParaRPr lang="en-US" altLang="zh-CN" sz="10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algn="just">
              <a:lnSpc>
                <a:spcPts val="1300"/>
              </a:lnSpc>
              <a:defRPr/>
            </a:pPr>
            <a:r>
              <a:rPr lang="en-US" altLang="zh-CN" sz="10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 …</a:t>
            </a:r>
          </a:p>
        </p:txBody>
      </p:sp>
      <p:sp>
        <p:nvSpPr>
          <p:cNvPr id="6" name="TextBox 5"/>
          <p:cNvSpPr txBox="1"/>
          <p:nvPr/>
        </p:nvSpPr>
        <p:spPr>
          <a:xfrm>
            <a:off x="1264328" y="1750203"/>
            <a:ext cx="1337351" cy="311621"/>
          </a:xfrm>
          <a:prstGeom prst="rect">
            <a:avLst/>
          </a:prstGeom>
          <a:noFill/>
        </p:spPr>
        <p:txBody>
          <a:bodyPr wrap="square" lIns="91438" tIns="45719" rIns="91438" bIns="45719" rtlCol="0">
            <a:spAutoFit/>
          </a:bodyPr>
          <a:lstStyle/>
          <a:p>
            <a:pPr>
              <a:defRPr/>
            </a:pPr>
            <a:r>
              <a:rPr lang="zh-CN" altLang="en-US" sz="1400" b="1" kern="0">
                <a:solidFill>
                  <a:srgbClr val="0070C0"/>
                </a:solidFill>
                <a:latin typeface="微软雅黑" panose="020B0503020204020204" pitchFamily="34" charset="-122"/>
                <a:ea typeface="微软雅黑" panose="020B0503020204020204" pitchFamily="34" charset="-122"/>
              </a:rPr>
              <a:t>日程安排</a:t>
            </a:r>
            <a:endParaRPr lang="zh-CN" altLang="en-US" sz="1400" b="1" kern="0" dirty="0">
              <a:solidFill>
                <a:srgbClr val="0070C0"/>
              </a:solidFill>
              <a:latin typeface="微软雅黑" panose="020B0503020204020204" pitchFamily="34" charset="-122"/>
              <a:ea typeface="微软雅黑" panose="020B0503020204020204" pitchFamily="34" charset="-122"/>
            </a:endParaRPr>
          </a:p>
        </p:txBody>
      </p:sp>
      <p:sp>
        <p:nvSpPr>
          <p:cNvPr id="7" name="Freeform 5"/>
          <p:cNvSpPr/>
          <p:nvPr/>
        </p:nvSpPr>
        <p:spPr bwMode="auto">
          <a:xfrm>
            <a:off x="2886235" y="1275607"/>
            <a:ext cx="1620180" cy="3192123"/>
          </a:xfrm>
          <a:custGeom>
            <a:avLst/>
            <a:gdLst/>
            <a:ahLst/>
            <a:cxnLst/>
            <a:rect l="l" t="t" r="r" b="b"/>
            <a:pathLst>
              <a:path w="1620180" h="3192123">
                <a:moveTo>
                  <a:pt x="175619" y="98"/>
                </a:moveTo>
                <a:cubicBezTo>
                  <a:pt x="189197" y="-316"/>
                  <a:pt x="203071" y="565"/>
                  <a:pt x="217047" y="2846"/>
                </a:cubicBezTo>
                <a:lnTo>
                  <a:pt x="1498868" y="213511"/>
                </a:lnTo>
                <a:cubicBezTo>
                  <a:pt x="1566467" y="224396"/>
                  <a:pt x="1620180" y="281064"/>
                  <a:pt x="1620180" y="346377"/>
                </a:cubicBezTo>
                <a:lnTo>
                  <a:pt x="1620180" y="792725"/>
                </a:lnTo>
                <a:lnTo>
                  <a:pt x="1620180" y="2187291"/>
                </a:lnTo>
                <a:lnTo>
                  <a:pt x="1620180" y="2633639"/>
                </a:lnTo>
                <a:cubicBezTo>
                  <a:pt x="1620180" y="2702473"/>
                  <a:pt x="1571582" y="2746975"/>
                  <a:pt x="1519330" y="2763944"/>
                </a:cubicBezTo>
                <a:lnTo>
                  <a:pt x="250299" y="3181111"/>
                </a:lnTo>
                <a:cubicBezTo>
                  <a:pt x="126428" y="3221771"/>
                  <a:pt x="0" y="3144613"/>
                  <a:pt x="0" y="3035439"/>
                </a:cubicBezTo>
                <a:lnTo>
                  <a:pt x="0" y="2589091"/>
                </a:lnTo>
                <a:lnTo>
                  <a:pt x="0" y="608633"/>
                </a:lnTo>
                <a:lnTo>
                  <a:pt x="0" y="162285"/>
                </a:lnTo>
                <a:cubicBezTo>
                  <a:pt x="0" y="69279"/>
                  <a:pt x="80571" y="2991"/>
                  <a:pt x="175619" y="98"/>
                </a:cubicBezTo>
                <a:close/>
              </a:path>
            </a:pathLst>
          </a:custGeom>
          <a:gradFill flip="none" rotWithShape="1">
            <a:gsLst>
              <a:gs pos="0">
                <a:sysClr val="window" lastClr="FFFFFF"/>
              </a:gs>
              <a:gs pos="100000">
                <a:sysClr val="window" lastClr="FFFFFF">
                  <a:lumMod val="82000"/>
                </a:sysClr>
              </a:gs>
            </a:gsLst>
            <a:path path="circle">
              <a:fillToRect t="100000" r="100000"/>
            </a:path>
            <a:tileRect l="-100000" b="-100000"/>
          </a:gradFill>
          <a:ln w="9525" cap="flat" cmpd="sng" algn="ctr">
            <a:gradFill flip="none" rotWithShape="1">
              <a:gsLst>
                <a:gs pos="0">
                  <a:sysClr val="window" lastClr="FFFFFF">
                    <a:lumMod val="95000"/>
                  </a:sysClr>
                </a:gs>
                <a:gs pos="100000">
                  <a:sysClr val="window" lastClr="FFFFFF"/>
                </a:gs>
              </a:gsLst>
              <a:lin ang="18900000" scaled="1"/>
              <a:tileRect/>
            </a:gradFill>
            <a:prstDash val="solid"/>
          </a:ln>
          <a:effectLst>
            <a:outerShdw blurRad="203200" dist="101600" dir="8100000" sx="102000" sy="102000" algn="tr" rotWithShape="0">
              <a:prstClr val="black">
                <a:alpha val="30000"/>
              </a:prstClr>
            </a:outerShdw>
          </a:effectLst>
        </p:spPr>
        <p:txBody>
          <a:bodyPr lIns="91438" tIns="45719" rIns="91438" bIns="45719"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8" name="TextBox 7"/>
          <p:cNvSpPr txBox="1"/>
          <p:nvPr/>
        </p:nvSpPr>
        <p:spPr>
          <a:xfrm>
            <a:off x="3063423" y="2325364"/>
            <a:ext cx="1296286" cy="1592744"/>
          </a:xfrm>
          <a:prstGeom prst="rect">
            <a:avLst/>
          </a:prstGeom>
          <a:noFill/>
        </p:spPr>
        <p:txBody>
          <a:bodyPr wrap="square" lIns="91438" tIns="45719" rIns="91438" bIns="45719" rtlCol="0">
            <a:spAutoFit/>
          </a:bodyPr>
          <a:lstStyle/>
          <a:p>
            <a:pPr algn="just">
              <a:lnSpc>
                <a:spcPts val="1300"/>
              </a:lnSpc>
              <a:defRPr/>
            </a:pPr>
            <a:r>
              <a:rPr lang="zh-CN" altLang="en-US" sz="10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r>
              <a:rPr lang="en-US" altLang="zh-CN" sz="10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KINGPUB</a:t>
            </a:r>
            <a:r>
              <a:rPr lang="zh-CN" altLang="en-US" sz="10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专业设计</a:t>
            </a:r>
            <a:r>
              <a:rPr lang="zh-CN" altLang="en-US" sz="10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a:t>
            </a:r>
            <a:endParaRPr lang="en-US" altLang="zh-CN" sz="10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algn="just">
              <a:lnSpc>
                <a:spcPts val="1300"/>
              </a:lnSpc>
              <a:defRPr/>
            </a:pPr>
            <a:endParaRPr lang="en-US" altLang="zh-CN" sz="10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algn="just">
              <a:lnSpc>
                <a:spcPts val="1300"/>
              </a:lnSpc>
              <a:defRPr/>
            </a:pPr>
            <a:r>
              <a:rPr lang="en-US" altLang="zh-CN" sz="10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 …</a:t>
            </a:r>
          </a:p>
        </p:txBody>
      </p:sp>
      <p:sp>
        <p:nvSpPr>
          <p:cNvPr id="9" name="TextBox 8"/>
          <p:cNvSpPr txBox="1"/>
          <p:nvPr/>
        </p:nvSpPr>
        <p:spPr>
          <a:xfrm>
            <a:off x="3169065" y="1750203"/>
            <a:ext cx="1337350" cy="311621"/>
          </a:xfrm>
          <a:prstGeom prst="rect">
            <a:avLst/>
          </a:prstGeom>
          <a:noFill/>
        </p:spPr>
        <p:txBody>
          <a:bodyPr wrap="square" lIns="91438" tIns="45719" rIns="91438" bIns="45719" rtlCol="0">
            <a:spAutoFit/>
          </a:bodyPr>
          <a:lstStyle/>
          <a:p>
            <a:pPr>
              <a:defRPr/>
            </a:pPr>
            <a:r>
              <a:rPr lang="zh-CN" altLang="en-US" sz="1400" b="1" kern="0">
                <a:solidFill>
                  <a:srgbClr val="0070C0"/>
                </a:solidFill>
                <a:latin typeface="微软雅黑" panose="020B0503020204020204" pitchFamily="34" charset="-122"/>
                <a:ea typeface="微软雅黑" panose="020B0503020204020204" pitchFamily="34" charset="-122"/>
              </a:rPr>
              <a:t>行动策略</a:t>
            </a:r>
            <a:endParaRPr lang="zh-CN" altLang="en-US" sz="1400" b="1" kern="0" dirty="0">
              <a:solidFill>
                <a:srgbClr val="0070C0"/>
              </a:solidFill>
              <a:latin typeface="微软雅黑" panose="020B0503020204020204" pitchFamily="34" charset="-122"/>
              <a:ea typeface="微软雅黑" panose="020B0503020204020204" pitchFamily="34" charset="-122"/>
            </a:endParaRPr>
          </a:p>
        </p:txBody>
      </p:sp>
      <p:sp>
        <p:nvSpPr>
          <p:cNvPr id="10" name="Freeform 5"/>
          <p:cNvSpPr/>
          <p:nvPr/>
        </p:nvSpPr>
        <p:spPr bwMode="auto">
          <a:xfrm>
            <a:off x="4790971" y="1275607"/>
            <a:ext cx="1620180" cy="3192123"/>
          </a:xfrm>
          <a:custGeom>
            <a:avLst/>
            <a:gdLst/>
            <a:ahLst/>
            <a:cxnLst/>
            <a:rect l="l" t="t" r="r" b="b"/>
            <a:pathLst>
              <a:path w="1620180" h="3192123">
                <a:moveTo>
                  <a:pt x="175619" y="98"/>
                </a:moveTo>
                <a:cubicBezTo>
                  <a:pt x="189197" y="-316"/>
                  <a:pt x="203071" y="565"/>
                  <a:pt x="217047" y="2846"/>
                </a:cubicBezTo>
                <a:lnTo>
                  <a:pt x="1498868" y="213511"/>
                </a:lnTo>
                <a:cubicBezTo>
                  <a:pt x="1566467" y="224396"/>
                  <a:pt x="1620180" y="281064"/>
                  <a:pt x="1620180" y="346377"/>
                </a:cubicBezTo>
                <a:lnTo>
                  <a:pt x="1620180" y="792725"/>
                </a:lnTo>
                <a:lnTo>
                  <a:pt x="1620180" y="2187291"/>
                </a:lnTo>
                <a:lnTo>
                  <a:pt x="1620180" y="2633639"/>
                </a:lnTo>
                <a:cubicBezTo>
                  <a:pt x="1620180" y="2702473"/>
                  <a:pt x="1571582" y="2746975"/>
                  <a:pt x="1519330" y="2763944"/>
                </a:cubicBezTo>
                <a:lnTo>
                  <a:pt x="250299" y="3181111"/>
                </a:lnTo>
                <a:cubicBezTo>
                  <a:pt x="126428" y="3221771"/>
                  <a:pt x="0" y="3144613"/>
                  <a:pt x="0" y="3035439"/>
                </a:cubicBezTo>
                <a:lnTo>
                  <a:pt x="0" y="2589091"/>
                </a:lnTo>
                <a:lnTo>
                  <a:pt x="0" y="608633"/>
                </a:lnTo>
                <a:lnTo>
                  <a:pt x="0" y="162285"/>
                </a:lnTo>
                <a:cubicBezTo>
                  <a:pt x="0" y="69279"/>
                  <a:pt x="80571" y="2991"/>
                  <a:pt x="175619" y="98"/>
                </a:cubicBezTo>
                <a:close/>
              </a:path>
            </a:pathLst>
          </a:custGeom>
          <a:gradFill flip="none" rotWithShape="1">
            <a:gsLst>
              <a:gs pos="0">
                <a:sysClr val="window" lastClr="FFFFFF"/>
              </a:gs>
              <a:gs pos="100000">
                <a:sysClr val="window" lastClr="FFFFFF">
                  <a:lumMod val="87000"/>
                </a:sysClr>
              </a:gs>
            </a:gsLst>
            <a:path path="circle">
              <a:fillToRect t="100000" r="100000"/>
            </a:path>
            <a:tileRect l="-100000" b="-100000"/>
          </a:gradFill>
          <a:ln w="9525" cap="flat" cmpd="sng" algn="ctr">
            <a:gradFill flip="none" rotWithShape="1">
              <a:gsLst>
                <a:gs pos="0">
                  <a:sysClr val="window" lastClr="FFFFFF">
                    <a:lumMod val="95000"/>
                  </a:sysClr>
                </a:gs>
                <a:gs pos="100000">
                  <a:sysClr val="window" lastClr="FFFFFF"/>
                </a:gs>
              </a:gsLst>
              <a:lin ang="18900000" scaled="1"/>
              <a:tileRect/>
            </a:gradFill>
            <a:prstDash val="solid"/>
          </a:ln>
          <a:effectLst>
            <a:outerShdw blurRad="203200" dist="101600" dir="8100000" sx="102000" sy="102000" algn="tr" rotWithShape="0">
              <a:prstClr val="black">
                <a:alpha val="30000"/>
              </a:prstClr>
            </a:outerShdw>
          </a:effectLst>
        </p:spPr>
        <p:txBody>
          <a:bodyPr lIns="91438" tIns="45719" rIns="91438" bIns="45719"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1" name="TextBox 10"/>
          <p:cNvSpPr txBox="1"/>
          <p:nvPr/>
        </p:nvSpPr>
        <p:spPr>
          <a:xfrm>
            <a:off x="4965975" y="2325364"/>
            <a:ext cx="1296286" cy="1592744"/>
          </a:xfrm>
          <a:prstGeom prst="rect">
            <a:avLst/>
          </a:prstGeom>
          <a:noFill/>
        </p:spPr>
        <p:txBody>
          <a:bodyPr wrap="square" lIns="91438" tIns="45719" rIns="91438" bIns="45719" rtlCol="0">
            <a:spAutoFit/>
          </a:bodyPr>
          <a:lstStyle/>
          <a:p>
            <a:pPr algn="just">
              <a:lnSpc>
                <a:spcPts val="1300"/>
              </a:lnSpc>
              <a:defRPr/>
            </a:pPr>
            <a:r>
              <a:rPr lang="zh-CN" altLang="en-US" sz="10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r>
              <a:rPr lang="en-US" altLang="zh-CN" sz="10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KINGPUB</a:t>
            </a:r>
            <a:r>
              <a:rPr lang="zh-CN" altLang="en-US" sz="10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专业设计</a:t>
            </a:r>
            <a:r>
              <a:rPr lang="zh-CN" altLang="en-US" sz="10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a:t>
            </a:r>
            <a:endParaRPr lang="en-US" altLang="zh-CN" sz="10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algn="just">
              <a:lnSpc>
                <a:spcPts val="1300"/>
              </a:lnSpc>
              <a:defRPr/>
            </a:pPr>
            <a:endParaRPr lang="en-US" altLang="zh-CN" sz="10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algn="just">
              <a:lnSpc>
                <a:spcPts val="1300"/>
              </a:lnSpc>
              <a:defRPr/>
            </a:pPr>
            <a:r>
              <a:rPr lang="en-US" altLang="zh-CN" sz="10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 …</a:t>
            </a:r>
          </a:p>
        </p:txBody>
      </p:sp>
      <p:sp>
        <p:nvSpPr>
          <p:cNvPr id="12" name="TextBox 11"/>
          <p:cNvSpPr txBox="1"/>
          <p:nvPr/>
        </p:nvSpPr>
        <p:spPr>
          <a:xfrm>
            <a:off x="5073801" y="1750203"/>
            <a:ext cx="1337350" cy="311621"/>
          </a:xfrm>
          <a:prstGeom prst="rect">
            <a:avLst/>
          </a:prstGeom>
          <a:noFill/>
        </p:spPr>
        <p:txBody>
          <a:bodyPr wrap="square" lIns="91438" tIns="45719" rIns="91438" bIns="45719" rtlCol="0">
            <a:spAutoFit/>
          </a:bodyPr>
          <a:lstStyle/>
          <a:p>
            <a:pPr>
              <a:defRPr/>
            </a:pPr>
            <a:r>
              <a:rPr lang="zh-CN" altLang="en-US" sz="1400" b="1" kern="0">
                <a:solidFill>
                  <a:srgbClr val="0070C0"/>
                </a:solidFill>
                <a:latin typeface="微软雅黑" panose="020B0503020204020204" pitchFamily="34" charset="-122"/>
                <a:ea typeface="微软雅黑" panose="020B0503020204020204" pitchFamily="34" charset="-122"/>
              </a:rPr>
              <a:t>客户服务</a:t>
            </a:r>
            <a:endParaRPr lang="zh-CN" altLang="en-US" sz="1400" b="1" kern="0" dirty="0">
              <a:solidFill>
                <a:srgbClr val="0070C0"/>
              </a:solidFill>
              <a:latin typeface="微软雅黑" panose="020B0503020204020204" pitchFamily="34" charset="-122"/>
              <a:ea typeface="微软雅黑" panose="020B0503020204020204" pitchFamily="34" charset="-122"/>
            </a:endParaRPr>
          </a:p>
        </p:txBody>
      </p:sp>
      <p:sp>
        <p:nvSpPr>
          <p:cNvPr id="13" name="Freeform 5"/>
          <p:cNvSpPr/>
          <p:nvPr/>
        </p:nvSpPr>
        <p:spPr bwMode="auto">
          <a:xfrm>
            <a:off x="6695708" y="1275607"/>
            <a:ext cx="1620180" cy="3192123"/>
          </a:xfrm>
          <a:custGeom>
            <a:avLst/>
            <a:gdLst/>
            <a:ahLst/>
            <a:cxnLst/>
            <a:rect l="l" t="t" r="r" b="b"/>
            <a:pathLst>
              <a:path w="1620180" h="3192123">
                <a:moveTo>
                  <a:pt x="175619" y="98"/>
                </a:moveTo>
                <a:cubicBezTo>
                  <a:pt x="189197" y="-316"/>
                  <a:pt x="203071" y="565"/>
                  <a:pt x="217047" y="2846"/>
                </a:cubicBezTo>
                <a:lnTo>
                  <a:pt x="1498868" y="213511"/>
                </a:lnTo>
                <a:cubicBezTo>
                  <a:pt x="1566467" y="224396"/>
                  <a:pt x="1620180" y="281064"/>
                  <a:pt x="1620180" y="346377"/>
                </a:cubicBezTo>
                <a:lnTo>
                  <a:pt x="1620180" y="792725"/>
                </a:lnTo>
                <a:lnTo>
                  <a:pt x="1620180" y="2187291"/>
                </a:lnTo>
                <a:lnTo>
                  <a:pt x="1620180" y="2633639"/>
                </a:lnTo>
                <a:cubicBezTo>
                  <a:pt x="1620180" y="2702473"/>
                  <a:pt x="1571582" y="2746975"/>
                  <a:pt x="1519330" y="2763944"/>
                </a:cubicBezTo>
                <a:lnTo>
                  <a:pt x="250299" y="3181111"/>
                </a:lnTo>
                <a:cubicBezTo>
                  <a:pt x="126428" y="3221771"/>
                  <a:pt x="0" y="3144613"/>
                  <a:pt x="0" y="3035439"/>
                </a:cubicBezTo>
                <a:lnTo>
                  <a:pt x="0" y="2589091"/>
                </a:lnTo>
                <a:lnTo>
                  <a:pt x="0" y="608633"/>
                </a:lnTo>
                <a:lnTo>
                  <a:pt x="0" y="162285"/>
                </a:lnTo>
                <a:cubicBezTo>
                  <a:pt x="0" y="69279"/>
                  <a:pt x="80571" y="2991"/>
                  <a:pt x="175619" y="98"/>
                </a:cubicBezTo>
                <a:close/>
              </a:path>
            </a:pathLst>
          </a:custGeom>
          <a:gradFill flip="none" rotWithShape="1">
            <a:gsLst>
              <a:gs pos="0">
                <a:sysClr val="window" lastClr="FFFFFF"/>
              </a:gs>
              <a:gs pos="100000">
                <a:sysClr val="window" lastClr="FFFFFF">
                  <a:lumMod val="90000"/>
                </a:sysClr>
              </a:gs>
            </a:gsLst>
            <a:path path="circle">
              <a:fillToRect t="100000" r="100000"/>
            </a:path>
            <a:tileRect l="-100000" b="-100000"/>
          </a:gradFill>
          <a:ln w="9525" cap="flat" cmpd="sng" algn="ctr">
            <a:gradFill flip="none" rotWithShape="1">
              <a:gsLst>
                <a:gs pos="0">
                  <a:sysClr val="window" lastClr="FFFFFF">
                    <a:lumMod val="95000"/>
                  </a:sysClr>
                </a:gs>
                <a:gs pos="100000">
                  <a:sysClr val="window" lastClr="FFFFFF"/>
                </a:gs>
              </a:gsLst>
              <a:lin ang="18900000" scaled="1"/>
              <a:tileRect/>
            </a:gradFill>
            <a:prstDash val="solid"/>
          </a:ln>
          <a:effectLst>
            <a:outerShdw blurRad="203200" dist="101600" dir="8100000" sx="102000" sy="102000" algn="tr" rotWithShape="0">
              <a:prstClr val="black">
                <a:alpha val="30000"/>
              </a:prstClr>
            </a:outerShdw>
          </a:effectLst>
        </p:spPr>
        <p:txBody>
          <a:bodyPr lIns="91438" tIns="45719" rIns="91438" bIns="45719"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4" name="TextBox 13"/>
          <p:cNvSpPr txBox="1"/>
          <p:nvPr/>
        </p:nvSpPr>
        <p:spPr>
          <a:xfrm>
            <a:off x="6886803" y="2325364"/>
            <a:ext cx="1296286" cy="1592744"/>
          </a:xfrm>
          <a:prstGeom prst="rect">
            <a:avLst/>
          </a:prstGeom>
          <a:noFill/>
        </p:spPr>
        <p:txBody>
          <a:bodyPr wrap="square" lIns="91438" tIns="45719" rIns="91438" bIns="45719" rtlCol="0">
            <a:spAutoFit/>
          </a:bodyPr>
          <a:lstStyle/>
          <a:p>
            <a:pPr algn="just">
              <a:lnSpc>
                <a:spcPts val="1300"/>
              </a:lnSpc>
              <a:defRPr/>
            </a:pPr>
            <a:r>
              <a:rPr lang="zh-CN" altLang="en-US" sz="10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r>
              <a:rPr lang="en-US" altLang="zh-CN" sz="10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KINGPUB</a:t>
            </a:r>
            <a:r>
              <a:rPr lang="zh-CN" altLang="en-US" sz="10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专业设计</a:t>
            </a:r>
            <a:r>
              <a:rPr lang="zh-CN" altLang="en-US" sz="10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a:t>
            </a:r>
            <a:endParaRPr lang="en-US" altLang="zh-CN" sz="10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algn="just">
              <a:lnSpc>
                <a:spcPts val="1300"/>
              </a:lnSpc>
              <a:defRPr/>
            </a:pPr>
            <a:endParaRPr lang="en-US" altLang="zh-CN" sz="10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algn="just">
              <a:lnSpc>
                <a:spcPts val="1300"/>
              </a:lnSpc>
              <a:defRPr/>
            </a:pPr>
            <a:r>
              <a:rPr lang="en-US" altLang="zh-CN" sz="10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 …</a:t>
            </a:r>
          </a:p>
        </p:txBody>
      </p:sp>
      <p:sp>
        <p:nvSpPr>
          <p:cNvPr id="15" name="TextBox 14"/>
          <p:cNvSpPr txBox="1"/>
          <p:nvPr/>
        </p:nvSpPr>
        <p:spPr>
          <a:xfrm>
            <a:off x="6978539" y="1750203"/>
            <a:ext cx="1337350" cy="311621"/>
          </a:xfrm>
          <a:prstGeom prst="rect">
            <a:avLst/>
          </a:prstGeom>
          <a:noFill/>
        </p:spPr>
        <p:txBody>
          <a:bodyPr wrap="square" lIns="91438" tIns="45719" rIns="91438" bIns="45719" rtlCol="0">
            <a:spAutoFit/>
          </a:bodyPr>
          <a:lstStyle/>
          <a:p>
            <a:pPr>
              <a:defRPr/>
            </a:pPr>
            <a:r>
              <a:rPr lang="zh-CN" altLang="en-US" sz="1400" b="1" kern="0">
                <a:solidFill>
                  <a:srgbClr val="0070C0"/>
                </a:solidFill>
                <a:latin typeface="微软雅黑" panose="020B0503020204020204" pitchFamily="34" charset="-122"/>
                <a:ea typeface="微软雅黑" panose="020B0503020204020204" pitchFamily="34" charset="-122"/>
              </a:rPr>
              <a:t>后勤保障 </a:t>
            </a:r>
            <a:endParaRPr lang="zh-CN" altLang="en-US" sz="1400" b="1" kern="0" dirty="0">
              <a:solidFill>
                <a:srgbClr val="0070C0"/>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810828" y="1654891"/>
            <a:ext cx="504056" cy="504056"/>
            <a:chOff x="2769119" y="1848492"/>
            <a:chExt cx="504056" cy="504056"/>
          </a:xfrm>
        </p:grpSpPr>
        <p:sp>
          <p:nvSpPr>
            <p:cNvPr id="17" name="椭圆 16"/>
            <p:cNvSpPr/>
            <p:nvPr/>
          </p:nvSpPr>
          <p:spPr>
            <a:xfrm>
              <a:off x="2769119" y="1848492"/>
              <a:ext cx="504056" cy="504056"/>
            </a:xfrm>
            <a:prstGeom prst="ellipse">
              <a:avLst/>
            </a:prstGeom>
            <a:gradFill flip="none" rotWithShape="1">
              <a:gsLst>
                <a:gs pos="0">
                  <a:schemeClr val="bg1">
                    <a:lumMod val="75000"/>
                  </a:schemeClr>
                </a:gs>
                <a:gs pos="100000">
                  <a:schemeClr val="bg1">
                    <a:lumMod val="95000"/>
                  </a:schemeClr>
                </a:gs>
              </a:gsLst>
              <a:lin ang="8100000" scaled="1"/>
              <a:tileRect/>
            </a:gradFill>
            <a:ln w="15875" cap="flat" cmpd="sng" algn="ctr">
              <a:gradFill flip="none" rotWithShape="1">
                <a:gsLst>
                  <a:gs pos="0">
                    <a:schemeClr val="bg1">
                      <a:lumMod val="65000"/>
                    </a:schemeClr>
                  </a:gs>
                  <a:gs pos="100000">
                    <a:schemeClr val="bg1">
                      <a:lumMod val="85000"/>
                    </a:schemeClr>
                  </a:gs>
                </a:gsLst>
                <a:lin ang="18900000" scaled="1"/>
                <a:tileRect/>
              </a:gradFill>
              <a:prstDash val="solid"/>
            </a:ln>
            <a:effectLst>
              <a:outerShdw blurRad="127000" dist="76200" dir="8100000" sx="102000" sy="102000" algn="tr" rotWithShape="0">
                <a:prstClr val="black">
                  <a:alpha val="40000"/>
                </a:prstClr>
              </a:outerShdw>
            </a:effectLst>
          </p:spPr>
          <p:txBody>
            <a:bodyPr rtlCol="0" anchor="ctr"/>
            <a:lstStyle/>
            <a:p>
              <a:pPr algn="ctr">
                <a:defRPr/>
              </a:pPr>
              <a:endParaRPr lang="zh-CN" altLang="en-US" kern="0">
                <a:solidFill>
                  <a:srgbClr val="0070C0"/>
                </a:solidFill>
                <a:latin typeface="Calibri" panose="020F0502020204030204"/>
                <a:ea typeface="宋体" panose="02010600030101010101" pitchFamily="2" charset="-122"/>
              </a:endParaRPr>
            </a:p>
          </p:txBody>
        </p:sp>
        <p:sp>
          <p:nvSpPr>
            <p:cNvPr id="18" name="TextBox 17"/>
            <p:cNvSpPr txBox="1"/>
            <p:nvPr/>
          </p:nvSpPr>
          <p:spPr>
            <a:xfrm>
              <a:off x="2808589" y="1931243"/>
              <a:ext cx="437940" cy="338554"/>
            </a:xfrm>
            <a:prstGeom prst="rect">
              <a:avLst/>
            </a:prstGeom>
            <a:noFill/>
          </p:spPr>
          <p:txBody>
            <a:bodyPr wrap="none" rtlCol="0">
              <a:spAutoFit/>
            </a:bodyPr>
            <a:lstStyle/>
            <a:p>
              <a:pPr>
                <a:defRPr/>
              </a:pPr>
              <a:r>
                <a:rPr lang="en-US" altLang="zh-CN" sz="1600" b="1" kern="0" dirty="0">
                  <a:solidFill>
                    <a:srgbClr val="0070C0"/>
                  </a:solidFill>
                  <a:latin typeface="微软雅黑" panose="020B0503020204020204" pitchFamily="34" charset="-122"/>
                  <a:ea typeface="微软雅黑" panose="020B0503020204020204" pitchFamily="34" charset="-122"/>
                </a:rPr>
                <a:t>01</a:t>
              </a:r>
              <a:endParaRPr lang="zh-CN" altLang="en-US" sz="1600" b="1" kern="0" dirty="0">
                <a:solidFill>
                  <a:srgbClr val="0070C0"/>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2719238" y="1654891"/>
            <a:ext cx="504056" cy="504056"/>
            <a:chOff x="2769119" y="1848492"/>
            <a:chExt cx="504056" cy="504056"/>
          </a:xfrm>
        </p:grpSpPr>
        <p:sp>
          <p:nvSpPr>
            <p:cNvPr id="20" name="椭圆 19"/>
            <p:cNvSpPr/>
            <p:nvPr/>
          </p:nvSpPr>
          <p:spPr>
            <a:xfrm>
              <a:off x="2769119" y="1848492"/>
              <a:ext cx="504056" cy="504056"/>
            </a:xfrm>
            <a:prstGeom prst="ellipse">
              <a:avLst/>
            </a:prstGeom>
            <a:gradFill flip="none" rotWithShape="1">
              <a:gsLst>
                <a:gs pos="0">
                  <a:schemeClr val="bg1">
                    <a:lumMod val="65000"/>
                  </a:schemeClr>
                </a:gs>
                <a:gs pos="100000">
                  <a:schemeClr val="bg1">
                    <a:lumMod val="95000"/>
                  </a:schemeClr>
                </a:gs>
              </a:gsLst>
              <a:lin ang="8100000" scaled="1"/>
              <a:tileRect/>
            </a:gradFill>
            <a:ln w="15875" cap="flat" cmpd="sng" algn="ctr">
              <a:gradFill flip="none" rotWithShape="1">
                <a:gsLst>
                  <a:gs pos="0">
                    <a:schemeClr val="bg1">
                      <a:lumMod val="65000"/>
                    </a:schemeClr>
                  </a:gs>
                  <a:gs pos="100000">
                    <a:schemeClr val="bg1">
                      <a:lumMod val="95000"/>
                    </a:schemeClr>
                  </a:gs>
                </a:gsLst>
                <a:lin ang="18900000" scaled="1"/>
                <a:tileRect/>
              </a:gradFill>
              <a:prstDash val="solid"/>
            </a:ln>
            <a:effectLst>
              <a:outerShdw blurRad="127000" dist="76200" dir="8100000" sx="102000" sy="102000" algn="tr" rotWithShape="0">
                <a:prstClr val="black">
                  <a:alpha val="40000"/>
                </a:prstClr>
              </a:outerShdw>
            </a:effectLst>
          </p:spPr>
          <p:txBody>
            <a:bodyPr rtlCol="0" anchor="ctr"/>
            <a:lstStyle/>
            <a:p>
              <a:pPr algn="ctr">
                <a:defRPr/>
              </a:pPr>
              <a:endParaRPr lang="zh-CN" altLang="en-US" kern="0">
                <a:solidFill>
                  <a:srgbClr val="0070C0"/>
                </a:solidFill>
                <a:latin typeface="Calibri" panose="020F0502020204030204"/>
                <a:ea typeface="宋体" panose="02010600030101010101" pitchFamily="2" charset="-122"/>
              </a:endParaRPr>
            </a:p>
          </p:txBody>
        </p:sp>
        <p:sp>
          <p:nvSpPr>
            <p:cNvPr id="21" name="TextBox 20"/>
            <p:cNvSpPr txBox="1"/>
            <p:nvPr/>
          </p:nvSpPr>
          <p:spPr>
            <a:xfrm>
              <a:off x="2808589" y="1931243"/>
              <a:ext cx="437940" cy="338554"/>
            </a:xfrm>
            <a:prstGeom prst="rect">
              <a:avLst/>
            </a:prstGeom>
            <a:noFill/>
          </p:spPr>
          <p:txBody>
            <a:bodyPr wrap="none" rtlCol="0">
              <a:spAutoFit/>
            </a:bodyPr>
            <a:lstStyle/>
            <a:p>
              <a:pPr>
                <a:defRPr/>
              </a:pPr>
              <a:r>
                <a:rPr lang="en-US" altLang="zh-CN" sz="1600" b="1" kern="0" dirty="0">
                  <a:solidFill>
                    <a:srgbClr val="0070C0"/>
                  </a:solidFill>
                  <a:latin typeface="微软雅黑" panose="020B0503020204020204" pitchFamily="34" charset="-122"/>
                  <a:ea typeface="微软雅黑" panose="020B0503020204020204" pitchFamily="34" charset="-122"/>
                </a:rPr>
                <a:t>02</a:t>
              </a:r>
              <a:endParaRPr lang="zh-CN" altLang="en-US" sz="1600" b="1" kern="0" dirty="0">
                <a:solidFill>
                  <a:srgbClr val="0070C0"/>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4620300" y="1654891"/>
            <a:ext cx="504056" cy="504056"/>
            <a:chOff x="2769119" y="1848492"/>
            <a:chExt cx="504056" cy="504056"/>
          </a:xfrm>
        </p:grpSpPr>
        <p:sp>
          <p:nvSpPr>
            <p:cNvPr id="23" name="椭圆 22"/>
            <p:cNvSpPr/>
            <p:nvPr/>
          </p:nvSpPr>
          <p:spPr>
            <a:xfrm>
              <a:off x="2769119" y="1848492"/>
              <a:ext cx="504056" cy="504056"/>
            </a:xfrm>
            <a:prstGeom prst="ellipse">
              <a:avLst/>
            </a:prstGeom>
            <a:gradFill flip="none" rotWithShape="1">
              <a:gsLst>
                <a:gs pos="0">
                  <a:schemeClr val="bg1">
                    <a:lumMod val="75000"/>
                  </a:schemeClr>
                </a:gs>
                <a:gs pos="100000">
                  <a:schemeClr val="bg1">
                    <a:lumMod val="95000"/>
                  </a:schemeClr>
                </a:gs>
              </a:gsLst>
              <a:lin ang="8100000" scaled="1"/>
              <a:tileRect/>
            </a:gradFill>
            <a:ln w="15875" cap="flat" cmpd="sng" algn="ctr">
              <a:gradFill flip="none" rotWithShape="1">
                <a:gsLst>
                  <a:gs pos="0">
                    <a:schemeClr val="bg1">
                      <a:lumMod val="65000"/>
                    </a:schemeClr>
                  </a:gs>
                  <a:gs pos="100000">
                    <a:schemeClr val="bg1">
                      <a:lumMod val="95000"/>
                    </a:schemeClr>
                  </a:gs>
                </a:gsLst>
                <a:lin ang="18900000" scaled="1"/>
                <a:tileRect/>
              </a:gradFill>
              <a:prstDash val="solid"/>
            </a:ln>
            <a:effectLst>
              <a:outerShdw blurRad="127000" dist="76200" dir="8100000" sx="102000" sy="102000" algn="tr" rotWithShape="0">
                <a:prstClr val="black">
                  <a:alpha val="40000"/>
                </a:prstClr>
              </a:outerShdw>
            </a:effectLst>
          </p:spPr>
          <p:txBody>
            <a:bodyPr rtlCol="0" anchor="ctr"/>
            <a:lstStyle/>
            <a:p>
              <a:pPr algn="ctr">
                <a:defRPr/>
              </a:pPr>
              <a:endParaRPr lang="zh-CN" altLang="en-US" kern="0">
                <a:solidFill>
                  <a:srgbClr val="0070C0"/>
                </a:solidFill>
                <a:latin typeface="Calibri" panose="020F0502020204030204"/>
                <a:ea typeface="宋体" panose="02010600030101010101" pitchFamily="2" charset="-122"/>
              </a:endParaRPr>
            </a:p>
          </p:txBody>
        </p:sp>
        <p:sp>
          <p:nvSpPr>
            <p:cNvPr id="24" name="TextBox 23"/>
            <p:cNvSpPr txBox="1"/>
            <p:nvPr/>
          </p:nvSpPr>
          <p:spPr>
            <a:xfrm>
              <a:off x="2808589" y="1931243"/>
              <a:ext cx="437940" cy="338554"/>
            </a:xfrm>
            <a:prstGeom prst="rect">
              <a:avLst/>
            </a:prstGeom>
            <a:noFill/>
          </p:spPr>
          <p:txBody>
            <a:bodyPr wrap="none" rtlCol="0">
              <a:spAutoFit/>
            </a:bodyPr>
            <a:lstStyle/>
            <a:p>
              <a:pPr>
                <a:defRPr/>
              </a:pPr>
              <a:r>
                <a:rPr lang="en-US" altLang="zh-CN" sz="1600" b="1" kern="0" dirty="0">
                  <a:solidFill>
                    <a:srgbClr val="0070C0"/>
                  </a:solidFill>
                  <a:latin typeface="微软雅黑" panose="020B0503020204020204" pitchFamily="34" charset="-122"/>
                  <a:ea typeface="微软雅黑" panose="020B0503020204020204" pitchFamily="34" charset="-122"/>
                </a:rPr>
                <a:t>03</a:t>
              </a:r>
              <a:endParaRPr lang="zh-CN" altLang="en-US" sz="1600" b="1" kern="0" dirty="0">
                <a:solidFill>
                  <a:srgbClr val="0070C0"/>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525037" y="1654891"/>
            <a:ext cx="504056" cy="504056"/>
            <a:chOff x="2769119" y="1848492"/>
            <a:chExt cx="504056" cy="504056"/>
          </a:xfrm>
        </p:grpSpPr>
        <p:sp>
          <p:nvSpPr>
            <p:cNvPr id="26" name="椭圆 25"/>
            <p:cNvSpPr/>
            <p:nvPr/>
          </p:nvSpPr>
          <p:spPr>
            <a:xfrm>
              <a:off x="2769119" y="1848492"/>
              <a:ext cx="504056" cy="504056"/>
            </a:xfrm>
            <a:prstGeom prst="ellipse">
              <a:avLst/>
            </a:prstGeom>
            <a:gradFill flip="none" rotWithShape="1">
              <a:gsLst>
                <a:gs pos="0">
                  <a:schemeClr val="bg1">
                    <a:lumMod val="75000"/>
                  </a:schemeClr>
                </a:gs>
                <a:gs pos="100000">
                  <a:schemeClr val="bg1">
                    <a:lumMod val="95000"/>
                  </a:schemeClr>
                </a:gs>
              </a:gsLst>
              <a:lin ang="8100000" scaled="1"/>
              <a:tileRect/>
            </a:gradFill>
            <a:ln w="15875" cap="flat" cmpd="sng" algn="ctr">
              <a:gradFill flip="none" rotWithShape="1">
                <a:gsLst>
                  <a:gs pos="0">
                    <a:schemeClr val="bg1">
                      <a:lumMod val="65000"/>
                    </a:schemeClr>
                  </a:gs>
                  <a:gs pos="100000">
                    <a:schemeClr val="bg1">
                      <a:lumMod val="95000"/>
                    </a:schemeClr>
                  </a:gs>
                </a:gsLst>
                <a:lin ang="18900000" scaled="1"/>
                <a:tileRect/>
              </a:gradFill>
              <a:prstDash val="solid"/>
            </a:ln>
            <a:effectLst>
              <a:outerShdw blurRad="127000" dist="76200" dir="8100000" sx="102000" sy="102000" algn="tr" rotWithShape="0">
                <a:prstClr val="black">
                  <a:alpha val="40000"/>
                </a:prstClr>
              </a:outerShdw>
            </a:effectLst>
          </p:spPr>
          <p:txBody>
            <a:bodyPr rtlCol="0" anchor="ctr"/>
            <a:lstStyle/>
            <a:p>
              <a:pPr algn="ctr">
                <a:defRPr/>
              </a:pPr>
              <a:endParaRPr lang="zh-CN" altLang="en-US" kern="0">
                <a:solidFill>
                  <a:srgbClr val="0070C0"/>
                </a:solidFill>
                <a:latin typeface="Calibri" panose="020F0502020204030204"/>
                <a:ea typeface="宋体" panose="02010600030101010101" pitchFamily="2" charset="-122"/>
              </a:endParaRPr>
            </a:p>
          </p:txBody>
        </p:sp>
        <p:sp>
          <p:nvSpPr>
            <p:cNvPr id="27" name="TextBox 26"/>
            <p:cNvSpPr txBox="1"/>
            <p:nvPr/>
          </p:nvSpPr>
          <p:spPr>
            <a:xfrm>
              <a:off x="2808589" y="1931243"/>
              <a:ext cx="437940" cy="338554"/>
            </a:xfrm>
            <a:prstGeom prst="rect">
              <a:avLst/>
            </a:prstGeom>
            <a:noFill/>
          </p:spPr>
          <p:txBody>
            <a:bodyPr wrap="none" rtlCol="0">
              <a:spAutoFit/>
            </a:bodyPr>
            <a:lstStyle/>
            <a:p>
              <a:pPr>
                <a:defRPr/>
              </a:pPr>
              <a:r>
                <a:rPr lang="en-US" altLang="zh-CN" sz="1600" b="1" kern="0" dirty="0">
                  <a:solidFill>
                    <a:srgbClr val="0070C0"/>
                  </a:solidFill>
                  <a:latin typeface="微软雅黑" panose="020B0503020204020204" pitchFamily="34" charset="-122"/>
                  <a:ea typeface="微软雅黑" panose="020B0503020204020204" pitchFamily="34" charset="-122"/>
                </a:rPr>
                <a:t>04</a:t>
              </a:r>
              <a:endParaRPr lang="zh-CN" altLang="en-US" sz="1600" b="1" kern="0" dirty="0">
                <a:solidFill>
                  <a:srgbClr val="0070C0"/>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52"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Scale>
                                      <p:cBhvr>
                                        <p:cTn id="10"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1000" decel="50000" fill="hold">
                                          <p:stCondLst>
                                            <p:cond delay="0"/>
                                          </p:stCondLst>
                                        </p:cTn>
                                        <p:tgtEl>
                                          <p:spTgt spid="3"/>
                                        </p:tgtEl>
                                        <p:attrNameLst>
                                          <p:attrName>ppt_x</p:attrName>
                                          <p:attrName>ppt_y</p:attrName>
                                        </p:attrNameLst>
                                      </p:cBhvr>
                                    </p:animMotion>
                                    <p:animEffect transition="in" filter="fade">
                                      <p:cBhvr>
                                        <p:cTn id="12" dur="1000"/>
                                        <p:tgtEl>
                                          <p:spTgt spid="3"/>
                                        </p:tgtEl>
                                      </p:cBhvr>
                                    </p:animEffect>
                                  </p:childTnLst>
                                </p:cTn>
                              </p:par>
                              <p:par>
                                <p:cTn id="13" presetID="52"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Scale>
                                      <p:cBhvr>
                                        <p:cTn id="15"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5"/>
                                        </p:tgtEl>
                                        <p:attrNameLst>
                                          <p:attrName>ppt_x</p:attrName>
                                          <p:attrName>ppt_y</p:attrName>
                                        </p:attrNameLst>
                                      </p:cBhvr>
                                    </p:animMotion>
                                    <p:animEffect transition="in" filter="fade">
                                      <p:cBhvr>
                                        <p:cTn id="17" dur="1000"/>
                                        <p:tgtEl>
                                          <p:spTgt spid="5"/>
                                        </p:tgtEl>
                                      </p:cBhvr>
                                    </p:animEffect>
                                  </p:childTnLst>
                                </p:cTn>
                              </p:par>
                              <p:par>
                                <p:cTn id="18" presetID="52"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Scale>
                                      <p:cBhvr>
                                        <p:cTn id="20"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6"/>
                                        </p:tgtEl>
                                        <p:attrNameLst>
                                          <p:attrName>ppt_x</p:attrName>
                                          <p:attrName>ppt_y</p:attrName>
                                        </p:attrNameLst>
                                      </p:cBhvr>
                                    </p:animMotion>
                                    <p:animEffect transition="in" filter="fade">
                                      <p:cBhvr>
                                        <p:cTn id="22" dur="1000"/>
                                        <p:tgtEl>
                                          <p:spTgt spid="6"/>
                                        </p:tgtEl>
                                      </p:cBhvr>
                                    </p:animEffect>
                                  </p:childTnLst>
                                </p:cTn>
                              </p:par>
                              <p:par>
                                <p:cTn id="23" presetID="52"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Scale>
                                      <p:cBhvr>
                                        <p:cTn id="25"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6"/>
                                        </p:tgtEl>
                                        <p:attrNameLst>
                                          <p:attrName>ppt_x</p:attrName>
                                          <p:attrName>ppt_y</p:attrName>
                                        </p:attrNameLst>
                                      </p:cBhvr>
                                    </p:animMotion>
                                    <p:animEffect transition="in" filter="fade">
                                      <p:cBhvr>
                                        <p:cTn id="27" dur="1000"/>
                                        <p:tgtEl>
                                          <p:spTgt spid="16"/>
                                        </p:tgtEl>
                                      </p:cBhvr>
                                    </p:animEffect>
                                  </p:childTnLst>
                                </p:cTn>
                              </p:par>
                            </p:childTnLst>
                          </p:cTn>
                        </p:par>
                        <p:par>
                          <p:cTn id="28" fill="hold">
                            <p:stCondLst>
                              <p:cond delay="500"/>
                            </p:stCondLst>
                            <p:childTnLst>
                              <p:par>
                                <p:cTn id="29" presetID="52"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Scale>
                                      <p:cBhvr>
                                        <p:cTn id="31"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7"/>
                                        </p:tgtEl>
                                        <p:attrNameLst>
                                          <p:attrName>ppt_x</p:attrName>
                                          <p:attrName>ppt_y</p:attrName>
                                        </p:attrNameLst>
                                      </p:cBhvr>
                                    </p:animMotion>
                                    <p:animEffect transition="in" filter="fade">
                                      <p:cBhvr>
                                        <p:cTn id="33" dur="1000"/>
                                        <p:tgtEl>
                                          <p:spTgt spid="7"/>
                                        </p:tgtEl>
                                      </p:cBhvr>
                                    </p:animEffect>
                                  </p:childTnLst>
                                </p:cTn>
                              </p:par>
                              <p:par>
                                <p:cTn id="34" presetID="52"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Scale>
                                      <p:cBhvr>
                                        <p:cTn id="36"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8"/>
                                        </p:tgtEl>
                                        <p:attrNameLst>
                                          <p:attrName>ppt_x</p:attrName>
                                          <p:attrName>ppt_y</p:attrName>
                                        </p:attrNameLst>
                                      </p:cBhvr>
                                    </p:animMotion>
                                    <p:animEffect transition="in" filter="fade">
                                      <p:cBhvr>
                                        <p:cTn id="38" dur="1000"/>
                                        <p:tgtEl>
                                          <p:spTgt spid="8"/>
                                        </p:tgtEl>
                                      </p:cBhvr>
                                    </p:animEffect>
                                  </p:childTnLst>
                                </p:cTn>
                              </p:par>
                              <p:par>
                                <p:cTn id="39" presetID="52"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Scale>
                                      <p:cBhvr>
                                        <p:cTn id="41"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9"/>
                                        </p:tgtEl>
                                        <p:attrNameLst>
                                          <p:attrName>ppt_x</p:attrName>
                                          <p:attrName>ppt_y</p:attrName>
                                        </p:attrNameLst>
                                      </p:cBhvr>
                                    </p:animMotion>
                                    <p:animEffect transition="in" filter="fade">
                                      <p:cBhvr>
                                        <p:cTn id="43" dur="1000"/>
                                        <p:tgtEl>
                                          <p:spTgt spid="9"/>
                                        </p:tgtEl>
                                      </p:cBhvr>
                                    </p:animEffect>
                                  </p:childTnLst>
                                </p:cTn>
                              </p:par>
                              <p:par>
                                <p:cTn id="44" presetID="52" presetClass="entr" presetSubtype="0" fill="hold" nodeType="withEffect">
                                  <p:stCondLst>
                                    <p:cond delay="0"/>
                                  </p:stCondLst>
                                  <p:childTnLst>
                                    <p:set>
                                      <p:cBhvr>
                                        <p:cTn id="45" dur="1" fill="hold">
                                          <p:stCondLst>
                                            <p:cond delay="0"/>
                                          </p:stCondLst>
                                        </p:cTn>
                                        <p:tgtEl>
                                          <p:spTgt spid="19"/>
                                        </p:tgtEl>
                                        <p:attrNameLst>
                                          <p:attrName>style.visibility</p:attrName>
                                        </p:attrNameLst>
                                      </p:cBhvr>
                                      <p:to>
                                        <p:strVal val="visible"/>
                                      </p:to>
                                    </p:set>
                                    <p:animScale>
                                      <p:cBhvr>
                                        <p:cTn id="46"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19"/>
                                        </p:tgtEl>
                                        <p:attrNameLst>
                                          <p:attrName>ppt_x</p:attrName>
                                          <p:attrName>ppt_y</p:attrName>
                                        </p:attrNameLst>
                                      </p:cBhvr>
                                    </p:animMotion>
                                    <p:animEffect transition="in" filter="fade">
                                      <p:cBhvr>
                                        <p:cTn id="48" dur="1000"/>
                                        <p:tgtEl>
                                          <p:spTgt spid="19"/>
                                        </p:tgtEl>
                                      </p:cBhvr>
                                    </p:animEffect>
                                  </p:childTnLst>
                                </p:cTn>
                              </p:par>
                            </p:childTnLst>
                          </p:cTn>
                        </p:par>
                        <p:par>
                          <p:cTn id="49" fill="hold">
                            <p:stCondLst>
                              <p:cond delay="1500"/>
                            </p:stCondLst>
                            <p:childTnLst>
                              <p:par>
                                <p:cTn id="50" presetID="52" presetClass="entr" presetSubtype="0"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Scale>
                                      <p:cBhvr>
                                        <p:cTn id="52"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10"/>
                                        </p:tgtEl>
                                        <p:attrNameLst>
                                          <p:attrName>ppt_x</p:attrName>
                                          <p:attrName>ppt_y</p:attrName>
                                        </p:attrNameLst>
                                      </p:cBhvr>
                                    </p:animMotion>
                                    <p:animEffect transition="in" filter="fade">
                                      <p:cBhvr>
                                        <p:cTn id="54" dur="1000"/>
                                        <p:tgtEl>
                                          <p:spTgt spid="10"/>
                                        </p:tgtEl>
                                      </p:cBhvr>
                                    </p:animEffect>
                                  </p:childTnLst>
                                </p:cTn>
                              </p:par>
                              <p:par>
                                <p:cTn id="55" presetID="52" presetClass="entr" presetSubtype="0"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Scale>
                                      <p:cBhvr>
                                        <p:cTn id="5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1000" decel="50000" fill="hold">
                                          <p:stCondLst>
                                            <p:cond delay="0"/>
                                          </p:stCondLst>
                                        </p:cTn>
                                        <p:tgtEl>
                                          <p:spTgt spid="11"/>
                                        </p:tgtEl>
                                        <p:attrNameLst>
                                          <p:attrName>ppt_x</p:attrName>
                                          <p:attrName>ppt_y</p:attrName>
                                        </p:attrNameLst>
                                      </p:cBhvr>
                                    </p:animMotion>
                                    <p:animEffect transition="in" filter="fade">
                                      <p:cBhvr>
                                        <p:cTn id="59" dur="1000"/>
                                        <p:tgtEl>
                                          <p:spTgt spid="11"/>
                                        </p:tgtEl>
                                      </p:cBhvr>
                                    </p:animEffect>
                                  </p:childTnLst>
                                </p:cTn>
                              </p:par>
                              <p:par>
                                <p:cTn id="60" presetID="52" presetClass="entr" presetSubtype="0"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Scale>
                                      <p:cBhvr>
                                        <p:cTn id="62"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3" dur="1000" decel="50000" fill="hold">
                                          <p:stCondLst>
                                            <p:cond delay="0"/>
                                          </p:stCondLst>
                                        </p:cTn>
                                        <p:tgtEl>
                                          <p:spTgt spid="12"/>
                                        </p:tgtEl>
                                        <p:attrNameLst>
                                          <p:attrName>ppt_x</p:attrName>
                                          <p:attrName>ppt_y</p:attrName>
                                        </p:attrNameLst>
                                      </p:cBhvr>
                                    </p:animMotion>
                                    <p:animEffect transition="in" filter="fade">
                                      <p:cBhvr>
                                        <p:cTn id="64" dur="1000"/>
                                        <p:tgtEl>
                                          <p:spTgt spid="12"/>
                                        </p:tgtEl>
                                      </p:cBhvr>
                                    </p:animEffect>
                                  </p:childTnLst>
                                </p:cTn>
                              </p:par>
                              <p:par>
                                <p:cTn id="65" presetID="52" presetClass="entr" presetSubtype="0" fill="hold" nodeType="withEffect">
                                  <p:stCondLst>
                                    <p:cond delay="0"/>
                                  </p:stCondLst>
                                  <p:childTnLst>
                                    <p:set>
                                      <p:cBhvr>
                                        <p:cTn id="66" dur="1" fill="hold">
                                          <p:stCondLst>
                                            <p:cond delay="0"/>
                                          </p:stCondLst>
                                        </p:cTn>
                                        <p:tgtEl>
                                          <p:spTgt spid="22"/>
                                        </p:tgtEl>
                                        <p:attrNameLst>
                                          <p:attrName>style.visibility</p:attrName>
                                        </p:attrNameLst>
                                      </p:cBhvr>
                                      <p:to>
                                        <p:strVal val="visible"/>
                                      </p:to>
                                    </p:set>
                                    <p:animScale>
                                      <p:cBhvr>
                                        <p:cTn id="67"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8" dur="1000" decel="50000" fill="hold">
                                          <p:stCondLst>
                                            <p:cond delay="0"/>
                                          </p:stCondLst>
                                        </p:cTn>
                                        <p:tgtEl>
                                          <p:spTgt spid="22"/>
                                        </p:tgtEl>
                                        <p:attrNameLst>
                                          <p:attrName>ppt_x</p:attrName>
                                          <p:attrName>ppt_y</p:attrName>
                                        </p:attrNameLst>
                                      </p:cBhvr>
                                    </p:animMotion>
                                    <p:animEffect transition="in" filter="fade">
                                      <p:cBhvr>
                                        <p:cTn id="69" dur="1000"/>
                                        <p:tgtEl>
                                          <p:spTgt spid="22"/>
                                        </p:tgtEl>
                                      </p:cBhvr>
                                    </p:animEffect>
                                  </p:childTnLst>
                                </p:cTn>
                              </p:par>
                            </p:childTnLst>
                          </p:cTn>
                        </p:par>
                        <p:par>
                          <p:cTn id="70" fill="hold">
                            <p:stCondLst>
                              <p:cond delay="2500"/>
                            </p:stCondLst>
                            <p:childTnLst>
                              <p:par>
                                <p:cTn id="71" presetID="52" presetClass="entr" presetSubtype="0" fill="hold" grpId="0" nodeType="afterEffect">
                                  <p:stCondLst>
                                    <p:cond delay="0"/>
                                  </p:stCondLst>
                                  <p:childTnLst>
                                    <p:set>
                                      <p:cBhvr>
                                        <p:cTn id="72" dur="1" fill="hold">
                                          <p:stCondLst>
                                            <p:cond delay="0"/>
                                          </p:stCondLst>
                                        </p:cTn>
                                        <p:tgtEl>
                                          <p:spTgt spid="13"/>
                                        </p:tgtEl>
                                        <p:attrNameLst>
                                          <p:attrName>style.visibility</p:attrName>
                                        </p:attrNameLst>
                                      </p:cBhvr>
                                      <p:to>
                                        <p:strVal val="visible"/>
                                      </p:to>
                                    </p:set>
                                    <p:animScale>
                                      <p:cBhvr>
                                        <p:cTn id="73"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1000" decel="50000" fill="hold">
                                          <p:stCondLst>
                                            <p:cond delay="0"/>
                                          </p:stCondLst>
                                        </p:cTn>
                                        <p:tgtEl>
                                          <p:spTgt spid="13"/>
                                        </p:tgtEl>
                                        <p:attrNameLst>
                                          <p:attrName>ppt_x</p:attrName>
                                          <p:attrName>ppt_y</p:attrName>
                                        </p:attrNameLst>
                                      </p:cBhvr>
                                    </p:animMotion>
                                    <p:animEffect transition="in" filter="fade">
                                      <p:cBhvr>
                                        <p:cTn id="75" dur="1000"/>
                                        <p:tgtEl>
                                          <p:spTgt spid="13"/>
                                        </p:tgtEl>
                                      </p:cBhvr>
                                    </p:animEffect>
                                  </p:childTnLst>
                                </p:cTn>
                              </p:par>
                              <p:par>
                                <p:cTn id="76" presetID="52" presetClass="entr" presetSubtype="0" fill="hold" grpId="0" nodeType="withEffect">
                                  <p:stCondLst>
                                    <p:cond delay="0"/>
                                  </p:stCondLst>
                                  <p:childTnLst>
                                    <p:set>
                                      <p:cBhvr>
                                        <p:cTn id="77" dur="1" fill="hold">
                                          <p:stCondLst>
                                            <p:cond delay="0"/>
                                          </p:stCondLst>
                                        </p:cTn>
                                        <p:tgtEl>
                                          <p:spTgt spid="14"/>
                                        </p:tgtEl>
                                        <p:attrNameLst>
                                          <p:attrName>style.visibility</p:attrName>
                                        </p:attrNameLst>
                                      </p:cBhvr>
                                      <p:to>
                                        <p:strVal val="visible"/>
                                      </p:to>
                                    </p:set>
                                    <p:animScale>
                                      <p:cBhvr>
                                        <p:cTn id="78"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1000" decel="50000" fill="hold">
                                          <p:stCondLst>
                                            <p:cond delay="0"/>
                                          </p:stCondLst>
                                        </p:cTn>
                                        <p:tgtEl>
                                          <p:spTgt spid="14"/>
                                        </p:tgtEl>
                                        <p:attrNameLst>
                                          <p:attrName>ppt_x</p:attrName>
                                          <p:attrName>ppt_y</p:attrName>
                                        </p:attrNameLst>
                                      </p:cBhvr>
                                    </p:animMotion>
                                    <p:animEffect transition="in" filter="fade">
                                      <p:cBhvr>
                                        <p:cTn id="80" dur="1000"/>
                                        <p:tgtEl>
                                          <p:spTgt spid="14"/>
                                        </p:tgtEl>
                                      </p:cBhvr>
                                    </p:animEffect>
                                  </p:childTnLst>
                                </p:cTn>
                              </p:par>
                              <p:par>
                                <p:cTn id="81" presetID="52" presetClass="entr" presetSubtype="0" fill="hold" grpId="0" nodeType="withEffect">
                                  <p:stCondLst>
                                    <p:cond delay="0"/>
                                  </p:stCondLst>
                                  <p:childTnLst>
                                    <p:set>
                                      <p:cBhvr>
                                        <p:cTn id="82" dur="1" fill="hold">
                                          <p:stCondLst>
                                            <p:cond delay="0"/>
                                          </p:stCondLst>
                                        </p:cTn>
                                        <p:tgtEl>
                                          <p:spTgt spid="15"/>
                                        </p:tgtEl>
                                        <p:attrNameLst>
                                          <p:attrName>style.visibility</p:attrName>
                                        </p:attrNameLst>
                                      </p:cBhvr>
                                      <p:to>
                                        <p:strVal val="visible"/>
                                      </p:to>
                                    </p:set>
                                    <p:animScale>
                                      <p:cBhvr>
                                        <p:cTn id="83"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4" dur="1000" decel="50000" fill="hold">
                                          <p:stCondLst>
                                            <p:cond delay="0"/>
                                          </p:stCondLst>
                                        </p:cTn>
                                        <p:tgtEl>
                                          <p:spTgt spid="15"/>
                                        </p:tgtEl>
                                        <p:attrNameLst>
                                          <p:attrName>ppt_x</p:attrName>
                                          <p:attrName>ppt_y</p:attrName>
                                        </p:attrNameLst>
                                      </p:cBhvr>
                                    </p:animMotion>
                                    <p:animEffect transition="in" filter="fade">
                                      <p:cBhvr>
                                        <p:cTn id="85" dur="1000"/>
                                        <p:tgtEl>
                                          <p:spTgt spid="15"/>
                                        </p:tgtEl>
                                      </p:cBhvr>
                                    </p:animEffect>
                                  </p:childTnLst>
                                </p:cTn>
                              </p:par>
                              <p:par>
                                <p:cTn id="86" presetID="52" presetClass="entr" presetSubtype="0" fill="hold" nodeType="withEffect">
                                  <p:stCondLst>
                                    <p:cond delay="0"/>
                                  </p:stCondLst>
                                  <p:childTnLst>
                                    <p:set>
                                      <p:cBhvr>
                                        <p:cTn id="87" dur="1" fill="hold">
                                          <p:stCondLst>
                                            <p:cond delay="0"/>
                                          </p:stCondLst>
                                        </p:cTn>
                                        <p:tgtEl>
                                          <p:spTgt spid="25"/>
                                        </p:tgtEl>
                                        <p:attrNameLst>
                                          <p:attrName>style.visibility</p:attrName>
                                        </p:attrNameLst>
                                      </p:cBhvr>
                                      <p:to>
                                        <p:strVal val="visible"/>
                                      </p:to>
                                    </p:set>
                                    <p:animScale>
                                      <p:cBhvr>
                                        <p:cTn id="88"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9" dur="1000" decel="50000" fill="hold">
                                          <p:stCondLst>
                                            <p:cond delay="0"/>
                                          </p:stCondLst>
                                        </p:cTn>
                                        <p:tgtEl>
                                          <p:spTgt spid="25"/>
                                        </p:tgtEl>
                                        <p:attrNameLst>
                                          <p:attrName>ppt_x</p:attrName>
                                          <p:attrName>ppt_y</p:attrName>
                                        </p:attrNameLst>
                                      </p:cBhvr>
                                    </p:animMotion>
                                    <p:animEffect transition="in" filter="fade">
                                      <p:cBhvr>
                                        <p:cTn id="90"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5" grpId="0"/>
      <p:bldP spid="6" grpId="0"/>
      <p:bldP spid="7" grpId="0" animBg="1"/>
      <p:bldP spid="8" grpId="0"/>
      <p:bldP spid="9" grpId="0"/>
      <p:bldP spid="10" grpId="0" animBg="1"/>
      <p:bldP spid="11" grpId="0"/>
      <p:bldP spid="12" grpId="0"/>
      <p:bldP spid="13" grpId="0" animBg="1"/>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Freeform 5"/>
          <p:cNvSpPr/>
          <p:nvPr/>
        </p:nvSpPr>
        <p:spPr bwMode="auto">
          <a:xfrm rot="5400000">
            <a:off x="906124" y="1160949"/>
            <a:ext cx="1781820" cy="157978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79" tIns="34289" rIns="68579" bIns="34289" numCol="1" anchor="t" anchorCtr="0" compatLnSpc="1"/>
          <a:lstStyle/>
          <a:p>
            <a:endParaRPr lang="zh-CN" altLang="en-US">
              <a:solidFill>
                <a:prstClr val="black"/>
              </a:solidFill>
            </a:endParaRPr>
          </a:p>
        </p:txBody>
      </p:sp>
      <p:sp>
        <p:nvSpPr>
          <p:cNvPr id="5" name="Freeform 5"/>
          <p:cNvSpPr/>
          <p:nvPr/>
        </p:nvSpPr>
        <p:spPr bwMode="auto">
          <a:xfrm rot="5400000">
            <a:off x="1096936" y="1330127"/>
            <a:ext cx="1400197" cy="124143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79" tIns="34289" rIns="68579" bIns="34289" numCol="1" anchor="t" anchorCtr="0" compatLnSpc="1"/>
          <a:lstStyle/>
          <a:p>
            <a:endParaRPr lang="zh-CN" altLang="en-US">
              <a:solidFill>
                <a:prstClr val="black"/>
              </a:solidFill>
            </a:endParaRPr>
          </a:p>
        </p:txBody>
      </p:sp>
      <p:sp>
        <p:nvSpPr>
          <p:cNvPr id="6" name="Freeform 5"/>
          <p:cNvSpPr/>
          <p:nvPr/>
        </p:nvSpPr>
        <p:spPr bwMode="auto">
          <a:xfrm rot="5400000">
            <a:off x="1286843" y="1498499"/>
            <a:ext cx="1020383" cy="90468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15875">
            <a:noFill/>
          </a:ln>
          <a:effectLst>
            <a:innerShdw blurRad="63500" dist="25400" dir="8100000">
              <a:prstClr val="black">
                <a:alpha val="50000"/>
              </a:prstClr>
            </a:innerShdw>
          </a:effectLst>
        </p:spPr>
        <p:txBody>
          <a:bodyPr vert="horz" wrap="square" lIns="68579" tIns="34289" rIns="68579" bIns="34289" numCol="1" anchor="t" anchorCtr="0" compatLnSpc="1"/>
          <a:lstStyle/>
          <a:p>
            <a:endParaRPr lang="zh-CN" altLang="en-US">
              <a:solidFill>
                <a:prstClr val="black"/>
              </a:solidFill>
            </a:endParaRPr>
          </a:p>
        </p:txBody>
      </p:sp>
      <p:sp>
        <p:nvSpPr>
          <p:cNvPr id="7" name="文本框 15"/>
          <p:cNvSpPr txBox="1"/>
          <p:nvPr/>
        </p:nvSpPr>
        <p:spPr>
          <a:xfrm>
            <a:off x="1507406" y="1678219"/>
            <a:ext cx="579255" cy="484748"/>
          </a:xfrm>
          <a:prstGeom prst="rect">
            <a:avLst/>
          </a:prstGeom>
          <a:noFill/>
        </p:spPr>
        <p:txBody>
          <a:bodyPr wrap="square" lIns="68579" tIns="34289" rIns="68579" bIns="34289" rtlCol="0">
            <a:spAutoFit/>
          </a:bodyPr>
          <a:lstStyle/>
          <a:p>
            <a:pPr algn="ctr"/>
            <a:r>
              <a:rPr lang="en-US" altLang="zh-CN" sz="2700" dirty="0">
                <a:solidFill>
                  <a:prstClr val="white"/>
                </a:solidFill>
                <a:latin typeface="Impact" panose="020B0806030902050204" pitchFamily="34" charset="0"/>
              </a:rPr>
              <a:t>01</a:t>
            </a:r>
            <a:endParaRPr lang="zh-CN" altLang="en-US" sz="2700" dirty="0">
              <a:solidFill>
                <a:prstClr val="white"/>
              </a:solidFill>
              <a:latin typeface="Impact" panose="020B0806030902050204" pitchFamily="34" charset="0"/>
            </a:endParaRPr>
          </a:p>
        </p:txBody>
      </p:sp>
      <p:sp>
        <p:nvSpPr>
          <p:cNvPr id="8" name="Freeform 5"/>
          <p:cNvSpPr/>
          <p:nvPr/>
        </p:nvSpPr>
        <p:spPr bwMode="auto">
          <a:xfrm rot="5400000">
            <a:off x="2747017" y="3104682"/>
            <a:ext cx="1781820" cy="157978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79" tIns="34289" rIns="68579" bIns="34289" numCol="1" anchor="t" anchorCtr="0" compatLnSpc="1"/>
          <a:lstStyle/>
          <a:p>
            <a:endParaRPr lang="zh-CN" altLang="en-US">
              <a:solidFill>
                <a:prstClr val="black"/>
              </a:solidFill>
            </a:endParaRPr>
          </a:p>
        </p:txBody>
      </p:sp>
      <p:sp>
        <p:nvSpPr>
          <p:cNvPr id="9" name="Freeform 5"/>
          <p:cNvSpPr/>
          <p:nvPr/>
        </p:nvSpPr>
        <p:spPr bwMode="auto">
          <a:xfrm rot="5400000">
            <a:off x="2937830" y="3273859"/>
            <a:ext cx="1400197" cy="124143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79" tIns="34289" rIns="68579" bIns="34289" numCol="1" anchor="t" anchorCtr="0" compatLnSpc="1"/>
          <a:lstStyle/>
          <a:p>
            <a:endParaRPr lang="zh-CN" altLang="en-US">
              <a:solidFill>
                <a:prstClr val="black"/>
              </a:solidFill>
            </a:endParaRPr>
          </a:p>
        </p:txBody>
      </p:sp>
      <p:sp>
        <p:nvSpPr>
          <p:cNvPr id="10" name="Freeform 5"/>
          <p:cNvSpPr/>
          <p:nvPr/>
        </p:nvSpPr>
        <p:spPr bwMode="auto">
          <a:xfrm rot="5400000">
            <a:off x="3127736" y="3442231"/>
            <a:ext cx="1020383" cy="90468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15875">
            <a:noFill/>
          </a:ln>
          <a:effectLst>
            <a:innerShdw blurRad="63500" dist="25400" dir="8100000">
              <a:prstClr val="black">
                <a:alpha val="50000"/>
              </a:prstClr>
            </a:innerShdw>
          </a:effectLst>
        </p:spPr>
        <p:txBody>
          <a:bodyPr vert="horz" wrap="square" lIns="68579" tIns="34289" rIns="68579" bIns="34289" numCol="1" anchor="t" anchorCtr="0" compatLnSpc="1"/>
          <a:lstStyle/>
          <a:p>
            <a:endParaRPr lang="zh-CN" altLang="en-US">
              <a:solidFill>
                <a:prstClr val="black"/>
              </a:solidFill>
            </a:endParaRPr>
          </a:p>
        </p:txBody>
      </p:sp>
      <p:sp>
        <p:nvSpPr>
          <p:cNvPr id="11" name="文本框 54"/>
          <p:cNvSpPr txBox="1"/>
          <p:nvPr/>
        </p:nvSpPr>
        <p:spPr>
          <a:xfrm>
            <a:off x="3348299" y="3621951"/>
            <a:ext cx="579255" cy="484748"/>
          </a:xfrm>
          <a:prstGeom prst="rect">
            <a:avLst/>
          </a:prstGeom>
          <a:noFill/>
        </p:spPr>
        <p:txBody>
          <a:bodyPr wrap="square" lIns="68579" tIns="34289" rIns="68579" bIns="34289" rtlCol="0">
            <a:spAutoFit/>
          </a:bodyPr>
          <a:lstStyle/>
          <a:p>
            <a:pPr algn="ctr"/>
            <a:r>
              <a:rPr lang="en-US" altLang="zh-CN" sz="2700" dirty="0">
                <a:solidFill>
                  <a:prstClr val="white"/>
                </a:solidFill>
                <a:latin typeface="Impact" panose="020B0806030902050204" pitchFamily="34" charset="0"/>
              </a:rPr>
              <a:t>02</a:t>
            </a:r>
            <a:endParaRPr lang="zh-CN" altLang="en-US" sz="2700" dirty="0">
              <a:solidFill>
                <a:prstClr val="white"/>
              </a:solidFill>
              <a:latin typeface="Impact" panose="020B0806030902050204" pitchFamily="34" charset="0"/>
            </a:endParaRPr>
          </a:p>
        </p:txBody>
      </p:sp>
      <p:sp>
        <p:nvSpPr>
          <p:cNvPr id="12" name="Freeform 5"/>
          <p:cNvSpPr/>
          <p:nvPr/>
        </p:nvSpPr>
        <p:spPr bwMode="auto">
          <a:xfrm rot="5400000">
            <a:off x="4598271" y="1160949"/>
            <a:ext cx="1781820" cy="157978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79" tIns="34289" rIns="68579" bIns="34289" numCol="1" anchor="t" anchorCtr="0" compatLnSpc="1"/>
          <a:lstStyle/>
          <a:p>
            <a:endParaRPr lang="zh-CN" altLang="en-US">
              <a:solidFill>
                <a:prstClr val="black"/>
              </a:solidFill>
            </a:endParaRPr>
          </a:p>
        </p:txBody>
      </p:sp>
      <p:sp>
        <p:nvSpPr>
          <p:cNvPr id="13" name="Freeform 5"/>
          <p:cNvSpPr/>
          <p:nvPr/>
        </p:nvSpPr>
        <p:spPr bwMode="auto">
          <a:xfrm rot="5400000">
            <a:off x="4789084" y="1330127"/>
            <a:ext cx="1400197" cy="124143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79" tIns="34289" rIns="68579" bIns="34289" numCol="1" anchor="t" anchorCtr="0" compatLnSpc="1"/>
          <a:lstStyle/>
          <a:p>
            <a:endParaRPr lang="zh-CN" altLang="en-US">
              <a:solidFill>
                <a:prstClr val="black"/>
              </a:solidFill>
            </a:endParaRPr>
          </a:p>
        </p:txBody>
      </p:sp>
      <p:sp>
        <p:nvSpPr>
          <p:cNvPr id="14" name="Freeform 5"/>
          <p:cNvSpPr/>
          <p:nvPr/>
        </p:nvSpPr>
        <p:spPr bwMode="auto">
          <a:xfrm rot="5400000">
            <a:off x="4978990" y="1498499"/>
            <a:ext cx="1020383" cy="90468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15875">
            <a:noFill/>
          </a:ln>
          <a:effectLst>
            <a:innerShdw blurRad="63500" dist="25400" dir="8100000">
              <a:prstClr val="black">
                <a:alpha val="50000"/>
              </a:prstClr>
            </a:innerShdw>
          </a:effectLst>
        </p:spPr>
        <p:txBody>
          <a:bodyPr vert="horz" wrap="square" lIns="68579" tIns="34289" rIns="68579" bIns="34289" numCol="1" anchor="t" anchorCtr="0" compatLnSpc="1"/>
          <a:lstStyle/>
          <a:p>
            <a:endParaRPr lang="zh-CN" altLang="en-US">
              <a:solidFill>
                <a:prstClr val="black"/>
              </a:solidFill>
            </a:endParaRPr>
          </a:p>
        </p:txBody>
      </p:sp>
      <p:sp>
        <p:nvSpPr>
          <p:cNvPr id="15" name="文本框 59"/>
          <p:cNvSpPr txBox="1"/>
          <p:nvPr/>
        </p:nvSpPr>
        <p:spPr>
          <a:xfrm>
            <a:off x="5148666" y="1678219"/>
            <a:ext cx="710048" cy="484748"/>
          </a:xfrm>
          <a:prstGeom prst="rect">
            <a:avLst/>
          </a:prstGeom>
          <a:noFill/>
        </p:spPr>
        <p:txBody>
          <a:bodyPr wrap="square" lIns="68579" tIns="34289" rIns="68579" bIns="34289" rtlCol="0">
            <a:spAutoFit/>
          </a:bodyPr>
          <a:lstStyle/>
          <a:p>
            <a:pPr algn="ctr"/>
            <a:r>
              <a:rPr lang="en-US" altLang="zh-CN" sz="2700" dirty="0">
                <a:solidFill>
                  <a:prstClr val="white"/>
                </a:solidFill>
                <a:latin typeface="Impact" panose="020B0806030902050204" pitchFamily="34" charset="0"/>
              </a:rPr>
              <a:t>03</a:t>
            </a:r>
            <a:endParaRPr lang="zh-CN" altLang="en-US" sz="2700" dirty="0">
              <a:solidFill>
                <a:prstClr val="white"/>
              </a:solidFill>
              <a:latin typeface="Impact" panose="020B0806030902050204" pitchFamily="34" charset="0"/>
            </a:endParaRPr>
          </a:p>
        </p:txBody>
      </p:sp>
      <p:sp>
        <p:nvSpPr>
          <p:cNvPr id="16" name="Freeform 5"/>
          <p:cNvSpPr/>
          <p:nvPr/>
        </p:nvSpPr>
        <p:spPr bwMode="auto">
          <a:xfrm rot="5400000">
            <a:off x="6456056" y="3104682"/>
            <a:ext cx="1781820" cy="157978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79" tIns="34289" rIns="68579" bIns="34289" numCol="1" anchor="t" anchorCtr="0" compatLnSpc="1"/>
          <a:lstStyle/>
          <a:p>
            <a:endParaRPr lang="zh-CN" altLang="en-US">
              <a:solidFill>
                <a:prstClr val="black"/>
              </a:solidFill>
            </a:endParaRPr>
          </a:p>
        </p:txBody>
      </p:sp>
      <p:sp>
        <p:nvSpPr>
          <p:cNvPr id="17" name="Freeform 5"/>
          <p:cNvSpPr/>
          <p:nvPr/>
        </p:nvSpPr>
        <p:spPr bwMode="auto">
          <a:xfrm rot="5400000">
            <a:off x="6646870" y="3273859"/>
            <a:ext cx="1400197" cy="124143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79" tIns="34289" rIns="68579" bIns="34289" numCol="1" anchor="t" anchorCtr="0" compatLnSpc="1"/>
          <a:lstStyle/>
          <a:p>
            <a:endParaRPr lang="zh-CN" altLang="en-US">
              <a:solidFill>
                <a:prstClr val="black"/>
              </a:solidFill>
            </a:endParaRPr>
          </a:p>
        </p:txBody>
      </p:sp>
      <p:sp>
        <p:nvSpPr>
          <p:cNvPr id="18" name="Freeform 5"/>
          <p:cNvSpPr/>
          <p:nvPr/>
        </p:nvSpPr>
        <p:spPr bwMode="auto">
          <a:xfrm rot="5400000">
            <a:off x="6836776" y="3442231"/>
            <a:ext cx="1020383" cy="90468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15875">
            <a:noFill/>
          </a:ln>
          <a:effectLst>
            <a:innerShdw blurRad="63500" dist="25400" dir="8100000">
              <a:prstClr val="black">
                <a:alpha val="50000"/>
              </a:prstClr>
            </a:innerShdw>
          </a:effectLst>
        </p:spPr>
        <p:txBody>
          <a:bodyPr vert="horz" wrap="square" lIns="68579" tIns="34289" rIns="68579" bIns="34289" numCol="1" anchor="t" anchorCtr="0" compatLnSpc="1"/>
          <a:lstStyle/>
          <a:p>
            <a:endParaRPr lang="zh-CN" altLang="en-US">
              <a:solidFill>
                <a:prstClr val="black"/>
              </a:solidFill>
            </a:endParaRPr>
          </a:p>
        </p:txBody>
      </p:sp>
      <p:sp>
        <p:nvSpPr>
          <p:cNvPr id="19" name="文本框 87"/>
          <p:cNvSpPr txBox="1"/>
          <p:nvPr/>
        </p:nvSpPr>
        <p:spPr>
          <a:xfrm>
            <a:off x="7057340" y="3621951"/>
            <a:ext cx="579255" cy="484748"/>
          </a:xfrm>
          <a:prstGeom prst="rect">
            <a:avLst/>
          </a:prstGeom>
          <a:noFill/>
        </p:spPr>
        <p:txBody>
          <a:bodyPr wrap="square" lIns="68579" tIns="34289" rIns="68579" bIns="34289" rtlCol="0">
            <a:spAutoFit/>
          </a:bodyPr>
          <a:lstStyle/>
          <a:p>
            <a:pPr algn="ctr"/>
            <a:r>
              <a:rPr lang="en-US" altLang="zh-CN" sz="2700" dirty="0">
                <a:solidFill>
                  <a:prstClr val="white"/>
                </a:solidFill>
                <a:latin typeface="Impact" panose="020B0806030902050204" pitchFamily="34" charset="0"/>
              </a:rPr>
              <a:t>04</a:t>
            </a:r>
            <a:endParaRPr lang="zh-CN" altLang="en-US" sz="2700" dirty="0">
              <a:solidFill>
                <a:prstClr val="white"/>
              </a:solidFill>
              <a:latin typeface="Impact" panose="020B0806030902050204" pitchFamily="34" charset="0"/>
            </a:endParaRPr>
          </a:p>
        </p:txBody>
      </p:sp>
      <p:sp>
        <p:nvSpPr>
          <p:cNvPr id="20" name="Freeform 5"/>
          <p:cNvSpPr/>
          <p:nvPr/>
        </p:nvSpPr>
        <p:spPr bwMode="auto">
          <a:xfrm rot="5400000">
            <a:off x="906125" y="3104682"/>
            <a:ext cx="1781820" cy="157978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79" tIns="34289" rIns="68579" bIns="34289" numCol="1" anchor="t" anchorCtr="0" compatLnSpc="1"/>
          <a:lstStyle/>
          <a:p>
            <a:endParaRPr lang="zh-CN" altLang="en-US">
              <a:solidFill>
                <a:prstClr val="black"/>
              </a:solidFill>
            </a:endParaRPr>
          </a:p>
        </p:txBody>
      </p:sp>
      <p:sp>
        <p:nvSpPr>
          <p:cNvPr id="21" name="Freeform 5"/>
          <p:cNvSpPr/>
          <p:nvPr/>
        </p:nvSpPr>
        <p:spPr bwMode="auto">
          <a:xfrm rot="5400000">
            <a:off x="2744183" y="1160949"/>
            <a:ext cx="1781820" cy="157978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79" tIns="34289" rIns="68579" bIns="34289" numCol="1" anchor="t" anchorCtr="0" compatLnSpc="1"/>
          <a:lstStyle/>
          <a:p>
            <a:endParaRPr lang="zh-CN" altLang="en-US">
              <a:solidFill>
                <a:prstClr val="black"/>
              </a:solidFill>
            </a:endParaRPr>
          </a:p>
        </p:txBody>
      </p:sp>
      <p:sp>
        <p:nvSpPr>
          <p:cNvPr id="22" name="Freeform 5"/>
          <p:cNvSpPr/>
          <p:nvPr/>
        </p:nvSpPr>
        <p:spPr bwMode="auto">
          <a:xfrm rot="5400000">
            <a:off x="4598271" y="3104682"/>
            <a:ext cx="1781820" cy="157978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79" tIns="34289" rIns="68579" bIns="34289" numCol="1" anchor="t" anchorCtr="0" compatLnSpc="1"/>
          <a:lstStyle/>
          <a:p>
            <a:endParaRPr lang="zh-CN" altLang="en-US">
              <a:solidFill>
                <a:prstClr val="black"/>
              </a:solidFill>
            </a:endParaRPr>
          </a:p>
        </p:txBody>
      </p:sp>
      <p:sp>
        <p:nvSpPr>
          <p:cNvPr id="23" name="Freeform 5"/>
          <p:cNvSpPr/>
          <p:nvPr/>
        </p:nvSpPr>
        <p:spPr bwMode="auto">
          <a:xfrm rot="5400000">
            <a:off x="6456057" y="1160949"/>
            <a:ext cx="1781820" cy="157978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79" tIns="34289" rIns="68579" bIns="34289" numCol="1" anchor="t" anchorCtr="0" compatLnSpc="1"/>
          <a:lstStyle/>
          <a:p>
            <a:endParaRPr lang="zh-CN" altLang="en-US">
              <a:solidFill>
                <a:prstClr val="black"/>
              </a:solidFill>
            </a:endParaRPr>
          </a:p>
        </p:txBody>
      </p:sp>
      <p:grpSp>
        <p:nvGrpSpPr>
          <p:cNvPr id="24" name="组合 23"/>
          <p:cNvGrpSpPr/>
          <p:nvPr/>
        </p:nvGrpSpPr>
        <p:grpSpPr>
          <a:xfrm>
            <a:off x="4842523" y="3339388"/>
            <a:ext cx="1436552" cy="1089455"/>
            <a:chOff x="6455856" y="4453542"/>
            <a:chExt cx="1689614" cy="1452941"/>
          </a:xfrm>
        </p:grpSpPr>
        <p:sp>
          <p:nvSpPr>
            <p:cNvPr id="25" name="文本框 38"/>
            <p:cNvSpPr txBox="1"/>
            <p:nvPr/>
          </p:nvSpPr>
          <p:spPr>
            <a:xfrm>
              <a:off x="6671673" y="4453542"/>
              <a:ext cx="1277281" cy="430986"/>
            </a:xfrm>
            <a:prstGeom prst="rect">
              <a:avLst/>
            </a:prstGeom>
            <a:noFill/>
          </p:spPr>
          <p:txBody>
            <a:bodyPr wrap="square" rtlCol="0">
              <a:spAutoFit/>
            </a:bodyPr>
            <a:lstStyle/>
            <a:p>
              <a:r>
                <a:rPr lang="zh-CN" altLang="en-US" sz="1500" dirty="0">
                  <a:solidFill>
                    <a:srgbClr val="0070C0"/>
                  </a:solidFill>
                  <a:latin typeface="微软雅黑" panose="020B0503020204020204" pitchFamily="34" charset="-122"/>
                  <a:ea typeface="微软雅黑" panose="020B0503020204020204" pitchFamily="34" charset="-122"/>
                </a:rPr>
                <a:t>添加标题</a:t>
              </a:r>
            </a:p>
          </p:txBody>
        </p:sp>
        <p:sp>
          <p:nvSpPr>
            <p:cNvPr id="26" name="矩形 47"/>
            <p:cNvSpPr>
              <a:spLocks noChangeArrowheads="1"/>
            </p:cNvSpPr>
            <p:nvPr/>
          </p:nvSpPr>
          <p:spPr bwMode="auto">
            <a:xfrm>
              <a:off x="6455856" y="4853652"/>
              <a:ext cx="1689614" cy="1052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7" name="组合 26"/>
          <p:cNvGrpSpPr/>
          <p:nvPr/>
        </p:nvGrpSpPr>
        <p:grpSpPr>
          <a:xfrm>
            <a:off x="1198093" y="3335145"/>
            <a:ext cx="1388835" cy="1089453"/>
            <a:chOff x="1597250" y="4447889"/>
            <a:chExt cx="1689614" cy="1452941"/>
          </a:xfrm>
        </p:grpSpPr>
        <p:sp>
          <p:nvSpPr>
            <p:cNvPr id="28" name="文本框 27"/>
            <p:cNvSpPr txBox="1"/>
            <p:nvPr/>
          </p:nvSpPr>
          <p:spPr>
            <a:xfrm>
              <a:off x="1793588" y="4447889"/>
              <a:ext cx="1277281" cy="430987"/>
            </a:xfrm>
            <a:prstGeom prst="rect">
              <a:avLst/>
            </a:prstGeom>
            <a:noFill/>
          </p:spPr>
          <p:txBody>
            <a:bodyPr wrap="square" rtlCol="0">
              <a:spAutoFit/>
            </a:bodyPr>
            <a:lstStyle/>
            <a:p>
              <a:r>
                <a:rPr lang="zh-CN" altLang="en-US" sz="1500" dirty="0">
                  <a:solidFill>
                    <a:srgbClr val="0070C0"/>
                  </a:solidFill>
                  <a:latin typeface="微软雅黑" panose="020B0503020204020204" pitchFamily="34" charset="-122"/>
                  <a:ea typeface="微软雅黑" panose="020B0503020204020204" pitchFamily="34" charset="-122"/>
                </a:rPr>
                <a:t>添加标题</a:t>
              </a:r>
            </a:p>
          </p:txBody>
        </p:sp>
        <p:sp>
          <p:nvSpPr>
            <p:cNvPr id="29" name="矩形 47"/>
            <p:cNvSpPr>
              <a:spLocks noChangeArrowheads="1"/>
            </p:cNvSpPr>
            <p:nvPr/>
          </p:nvSpPr>
          <p:spPr bwMode="auto">
            <a:xfrm>
              <a:off x="1597250" y="4847998"/>
              <a:ext cx="1689614" cy="1052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0" name="组合 29"/>
          <p:cNvGrpSpPr/>
          <p:nvPr/>
        </p:nvGrpSpPr>
        <p:grpSpPr>
          <a:xfrm>
            <a:off x="3008599" y="1385065"/>
            <a:ext cx="1419221" cy="1089453"/>
            <a:chOff x="4010943" y="1847180"/>
            <a:chExt cx="1689614" cy="1452941"/>
          </a:xfrm>
        </p:grpSpPr>
        <p:sp>
          <p:nvSpPr>
            <p:cNvPr id="31" name="文本框 29"/>
            <p:cNvSpPr txBox="1"/>
            <p:nvPr/>
          </p:nvSpPr>
          <p:spPr>
            <a:xfrm>
              <a:off x="4196909" y="1847180"/>
              <a:ext cx="1277281" cy="430987"/>
            </a:xfrm>
            <a:prstGeom prst="rect">
              <a:avLst/>
            </a:prstGeom>
            <a:noFill/>
          </p:spPr>
          <p:txBody>
            <a:bodyPr wrap="square" rtlCol="0">
              <a:spAutoFit/>
            </a:bodyPr>
            <a:lstStyle/>
            <a:p>
              <a:r>
                <a:rPr lang="zh-CN" altLang="en-US" sz="1500" dirty="0">
                  <a:solidFill>
                    <a:srgbClr val="0070C0"/>
                  </a:solidFill>
                  <a:latin typeface="微软雅黑" panose="020B0503020204020204" pitchFamily="34" charset="-122"/>
                  <a:ea typeface="微软雅黑" panose="020B0503020204020204" pitchFamily="34" charset="-122"/>
                </a:rPr>
                <a:t>添加标题</a:t>
              </a:r>
            </a:p>
          </p:txBody>
        </p:sp>
        <p:sp>
          <p:nvSpPr>
            <p:cNvPr id="32" name="矩形 47"/>
            <p:cNvSpPr>
              <a:spLocks noChangeArrowheads="1"/>
            </p:cNvSpPr>
            <p:nvPr/>
          </p:nvSpPr>
          <p:spPr bwMode="auto">
            <a:xfrm>
              <a:off x="4010943" y="2247289"/>
              <a:ext cx="1689614" cy="1052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3" name="组合 32"/>
          <p:cNvGrpSpPr/>
          <p:nvPr/>
        </p:nvGrpSpPr>
        <p:grpSpPr>
          <a:xfrm>
            <a:off x="6703694" y="1383895"/>
            <a:ext cx="1433165" cy="1089453"/>
            <a:chOff x="8937096" y="1845618"/>
            <a:chExt cx="1689614" cy="1452939"/>
          </a:xfrm>
        </p:grpSpPr>
        <p:sp>
          <p:nvSpPr>
            <p:cNvPr id="34" name="文本框 41"/>
            <p:cNvSpPr txBox="1"/>
            <p:nvPr/>
          </p:nvSpPr>
          <p:spPr>
            <a:xfrm>
              <a:off x="9138405" y="1845618"/>
              <a:ext cx="1277281" cy="430986"/>
            </a:xfrm>
            <a:prstGeom prst="rect">
              <a:avLst/>
            </a:prstGeom>
            <a:noFill/>
          </p:spPr>
          <p:txBody>
            <a:bodyPr wrap="square" rtlCol="0">
              <a:spAutoFit/>
            </a:bodyPr>
            <a:lstStyle/>
            <a:p>
              <a:r>
                <a:rPr lang="zh-CN" altLang="en-US" sz="1500" dirty="0">
                  <a:solidFill>
                    <a:srgbClr val="0070C0"/>
                  </a:solidFill>
                  <a:latin typeface="微软雅黑" panose="020B0503020204020204" pitchFamily="34" charset="-122"/>
                  <a:ea typeface="微软雅黑" panose="020B0503020204020204" pitchFamily="34" charset="-122"/>
                </a:rPr>
                <a:t>添加标题</a:t>
              </a:r>
            </a:p>
          </p:txBody>
        </p:sp>
        <p:sp>
          <p:nvSpPr>
            <p:cNvPr id="35" name="矩形 47"/>
            <p:cNvSpPr>
              <a:spLocks noChangeArrowheads="1"/>
            </p:cNvSpPr>
            <p:nvPr/>
          </p:nvSpPr>
          <p:spPr bwMode="auto">
            <a:xfrm>
              <a:off x="8937096" y="2245726"/>
              <a:ext cx="1689614" cy="1052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53" presetClass="entr" presetSubtype="16" fill="hold" grpId="0" nodeType="withEffect">
                                  <p:stCondLst>
                                    <p:cond delay="25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53" presetClass="entr" presetSubtype="16" fill="hold" grpId="0" nodeType="withEffect">
                                  <p:stCondLst>
                                    <p:cond delay="75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par>
                                <p:cTn id="29" presetID="53" presetClass="entr" presetSubtype="16" fill="hold" grpId="0" nodeType="withEffect">
                                  <p:stCondLst>
                                    <p:cond delay="100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grpId="0" nodeType="withEffect">
                                  <p:stCondLst>
                                    <p:cond delay="125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par>
                                <p:cTn id="39" presetID="53" presetClass="entr" presetSubtype="16" fill="hold" grpId="0" nodeType="withEffect">
                                  <p:stCondLst>
                                    <p:cond delay="150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par>
                                <p:cTn id="44" presetID="53" presetClass="entr" presetSubtype="16" fill="hold" grpId="0" nodeType="withEffect">
                                  <p:stCondLst>
                                    <p:cond delay="175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Effect transition="in" filter="fade">
                                      <p:cBhvr>
                                        <p:cTn id="48" dur="500"/>
                                        <p:tgtEl>
                                          <p:spTgt spid="11"/>
                                        </p:tgtEl>
                                      </p:cBhvr>
                                    </p:animEffect>
                                  </p:childTnLst>
                                </p:cTn>
                              </p:par>
                              <p:par>
                                <p:cTn id="49" presetID="53" presetClass="entr" presetSubtype="16" fill="hold" grpId="0" nodeType="withEffect">
                                  <p:stCondLst>
                                    <p:cond delay="2000"/>
                                  </p:stCondLst>
                                  <p:childTnLst>
                                    <p:set>
                                      <p:cBhvr>
                                        <p:cTn id="50" dur="1" fill="hold">
                                          <p:stCondLst>
                                            <p:cond delay="0"/>
                                          </p:stCondLst>
                                        </p:cTn>
                                        <p:tgtEl>
                                          <p:spTgt spid="12"/>
                                        </p:tgtEl>
                                        <p:attrNameLst>
                                          <p:attrName>style.visibility</p:attrName>
                                        </p:attrNameLst>
                                      </p:cBhvr>
                                      <p:to>
                                        <p:strVal val="visible"/>
                                      </p:to>
                                    </p:set>
                                    <p:anim calcmode="lin" valueType="num">
                                      <p:cBhvr>
                                        <p:cTn id="51" dur="500" fill="hold"/>
                                        <p:tgtEl>
                                          <p:spTgt spid="12"/>
                                        </p:tgtEl>
                                        <p:attrNameLst>
                                          <p:attrName>ppt_w</p:attrName>
                                        </p:attrNameLst>
                                      </p:cBhvr>
                                      <p:tavLst>
                                        <p:tav tm="0">
                                          <p:val>
                                            <p:fltVal val="0"/>
                                          </p:val>
                                        </p:tav>
                                        <p:tav tm="100000">
                                          <p:val>
                                            <p:strVal val="#ppt_w"/>
                                          </p:val>
                                        </p:tav>
                                      </p:tavLst>
                                    </p:anim>
                                    <p:anim calcmode="lin" valueType="num">
                                      <p:cBhvr>
                                        <p:cTn id="52" dur="500" fill="hold"/>
                                        <p:tgtEl>
                                          <p:spTgt spid="12"/>
                                        </p:tgtEl>
                                        <p:attrNameLst>
                                          <p:attrName>ppt_h</p:attrName>
                                        </p:attrNameLst>
                                      </p:cBhvr>
                                      <p:tavLst>
                                        <p:tav tm="0">
                                          <p:val>
                                            <p:fltVal val="0"/>
                                          </p:val>
                                        </p:tav>
                                        <p:tav tm="100000">
                                          <p:val>
                                            <p:strVal val="#ppt_h"/>
                                          </p:val>
                                        </p:tav>
                                      </p:tavLst>
                                    </p:anim>
                                    <p:animEffect transition="in" filter="fade">
                                      <p:cBhvr>
                                        <p:cTn id="53" dur="500"/>
                                        <p:tgtEl>
                                          <p:spTgt spid="12"/>
                                        </p:tgtEl>
                                      </p:cBhvr>
                                    </p:animEffect>
                                  </p:childTnLst>
                                </p:cTn>
                              </p:par>
                              <p:par>
                                <p:cTn id="54" presetID="53" presetClass="entr" presetSubtype="16" fill="hold" grpId="0" nodeType="withEffect">
                                  <p:stCondLst>
                                    <p:cond delay="225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Effect transition="in" filter="fade">
                                      <p:cBhvr>
                                        <p:cTn id="58" dur="500"/>
                                        <p:tgtEl>
                                          <p:spTgt spid="13"/>
                                        </p:tgtEl>
                                      </p:cBhvr>
                                    </p:animEffect>
                                  </p:childTnLst>
                                </p:cTn>
                              </p:par>
                              <p:par>
                                <p:cTn id="59" presetID="53" presetClass="entr" presetSubtype="16" fill="hold" grpId="0" nodeType="withEffect">
                                  <p:stCondLst>
                                    <p:cond delay="250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Effect transition="in" filter="fade">
                                      <p:cBhvr>
                                        <p:cTn id="63" dur="500"/>
                                        <p:tgtEl>
                                          <p:spTgt spid="14"/>
                                        </p:tgtEl>
                                      </p:cBhvr>
                                    </p:animEffect>
                                  </p:childTnLst>
                                </p:cTn>
                              </p:par>
                              <p:par>
                                <p:cTn id="64" presetID="53" presetClass="entr" presetSubtype="16" fill="hold" grpId="0" nodeType="withEffect">
                                  <p:stCondLst>
                                    <p:cond delay="275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childTnLst>
                                </p:cTn>
                              </p:par>
                              <p:par>
                                <p:cTn id="69" presetID="53" presetClass="entr" presetSubtype="16" fill="hold" grpId="0" nodeType="withEffect">
                                  <p:stCondLst>
                                    <p:cond delay="3000"/>
                                  </p:stCondLst>
                                  <p:childTnLst>
                                    <p:set>
                                      <p:cBhvr>
                                        <p:cTn id="70" dur="1" fill="hold">
                                          <p:stCondLst>
                                            <p:cond delay="0"/>
                                          </p:stCondLst>
                                        </p:cTn>
                                        <p:tgtEl>
                                          <p:spTgt spid="16"/>
                                        </p:tgtEl>
                                        <p:attrNameLst>
                                          <p:attrName>style.visibility</p:attrName>
                                        </p:attrNameLst>
                                      </p:cBhvr>
                                      <p:to>
                                        <p:strVal val="visible"/>
                                      </p:to>
                                    </p:set>
                                    <p:anim calcmode="lin" valueType="num">
                                      <p:cBhvr>
                                        <p:cTn id="71" dur="500" fill="hold"/>
                                        <p:tgtEl>
                                          <p:spTgt spid="16"/>
                                        </p:tgtEl>
                                        <p:attrNameLst>
                                          <p:attrName>ppt_w</p:attrName>
                                        </p:attrNameLst>
                                      </p:cBhvr>
                                      <p:tavLst>
                                        <p:tav tm="0">
                                          <p:val>
                                            <p:fltVal val="0"/>
                                          </p:val>
                                        </p:tav>
                                        <p:tav tm="100000">
                                          <p:val>
                                            <p:strVal val="#ppt_w"/>
                                          </p:val>
                                        </p:tav>
                                      </p:tavLst>
                                    </p:anim>
                                    <p:anim calcmode="lin" valueType="num">
                                      <p:cBhvr>
                                        <p:cTn id="72" dur="500" fill="hold"/>
                                        <p:tgtEl>
                                          <p:spTgt spid="16"/>
                                        </p:tgtEl>
                                        <p:attrNameLst>
                                          <p:attrName>ppt_h</p:attrName>
                                        </p:attrNameLst>
                                      </p:cBhvr>
                                      <p:tavLst>
                                        <p:tav tm="0">
                                          <p:val>
                                            <p:fltVal val="0"/>
                                          </p:val>
                                        </p:tav>
                                        <p:tav tm="100000">
                                          <p:val>
                                            <p:strVal val="#ppt_h"/>
                                          </p:val>
                                        </p:tav>
                                      </p:tavLst>
                                    </p:anim>
                                    <p:animEffect transition="in" filter="fade">
                                      <p:cBhvr>
                                        <p:cTn id="73" dur="500"/>
                                        <p:tgtEl>
                                          <p:spTgt spid="16"/>
                                        </p:tgtEl>
                                      </p:cBhvr>
                                    </p:animEffect>
                                  </p:childTnLst>
                                </p:cTn>
                              </p:par>
                              <p:par>
                                <p:cTn id="74" presetID="53" presetClass="entr" presetSubtype="16" fill="hold" grpId="0" nodeType="withEffect">
                                  <p:stCondLst>
                                    <p:cond delay="3250"/>
                                  </p:stCondLst>
                                  <p:childTnLst>
                                    <p:set>
                                      <p:cBhvr>
                                        <p:cTn id="75" dur="1" fill="hold">
                                          <p:stCondLst>
                                            <p:cond delay="0"/>
                                          </p:stCondLst>
                                        </p:cTn>
                                        <p:tgtEl>
                                          <p:spTgt spid="17"/>
                                        </p:tgtEl>
                                        <p:attrNameLst>
                                          <p:attrName>style.visibility</p:attrName>
                                        </p:attrNameLst>
                                      </p:cBhvr>
                                      <p:to>
                                        <p:strVal val="visible"/>
                                      </p:to>
                                    </p:set>
                                    <p:anim calcmode="lin" valueType="num">
                                      <p:cBhvr>
                                        <p:cTn id="76" dur="500" fill="hold"/>
                                        <p:tgtEl>
                                          <p:spTgt spid="17"/>
                                        </p:tgtEl>
                                        <p:attrNameLst>
                                          <p:attrName>ppt_w</p:attrName>
                                        </p:attrNameLst>
                                      </p:cBhvr>
                                      <p:tavLst>
                                        <p:tav tm="0">
                                          <p:val>
                                            <p:fltVal val="0"/>
                                          </p:val>
                                        </p:tav>
                                        <p:tav tm="100000">
                                          <p:val>
                                            <p:strVal val="#ppt_w"/>
                                          </p:val>
                                        </p:tav>
                                      </p:tavLst>
                                    </p:anim>
                                    <p:anim calcmode="lin" valueType="num">
                                      <p:cBhvr>
                                        <p:cTn id="77" dur="500" fill="hold"/>
                                        <p:tgtEl>
                                          <p:spTgt spid="17"/>
                                        </p:tgtEl>
                                        <p:attrNameLst>
                                          <p:attrName>ppt_h</p:attrName>
                                        </p:attrNameLst>
                                      </p:cBhvr>
                                      <p:tavLst>
                                        <p:tav tm="0">
                                          <p:val>
                                            <p:fltVal val="0"/>
                                          </p:val>
                                        </p:tav>
                                        <p:tav tm="100000">
                                          <p:val>
                                            <p:strVal val="#ppt_h"/>
                                          </p:val>
                                        </p:tav>
                                      </p:tavLst>
                                    </p:anim>
                                    <p:animEffect transition="in" filter="fade">
                                      <p:cBhvr>
                                        <p:cTn id="78" dur="500"/>
                                        <p:tgtEl>
                                          <p:spTgt spid="17"/>
                                        </p:tgtEl>
                                      </p:cBhvr>
                                    </p:animEffect>
                                  </p:childTnLst>
                                </p:cTn>
                              </p:par>
                              <p:par>
                                <p:cTn id="79" presetID="53" presetClass="entr" presetSubtype="16" fill="hold" grpId="0" nodeType="withEffect">
                                  <p:stCondLst>
                                    <p:cond delay="3500"/>
                                  </p:stCondLst>
                                  <p:childTnLst>
                                    <p:set>
                                      <p:cBhvr>
                                        <p:cTn id="80" dur="1" fill="hold">
                                          <p:stCondLst>
                                            <p:cond delay="0"/>
                                          </p:stCondLst>
                                        </p:cTn>
                                        <p:tgtEl>
                                          <p:spTgt spid="18"/>
                                        </p:tgtEl>
                                        <p:attrNameLst>
                                          <p:attrName>style.visibility</p:attrName>
                                        </p:attrNameLst>
                                      </p:cBhvr>
                                      <p:to>
                                        <p:strVal val="visible"/>
                                      </p:to>
                                    </p:set>
                                    <p:anim calcmode="lin" valueType="num">
                                      <p:cBhvr>
                                        <p:cTn id="81" dur="500" fill="hold"/>
                                        <p:tgtEl>
                                          <p:spTgt spid="18"/>
                                        </p:tgtEl>
                                        <p:attrNameLst>
                                          <p:attrName>ppt_w</p:attrName>
                                        </p:attrNameLst>
                                      </p:cBhvr>
                                      <p:tavLst>
                                        <p:tav tm="0">
                                          <p:val>
                                            <p:fltVal val="0"/>
                                          </p:val>
                                        </p:tav>
                                        <p:tav tm="100000">
                                          <p:val>
                                            <p:strVal val="#ppt_w"/>
                                          </p:val>
                                        </p:tav>
                                      </p:tavLst>
                                    </p:anim>
                                    <p:anim calcmode="lin" valueType="num">
                                      <p:cBhvr>
                                        <p:cTn id="82" dur="500" fill="hold"/>
                                        <p:tgtEl>
                                          <p:spTgt spid="18"/>
                                        </p:tgtEl>
                                        <p:attrNameLst>
                                          <p:attrName>ppt_h</p:attrName>
                                        </p:attrNameLst>
                                      </p:cBhvr>
                                      <p:tavLst>
                                        <p:tav tm="0">
                                          <p:val>
                                            <p:fltVal val="0"/>
                                          </p:val>
                                        </p:tav>
                                        <p:tav tm="100000">
                                          <p:val>
                                            <p:strVal val="#ppt_h"/>
                                          </p:val>
                                        </p:tav>
                                      </p:tavLst>
                                    </p:anim>
                                    <p:animEffect transition="in" filter="fade">
                                      <p:cBhvr>
                                        <p:cTn id="83" dur="500"/>
                                        <p:tgtEl>
                                          <p:spTgt spid="18"/>
                                        </p:tgtEl>
                                      </p:cBhvr>
                                    </p:animEffect>
                                  </p:childTnLst>
                                </p:cTn>
                              </p:par>
                              <p:par>
                                <p:cTn id="84" presetID="53" presetClass="entr" presetSubtype="16" fill="hold" grpId="0" nodeType="withEffect">
                                  <p:stCondLst>
                                    <p:cond delay="3750"/>
                                  </p:stCondLst>
                                  <p:childTnLst>
                                    <p:set>
                                      <p:cBhvr>
                                        <p:cTn id="85" dur="1" fill="hold">
                                          <p:stCondLst>
                                            <p:cond delay="0"/>
                                          </p:stCondLst>
                                        </p:cTn>
                                        <p:tgtEl>
                                          <p:spTgt spid="19"/>
                                        </p:tgtEl>
                                        <p:attrNameLst>
                                          <p:attrName>style.visibility</p:attrName>
                                        </p:attrNameLst>
                                      </p:cBhvr>
                                      <p:to>
                                        <p:strVal val="visible"/>
                                      </p:to>
                                    </p:set>
                                    <p:anim calcmode="lin" valueType="num">
                                      <p:cBhvr>
                                        <p:cTn id="86" dur="500" fill="hold"/>
                                        <p:tgtEl>
                                          <p:spTgt spid="19"/>
                                        </p:tgtEl>
                                        <p:attrNameLst>
                                          <p:attrName>ppt_w</p:attrName>
                                        </p:attrNameLst>
                                      </p:cBhvr>
                                      <p:tavLst>
                                        <p:tav tm="0">
                                          <p:val>
                                            <p:fltVal val="0"/>
                                          </p:val>
                                        </p:tav>
                                        <p:tav tm="100000">
                                          <p:val>
                                            <p:strVal val="#ppt_w"/>
                                          </p:val>
                                        </p:tav>
                                      </p:tavLst>
                                    </p:anim>
                                    <p:anim calcmode="lin" valueType="num">
                                      <p:cBhvr>
                                        <p:cTn id="87" dur="500" fill="hold"/>
                                        <p:tgtEl>
                                          <p:spTgt spid="19"/>
                                        </p:tgtEl>
                                        <p:attrNameLst>
                                          <p:attrName>ppt_h</p:attrName>
                                        </p:attrNameLst>
                                      </p:cBhvr>
                                      <p:tavLst>
                                        <p:tav tm="0">
                                          <p:val>
                                            <p:fltVal val="0"/>
                                          </p:val>
                                        </p:tav>
                                        <p:tav tm="100000">
                                          <p:val>
                                            <p:strVal val="#ppt_h"/>
                                          </p:val>
                                        </p:tav>
                                      </p:tavLst>
                                    </p:anim>
                                    <p:animEffect transition="in" filter="fade">
                                      <p:cBhvr>
                                        <p:cTn id="88" dur="500"/>
                                        <p:tgtEl>
                                          <p:spTgt spid="19"/>
                                        </p:tgtEl>
                                      </p:cBhvr>
                                    </p:animEffect>
                                  </p:childTnLst>
                                </p:cTn>
                              </p:par>
                            </p:childTnLst>
                          </p:cTn>
                        </p:par>
                        <p:par>
                          <p:cTn id="89" fill="hold">
                            <p:stCondLst>
                              <p:cond delay="1000"/>
                            </p:stCondLst>
                            <p:childTnLst>
                              <p:par>
                                <p:cTn id="90" presetID="53" presetClass="entr" presetSubtype="16" fill="hold" grpId="0" nodeType="after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p:cTn id="92" dur="100" fill="hold"/>
                                        <p:tgtEl>
                                          <p:spTgt spid="21"/>
                                        </p:tgtEl>
                                        <p:attrNameLst>
                                          <p:attrName>ppt_w</p:attrName>
                                        </p:attrNameLst>
                                      </p:cBhvr>
                                      <p:tavLst>
                                        <p:tav tm="0">
                                          <p:val>
                                            <p:fltVal val="0"/>
                                          </p:val>
                                        </p:tav>
                                        <p:tav tm="100000">
                                          <p:val>
                                            <p:strVal val="#ppt_w"/>
                                          </p:val>
                                        </p:tav>
                                      </p:tavLst>
                                    </p:anim>
                                    <p:anim calcmode="lin" valueType="num">
                                      <p:cBhvr>
                                        <p:cTn id="93" dur="100" fill="hold"/>
                                        <p:tgtEl>
                                          <p:spTgt spid="21"/>
                                        </p:tgtEl>
                                        <p:attrNameLst>
                                          <p:attrName>ppt_h</p:attrName>
                                        </p:attrNameLst>
                                      </p:cBhvr>
                                      <p:tavLst>
                                        <p:tav tm="0">
                                          <p:val>
                                            <p:fltVal val="0"/>
                                          </p:val>
                                        </p:tav>
                                        <p:tav tm="100000">
                                          <p:val>
                                            <p:strVal val="#ppt_h"/>
                                          </p:val>
                                        </p:tav>
                                      </p:tavLst>
                                    </p:anim>
                                    <p:animEffect transition="in" filter="fade">
                                      <p:cBhvr>
                                        <p:cTn id="94" dur="100"/>
                                        <p:tgtEl>
                                          <p:spTgt spid="21"/>
                                        </p:tgtEl>
                                      </p:cBhvr>
                                    </p:animEffect>
                                  </p:childTnLst>
                                </p:cTn>
                              </p:par>
                              <p:par>
                                <p:cTn id="95" presetID="6" presetClass="emph" presetSubtype="0" fill="hold" grpId="1" nodeType="withEffect">
                                  <p:stCondLst>
                                    <p:cond delay="100"/>
                                  </p:stCondLst>
                                  <p:childTnLst>
                                    <p:animScale>
                                      <p:cBhvr>
                                        <p:cTn id="96" dur="100" fill="hold"/>
                                        <p:tgtEl>
                                          <p:spTgt spid="21"/>
                                        </p:tgtEl>
                                      </p:cBhvr>
                                      <p:by x="110000" y="110000"/>
                                    </p:animScale>
                                  </p:childTnLst>
                                </p:cTn>
                              </p:par>
                              <p:par>
                                <p:cTn id="97" presetID="6" presetClass="emph" presetSubtype="0" fill="hold" grpId="2" nodeType="withEffect">
                                  <p:stCondLst>
                                    <p:cond delay="200"/>
                                  </p:stCondLst>
                                  <p:childTnLst>
                                    <p:animScale>
                                      <p:cBhvr>
                                        <p:cTn id="98" dur="200" fill="hold"/>
                                        <p:tgtEl>
                                          <p:spTgt spid="21"/>
                                        </p:tgtEl>
                                      </p:cBhvr>
                                      <p:by x="90000" y="90000"/>
                                    </p:animScale>
                                  </p:childTnLst>
                                </p:cTn>
                              </p:par>
                              <p:par>
                                <p:cTn id="99" presetID="6" presetClass="emph" presetSubtype="0" fill="hold" grpId="3" nodeType="withEffect">
                                  <p:stCondLst>
                                    <p:cond delay="400"/>
                                  </p:stCondLst>
                                  <p:childTnLst>
                                    <p:animScale>
                                      <p:cBhvr>
                                        <p:cTn id="100" dur="100" fill="hold"/>
                                        <p:tgtEl>
                                          <p:spTgt spid="21"/>
                                        </p:tgtEl>
                                      </p:cBhvr>
                                      <p:by x="105000" y="105000"/>
                                    </p:animScale>
                                  </p:childTnLst>
                                </p:cTn>
                              </p:par>
                              <p:par>
                                <p:cTn id="101" presetID="6" presetClass="emph" presetSubtype="0" fill="hold" grpId="4" nodeType="withEffect">
                                  <p:stCondLst>
                                    <p:cond delay="500"/>
                                  </p:stCondLst>
                                  <p:childTnLst>
                                    <p:animScale>
                                      <p:cBhvr>
                                        <p:cTn id="102" dur="200" fill="hold"/>
                                        <p:tgtEl>
                                          <p:spTgt spid="21"/>
                                        </p:tgtEl>
                                      </p:cBhvr>
                                      <p:by x="95000" y="95000"/>
                                    </p:animScale>
                                  </p:childTnLst>
                                </p:cTn>
                              </p:par>
                            </p:childTnLst>
                          </p:cTn>
                        </p:par>
                        <p:par>
                          <p:cTn id="103" fill="hold">
                            <p:stCondLst>
                              <p:cond delay="1500"/>
                            </p:stCondLst>
                            <p:childTnLst>
                              <p:par>
                                <p:cTn id="104" presetID="53" presetClass="entr" presetSubtype="16" fill="hold" grpId="0" nodeType="afterEffect">
                                  <p:stCondLst>
                                    <p:cond delay="0"/>
                                  </p:stCondLst>
                                  <p:childTnLst>
                                    <p:set>
                                      <p:cBhvr>
                                        <p:cTn id="105" dur="1" fill="hold">
                                          <p:stCondLst>
                                            <p:cond delay="0"/>
                                          </p:stCondLst>
                                        </p:cTn>
                                        <p:tgtEl>
                                          <p:spTgt spid="22"/>
                                        </p:tgtEl>
                                        <p:attrNameLst>
                                          <p:attrName>style.visibility</p:attrName>
                                        </p:attrNameLst>
                                      </p:cBhvr>
                                      <p:to>
                                        <p:strVal val="visible"/>
                                      </p:to>
                                    </p:set>
                                    <p:anim calcmode="lin" valueType="num">
                                      <p:cBhvr>
                                        <p:cTn id="106" dur="100" fill="hold"/>
                                        <p:tgtEl>
                                          <p:spTgt spid="22"/>
                                        </p:tgtEl>
                                        <p:attrNameLst>
                                          <p:attrName>ppt_w</p:attrName>
                                        </p:attrNameLst>
                                      </p:cBhvr>
                                      <p:tavLst>
                                        <p:tav tm="0">
                                          <p:val>
                                            <p:fltVal val="0"/>
                                          </p:val>
                                        </p:tav>
                                        <p:tav tm="100000">
                                          <p:val>
                                            <p:strVal val="#ppt_w"/>
                                          </p:val>
                                        </p:tav>
                                      </p:tavLst>
                                    </p:anim>
                                    <p:anim calcmode="lin" valueType="num">
                                      <p:cBhvr>
                                        <p:cTn id="107" dur="100" fill="hold"/>
                                        <p:tgtEl>
                                          <p:spTgt spid="22"/>
                                        </p:tgtEl>
                                        <p:attrNameLst>
                                          <p:attrName>ppt_h</p:attrName>
                                        </p:attrNameLst>
                                      </p:cBhvr>
                                      <p:tavLst>
                                        <p:tav tm="0">
                                          <p:val>
                                            <p:fltVal val="0"/>
                                          </p:val>
                                        </p:tav>
                                        <p:tav tm="100000">
                                          <p:val>
                                            <p:strVal val="#ppt_h"/>
                                          </p:val>
                                        </p:tav>
                                      </p:tavLst>
                                    </p:anim>
                                    <p:animEffect transition="in" filter="fade">
                                      <p:cBhvr>
                                        <p:cTn id="108" dur="100"/>
                                        <p:tgtEl>
                                          <p:spTgt spid="22"/>
                                        </p:tgtEl>
                                      </p:cBhvr>
                                    </p:animEffect>
                                  </p:childTnLst>
                                </p:cTn>
                              </p:par>
                              <p:par>
                                <p:cTn id="109" presetID="6" presetClass="emph" presetSubtype="0" fill="hold" grpId="1" nodeType="withEffect">
                                  <p:stCondLst>
                                    <p:cond delay="100"/>
                                  </p:stCondLst>
                                  <p:childTnLst>
                                    <p:animScale>
                                      <p:cBhvr>
                                        <p:cTn id="110" dur="100" fill="hold"/>
                                        <p:tgtEl>
                                          <p:spTgt spid="22"/>
                                        </p:tgtEl>
                                      </p:cBhvr>
                                      <p:by x="110000" y="110000"/>
                                    </p:animScale>
                                  </p:childTnLst>
                                </p:cTn>
                              </p:par>
                              <p:par>
                                <p:cTn id="111" presetID="6" presetClass="emph" presetSubtype="0" fill="hold" grpId="2" nodeType="withEffect">
                                  <p:stCondLst>
                                    <p:cond delay="200"/>
                                  </p:stCondLst>
                                  <p:childTnLst>
                                    <p:animScale>
                                      <p:cBhvr>
                                        <p:cTn id="112" dur="200" fill="hold"/>
                                        <p:tgtEl>
                                          <p:spTgt spid="22"/>
                                        </p:tgtEl>
                                      </p:cBhvr>
                                      <p:by x="90000" y="90000"/>
                                    </p:animScale>
                                  </p:childTnLst>
                                </p:cTn>
                              </p:par>
                              <p:par>
                                <p:cTn id="113" presetID="6" presetClass="emph" presetSubtype="0" fill="hold" grpId="3" nodeType="withEffect">
                                  <p:stCondLst>
                                    <p:cond delay="400"/>
                                  </p:stCondLst>
                                  <p:childTnLst>
                                    <p:animScale>
                                      <p:cBhvr>
                                        <p:cTn id="114" dur="100" fill="hold"/>
                                        <p:tgtEl>
                                          <p:spTgt spid="22"/>
                                        </p:tgtEl>
                                      </p:cBhvr>
                                      <p:by x="105000" y="105000"/>
                                    </p:animScale>
                                  </p:childTnLst>
                                </p:cTn>
                              </p:par>
                              <p:par>
                                <p:cTn id="115" presetID="6" presetClass="emph" presetSubtype="0" fill="hold" grpId="4" nodeType="withEffect">
                                  <p:stCondLst>
                                    <p:cond delay="500"/>
                                  </p:stCondLst>
                                  <p:childTnLst>
                                    <p:animScale>
                                      <p:cBhvr>
                                        <p:cTn id="116" dur="200" fill="hold"/>
                                        <p:tgtEl>
                                          <p:spTgt spid="22"/>
                                        </p:tgtEl>
                                      </p:cBhvr>
                                      <p:by x="95000" y="95000"/>
                                    </p:animScale>
                                  </p:childTnLst>
                                </p:cTn>
                              </p:par>
                            </p:childTnLst>
                          </p:cTn>
                        </p:par>
                        <p:par>
                          <p:cTn id="117" fill="hold">
                            <p:stCondLst>
                              <p:cond delay="2000"/>
                            </p:stCondLst>
                            <p:childTnLst>
                              <p:par>
                                <p:cTn id="118" presetID="53" presetClass="entr" presetSubtype="16" fill="hold" grpId="0" nodeType="afterEffect">
                                  <p:stCondLst>
                                    <p:cond delay="0"/>
                                  </p:stCondLst>
                                  <p:childTnLst>
                                    <p:set>
                                      <p:cBhvr>
                                        <p:cTn id="119" dur="1" fill="hold">
                                          <p:stCondLst>
                                            <p:cond delay="0"/>
                                          </p:stCondLst>
                                        </p:cTn>
                                        <p:tgtEl>
                                          <p:spTgt spid="20"/>
                                        </p:tgtEl>
                                        <p:attrNameLst>
                                          <p:attrName>style.visibility</p:attrName>
                                        </p:attrNameLst>
                                      </p:cBhvr>
                                      <p:to>
                                        <p:strVal val="visible"/>
                                      </p:to>
                                    </p:set>
                                    <p:anim calcmode="lin" valueType="num">
                                      <p:cBhvr>
                                        <p:cTn id="120" dur="100" fill="hold"/>
                                        <p:tgtEl>
                                          <p:spTgt spid="20"/>
                                        </p:tgtEl>
                                        <p:attrNameLst>
                                          <p:attrName>ppt_w</p:attrName>
                                        </p:attrNameLst>
                                      </p:cBhvr>
                                      <p:tavLst>
                                        <p:tav tm="0">
                                          <p:val>
                                            <p:fltVal val="0"/>
                                          </p:val>
                                        </p:tav>
                                        <p:tav tm="100000">
                                          <p:val>
                                            <p:strVal val="#ppt_w"/>
                                          </p:val>
                                        </p:tav>
                                      </p:tavLst>
                                    </p:anim>
                                    <p:anim calcmode="lin" valueType="num">
                                      <p:cBhvr>
                                        <p:cTn id="121" dur="100" fill="hold"/>
                                        <p:tgtEl>
                                          <p:spTgt spid="20"/>
                                        </p:tgtEl>
                                        <p:attrNameLst>
                                          <p:attrName>ppt_h</p:attrName>
                                        </p:attrNameLst>
                                      </p:cBhvr>
                                      <p:tavLst>
                                        <p:tav tm="0">
                                          <p:val>
                                            <p:fltVal val="0"/>
                                          </p:val>
                                        </p:tav>
                                        <p:tav tm="100000">
                                          <p:val>
                                            <p:strVal val="#ppt_h"/>
                                          </p:val>
                                        </p:tav>
                                      </p:tavLst>
                                    </p:anim>
                                    <p:animEffect transition="in" filter="fade">
                                      <p:cBhvr>
                                        <p:cTn id="122" dur="100"/>
                                        <p:tgtEl>
                                          <p:spTgt spid="20"/>
                                        </p:tgtEl>
                                      </p:cBhvr>
                                    </p:animEffect>
                                  </p:childTnLst>
                                </p:cTn>
                              </p:par>
                              <p:par>
                                <p:cTn id="123" presetID="6" presetClass="emph" presetSubtype="0" fill="hold" grpId="1" nodeType="withEffect">
                                  <p:stCondLst>
                                    <p:cond delay="100"/>
                                  </p:stCondLst>
                                  <p:childTnLst>
                                    <p:animScale>
                                      <p:cBhvr>
                                        <p:cTn id="124" dur="100" fill="hold"/>
                                        <p:tgtEl>
                                          <p:spTgt spid="20"/>
                                        </p:tgtEl>
                                      </p:cBhvr>
                                      <p:by x="110000" y="110000"/>
                                    </p:animScale>
                                  </p:childTnLst>
                                </p:cTn>
                              </p:par>
                              <p:par>
                                <p:cTn id="125" presetID="6" presetClass="emph" presetSubtype="0" fill="hold" grpId="2" nodeType="withEffect">
                                  <p:stCondLst>
                                    <p:cond delay="200"/>
                                  </p:stCondLst>
                                  <p:childTnLst>
                                    <p:animScale>
                                      <p:cBhvr>
                                        <p:cTn id="126" dur="200" fill="hold"/>
                                        <p:tgtEl>
                                          <p:spTgt spid="20"/>
                                        </p:tgtEl>
                                      </p:cBhvr>
                                      <p:by x="90000" y="90000"/>
                                    </p:animScale>
                                  </p:childTnLst>
                                </p:cTn>
                              </p:par>
                              <p:par>
                                <p:cTn id="127" presetID="6" presetClass="emph" presetSubtype="0" fill="hold" grpId="3" nodeType="withEffect">
                                  <p:stCondLst>
                                    <p:cond delay="400"/>
                                  </p:stCondLst>
                                  <p:childTnLst>
                                    <p:animScale>
                                      <p:cBhvr>
                                        <p:cTn id="128" dur="100" fill="hold"/>
                                        <p:tgtEl>
                                          <p:spTgt spid="20"/>
                                        </p:tgtEl>
                                      </p:cBhvr>
                                      <p:by x="105000" y="105000"/>
                                    </p:animScale>
                                  </p:childTnLst>
                                </p:cTn>
                              </p:par>
                              <p:par>
                                <p:cTn id="129" presetID="6" presetClass="emph" presetSubtype="0" fill="hold" grpId="4" nodeType="withEffect">
                                  <p:stCondLst>
                                    <p:cond delay="500"/>
                                  </p:stCondLst>
                                  <p:childTnLst>
                                    <p:animScale>
                                      <p:cBhvr>
                                        <p:cTn id="130" dur="200" fill="hold"/>
                                        <p:tgtEl>
                                          <p:spTgt spid="20"/>
                                        </p:tgtEl>
                                      </p:cBhvr>
                                      <p:by x="95000" y="95000"/>
                                    </p:animScale>
                                  </p:childTnLst>
                                </p:cTn>
                              </p:par>
                            </p:childTnLst>
                          </p:cTn>
                        </p:par>
                        <p:par>
                          <p:cTn id="131" fill="hold">
                            <p:stCondLst>
                              <p:cond delay="2500"/>
                            </p:stCondLst>
                            <p:childTnLst>
                              <p:par>
                                <p:cTn id="132" presetID="53" presetClass="entr" presetSubtype="16" fill="hold" grpId="0" nodeType="afterEffect">
                                  <p:stCondLst>
                                    <p:cond delay="0"/>
                                  </p:stCondLst>
                                  <p:childTnLst>
                                    <p:set>
                                      <p:cBhvr>
                                        <p:cTn id="133" dur="1" fill="hold">
                                          <p:stCondLst>
                                            <p:cond delay="0"/>
                                          </p:stCondLst>
                                        </p:cTn>
                                        <p:tgtEl>
                                          <p:spTgt spid="23"/>
                                        </p:tgtEl>
                                        <p:attrNameLst>
                                          <p:attrName>style.visibility</p:attrName>
                                        </p:attrNameLst>
                                      </p:cBhvr>
                                      <p:to>
                                        <p:strVal val="visible"/>
                                      </p:to>
                                    </p:set>
                                    <p:anim calcmode="lin" valueType="num">
                                      <p:cBhvr>
                                        <p:cTn id="134" dur="100" fill="hold"/>
                                        <p:tgtEl>
                                          <p:spTgt spid="23"/>
                                        </p:tgtEl>
                                        <p:attrNameLst>
                                          <p:attrName>ppt_w</p:attrName>
                                        </p:attrNameLst>
                                      </p:cBhvr>
                                      <p:tavLst>
                                        <p:tav tm="0">
                                          <p:val>
                                            <p:fltVal val="0"/>
                                          </p:val>
                                        </p:tav>
                                        <p:tav tm="100000">
                                          <p:val>
                                            <p:strVal val="#ppt_w"/>
                                          </p:val>
                                        </p:tav>
                                      </p:tavLst>
                                    </p:anim>
                                    <p:anim calcmode="lin" valueType="num">
                                      <p:cBhvr>
                                        <p:cTn id="135" dur="100" fill="hold"/>
                                        <p:tgtEl>
                                          <p:spTgt spid="23"/>
                                        </p:tgtEl>
                                        <p:attrNameLst>
                                          <p:attrName>ppt_h</p:attrName>
                                        </p:attrNameLst>
                                      </p:cBhvr>
                                      <p:tavLst>
                                        <p:tav tm="0">
                                          <p:val>
                                            <p:fltVal val="0"/>
                                          </p:val>
                                        </p:tav>
                                        <p:tav tm="100000">
                                          <p:val>
                                            <p:strVal val="#ppt_h"/>
                                          </p:val>
                                        </p:tav>
                                      </p:tavLst>
                                    </p:anim>
                                    <p:animEffect transition="in" filter="fade">
                                      <p:cBhvr>
                                        <p:cTn id="136" dur="100"/>
                                        <p:tgtEl>
                                          <p:spTgt spid="23"/>
                                        </p:tgtEl>
                                      </p:cBhvr>
                                    </p:animEffect>
                                  </p:childTnLst>
                                </p:cTn>
                              </p:par>
                              <p:par>
                                <p:cTn id="137" presetID="6" presetClass="emph" presetSubtype="0" fill="hold" grpId="1" nodeType="withEffect">
                                  <p:stCondLst>
                                    <p:cond delay="100"/>
                                  </p:stCondLst>
                                  <p:childTnLst>
                                    <p:animScale>
                                      <p:cBhvr>
                                        <p:cTn id="138" dur="100" fill="hold"/>
                                        <p:tgtEl>
                                          <p:spTgt spid="23"/>
                                        </p:tgtEl>
                                      </p:cBhvr>
                                      <p:by x="110000" y="110000"/>
                                    </p:animScale>
                                  </p:childTnLst>
                                </p:cTn>
                              </p:par>
                              <p:par>
                                <p:cTn id="139" presetID="6" presetClass="emph" presetSubtype="0" fill="hold" grpId="2" nodeType="withEffect">
                                  <p:stCondLst>
                                    <p:cond delay="200"/>
                                  </p:stCondLst>
                                  <p:childTnLst>
                                    <p:animScale>
                                      <p:cBhvr>
                                        <p:cTn id="140" dur="200" fill="hold"/>
                                        <p:tgtEl>
                                          <p:spTgt spid="23"/>
                                        </p:tgtEl>
                                      </p:cBhvr>
                                      <p:by x="90000" y="90000"/>
                                    </p:animScale>
                                  </p:childTnLst>
                                </p:cTn>
                              </p:par>
                              <p:par>
                                <p:cTn id="141" presetID="6" presetClass="emph" presetSubtype="0" fill="hold" grpId="3" nodeType="withEffect">
                                  <p:stCondLst>
                                    <p:cond delay="400"/>
                                  </p:stCondLst>
                                  <p:childTnLst>
                                    <p:animScale>
                                      <p:cBhvr>
                                        <p:cTn id="142" dur="100" fill="hold"/>
                                        <p:tgtEl>
                                          <p:spTgt spid="23"/>
                                        </p:tgtEl>
                                      </p:cBhvr>
                                      <p:by x="105000" y="105000"/>
                                    </p:animScale>
                                  </p:childTnLst>
                                </p:cTn>
                              </p:par>
                              <p:par>
                                <p:cTn id="143" presetID="6" presetClass="emph" presetSubtype="0" fill="hold" grpId="4" nodeType="withEffect">
                                  <p:stCondLst>
                                    <p:cond delay="500"/>
                                  </p:stCondLst>
                                  <p:childTnLst>
                                    <p:animScale>
                                      <p:cBhvr>
                                        <p:cTn id="144" dur="200" fill="hold"/>
                                        <p:tgtEl>
                                          <p:spTgt spid="23"/>
                                        </p:tgtEl>
                                      </p:cBhvr>
                                      <p:by x="95000" y="95000"/>
                                    </p:animScale>
                                  </p:childTnLst>
                                </p:cTn>
                              </p:par>
                            </p:childTnLst>
                          </p:cTn>
                        </p:par>
                        <p:par>
                          <p:cTn id="145" fill="hold">
                            <p:stCondLst>
                              <p:cond delay="3000"/>
                            </p:stCondLst>
                            <p:childTnLst>
                              <p:par>
                                <p:cTn id="146" presetID="14" presetClass="entr" presetSubtype="5" fill="hold" nodeType="afterEffect">
                                  <p:stCondLst>
                                    <p:cond delay="0"/>
                                  </p:stCondLst>
                                  <p:childTnLst>
                                    <p:set>
                                      <p:cBhvr>
                                        <p:cTn id="147" dur="1" fill="hold">
                                          <p:stCondLst>
                                            <p:cond delay="0"/>
                                          </p:stCondLst>
                                        </p:cTn>
                                        <p:tgtEl>
                                          <p:spTgt spid="30"/>
                                        </p:tgtEl>
                                        <p:attrNameLst>
                                          <p:attrName>style.visibility</p:attrName>
                                        </p:attrNameLst>
                                      </p:cBhvr>
                                      <p:to>
                                        <p:strVal val="visible"/>
                                      </p:to>
                                    </p:set>
                                    <p:animEffect transition="in" filter="randombar(vertical)">
                                      <p:cBhvr>
                                        <p:cTn id="148" dur="250"/>
                                        <p:tgtEl>
                                          <p:spTgt spid="30"/>
                                        </p:tgtEl>
                                      </p:cBhvr>
                                    </p:animEffect>
                                  </p:childTnLst>
                                </p:cTn>
                              </p:par>
                            </p:childTnLst>
                          </p:cTn>
                        </p:par>
                        <p:par>
                          <p:cTn id="149" fill="hold">
                            <p:stCondLst>
                              <p:cond delay="3500"/>
                            </p:stCondLst>
                            <p:childTnLst>
                              <p:par>
                                <p:cTn id="150" presetID="14" presetClass="entr" presetSubtype="5" fill="hold" nodeType="afterEffect">
                                  <p:stCondLst>
                                    <p:cond delay="0"/>
                                  </p:stCondLst>
                                  <p:childTnLst>
                                    <p:set>
                                      <p:cBhvr>
                                        <p:cTn id="151" dur="1" fill="hold">
                                          <p:stCondLst>
                                            <p:cond delay="0"/>
                                          </p:stCondLst>
                                        </p:cTn>
                                        <p:tgtEl>
                                          <p:spTgt spid="33"/>
                                        </p:tgtEl>
                                        <p:attrNameLst>
                                          <p:attrName>style.visibility</p:attrName>
                                        </p:attrNameLst>
                                      </p:cBhvr>
                                      <p:to>
                                        <p:strVal val="visible"/>
                                      </p:to>
                                    </p:set>
                                    <p:animEffect transition="in" filter="randombar(vertical)">
                                      <p:cBhvr>
                                        <p:cTn id="152" dur="250"/>
                                        <p:tgtEl>
                                          <p:spTgt spid="33"/>
                                        </p:tgtEl>
                                      </p:cBhvr>
                                    </p:animEffect>
                                  </p:childTnLst>
                                </p:cTn>
                              </p:par>
                            </p:childTnLst>
                          </p:cTn>
                        </p:par>
                        <p:par>
                          <p:cTn id="153" fill="hold">
                            <p:stCondLst>
                              <p:cond delay="4000"/>
                            </p:stCondLst>
                            <p:childTnLst>
                              <p:par>
                                <p:cTn id="154" presetID="14" presetClass="entr" presetSubtype="5" fill="hold" nodeType="afterEffect">
                                  <p:stCondLst>
                                    <p:cond delay="0"/>
                                  </p:stCondLst>
                                  <p:childTnLst>
                                    <p:set>
                                      <p:cBhvr>
                                        <p:cTn id="155" dur="1" fill="hold">
                                          <p:stCondLst>
                                            <p:cond delay="0"/>
                                          </p:stCondLst>
                                        </p:cTn>
                                        <p:tgtEl>
                                          <p:spTgt spid="24"/>
                                        </p:tgtEl>
                                        <p:attrNameLst>
                                          <p:attrName>style.visibility</p:attrName>
                                        </p:attrNameLst>
                                      </p:cBhvr>
                                      <p:to>
                                        <p:strVal val="visible"/>
                                      </p:to>
                                    </p:set>
                                    <p:animEffect transition="in" filter="randombar(vertical)">
                                      <p:cBhvr>
                                        <p:cTn id="156" dur="250"/>
                                        <p:tgtEl>
                                          <p:spTgt spid="24"/>
                                        </p:tgtEl>
                                      </p:cBhvr>
                                    </p:animEffect>
                                  </p:childTnLst>
                                </p:cTn>
                              </p:par>
                            </p:childTnLst>
                          </p:cTn>
                        </p:par>
                        <p:par>
                          <p:cTn id="157" fill="hold">
                            <p:stCondLst>
                              <p:cond delay="4500"/>
                            </p:stCondLst>
                            <p:childTnLst>
                              <p:par>
                                <p:cTn id="158" presetID="14" presetClass="entr" presetSubtype="5" fill="hold" nodeType="afterEffect">
                                  <p:stCondLst>
                                    <p:cond delay="0"/>
                                  </p:stCondLst>
                                  <p:childTnLst>
                                    <p:set>
                                      <p:cBhvr>
                                        <p:cTn id="159" dur="1" fill="hold">
                                          <p:stCondLst>
                                            <p:cond delay="0"/>
                                          </p:stCondLst>
                                        </p:cTn>
                                        <p:tgtEl>
                                          <p:spTgt spid="27"/>
                                        </p:tgtEl>
                                        <p:attrNameLst>
                                          <p:attrName>style.visibility</p:attrName>
                                        </p:attrNameLst>
                                      </p:cBhvr>
                                      <p:to>
                                        <p:strVal val="visible"/>
                                      </p:to>
                                    </p:set>
                                    <p:animEffect transition="in" filter="randombar(vertical)">
                                      <p:cBhvr>
                                        <p:cTn id="160" dur="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5" grpId="0" animBg="1"/>
      <p:bldP spid="6" grpId="0" animBg="1"/>
      <p:bldP spid="7" grpId="0"/>
      <p:bldP spid="8" grpId="0" animBg="1"/>
      <p:bldP spid="9" grpId="0" animBg="1"/>
      <p:bldP spid="10" grpId="0" animBg="1"/>
      <p:bldP spid="11" grpId="0"/>
      <p:bldP spid="12" grpId="0" animBg="1"/>
      <p:bldP spid="13" grpId="0" animBg="1"/>
      <p:bldP spid="14" grpId="0" animBg="1"/>
      <p:bldP spid="15" grpId="0"/>
      <p:bldP spid="16" grpId="0" animBg="1"/>
      <p:bldP spid="17" grpId="0" animBg="1"/>
      <p:bldP spid="18" grpId="0" animBg="1"/>
      <p:bldP spid="19" grpId="0"/>
      <p:bldP spid="20" grpId="0" animBg="1"/>
      <p:bldP spid="20" grpId="1" animBg="1"/>
      <p:bldP spid="20" grpId="2" animBg="1"/>
      <p:bldP spid="20" grpId="3" animBg="1"/>
      <p:bldP spid="20" grpId="4" animBg="1"/>
      <p:bldP spid="21" grpId="0" animBg="1"/>
      <p:bldP spid="21" grpId="1" animBg="1"/>
      <p:bldP spid="21" grpId="2" animBg="1"/>
      <p:bldP spid="21" grpId="3" animBg="1"/>
      <p:bldP spid="21" grpId="4" animBg="1"/>
      <p:bldP spid="22" grpId="0" animBg="1"/>
      <p:bldP spid="22" grpId="1" animBg="1"/>
      <p:bldP spid="22" grpId="2" animBg="1"/>
      <p:bldP spid="22" grpId="3" animBg="1"/>
      <p:bldP spid="22" grpId="4" animBg="1"/>
      <p:bldP spid="23" grpId="0" animBg="1"/>
      <p:bldP spid="23" grpId="1" animBg="1"/>
      <p:bldP spid="23" grpId="2" animBg="1"/>
      <p:bldP spid="23" grpId="3" animBg="1"/>
      <p:bldP spid="23" grpId="4"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TextBox 2"/>
          <p:cNvSpPr txBox="1"/>
          <p:nvPr/>
        </p:nvSpPr>
        <p:spPr>
          <a:xfrm>
            <a:off x="4922580" y="1397976"/>
            <a:ext cx="3017306" cy="577081"/>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ts val="1500"/>
              </a:lnSpc>
            </a:pPr>
            <a:r>
              <a:rPr lang="zh-CN" altLang="en-US" b="0" dirty="0">
                <a:solidFill>
                  <a:schemeClr val="tx1">
                    <a:lumMod val="75000"/>
                    <a:lumOff val="25000"/>
                  </a:schemeClr>
                </a:solidFill>
              </a:rPr>
              <a:t>点击输入简要文字内容，文字内容需概括精炼，不用多余的文字修饰，言简意赅的说明分</a:t>
            </a:r>
            <a:r>
              <a:rPr lang="zh-CN" altLang="en-US" b="0">
                <a:solidFill>
                  <a:schemeClr val="tx1">
                    <a:lumMod val="75000"/>
                    <a:lumOff val="25000"/>
                  </a:schemeClr>
                </a:solidFill>
              </a:rPr>
              <a:t>项内容专业</a:t>
            </a:r>
            <a:r>
              <a:rPr lang="zh-CN" altLang="en-US" b="0" dirty="0">
                <a:solidFill>
                  <a:schemeClr val="tx1">
                    <a:lumMod val="75000"/>
                    <a:lumOff val="25000"/>
                  </a:schemeClr>
                </a:solidFill>
              </a:rPr>
              <a:t>设计</a:t>
            </a:r>
            <a:r>
              <a:rPr lang="en-US" altLang="zh-CN" b="0" dirty="0">
                <a:solidFill>
                  <a:schemeClr val="tx1">
                    <a:lumMod val="75000"/>
                    <a:lumOff val="25000"/>
                  </a:schemeClr>
                </a:solidFill>
              </a:rPr>
              <a:t>……</a:t>
            </a:r>
          </a:p>
        </p:txBody>
      </p:sp>
      <p:sp>
        <p:nvSpPr>
          <p:cNvPr id="5" name="Freeform 7"/>
          <p:cNvSpPr/>
          <p:nvPr/>
        </p:nvSpPr>
        <p:spPr bwMode="auto">
          <a:xfrm>
            <a:off x="2571924" y="1251157"/>
            <a:ext cx="1169988" cy="1176338"/>
          </a:xfrm>
          <a:custGeom>
            <a:avLst/>
            <a:gdLst>
              <a:gd name="T0" fmla="*/ 946 w 3906"/>
              <a:gd name="T1" fmla="*/ 0 h 3912"/>
              <a:gd name="T2" fmla="*/ 3906 w 3906"/>
              <a:gd name="T3" fmla="*/ 2964 h 3912"/>
              <a:gd name="T4" fmla="*/ 1613 w 3906"/>
              <a:gd name="T5" fmla="*/ 3912 h 3912"/>
              <a:gd name="T6" fmla="*/ 0 w 3906"/>
              <a:gd name="T7" fmla="*/ 2278 h 3912"/>
              <a:gd name="T8" fmla="*/ 946 w 3906"/>
              <a:gd name="T9" fmla="*/ 0 h 3912"/>
            </a:gdLst>
            <a:ahLst/>
            <a:cxnLst>
              <a:cxn ang="0">
                <a:pos x="T0" y="T1"/>
              </a:cxn>
              <a:cxn ang="0">
                <a:pos x="T2" y="T3"/>
              </a:cxn>
              <a:cxn ang="0">
                <a:pos x="T4" y="T5"/>
              </a:cxn>
              <a:cxn ang="0">
                <a:pos x="T6" y="T7"/>
              </a:cxn>
              <a:cxn ang="0">
                <a:pos x="T8" y="T9"/>
              </a:cxn>
            </a:cxnLst>
            <a:rect l="0" t="0" r="r" b="b"/>
            <a:pathLst>
              <a:path w="3906" h="3912">
                <a:moveTo>
                  <a:pt x="946" y="0"/>
                </a:moveTo>
                <a:cubicBezTo>
                  <a:pt x="2215" y="582"/>
                  <a:pt x="3286" y="1605"/>
                  <a:pt x="3906" y="2964"/>
                </a:cubicBezTo>
                <a:lnTo>
                  <a:pt x="1613" y="3912"/>
                </a:lnTo>
                <a:cubicBezTo>
                  <a:pt x="1257" y="3181"/>
                  <a:pt x="681" y="2620"/>
                  <a:pt x="0" y="2278"/>
                </a:cubicBezTo>
                <a:lnTo>
                  <a:pt x="946" y="0"/>
                </a:lnTo>
                <a:close/>
              </a:path>
            </a:pathLst>
          </a:custGeom>
          <a:gradFill flip="none" rotWithShape="1">
            <a:gsLst>
              <a:gs pos="55000">
                <a:srgbClr val="E7E7E7"/>
              </a:gs>
              <a:gs pos="0">
                <a:schemeClr val="bg1"/>
              </a:gs>
              <a:gs pos="100000">
                <a:schemeClr val="bg1">
                  <a:lumMod val="75000"/>
                </a:schemeClr>
              </a:gs>
            </a:gsLst>
            <a:path path="circle">
              <a:fillToRect t="100000" r="100000"/>
            </a:path>
            <a:tileRect l="-100000" b="-100000"/>
          </a:gradFill>
          <a:ln w="19050">
            <a:gradFill flip="none" rotWithShape="1">
              <a:gsLst>
                <a:gs pos="0">
                  <a:schemeClr val="bg1">
                    <a:lumMod val="75000"/>
                  </a:schemeClr>
                </a:gs>
                <a:gs pos="100000">
                  <a:schemeClr val="bg1"/>
                </a:gs>
              </a:gsLst>
              <a:lin ang="18900000" scaled="1"/>
              <a:tileRect/>
            </a:gradFill>
            <a:miter lim="800000"/>
          </a:ln>
          <a:effectLst>
            <a:outerShdw blurRad="203200" dist="1016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solidFill>
                <a:srgbClr val="0070C0"/>
              </a:solidFill>
              <a:latin typeface="+mn-lt"/>
              <a:ea typeface="+mn-ea"/>
            </a:endParaRPr>
          </a:p>
        </p:txBody>
      </p:sp>
      <p:sp>
        <p:nvSpPr>
          <p:cNvPr id="6" name="Oval 8"/>
          <p:cNvSpPr>
            <a:spLocks noChangeArrowheads="1"/>
          </p:cNvSpPr>
          <p:nvPr/>
        </p:nvSpPr>
        <p:spPr bwMode="auto">
          <a:xfrm>
            <a:off x="1187625" y="1975056"/>
            <a:ext cx="1831975" cy="1836738"/>
          </a:xfrm>
          <a:prstGeom prst="ellipse">
            <a:avLst/>
          </a:prstGeom>
          <a:gradFill flip="none" rotWithShape="1">
            <a:gsLst>
              <a:gs pos="0">
                <a:schemeClr val="bg1">
                  <a:lumMod val="85000"/>
                </a:schemeClr>
              </a:gs>
              <a:gs pos="100000">
                <a:schemeClr val="bg1"/>
              </a:gs>
            </a:gsLst>
            <a:lin ang="8100000" scaled="1"/>
            <a:tileRect/>
          </a:gradFill>
          <a:ln w="31750">
            <a:gradFill flip="none" rotWithShape="1">
              <a:gsLst>
                <a:gs pos="0">
                  <a:schemeClr val="bg1">
                    <a:lumMod val="75000"/>
                  </a:schemeClr>
                </a:gs>
                <a:gs pos="100000">
                  <a:schemeClr val="bg1"/>
                </a:gs>
              </a:gsLst>
              <a:lin ang="18900000" scaled="1"/>
              <a:tileRect/>
            </a:gradFill>
            <a:miter lim="800000"/>
          </a:ln>
          <a:effectLst>
            <a:outerShdw blurRad="203200" dist="1016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solidFill>
                <a:srgbClr val="0070C0"/>
              </a:solidFill>
            </a:endParaRPr>
          </a:p>
        </p:txBody>
      </p:sp>
      <p:cxnSp>
        <p:nvCxnSpPr>
          <p:cNvPr id="7" name="直接连接符 6"/>
          <p:cNvCxnSpPr/>
          <p:nvPr/>
        </p:nvCxnSpPr>
        <p:spPr>
          <a:xfrm>
            <a:off x="3410412" y="1679731"/>
            <a:ext cx="1395064" cy="0"/>
          </a:xfrm>
          <a:prstGeom prst="line">
            <a:avLst/>
          </a:prstGeom>
          <a:ln w="6350">
            <a:solidFill>
              <a:schemeClr val="tx1">
                <a:lumMod val="65000"/>
                <a:lumOff val="35000"/>
              </a:schemeClr>
            </a:solidFill>
            <a:prstDash val="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395727" y="2662594"/>
            <a:ext cx="1415773" cy="461665"/>
          </a:xfrm>
          <a:prstGeom prst="rect">
            <a:avLst/>
          </a:prstGeom>
          <a:noFill/>
        </p:spPr>
        <p:txBody>
          <a:bodyPr wrap="none" lIns="91438" tIns="45719" rIns="91438" bIns="45719">
            <a:spAutoFit/>
          </a:bodyPr>
          <a:lstStyle/>
          <a:p>
            <a:pPr algn="ctr">
              <a:defRPr/>
            </a:pPr>
            <a:r>
              <a:rPr lang="zh-CN" altLang="en-US" sz="2400" b="1">
                <a:solidFill>
                  <a:srgbClr val="0070C0"/>
                </a:solidFill>
                <a:latin typeface="微软雅黑" panose="020B0503020204020204" pitchFamily="34" charset="-122"/>
                <a:ea typeface="微软雅黑" panose="020B0503020204020204" pitchFamily="34" charset="-122"/>
              </a:rPr>
              <a:t>填写标题</a:t>
            </a:r>
            <a:endParaRPr lang="zh-CN" altLang="en-US" sz="2400" b="1" dirty="0">
              <a:solidFill>
                <a:srgbClr val="0070C0"/>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2804430" y="1651037"/>
            <a:ext cx="584995" cy="492443"/>
          </a:xfrm>
          <a:prstGeom prst="rect">
            <a:avLst/>
          </a:prstGeom>
          <a:noFill/>
        </p:spPr>
        <p:txBody>
          <a:bodyPr wrap="square" lIns="0" tIns="0" rIns="0" bIns="0">
            <a:spAutoFit/>
          </a:bodyPr>
          <a:lstStyle/>
          <a:p>
            <a:pPr algn="ctr">
              <a:defRPr/>
            </a:pPr>
            <a:r>
              <a:rPr lang="zh-CN" altLang="en-US" sz="1600">
                <a:solidFill>
                  <a:srgbClr val="0070C0"/>
                </a:solidFill>
                <a:latin typeface="微软雅黑" panose="020B0503020204020204" pitchFamily="34" charset="-122"/>
                <a:ea typeface="微软雅黑" panose="020B0503020204020204" pitchFamily="34" charset="-122"/>
              </a:rPr>
              <a:t>亮点之一</a:t>
            </a:r>
            <a:endParaRPr lang="zh-CN" altLang="en-US" sz="1600" dirty="0">
              <a:solidFill>
                <a:srgbClr val="0070C0"/>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4922580" y="2611669"/>
            <a:ext cx="3017306" cy="577081"/>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ts val="1500"/>
              </a:lnSpc>
            </a:pPr>
            <a:r>
              <a:rPr lang="zh-CN" altLang="en-US" b="0" dirty="0">
                <a:solidFill>
                  <a:schemeClr val="tx1">
                    <a:lumMod val="75000"/>
                    <a:lumOff val="25000"/>
                  </a:schemeClr>
                </a:solidFill>
              </a:rPr>
              <a:t>点击输入简要文字内容，文字内容需概括精炼，不用多余的文字修饰，言简意赅的说明分</a:t>
            </a:r>
            <a:r>
              <a:rPr lang="zh-CN" altLang="en-US" b="0">
                <a:solidFill>
                  <a:schemeClr val="tx1">
                    <a:lumMod val="75000"/>
                    <a:lumOff val="25000"/>
                  </a:schemeClr>
                </a:solidFill>
              </a:rPr>
              <a:t>项内容专业</a:t>
            </a:r>
            <a:r>
              <a:rPr lang="zh-CN" altLang="en-US" b="0" dirty="0">
                <a:solidFill>
                  <a:schemeClr val="tx1">
                    <a:lumMod val="75000"/>
                    <a:lumOff val="25000"/>
                  </a:schemeClr>
                </a:solidFill>
              </a:rPr>
              <a:t>设计</a:t>
            </a:r>
            <a:r>
              <a:rPr lang="en-US" altLang="zh-CN" b="0" dirty="0">
                <a:solidFill>
                  <a:schemeClr val="tx1">
                    <a:lumMod val="75000"/>
                    <a:lumOff val="25000"/>
                  </a:schemeClr>
                </a:solidFill>
              </a:rPr>
              <a:t>……</a:t>
            </a:r>
          </a:p>
        </p:txBody>
      </p:sp>
      <p:sp>
        <p:nvSpPr>
          <p:cNvPr id="11" name="Freeform 6"/>
          <p:cNvSpPr/>
          <p:nvPr/>
        </p:nvSpPr>
        <p:spPr bwMode="auto">
          <a:xfrm>
            <a:off x="3105325" y="2265570"/>
            <a:ext cx="844550" cy="1258888"/>
          </a:xfrm>
          <a:custGeom>
            <a:avLst/>
            <a:gdLst>
              <a:gd name="T0" fmla="*/ 2294 w 2814"/>
              <a:gd name="T1" fmla="*/ 0 h 4189"/>
              <a:gd name="T2" fmla="*/ 2290 w 2814"/>
              <a:gd name="T3" fmla="*/ 4189 h 4189"/>
              <a:gd name="T4" fmla="*/ 12 w 2814"/>
              <a:gd name="T5" fmla="*/ 3244 h 4189"/>
              <a:gd name="T6" fmla="*/ 0 w 2814"/>
              <a:gd name="T7" fmla="*/ 948 h 4189"/>
              <a:gd name="T8" fmla="*/ 2294 w 2814"/>
              <a:gd name="T9" fmla="*/ 0 h 4189"/>
            </a:gdLst>
            <a:ahLst/>
            <a:cxnLst>
              <a:cxn ang="0">
                <a:pos x="T0" y="T1"/>
              </a:cxn>
              <a:cxn ang="0">
                <a:pos x="T2" y="T3"/>
              </a:cxn>
              <a:cxn ang="0">
                <a:pos x="T4" y="T5"/>
              </a:cxn>
              <a:cxn ang="0">
                <a:pos x="T6" y="T7"/>
              </a:cxn>
              <a:cxn ang="0">
                <a:pos x="T8" y="T9"/>
              </a:cxn>
            </a:cxnLst>
            <a:rect l="0" t="0" r="r" b="b"/>
            <a:pathLst>
              <a:path w="2814" h="4189">
                <a:moveTo>
                  <a:pt x="2294" y="0"/>
                </a:moveTo>
                <a:cubicBezTo>
                  <a:pt x="2814" y="1401"/>
                  <a:pt x="2778" y="2881"/>
                  <a:pt x="2290" y="4189"/>
                </a:cubicBezTo>
                <a:lnTo>
                  <a:pt x="12" y="3244"/>
                </a:lnTo>
                <a:cubicBezTo>
                  <a:pt x="253" y="2522"/>
                  <a:pt x="265" y="1717"/>
                  <a:pt x="0" y="948"/>
                </a:cubicBezTo>
                <a:lnTo>
                  <a:pt x="2294" y="0"/>
                </a:lnTo>
                <a:close/>
              </a:path>
            </a:pathLst>
          </a:custGeom>
          <a:gradFill flip="none" rotWithShape="1">
            <a:gsLst>
              <a:gs pos="55000">
                <a:srgbClr val="E7E7E7"/>
              </a:gs>
              <a:gs pos="0">
                <a:schemeClr val="bg1"/>
              </a:gs>
              <a:gs pos="100000">
                <a:schemeClr val="bg1">
                  <a:lumMod val="75000"/>
                </a:schemeClr>
              </a:gs>
            </a:gsLst>
            <a:path path="circle">
              <a:fillToRect t="100000" r="100000"/>
            </a:path>
            <a:tileRect l="-100000" b="-100000"/>
          </a:gradFill>
          <a:ln w="19050">
            <a:gradFill flip="none" rotWithShape="1">
              <a:gsLst>
                <a:gs pos="0">
                  <a:schemeClr val="bg1">
                    <a:lumMod val="75000"/>
                  </a:schemeClr>
                </a:gs>
                <a:gs pos="100000">
                  <a:schemeClr val="bg1"/>
                </a:gs>
              </a:gsLst>
              <a:lin ang="18900000" scaled="1"/>
              <a:tileRect/>
            </a:gradFill>
            <a:miter lim="800000"/>
          </a:ln>
          <a:effectLst>
            <a:outerShdw blurRad="203200" dist="1016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solidFill>
                <a:srgbClr val="0070C0"/>
              </a:solidFill>
              <a:latin typeface="+mn-lt"/>
              <a:ea typeface="+mn-ea"/>
            </a:endParaRPr>
          </a:p>
        </p:txBody>
      </p:sp>
      <p:cxnSp>
        <p:nvCxnSpPr>
          <p:cNvPr id="12" name="直接连接符 11"/>
          <p:cNvCxnSpPr/>
          <p:nvPr/>
        </p:nvCxnSpPr>
        <p:spPr>
          <a:xfrm>
            <a:off x="3885121" y="2895013"/>
            <a:ext cx="920354" cy="0"/>
          </a:xfrm>
          <a:prstGeom prst="line">
            <a:avLst/>
          </a:prstGeom>
          <a:ln w="6350">
            <a:solidFill>
              <a:schemeClr val="tx1">
                <a:lumMod val="65000"/>
                <a:lumOff val="35000"/>
              </a:schemeClr>
            </a:solidFill>
            <a:prstDash val="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235102" y="2664795"/>
            <a:ext cx="584995" cy="492443"/>
          </a:xfrm>
          <a:prstGeom prst="rect">
            <a:avLst/>
          </a:prstGeom>
          <a:noFill/>
        </p:spPr>
        <p:txBody>
          <a:bodyPr wrap="square" lIns="0" tIns="0" rIns="0" bIns="0">
            <a:spAutoFit/>
          </a:bodyPr>
          <a:lstStyle/>
          <a:p>
            <a:pPr algn="ctr">
              <a:defRPr/>
            </a:pPr>
            <a:r>
              <a:rPr lang="zh-CN" altLang="en-US" sz="1600">
                <a:solidFill>
                  <a:srgbClr val="0070C0"/>
                </a:solidFill>
                <a:latin typeface="微软雅黑" panose="020B0503020204020204" pitchFamily="34" charset="-122"/>
                <a:ea typeface="微软雅黑" panose="020B0503020204020204" pitchFamily="34" charset="-122"/>
              </a:rPr>
              <a:t>亮点之二</a:t>
            </a:r>
            <a:endParaRPr lang="zh-CN" altLang="en-US" sz="1600" dirty="0">
              <a:solidFill>
                <a:srgbClr val="0070C0"/>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4922580" y="3824512"/>
            <a:ext cx="3017306" cy="577081"/>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ts val="1500"/>
              </a:lnSpc>
            </a:pPr>
            <a:r>
              <a:rPr lang="zh-CN" altLang="en-US" b="0" dirty="0">
                <a:solidFill>
                  <a:schemeClr val="tx1">
                    <a:lumMod val="75000"/>
                    <a:lumOff val="25000"/>
                  </a:schemeClr>
                </a:solidFill>
              </a:rPr>
              <a:t>点击输入简要文字内容，文字内容需概括精炼，不用多余的文字修饰，言简意赅的说明分</a:t>
            </a:r>
            <a:r>
              <a:rPr lang="zh-CN" altLang="en-US" b="0">
                <a:solidFill>
                  <a:schemeClr val="tx1">
                    <a:lumMod val="75000"/>
                    <a:lumOff val="25000"/>
                  </a:schemeClr>
                </a:solidFill>
              </a:rPr>
              <a:t>项内容专业</a:t>
            </a:r>
            <a:r>
              <a:rPr lang="zh-CN" altLang="en-US" b="0" dirty="0">
                <a:solidFill>
                  <a:schemeClr val="tx1">
                    <a:lumMod val="75000"/>
                    <a:lumOff val="25000"/>
                  </a:schemeClr>
                </a:solidFill>
              </a:rPr>
              <a:t>设计</a:t>
            </a:r>
            <a:r>
              <a:rPr lang="en-US" altLang="zh-CN" b="0" dirty="0">
                <a:solidFill>
                  <a:schemeClr val="tx1">
                    <a:lumMod val="75000"/>
                    <a:lumOff val="25000"/>
                  </a:schemeClr>
                </a:solidFill>
              </a:rPr>
              <a:t>……</a:t>
            </a:r>
          </a:p>
        </p:txBody>
      </p:sp>
      <p:sp>
        <p:nvSpPr>
          <p:cNvPr id="15" name="Freeform 5"/>
          <p:cNvSpPr/>
          <p:nvPr/>
        </p:nvSpPr>
        <p:spPr bwMode="auto">
          <a:xfrm>
            <a:off x="2571925" y="3362532"/>
            <a:ext cx="1168400" cy="1173163"/>
          </a:xfrm>
          <a:custGeom>
            <a:avLst/>
            <a:gdLst>
              <a:gd name="T0" fmla="*/ 3898 w 3898"/>
              <a:gd name="T1" fmla="*/ 944 h 3904"/>
              <a:gd name="T2" fmla="*/ 934 w 3898"/>
              <a:gd name="T3" fmla="*/ 3904 h 3904"/>
              <a:gd name="T4" fmla="*/ 0 w 3898"/>
              <a:gd name="T5" fmla="*/ 1642 h 3904"/>
              <a:gd name="T6" fmla="*/ 1624 w 3898"/>
              <a:gd name="T7" fmla="*/ 0 h 3904"/>
              <a:gd name="T8" fmla="*/ 3898 w 3898"/>
              <a:gd name="T9" fmla="*/ 944 h 3904"/>
            </a:gdLst>
            <a:ahLst/>
            <a:cxnLst>
              <a:cxn ang="0">
                <a:pos x="T0" y="T1"/>
              </a:cxn>
              <a:cxn ang="0">
                <a:pos x="T2" y="T3"/>
              </a:cxn>
              <a:cxn ang="0">
                <a:pos x="T4" y="T5"/>
              </a:cxn>
              <a:cxn ang="0">
                <a:pos x="T6" y="T7"/>
              </a:cxn>
              <a:cxn ang="0">
                <a:pos x="T8" y="T9"/>
              </a:cxn>
            </a:cxnLst>
            <a:rect l="0" t="0" r="r" b="b"/>
            <a:pathLst>
              <a:path w="3898" h="3904">
                <a:moveTo>
                  <a:pt x="3898" y="944"/>
                </a:moveTo>
                <a:cubicBezTo>
                  <a:pt x="3316" y="2213"/>
                  <a:pt x="2294" y="3284"/>
                  <a:pt x="934" y="3904"/>
                </a:cubicBezTo>
                <a:lnTo>
                  <a:pt x="0" y="1642"/>
                </a:lnTo>
                <a:cubicBezTo>
                  <a:pt x="734" y="1284"/>
                  <a:pt x="1292" y="696"/>
                  <a:pt x="1624" y="0"/>
                </a:cubicBezTo>
                <a:lnTo>
                  <a:pt x="3898" y="944"/>
                </a:lnTo>
                <a:close/>
              </a:path>
            </a:pathLst>
          </a:custGeom>
          <a:gradFill flip="none" rotWithShape="1">
            <a:gsLst>
              <a:gs pos="55000">
                <a:srgbClr val="E7E7E7"/>
              </a:gs>
              <a:gs pos="0">
                <a:schemeClr val="bg1"/>
              </a:gs>
              <a:gs pos="100000">
                <a:schemeClr val="bg1">
                  <a:lumMod val="75000"/>
                </a:schemeClr>
              </a:gs>
            </a:gsLst>
            <a:path path="circle">
              <a:fillToRect t="100000" r="100000"/>
            </a:path>
            <a:tileRect l="-100000" b="-100000"/>
          </a:gradFill>
          <a:ln w="19050">
            <a:gradFill flip="none" rotWithShape="1">
              <a:gsLst>
                <a:gs pos="0">
                  <a:schemeClr val="bg1">
                    <a:lumMod val="75000"/>
                  </a:schemeClr>
                </a:gs>
                <a:gs pos="100000">
                  <a:schemeClr val="bg1"/>
                </a:gs>
              </a:gsLst>
              <a:lin ang="18900000" scaled="1"/>
              <a:tileRect/>
            </a:gradFill>
            <a:miter lim="800000"/>
          </a:ln>
          <a:effectLst>
            <a:outerShdw blurRad="203200" dist="1016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solidFill>
                <a:srgbClr val="0070C0"/>
              </a:solidFill>
              <a:latin typeface="+mn-lt"/>
              <a:ea typeface="+mn-ea"/>
            </a:endParaRPr>
          </a:p>
        </p:txBody>
      </p:sp>
      <p:cxnSp>
        <p:nvCxnSpPr>
          <p:cNvPr id="16" name="直接连接符 15"/>
          <p:cNvCxnSpPr/>
          <p:nvPr/>
        </p:nvCxnSpPr>
        <p:spPr>
          <a:xfrm>
            <a:off x="3423727" y="4106267"/>
            <a:ext cx="1381749" cy="0"/>
          </a:xfrm>
          <a:prstGeom prst="line">
            <a:avLst/>
          </a:prstGeom>
          <a:ln w="6350">
            <a:solidFill>
              <a:schemeClr val="tx1">
                <a:lumMod val="65000"/>
                <a:lumOff val="35000"/>
              </a:schemeClr>
            </a:solidFill>
            <a:prstDash val="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804430" y="3667685"/>
            <a:ext cx="584995" cy="492443"/>
          </a:xfrm>
          <a:prstGeom prst="rect">
            <a:avLst/>
          </a:prstGeom>
          <a:noFill/>
        </p:spPr>
        <p:txBody>
          <a:bodyPr wrap="square" lIns="0" tIns="0" rIns="0" bIns="0">
            <a:spAutoFit/>
          </a:bodyPr>
          <a:lstStyle/>
          <a:p>
            <a:pPr algn="ctr">
              <a:defRPr/>
            </a:pPr>
            <a:r>
              <a:rPr lang="zh-CN" altLang="en-US" sz="1600">
                <a:solidFill>
                  <a:srgbClr val="0070C0"/>
                </a:solidFill>
                <a:latin typeface="微软雅黑" panose="020B0503020204020204" pitchFamily="34" charset="-122"/>
                <a:ea typeface="微软雅黑" panose="020B0503020204020204" pitchFamily="34" charset="-122"/>
              </a:rPr>
              <a:t>亮点之三</a:t>
            </a:r>
            <a:endParaRPr lang="zh-CN" altLang="en-US" sz="1600" dirty="0">
              <a:solidFill>
                <a:srgbClr val="0070C0"/>
              </a:solidFill>
              <a:latin typeface="微软雅黑" panose="020B0503020204020204" pitchFamily="34" charset="-122"/>
              <a:ea typeface="微软雅黑" panose="020B0503020204020204"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52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anim calcmode="lin" valueType="num">
                                      <p:cBhvr>
                                        <p:cTn id="15" dur="500" fill="hold"/>
                                        <p:tgtEl>
                                          <p:spTgt spid="6"/>
                                        </p:tgtEl>
                                        <p:attrNameLst>
                                          <p:attrName>ppt_x</p:attrName>
                                        </p:attrNameLst>
                                      </p:cBhvr>
                                      <p:tavLst>
                                        <p:tav tm="0">
                                          <p:val>
                                            <p:fltVal val="0.5"/>
                                          </p:val>
                                        </p:tav>
                                        <p:tav tm="100000">
                                          <p:val>
                                            <p:strVal val="#ppt_x"/>
                                          </p:val>
                                        </p:tav>
                                      </p:tavLst>
                                    </p:anim>
                                    <p:anim calcmode="lin" valueType="num">
                                      <p:cBhvr>
                                        <p:cTn id="16" dur="500" fill="hold"/>
                                        <p:tgtEl>
                                          <p:spTgt spid="6"/>
                                        </p:tgtEl>
                                        <p:attrNameLst>
                                          <p:attrName>ppt_y</p:attrName>
                                        </p:attrNameLst>
                                      </p:cBhvr>
                                      <p:tavLst>
                                        <p:tav tm="0">
                                          <p:val>
                                            <p:fltVal val="0.5"/>
                                          </p:val>
                                        </p:tav>
                                        <p:tav tm="100000">
                                          <p:val>
                                            <p:strVal val="#ppt_y"/>
                                          </p:val>
                                        </p:tav>
                                      </p:tavLst>
                                    </p:anim>
                                  </p:childTnLst>
                                </p:cTn>
                              </p:par>
                              <p:par>
                                <p:cTn id="17" presetID="53" presetClass="entr" presetSubtype="528"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anim calcmode="lin" valueType="num">
                                      <p:cBhvr>
                                        <p:cTn id="22" dur="500" fill="hold"/>
                                        <p:tgtEl>
                                          <p:spTgt spid="8"/>
                                        </p:tgtEl>
                                        <p:attrNameLst>
                                          <p:attrName>ppt_x</p:attrName>
                                        </p:attrNameLst>
                                      </p:cBhvr>
                                      <p:tavLst>
                                        <p:tav tm="0">
                                          <p:val>
                                            <p:fltVal val="0.5"/>
                                          </p:val>
                                        </p:tav>
                                        <p:tav tm="100000">
                                          <p:val>
                                            <p:strVal val="#ppt_x"/>
                                          </p:val>
                                        </p:tav>
                                      </p:tavLst>
                                    </p:anim>
                                    <p:anim calcmode="lin" valueType="num">
                                      <p:cBhvr>
                                        <p:cTn id="23" dur="500" fill="hold"/>
                                        <p:tgtEl>
                                          <p:spTgt spid="8"/>
                                        </p:tgtEl>
                                        <p:attrNameLst>
                                          <p:attrName>ppt_y</p:attrName>
                                        </p:attrNameLst>
                                      </p:cBhvr>
                                      <p:tavLst>
                                        <p:tav tm="0">
                                          <p:val>
                                            <p:fltVal val="0.5"/>
                                          </p:val>
                                        </p:tav>
                                        <p:tav tm="100000">
                                          <p:val>
                                            <p:strVal val="#ppt_y"/>
                                          </p:val>
                                        </p:tav>
                                      </p:tavLst>
                                    </p:anim>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par>
                                <p:cTn id="33" presetID="10" presetClass="entr" presetSubtype="0" fill="hold" grpId="0" nodeType="withEffect">
                                  <p:stCondLst>
                                    <p:cond delay="30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par>
                                <p:cTn id="36" presetID="10" presetClass="entr" presetSubtype="0" fill="hold" grpId="0" nodeType="withEffect">
                                  <p:stCondLst>
                                    <p:cond delay="30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par>
                                <p:cTn id="39" presetID="10" presetClass="entr" presetSubtype="0" fill="hold" grpId="0" nodeType="withEffect">
                                  <p:stCondLst>
                                    <p:cond delay="60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10" presetClass="entr" presetSubtype="0" fill="hold" grpId="0" nodeType="withEffect">
                                  <p:stCondLst>
                                    <p:cond delay="60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childTnLst>
                          </p:cTn>
                        </p:par>
                        <p:par>
                          <p:cTn id="45" fill="hold">
                            <p:stCondLst>
                              <p:cond delay="1000"/>
                            </p:stCondLst>
                            <p:childTnLst>
                              <p:par>
                                <p:cTn id="46" presetID="22" presetClass="entr" presetSubtype="8" fill="hold"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par>
                          <p:cTn id="49" fill="hold">
                            <p:stCondLst>
                              <p:cond delay="1500"/>
                            </p:stCondLst>
                            <p:childTnLst>
                              <p:par>
                                <p:cTn id="50" presetID="22" presetClass="entr" presetSubtype="2" fill="hold" grpId="0" nodeType="after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wipe(right)">
                                      <p:cBhvr>
                                        <p:cTn id="52" dur="500"/>
                                        <p:tgtEl>
                                          <p:spTgt spid="3"/>
                                        </p:tgtEl>
                                      </p:cBhvr>
                                    </p:animEffect>
                                  </p:childTnLst>
                                </p:cTn>
                              </p:par>
                            </p:childTnLst>
                          </p:cTn>
                        </p:par>
                        <p:par>
                          <p:cTn id="53" fill="hold">
                            <p:stCondLst>
                              <p:cond delay="2000"/>
                            </p:stCondLst>
                            <p:childTnLst>
                              <p:par>
                                <p:cTn id="54" presetID="22" presetClass="entr" presetSubtype="8" fill="hold"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wipe(left)">
                                      <p:cBhvr>
                                        <p:cTn id="56" dur="500"/>
                                        <p:tgtEl>
                                          <p:spTgt spid="12"/>
                                        </p:tgtEl>
                                      </p:cBhvr>
                                    </p:animEffect>
                                  </p:childTnLst>
                                </p:cTn>
                              </p:par>
                            </p:childTnLst>
                          </p:cTn>
                        </p:par>
                        <p:par>
                          <p:cTn id="57" fill="hold">
                            <p:stCondLst>
                              <p:cond delay="2500"/>
                            </p:stCondLst>
                            <p:childTnLst>
                              <p:par>
                                <p:cTn id="58" presetID="22" presetClass="entr" presetSubtype="8"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left)">
                                      <p:cBhvr>
                                        <p:cTn id="60" dur="500"/>
                                        <p:tgtEl>
                                          <p:spTgt spid="10"/>
                                        </p:tgtEl>
                                      </p:cBhvr>
                                    </p:animEffect>
                                  </p:childTnLst>
                                </p:cTn>
                              </p:par>
                            </p:childTnLst>
                          </p:cTn>
                        </p:par>
                        <p:par>
                          <p:cTn id="61" fill="hold">
                            <p:stCondLst>
                              <p:cond delay="3000"/>
                            </p:stCondLst>
                            <p:childTnLst>
                              <p:par>
                                <p:cTn id="62" presetID="22" presetClass="entr" presetSubtype="8" fill="hold"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wipe(left)">
                                      <p:cBhvr>
                                        <p:cTn id="64" dur="500"/>
                                        <p:tgtEl>
                                          <p:spTgt spid="16"/>
                                        </p:tgtEl>
                                      </p:cBhvr>
                                    </p:animEffect>
                                  </p:childTnLst>
                                </p:cTn>
                              </p:par>
                            </p:childTnLst>
                          </p:cTn>
                        </p:par>
                        <p:par>
                          <p:cTn id="65" fill="hold">
                            <p:stCondLst>
                              <p:cond delay="3500"/>
                            </p:stCondLst>
                            <p:childTnLst>
                              <p:par>
                                <p:cTn id="66" presetID="22" presetClass="entr" presetSubtype="8" fill="hold" grpId="0" nodeType="after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wipe(left)">
                                      <p:cBhvr>
                                        <p:cTn id="6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5" grpId="0" animBg="1"/>
      <p:bldP spid="6" grpId="0" animBg="1"/>
      <p:bldP spid="8" grpId="0"/>
      <p:bldP spid="9" grpId="0"/>
      <p:bldP spid="10" grpId="0"/>
      <p:bldP spid="11" grpId="0" animBg="1"/>
      <p:bldP spid="13" grpId="0"/>
      <p:bldP spid="14" grpId="0"/>
      <p:bldP spid="15" grpId="0" animBg="1"/>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圆角矩形 70"/>
          <p:cNvSpPr/>
          <p:nvPr/>
        </p:nvSpPr>
        <p:spPr>
          <a:xfrm>
            <a:off x="29369" y="1581946"/>
            <a:ext cx="4314826" cy="1555499"/>
          </a:xfrm>
          <a:prstGeom prst="roundRect">
            <a:avLst>
              <a:gd name="adj" fmla="val 11292"/>
            </a:avLst>
          </a:prstGeom>
          <a:gradFill flip="none" rotWithShape="1">
            <a:gsLst>
              <a:gs pos="100000">
                <a:schemeClr val="bg1"/>
              </a:gs>
              <a:gs pos="0">
                <a:schemeClr val="bg1">
                  <a:lumMod val="85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540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rtlCol="0" anchor="ctr"/>
          <a:lstStyle/>
          <a:p>
            <a:pPr algn="ctr"/>
            <a:endParaRPr lang="zh-CN" altLang="en-US"/>
          </a:p>
        </p:txBody>
      </p:sp>
      <p:sp>
        <p:nvSpPr>
          <p:cNvPr id="72" name="TextBox 71"/>
          <p:cNvSpPr txBox="1"/>
          <p:nvPr/>
        </p:nvSpPr>
        <p:spPr>
          <a:xfrm>
            <a:off x="88154" y="2015730"/>
            <a:ext cx="2031305" cy="646321"/>
          </a:xfrm>
          <a:prstGeom prst="rect">
            <a:avLst/>
          </a:prstGeom>
          <a:noFill/>
        </p:spPr>
        <p:txBody>
          <a:bodyPr wrap="none" lIns="91428" tIns="45714" rIns="91428" bIns="45714" rtlCol="0">
            <a:spAutoFit/>
          </a:bodyPr>
          <a:lstStyle/>
          <a:p>
            <a:pPr algn="r"/>
            <a:r>
              <a:rPr lang="zh-CN" altLang="en-US" sz="3600" b="1">
                <a:solidFill>
                  <a:srgbClr val="0070C0"/>
                </a:solidFill>
                <a:latin typeface="微软雅黑" panose="020B0503020204020204" pitchFamily="34" charset="-122"/>
                <a:ea typeface="微软雅黑" panose="020B0503020204020204" pitchFamily="34" charset="-122"/>
              </a:rPr>
              <a:t>第三部分</a:t>
            </a:r>
            <a:endParaRPr lang="zh-CN" altLang="en-US" sz="3600" b="1" dirty="0">
              <a:solidFill>
                <a:srgbClr val="0070C0"/>
              </a:solidFill>
              <a:latin typeface="微软雅黑" panose="020B0503020204020204" pitchFamily="34" charset="-122"/>
              <a:ea typeface="微软雅黑" panose="020B0503020204020204" pitchFamily="34" charset="-122"/>
            </a:endParaRPr>
          </a:p>
        </p:txBody>
      </p:sp>
      <p:sp>
        <p:nvSpPr>
          <p:cNvPr id="73" name="矩形 72"/>
          <p:cNvSpPr/>
          <p:nvPr/>
        </p:nvSpPr>
        <p:spPr>
          <a:xfrm>
            <a:off x="2136880" y="1821244"/>
            <a:ext cx="1871291" cy="1076900"/>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64" tIns="34283" rIns="68564" bIns="34283" rtlCol="0" anchor="ctr"/>
          <a:lstStyle/>
          <a:p>
            <a:pPr defTabSz="685165"/>
            <a:endParaRPr lang="zh-CN" altLang="en-US" sz="1400">
              <a:solidFill>
                <a:prstClr val="white"/>
              </a:solidFill>
            </a:endParaRPr>
          </a:p>
        </p:txBody>
      </p:sp>
      <p:sp>
        <p:nvSpPr>
          <p:cNvPr id="74" name="文本占位符 3"/>
          <p:cNvSpPr txBox="1"/>
          <p:nvPr/>
        </p:nvSpPr>
        <p:spPr>
          <a:xfrm>
            <a:off x="4643686" y="1741886"/>
            <a:ext cx="4187502" cy="432047"/>
          </a:xfrm>
          <a:prstGeom prst="rect">
            <a:avLst/>
          </a:prstGeom>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r>
              <a:rPr lang="zh-CN" altLang="en-US" sz="3200">
                <a:solidFill>
                  <a:srgbClr val="0070C0"/>
                </a:solidFill>
                <a:ea typeface="微软雅黑" panose="020B0503020204020204" pitchFamily="34" charset="-122"/>
              </a:rPr>
              <a:t>单击填写文本标题</a:t>
            </a:r>
            <a:endParaRPr lang="zh-CN" altLang="en-US" sz="3200" dirty="0">
              <a:solidFill>
                <a:srgbClr val="0070C0"/>
              </a:solidFill>
              <a:ea typeface="微软雅黑" panose="020B0503020204020204" pitchFamily="34" charset="-122"/>
            </a:endParaRPr>
          </a:p>
        </p:txBody>
      </p:sp>
      <p:sp>
        <p:nvSpPr>
          <p:cNvPr id="75" name="文本占位符 5"/>
          <p:cNvSpPr txBox="1"/>
          <p:nvPr/>
        </p:nvSpPr>
        <p:spPr>
          <a:xfrm>
            <a:off x="4714578" y="2461967"/>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
        <p:nvSpPr>
          <p:cNvPr id="76" name="矩形 75"/>
          <p:cNvSpPr/>
          <p:nvPr/>
        </p:nvSpPr>
        <p:spPr>
          <a:xfrm>
            <a:off x="4662340" y="2294752"/>
            <a:ext cx="4150196" cy="45719"/>
          </a:xfrm>
          <a:prstGeom prst="rect">
            <a:avLst/>
          </a:prstGeom>
          <a:solidFill>
            <a:srgbClr val="0070C0"/>
          </a:solidFill>
          <a:ln>
            <a:noFill/>
          </a:ln>
          <a:effectLst/>
        </p:spPr>
        <p:style>
          <a:lnRef idx="1">
            <a:schemeClr val="accent6"/>
          </a:lnRef>
          <a:fillRef idx="3">
            <a:schemeClr val="accent6"/>
          </a:fillRef>
          <a:effectRef idx="2">
            <a:schemeClr val="accent6"/>
          </a:effectRef>
          <a:fontRef idx="minor">
            <a:schemeClr val="lt1"/>
          </a:fontRef>
        </p:style>
        <p:txBody>
          <a:bodyPr lIns="91428" tIns="45714" rIns="91428" bIns="45714" rtlCol="0" anchor="ctr"/>
          <a:lstStyle/>
          <a:p>
            <a:pPr algn="ctr"/>
            <a:endParaRPr lang="en-US"/>
          </a:p>
        </p:txBody>
      </p:sp>
      <p:sp>
        <p:nvSpPr>
          <p:cNvPr id="77" name="文本占位符 5"/>
          <p:cNvSpPr txBox="1"/>
          <p:nvPr/>
        </p:nvSpPr>
        <p:spPr>
          <a:xfrm>
            <a:off x="5822133" y="2461967"/>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
        <p:nvSpPr>
          <p:cNvPr id="78" name="文本占位符 5"/>
          <p:cNvSpPr txBox="1"/>
          <p:nvPr/>
        </p:nvSpPr>
        <p:spPr>
          <a:xfrm>
            <a:off x="6929687" y="2461967"/>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
        <p:nvSpPr>
          <p:cNvPr id="79" name="文本占位符 5"/>
          <p:cNvSpPr txBox="1"/>
          <p:nvPr/>
        </p:nvSpPr>
        <p:spPr>
          <a:xfrm>
            <a:off x="4714578" y="2886304"/>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
        <p:nvSpPr>
          <p:cNvPr id="80" name="文本占位符 5"/>
          <p:cNvSpPr txBox="1"/>
          <p:nvPr/>
        </p:nvSpPr>
        <p:spPr>
          <a:xfrm>
            <a:off x="5817729" y="2886304"/>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
        <p:nvSpPr>
          <p:cNvPr id="81" name="文本占位符 5"/>
          <p:cNvSpPr txBox="1"/>
          <p:nvPr/>
        </p:nvSpPr>
        <p:spPr>
          <a:xfrm>
            <a:off x="6929687" y="2886304"/>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500"/>
                                        <p:tgtEl>
                                          <p:spTgt spid="71"/>
                                        </p:tgtEl>
                                        <p:attrNameLst>
                                          <p:attrName>ppt_x</p:attrName>
                                        </p:attrNameLst>
                                      </p:cBhvr>
                                      <p:tavLst>
                                        <p:tav tm="0">
                                          <p:val>
                                            <p:strVal val="#ppt_x-#ppt_w*1.125000"/>
                                          </p:val>
                                        </p:tav>
                                        <p:tav tm="100000">
                                          <p:val>
                                            <p:strVal val="#ppt_x"/>
                                          </p:val>
                                        </p:tav>
                                      </p:tavLst>
                                    </p:anim>
                                    <p:animEffect transition="in" filter="wipe(right)">
                                      <p:cBhvr>
                                        <p:cTn id="8" dur="500"/>
                                        <p:tgtEl>
                                          <p:spTgt spid="71"/>
                                        </p:tgtEl>
                                      </p:cBhvr>
                                    </p:animEffect>
                                  </p:childTnLst>
                                </p:cTn>
                              </p:par>
                              <p:par>
                                <p:cTn id="9" presetID="15" presetClass="entr" presetSubtype="0" fill="hold" grpId="0" nodeType="withEffect">
                                  <p:stCondLst>
                                    <p:cond delay="200"/>
                                  </p:stCondLst>
                                  <p:iterate type="lt">
                                    <p:tmPct val="10000"/>
                                  </p:iterate>
                                  <p:childTnLst>
                                    <p:set>
                                      <p:cBhvr>
                                        <p:cTn id="10" dur="1" fill="hold">
                                          <p:stCondLst>
                                            <p:cond delay="0"/>
                                          </p:stCondLst>
                                        </p:cTn>
                                        <p:tgtEl>
                                          <p:spTgt spid="72"/>
                                        </p:tgtEl>
                                        <p:attrNameLst>
                                          <p:attrName>style.visibility</p:attrName>
                                        </p:attrNameLst>
                                      </p:cBhvr>
                                      <p:to>
                                        <p:strVal val="visible"/>
                                      </p:to>
                                    </p:set>
                                    <p:anim calcmode="lin" valueType="num">
                                      <p:cBhvr>
                                        <p:cTn id="11" dur="600" fill="hold"/>
                                        <p:tgtEl>
                                          <p:spTgt spid="72"/>
                                        </p:tgtEl>
                                        <p:attrNameLst>
                                          <p:attrName>ppt_w</p:attrName>
                                        </p:attrNameLst>
                                      </p:cBhvr>
                                      <p:tavLst>
                                        <p:tav tm="0">
                                          <p:val>
                                            <p:fltVal val="0"/>
                                          </p:val>
                                        </p:tav>
                                        <p:tav tm="100000">
                                          <p:val>
                                            <p:strVal val="#ppt_w"/>
                                          </p:val>
                                        </p:tav>
                                      </p:tavLst>
                                    </p:anim>
                                    <p:anim calcmode="lin" valueType="num">
                                      <p:cBhvr>
                                        <p:cTn id="12" dur="600" fill="hold"/>
                                        <p:tgtEl>
                                          <p:spTgt spid="72"/>
                                        </p:tgtEl>
                                        <p:attrNameLst>
                                          <p:attrName>ppt_h</p:attrName>
                                        </p:attrNameLst>
                                      </p:cBhvr>
                                      <p:tavLst>
                                        <p:tav tm="0">
                                          <p:val>
                                            <p:fltVal val="0"/>
                                          </p:val>
                                        </p:tav>
                                        <p:tav tm="100000">
                                          <p:val>
                                            <p:strVal val="#ppt_h"/>
                                          </p:val>
                                        </p:tav>
                                      </p:tavLst>
                                    </p:anim>
                                    <p:anim calcmode="lin" valueType="num">
                                      <p:cBhvr>
                                        <p:cTn id="13" dur="600" fill="hold"/>
                                        <p:tgtEl>
                                          <p:spTgt spid="72"/>
                                        </p:tgtEl>
                                        <p:attrNameLst>
                                          <p:attrName>ppt_x</p:attrName>
                                        </p:attrNameLst>
                                      </p:cBhvr>
                                      <p:tavLst>
                                        <p:tav tm="0" fmla="#ppt_x+(cos(-2*pi*(1-$))*-#ppt_x-sin(-2*pi*(1-$))*(1-#ppt_y))*(1-$)">
                                          <p:val>
                                            <p:fltVal val="0"/>
                                          </p:val>
                                        </p:tav>
                                        <p:tav tm="100000">
                                          <p:val>
                                            <p:fltVal val="1"/>
                                          </p:val>
                                        </p:tav>
                                      </p:tavLst>
                                    </p:anim>
                                    <p:anim calcmode="lin" valueType="num">
                                      <p:cBhvr>
                                        <p:cTn id="14" dur="600" fill="hold"/>
                                        <p:tgtEl>
                                          <p:spTgt spid="72"/>
                                        </p:tgtEl>
                                        <p:attrNameLst>
                                          <p:attrName>ppt_y</p:attrName>
                                        </p:attrNameLst>
                                      </p:cBhvr>
                                      <p:tavLst>
                                        <p:tav tm="0" fmla="#ppt_y+(sin(-2*pi*(1-$))*-#ppt_x+cos(-2*pi*(1-$))*(1-#ppt_y))*(1-$)">
                                          <p:val>
                                            <p:fltVal val="0"/>
                                          </p:val>
                                        </p:tav>
                                        <p:tav tm="100000">
                                          <p:val>
                                            <p:fltVal val="1"/>
                                          </p:val>
                                        </p:tav>
                                      </p:tavLst>
                                    </p:anim>
                                  </p:childTnLst>
                                </p:cTn>
                              </p:par>
                            </p:childTnLst>
                          </p:cTn>
                        </p:par>
                        <p:par>
                          <p:cTn id="15" fill="hold">
                            <p:stCondLst>
                              <p:cond delay="980"/>
                            </p:stCondLst>
                            <p:childTnLst>
                              <p:par>
                                <p:cTn id="16" presetID="14" presetClass="entr" presetSubtype="10" fill="hold" grpId="0" nodeType="afterEffect">
                                  <p:stCondLst>
                                    <p:cond delay="0"/>
                                  </p:stCondLst>
                                  <p:childTnLst>
                                    <p:set>
                                      <p:cBhvr>
                                        <p:cTn id="17" dur="1" fill="hold">
                                          <p:stCondLst>
                                            <p:cond delay="0"/>
                                          </p:stCondLst>
                                        </p:cTn>
                                        <p:tgtEl>
                                          <p:spTgt spid="73"/>
                                        </p:tgtEl>
                                        <p:attrNameLst>
                                          <p:attrName>style.visibility</p:attrName>
                                        </p:attrNameLst>
                                      </p:cBhvr>
                                      <p:to>
                                        <p:strVal val="visible"/>
                                      </p:to>
                                    </p:set>
                                    <p:animEffect transition="in" filter="randombar(horizontal)">
                                      <p:cBhvr>
                                        <p:cTn id="18" dur="500"/>
                                        <p:tgtEl>
                                          <p:spTgt spid="73"/>
                                        </p:tgtEl>
                                      </p:cBhvr>
                                    </p:animEffect>
                                  </p:childTnLst>
                                </p:cTn>
                              </p:par>
                            </p:childTnLst>
                          </p:cTn>
                        </p:par>
                        <p:par>
                          <p:cTn id="19" fill="hold">
                            <p:stCondLst>
                              <p:cond delay="1480"/>
                            </p:stCondLst>
                            <p:childTnLst>
                              <p:par>
                                <p:cTn id="20" presetID="22" presetClass="entr" presetSubtype="8" fill="hold" grpId="0" nodeType="after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wipe(left)">
                                      <p:cBhvr>
                                        <p:cTn id="22" dur="400"/>
                                        <p:tgtEl>
                                          <p:spTgt spid="74"/>
                                        </p:tgtEl>
                                      </p:cBhvr>
                                    </p:animEffect>
                                  </p:childTnLst>
                                </p:cTn>
                              </p:par>
                              <p:par>
                                <p:cTn id="23" presetID="22" presetClass="entr" presetSubtype="8" fill="hold" grpId="0" nodeType="withEffect">
                                  <p:stCondLst>
                                    <p:cond delay="200"/>
                                  </p:stCondLst>
                                  <p:childTnLst>
                                    <p:set>
                                      <p:cBhvr>
                                        <p:cTn id="24" dur="1" fill="hold">
                                          <p:stCondLst>
                                            <p:cond delay="0"/>
                                          </p:stCondLst>
                                        </p:cTn>
                                        <p:tgtEl>
                                          <p:spTgt spid="76"/>
                                        </p:tgtEl>
                                        <p:attrNameLst>
                                          <p:attrName>style.visibility</p:attrName>
                                        </p:attrNameLst>
                                      </p:cBhvr>
                                      <p:to>
                                        <p:strVal val="visible"/>
                                      </p:to>
                                    </p:set>
                                    <p:animEffect transition="in" filter="wipe(left)">
                                      <p:cBhvr>
                                        <p:cTn id="25" dur="400"/>
                                        <p:tgtEl>
                                          <p:spTgt spid="76"/>
                                        </p:tgtEl>
                                      </p:cBhvr>
                                    </p:animEffect>
                                  </p:childTnLst>
                                </p:cTn>
                              </p:par>
                              <p:par>
                                <p:cTn id="26" presetID="22" presetClass="entr" presetSubtype="8" fill="hold" grpId="0" nodeType="withEffect">
                                  <p:stCondLst>
                                    <p:cond delay="300"/>
                                  </p:stCondLst>
                                  <p:childTnLst>
                                    <p:set>
                                      <p:cBhvr>
                                        <p:cTn id="27" dur="1" fill="hold">
                                          <p:stCondLst>
                                            <p:cond delay="0"/>
                                          </p:stCondLst>
                                        </p:cTn>
                                        <p:tgtEl>
                                          <p:spTgt spid="75"/>
                                        </p:tgtEl>
                                        <p:attrNameLst>
                                          <p:attrName>style.visibility</p:attrName>
                                        </p:attrNameLst>
                                      </p:cBhvr>
                                      <p:to>
                                        <p:strVal val="visible"/>
                                      </p:to>
                                    </p:set>
                                    <p:animEffect transition="in" filter="wipe(left)">
                                      <p:cBhvr>
                                        <p:cTn id="28" dur="400"/>
                                        <p:tgtEl>
                                          <p:spTgt spid="75"/>
                                        </p:tgtEl>
                                      </p:cBhvr>
                                    </p:animEffect>
                                  </p:childTnLst>
                                </p:cTn>
                              </p:par>
                              <p:par>
                                <p:cTn id="29" presetID="22" presetClass="entr" presetSubtype="8" fill="hold" grpId="0" nodeType="withEffect">
                                  <p:stCondLst>
                                    <p:cond delay="300"/>
                                  </p:stCondLst>
                                  <p:childTnLst>
                                    <p:set>
                                      <p:cBhvr>
                                        <p:cTn id="30" dur="1" fill="hold">
                                          <p:stCondLst>
                                            <p:cond delay="0"/>
                                          </p:stCondLst>
                                        </p:cTn>
                                        <p:tgtEl>
                                          <p:spTgt spid="77"/>
                                        </p:tgtEl>
                                        <p:attrNameLst>
                                          <p:attrName>style.visibility</p:attrName>
                                        </p:attrNameLst>
                                      </p:cBhvr>
                                      <p:to>
                                        <p:strVal val="visible"/>
                                      </p:to>
                                    </p:set>
                                    <p:animEffect transition="in" filter="wipe(left)">
                                      <p:cBhvr>
                                        <p:cTn id="31" dur="400"/>
                                        <p:tgtEl>
                                          <p:spTgt spid="77"/>
                                        </p:tgtEl>
                                      </p:cBhvr>
                                    </p:animEffect>
                                  </p:childTnLst>
                                </p:cTn>
                              </p:par>
                              <p:par>
                                <p:cTn id="32" presetID="22" presetClass="entr" presetSubtype="8" fill="hold" grpId="0" nodeType="withEffect">
                                  <p:stCondLst>
                                    <p:cond delay="300"/>
                                  </p:stCondLst>
                                  <p:childTnLst>
                                    <p:set>
                                      <p:cBhvr>
                                        <p:cTn id="33" dur="1" fill="hold">
                                          <p:stCondLst>
                                            <p:cond delay="0"/>
                                          </p:stCondLst>
                                        </p:cTn>
                                        <p:tgtEl>
                                          <p:spTgt spid="78"/>
                                        </p:tgtEl>
                                        <p:attrNameLst>
                                          <p:attrName>style.visibility</p:attrName>
                                        </p:attrNameLst>
                                      </p:cBhvr>
                                      <p:to>
                                        <p:strVal val="visible"/>
                                      </p:to>
                                    </p:set>
                                    <p:animEffect transition="in" filter="wipe(left)">
                                      <p:cBhvr>
                                        <p:cTn id="34" dur="400"/>
                                        <p:tgtEl>
                                          <p:spTgt spid="78"/>
                                        </p:tgtEl>
                                      </p:cBhvr>
                                    </p:animEffect>
                                  </p:childTnLst>
                                </p:cTn>
                              </p:par>
                              <p:par>
                                <p:cTn id="35" presetID="22" presetClass="entr" presetSubtype="8" fill="hold" grpId="0" nodeType="withEffect">
                                  <p:stCondLst>
                                    <p:cond delay="300"/>
                                  </p:stCondLst>
                                  <p:childTnLst>
                                    <p:set>
                                      <p:cBhvr>
                                        <p:cTn id="36" dur="1" fill="hold">
                                          <p:stCondLst>
                                            <p:cond delay="0"/>
                                          </p:stCondLst>
                                        </p:cTn>
                                        <p:tgtEl>
                                          <p:spTgt spid="79"/>
                                        </p:tgtEl>
                                        <p:attrNameLst>
                                          <p:attrName>style.visibility</p:attrName>
                                        </p:attrNameLst>
                                      </p:cBhvr>
                                      <p:to>
                                        <p:strVal val="visible"/>
                                      </p:to>
                                    </p:set>
                                    <p:animEffect transition="in" filter="wipe(left)">
                                      <p:cBhvr>
                                        <p:cTn id="37" dur="400"/>
                                        <p:tgtEl>
                                          <p:spTgt spid="79"/>
                                        </p:tgtEl>
                                      </p:cBhvr>
                                    </p:animEffect>
                                  </p:childTnLst>
                                </p:cTn>
                              </p:par>
                              <p:par>
                                <p:cTn id="38" presetID="22" presetClass="entr" presetSubtype="8" fill="hold" grpId="0" nodeType="withEffect">
                                  <p:stCondLst>
                                    <p:cond delay="300"/>
                                  </p:stCondLst>
                                  <p:childTnLst>
                                    <p:set>
                                      <p:cBhvr>
                                        <p:cTn id="39" dur="1" fill="hold">
                                          <p:stCondLst>
                                            <p:cond delay="0"/>
                                          </p:stCondLst>
                                        </p:cTn>
                                        <p:tgtEl>
                                          <p:spTgt spid="80"/>
                                        </p:tgtEl>
                                        <p:attrNameLst>
                                          <p:attrName>style.visibility</p:attrName>
                                        </p:attrNameLst>
                                      </p:cBhvr>
                                      <p:to>
                                        <p:strVal val="visible"/>
                                      </p:to>
                                    </p:set>
                                    <p:animEffect transition="in" filter="wipe(left)">
                                      <p:cBhvr>
                                        <p:cTn id="40" dur="400"/>
                                        <p:tgtEl>
                                          <p:spTgt spid="80"/>
                                        </p:tgtEl>
                                      </p:cBhvr>
                                    </p:animEffect>
                                  </p:childTnLst>
                                </p:cTn>
                              </p:par>
                              <p:par>
                                <p:cTn id="41" presetID="22" presetClass="entr" presetSubtype="8" fill="hold" grpId="0" nodeType="withEffect">
                                  <p:stCondLst>
                                    <p:cond delay="300"/>
                                  </p:stCondLst>
                                  <p:childTnLst>
                                    <p:set>
                                      <p:cBhvr>
                                        <p:cTn id="42" dur="1" fill="hold">
                                          <p:stCondLst>
                                            <p:cond delay="0"/>
                                          </p:stCondLst>
                                        </p:cTn>
                                        <p:tgtEl>
                                          <p:spTgt spid="81"/>
                                        </p:tgtEl>
                                        <p:attrNameLst>
                                          <p:attrName>style.visibility</p:attrName>
                                        </p:attrNameLst>
                                      </p:cBhvr>
                                      <p:to>
                                        <p:strVal val="visible"/>
                                      </p:to>
                                    </p:set>
                                    <p:animEffect transition="in" filter="wipe(left)">
                                      <p:cBhvr>
                                        <p:cTn id="43" dur="4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p:bldP spid="73" grpId="0" animBg="1"/>
      <p:bldP spid="74" grpId="0"/>
      <p:bldP spid="75" grpId="0" animBg="1"/>
      <p:bldP spid="76" grpId="0" animBg="1"/>
      <p:bldP spid="77" grpId="0" animBg="1"/>
      <p:bldP spid="78" grpId="0" animBg="1"/>
      <p:bldP spid="79" grpId="0" animBg="1"/>
      <p:bldP spid="80" grpId="0" animBg="1"/>
      <p:bldP spid="8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等腰三角形 2"/>
          <p:cNvSpPr/>
          <p:nvPr/>
        </p:nvSpPr>
        <p:spPr>
          <a:xfrm flipV="1">
            <a:off x="4222882" y="4332860"/>
            <a:ext cx="401180" cy="195982"/>
          </a:xfrm>
          <a:prstGeom prst="triangle">
            <a:avLst>
              <a:gd name="adj" fmla="val 50907"/>
            </a:avLst>
          </a:prstGeom>
          <a:solidFill>
            <a:srgbClr val="0070C0"/>
          </a:solidFill>
          <a:ln>
            <a:noFill/>
          </a:ln>
          <a:effectLst>
            <a:innerShdw blurRad="1524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prstClr val="white"/>
              </a:solidFill>
            </a:endParaRPr>
          </a:p>
        </p:txBody>
      </p:sp>
      <p:sp>
        <p:nvSpPr>
          <p:cNvPr id="5" name="等腰三角形 4"/>
          <p:cNvSpPr/>
          <p:nvPr/>
        </p:nvSpPr>
        <p:spPr>
          <a:xfrm rot="7200000" flipV="1">
            <a:off x="3190882" y="2576542"/>
            <a:ext cx="401034" cy="196053"/>
          </a:xfrm>
          <a:prstGeom prst="triangle">
            <a:avLst>
              <a:gd name="adj" fmla="val 50907"/>
            </a:avLst>
          </a:prstGeom>
          <a:solidFill>
            <a:srgbClr val="0070C0"/>
          </a:solidFill>
          <a:ln>
            <a:noFill/>
          </a:ln>
          <a:effectLst>
            <a:innerShdw blurRad="1524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prstClr val="white"/>
              </a:solidFill>
            </a:endParaRPr>
          </a:p>
        </p:txBody>
      </p:sp>
      <p:sp>
        <p:nvSpPr>
          <p:cNvPr id="6" name="等腰三角形 5"/>
          <p:cNvSpPr/>
          <p:nvPr/>
        </p:nvSpPr>
        <p:spPr>
          <a:xfrm rot="14400000" flipV="1">
            <a:off x="5192293" y="2481062"/>
            <a:ext cx="401034" cy="196053"/>
          </a:xfrm>
          <a:prstGeom prst="triangle">
            <a:avLst>
              <a:gd name="adj" fmla="val 50907"/>
            </a:avLst>
          </a:prstGeom>
          <a:solidFill>
            <a:srgbClr val="0070C0"/>
          </a:solidFill>
          <a:ln>
            <a:noFill/>
          </a:ln>
          <a:effectLst>
            <a:innerShdw blurRad="1524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prstClr val="white"/>
              </a:solidFill>
            </a:endParaRPr>
          </a:p>
        </p:txBody>
      </p:sp>
      <p:sp>
        <p:nvSpPr>
          <p:cNvPr id="7" name="任意多边形 6"/>
          <p:cNvSpPr/>
          <p:nvPr/>
        </p:nvSpPr>
        <p:spPr>
          <a:xfrm>
            <a:off x="2559338" y="2729413"/>
            <a:ext cx="1844832" cy="1594172"/>
          </a:xfrm>
          <a:custGeom>
            <a:avLst/>
            <a:gdLst>
              <a:gd name="connsiteX0" fmla="*/ 1365925 w 2724354"/>
              <a:gd name="connsiteY0" fmla="*/ 0 h 2355042"/>
              <a:gd name="connsiteX1" fmla="*/ 2724354 w 2724354"/>
              <a:gd name="connsiteY1" fmla="*/ 784290 h 2355042"/>
              <a:gd name="connsiteX2" fmla="*/ 2724354 w 2724354"/>
              <a:gd name="connsiteY2" fmla="*/ 2355042 h 2355042"/>
              <a:gd name="connsiteX3" fmla="*/ 0 w 2724354"/>
              <a:gd name="connsiteY3" fmla="*/ 2355042 h 2355042"/>
            </a:gdLst>
            <a:ahLst/>
            <a:cxnLst>
              <a:cxn ang="0">
                <a:pos x="connsiteX0" y="connsiteY0"/>
              </a:cxn>
              <a:cxn ang="0">
                <a:pos x="connsiteX1" y="connsiteY1"/>
              </a:cxn>
              <a:cxn ang="0">
                <a:pos x="connsiteX2" y="connsiteY2"/>
              </a:cxn>
              <a:cxn ang="0">
                <a:pos x="connsiteX3" y="connsiteY3"/>
              </a:cxn>
            </a:cxnLst>
            <a:rect l="l" t="t" r="r" b="b"/>
            <a:pathLst>
              <a:path w="2724354" h="2355042">
                <a:moveTo>
                  <a:pt x="1365925" y="0"/>
                </a:moveTo>
                <a:lnTo>
                  <a:pt x="2724354" y="784290"/>
                </a:lnTo>
                <a:lnTo>
                  <a:pt x="2724354" y="2355042"/>
                </a:lnTo>
                <a:lnTo>
                  <a:pt x="0" y="2355042"/>
                </a:lnTo>
                <a:close/>
              </a:path>
            </a:pathLst>
          </a:custGeom>
          <a:gradFill flip="none" rotWithShape="1">
            <a:gsLst>
              <a:gs pos="100000">
                <a:schemeClr val="bg1">
                  <a:lumMod val="95000"/>
                </a:schemeClr>
              </a:gs>
              <a:gs pos="0">
                <a:schemeClr val="bg1">
                  <a:lumMod val="75000"/>
                </a:schemeClr>
              </a:gs>
            </a:gsLst>
            <a:lin ang="2700000" scaled="1"/>
            <a:tileRect/>
          </a:gradFill>
          <a:ln w="25400">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prstClr val="white"/>
              </a:solidFill>
            </a:endParaRPr>
          </a:p>
        </p:txBody>
      </p:sp>
      <p:sp>
        <p:nvSpPr>
          <p:cNvPr id="8" name="任意多边形 7"/>
          <p:cNvSpPr/>
          <p:nvPr/>
        </p:nvSpPr>
        <p:spPr>
          <a:xfrm flipH="1">
            <a:off x="4429997" y="2726655"/>
            <a:ext cx="1844832" cy="1594172"/>
          </a:xfrm>
          <a:custGeom>
            <a:avLst/>
            <a:gdLst>
              <a:gd name="connsiteX0" fmla="*/ 1365925 w 2724354"/>
              <a:gd name="connsiteY0" fmla="*/ 0 h 2355042"/>
              <a:gd name="connsiteX1" fmla="*/ 2724354 w 2724354"/>
              <a:gd name="connsiteY1" fmla="*/ 784290 h 2355042"/>
              <a:gd name="connsiteX2" fmla="*/ 2724354 w 2724354"/>
              <a:gd name="connsiteY2" fmla="*/ 2355042 h 2355042"/>
              <a:gd name="connsiteX3" fmla="*/ 0 w 2724354"/>
              <a:gd name="connsiteY3" fmla="*/ 2355042 h 2355042"/>
            </a:gdLst>
            <a:ahLst/>
            <a:cxnLst>
              <a:cxn ang="0">
                <a:pos x="connsiteX0" y="connsiteY0"/>
              </a:cxn>
              <a:cxn ang="0">
                <a:pos x="connsiteX1" y="connsiteY1"/>
              </a:cxn>
              <a:cxn ang="0">
                <a:pos x="connsiteX2" y="connsiteY2"/>
              </a:cxn>
              <a:cxn ang="0">
                <a:pos x="connsiteX3" y="connsiteY3"/>
              </a:cxn>
            </a:cxnLst>
            <a:rect l="l" t="t" r="r" b="b"/>
            <a:pathLst>
              <a:path w="2724354" h="2355042">
                <a:moveTo>
                  <a:pt x="1365925" y="0"/>
                </a:moveTo>
                <a:lnTo>
                  <a:pt x="2724354" y="784290"/>
                </a:lnTo>
                <a:lnTo>
                  <a:pt x="2724354" y="2355042"/>
                </a:lnTo>
                <a:lnTo>
                  <a:pt x="0" y="2355042"/>
                </a:lnTo>
                <a:close/>
              </a:path>
            </a:pathLst>
          </a:custGeom>
          <a:gradFill>
            <a:gsLst>
              <a:gs pos="0">
                <a:schemeClr val="bg1">
                  <a:lumMod val="95000"/>
                </a:schemeClr>
              </a:gs>
              <a:gs pos="100000">
                <a:schemeClr val="bg1">
                  <a:lumMod val="75000"/>
                </a:schemeClr>
              </a:gs>
            </a:gsLst>
            <a:lin ang="18900000" scaled="0"/>
          </a:gradFill>
          <a:ln w="25400">
            <a:gradFill>
              <a:gsLst>
                <a:gs pos="0">
                  <a:schemeClr val="bg1"/>
                </a:gs>
                <a:gs pos="100000">
                  <a:schemeClr val="bg1">
                    <a:lumMod val="85000"/>
                  </a:schemeClr>
                </a:gs>
              </a:gsLst>
              <a:lin ang="8100000" scaled="0"/>
            </a:grad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prstClr val="white"/>
              </a:solidFill>
            </a:endParaRPr>
          </a:p>
        </p:txBody>
      </p:sp>
      <p:sp>
        <p:nvSpPr>
          <p:cNvPr id="9" name="任意多边形 8"/>
          <p:cNvSpPr/>
          <p:nvPr/>
        </p:nvSpPr>
        <p:spPr>
          <a:xfrm rot="14400000" flipH="1">
            <a:off x="3263992" y="1504518"/>
            <a:ext cx="1844166" cy="1594748"/>
          </a:xfrm>
          <a:custGeom>
            <a:avLst/>
            <a:gdLst>
              <a:gd name="connsiteX0" fmla="*/ 1365925 w 2724354"/>
              <a:gd name="connsiteY0" fmla="*/ 0 h 2355042"/>
              <a:gd name="connsiteX1" fmla="*/ 2724354 w 2724354"/>
              <a:gd name="connsiteY1" fmla="*/ 784290 h 2355042"/>
              <a:gd name="connsiteX2" fmla="*/ 2724354 w 2724354"/>
              <a:gd name="connsiteY2" fmla="*/ 2355042 h 2355042"/>
              <a:gd name="connsiteX3" fmla="*/ 0 w 2724354"/>
              <a:gd name="connsiteY3" fmla="*/ 2355042 h 2355042"/>
            </a:gdLst>
            <a:ahLst/>
            <a:cxnLst>
              <a:cxn ang="0">
                <a:pos x="connsiteX0" y="connsiteY0"/>
              </a:cxn>
              <a:cxn ang="0">
                <a:pos x="connsiteX1" y="connsiteY1"/>
              </a:cxn>
              <a:cxn ang="0">
                <a:pos x="connsiteX2" y="connsiteY2"/>
              </a:cxn>
              <a:cxn ang="0">
                <a:pos x="connsiteX3" y="connsiteY3"/>
              </a:cxn>
            </a:cxnLst>
            <a:rect l="l" t="t" r="r" b="b"/>
            <a:pathLst>
              <a:path w="2724354" h="2355042">
                <a:moveTo>
                  <a:pt x="1365925" y="0"/>
                </a:moveTo>
                <a:lnTo>
                  <a:pt x="2724354" y="784290"/>
                </a:lnTo>
                <a:lnTo>
                  <a:pt x="2724354" y="2355042"/>
                </a:lnTo>
                <a:lnTo>
                  <a:pt x="0" y="2355042"/>
                </a:lnTo>
                <a:close/>
              </a:path>
            </a:pathLst>
          </a:custGeom>
          <a:gradFill flip="none" rotWithShape="1">
            <a:gsLst>
              <a:gs pos="100000">
                <a:schemeClr val="bg1">
                  <a:lumMod val="95000"/>
                </a:schemeClr>
              </a:gs>
              <a:gs pos="0">
                <a:schemeClr val="bg1">
                  <a:lumMod val="75000"/>
                </a:schemeClr>
              </a:gs>
            </a:gsLst>
            <a:lin ang="900000" scaled="0"/>
            <a:tileRect/>
          </a:gradFill>
          <a:ln w="25400">
            <a:gradFill flip="none" rotWithShape="1">
              <a:gsLst>
                <a:gs pos="0">
                  <a:schemeClr val="bg1"/>
                </a:gs>
                <a:gs pos="100000">
                  <a:schemeClr val="bg1">
                    <a:lumMod val="85000"/>
                  </a:schemeClr>
                </a:gs>
              </a:gsLst>
              <a:lin ang="900000" scaled="0"/>
              <a:tileRect/>
            </a:grad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prstClr val="white"/>
              </a:solidFill>
            </a:endParaRPr>
          </a:p>
        </p:txBody>
      </p:sp>
      <p:grpSp>
        <p:nvGrpSpPr>
          <p:cNvPr id="10" name="组合 9"/>
          <p:cNvGrpSpPr/>
          <p:nvPr/>
        </p:nvGrpSpPr>
        <p:grpSpPr>
          <a:xfrm>
            <a:off x="3224686" y="1850350"/>
            <a:ext cx="1253948" cy="785323"/>
            <a:chOff x="4299023" y="1921477"/>
            <a:chExt cx="1671712" cy="1047339"/>
          </a:xfrm>
        </p:grpSpPr>
        <p:sp>
          <p:nvSpPr>
            <p:cNvPr id="11" name="任意多边形 10"/>
            <p:cNvSpPr/>
            <p:nvPr/>
          </p:nvSpPr>
          <p:spPr>
            <a:xfrm rot="15321110">
              <a:off x="4611209" y="1609291"/>
              <a:ext cx="1047339" cy="1671712"/>
            </a:xfrm>
            <a:custGeom>
              <a:avLst/>
              <a:gdLst>
                <a:gd name="connsiteX0" fmla="*/ 0 w 1543050"/>
                <a:gd name="connsiteY0" fmla="*/ 1730751 h 2462944"/>
                <a:gd name="connsiteX1" fmla="*/ 309567 w 1543050"/>
                <a:gd name="connsiteY1" fmla="*/ 1730751 h 2462944"/>
                <a:gd name="connsiteX2" fmla="*/ 309567 w 1543050"/>
                <a:gd name="connsiteY2" fmla="*/ 0 h 2462944"/>
                <a:gd name="connsiteX3" fmla="*/ 1233483 w 1543050"/>
                <a:gd name="connsiteY3" fmla="*/ 912638 h 2462944"/>
                <a:gd name="connsiteX4" fmla="*/ 1233483 w 1543050"/>
                <a:gd name="connsiteY4" fmla="*/ 1730751 h 2462944"/>
                <a:gd name="connsiteX5" fmla="*/ 1543050 w 1543050"/>
                <a:gd name="connsiteY5" fmla="*/ 1730751 h 2462944"/>
                <a:gd name="connsiteX6" fmla="*/ 771525 w 1543050"/>
                <a:gd name="connsiteY6" fmla="*/ 2462944 h 246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3050" h="2462944">
                  <a:moveTo>
                    <a:pt x="0" y="1730751"/>
                  </a:moveTo>
                  <a:lnTo>
                    <a:pt x="309567" y="1730751"/>
                  </a:lnTo>
                  <a:lnTo>
                    <a:pt x="309567" y="0"/>
                  </a:lnTo>
                  <a:lnTo>
                    <a:pt x="1233483" y="912638"/>
                  </a:lnTo>
                  <a:lnTo>
                    <a:pt x="1233483" y="1730751"/>
                  </a:lnTo>
                  <a:lnTo>
                    <a:pt x="1543050" y="1730751"/>
                  </a:lnTo>
                  <a:lnTo>
                    <a:pt x="771525" y="2462944"/>
                  </a:lnTo>
                  <a:close/>
                </a:path>
              </a:pathLst>
            </a:custGeom>
            <a:solidFill>
              <a:srgbClr val="0070C0"/>
            </a:solidFill>
            <a:ln>
              <a:noFill/>
            </a:ln>
            <a:effectLst>
              <a:outerShdw blurRad="152400" dist="177800" dir="2700000" sx="95000" sy="95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文本框 31"/>
            <p:cNvSpPr txBox="1"/>
            <p:nvPr/>
          </p:nvSpPr>
          <p:spPr>
            <a:xfrm>
              <a:off x="5091959" y="2124416"/>
              <a:ext cx="785133" cy="492556"/>
            </a:xfrm>
            <a:prstGeom prst="rect">
              <a:avLst/>
            </a:prstGeom>
            <a:noFill/>
          </p:spPr>
          <p:txBody>
            <a:bodyPr wrap="square" rtlCol="0">
              <a:spAutoFit/>
            </a:bodyPr>
            <a:lstStyle/>
            <a:p>
              <a:pPr algn="ctr"/>
              <a:r>
                <a:rPr lang="en-US" altLang="zh-CN" dirty="0">
                  <a:solidFill>
                    <a:prstClr val="white"/>
                  </a:solidFill>
                  <a:latin typeface="Impact" panose="020B0806030902050204" pitchFamily="34" charset="0"/>
                  <a:cs typeface="Iskoola Pota" panose="020B0502040204020203" pitchFamily="34" charset="0"/>
                </a:rPr>
                <a:t>01</a:t>
              </a:r>
              <a:endParaRPr lang="zh-CN" altLang="en-US" dirty="0">
                <a:solidFill>
                  <a:prstClr val="white"/>
                </a:solidFill>
                <a:latin typeface="Impact" panose="020B0806030902050204" pitchFamily="34" charset="0"/>
                <a:cs typeface="Iskoola Pota" panose="020B0502040204020203" pitchFamily="34" charset="0"/>
              </a:endParaRPr>
            </a:p>
          </p:txBody>
        </p:sp>
      </p:grpSp>
      <p:grpSp>
        <p:nvGrpSpPr>
          <p:cNvPr id="13" name="组合 12"/>
          <p:cNvGrpSpPr/>
          <p:nvPr/>
        </p:nvGrpSpPr>
        <p:grpSpPr>
          <a:xfrm>
            <a:off x="3282124" y="3621428"/>
            <a:ext cx="930146" cy="1253494"/>
            <a:chOff x="4375595" y="4283461"/>
            <a:chExt cx="1240034" cy="1671712"/>
          </a:xfrm>
        </p:grpSpPr>
        <p:sp>
          <p:nvSpPr>
            <p:cNvPr id="14" name="任意多边形 13"/>
            <p:cNvSpPr/>
            <p:nvPr/>
          </p:nvSpPr>
          <p:spPr>
            <a:xfrm rot="8121110">
              <a:off x="4568290" y="4283461"/>
              <a:ext cx="1047339" cy="1671712"/>
            </a:xfrm>
            <a:custGeom>
              <a:avLst/>
              <a:gdLst>
                <a:gd name="connsiteX0" fmla="*/ 0 w 1543050"/>
                <a:gd name="connsiteY0" fmla="*/ 1730751 h 2462944"/>
                <a:gd name="connsiteX1" fmla="*/ 309567 w 1543050"/>
                <a:gd name="connsiteY1" fmla="*/ 1730751 h 2462944"/>
                <a:gd name="connsiteX2" fmla="*/ 309567 w 1543050"/>
                <a:gd name="connsiteY2" fmla="*/ 0 h 2462944"/>
                <a:gd name="connsiteX3" fmla="*/ 1233483 w 1543050"/>
                <a:gd name="connsiteY3" fmla="*/ 912638 h 2462944"/>
                <a:gd name="connsiteX4" fmla="*/ 1233483 w 1543050"/>
                <a:gd name="connsiteY4" fmla="*/ 1730751 h 2462944"/>
                <a:gd name="connsiteX5" fmla="*/ 1543050 w 1543050"/>
                <a:gd name="connsiteY5" fmla="*/ 1730751 h 2462944"/>
                <a:gd name="connsiteX6" fmla="*/ 771525 w 1543050"/>
                <a:gd name="connsiteY6" fmla="*/ 2462944 h 246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3050" h="2462944">
                  <a:moveTo>
                    <a:pt x="0" y="1730751"/>
                  </a:moveTo>
                  <a:lnTo>
                    <a:pt x="309567" y="1730751"/>
                  </a:lnTo>
                  <a:lnTo>
                    <a:pt x="309567" y="0"/>
                  </a:lnTo>
                  <a:lnTo>
                    <a:pt x="1233483" y="912638"/>
                  </a:lnTo>
                  <a:lnTo>
                    <a:pt x="1233483" y="1730751"/>
                  </a:lnTo>
                  <a:lnTo>
                    <a:pt x="1543050" y="1730751"/>
                  </a:lnTo>
                  <a:lnTo>
                    <a:pt x="771525" y="2462944"/>
                  </a:lnTo>
                  <a:close/>
                </a:path>
              </a:pathLst>
            </a:custGeom>
            <a:solidFill>
              <a:srgbClr val="0070C0"/>
            </a:solidFill>
            <a:ln>
              <a:noFill/>
            </a:ln>
            <a:effectLst>
              <a:outerShdw blurRad="152400" dist="177800" dir="2700000" sx="95000" sy="95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文本框 32"/>
            <p:cNvSpPr txBox="1"/>
            <p:nvPr/>
          </p:nvSpPr>
          <p:spPr>
            <a:xfrm>
              <a:off x="4375595" y="4611139"/>
              <a:ext cx="785133" cy="492557"/>
            </a:xfrm>
            <a:prstGeom prst="rect">
              <a:avLst/>
            </a:prstGeom>
            <a:noFill/>
          </p:spPr>
          <p:txBody>
            <a:bodyPr wrap="square" rtlCol="0">
              <a:spAutoFit/>
            </a:bodyPr>
            <a:lstStyle/>
            <a:p>
              <a:pPr algn="ctr"/>
              <a:r>
                <a:rPr lang="en-US" altLang="zh-CN" dirty="0">
                  <a:solidFill>
                    <a:prstClr val="white"/>
                  </a:solidFill>
                  <a:latin typeface="Impact" panose="020B0806030902050204" pitchFamily="34" charset="0"/>
                  <a:cs typeface="Iskoola Pota" panose="020B0502040204020203" pitchFamily="34" charset="0"/>
                </a:rPr>
                <a:t>03</a:t>
              </a:r>
              <a:endParaRPr lang="zh-CN" altLang="en-US" dirty="0">
                <a:solidFill>
                  <a:prstClr val="white"/>
                </a:solidFill>
                <a:latin typeface="Impact" panose="020B0806030902050204" pitchFamily="34" charset="0"/>
                <a:cs typeface="Iskoola Pota" panose="020B0502040204020203" pitchFamily="34" charset="0"/>
              </a:endParaRPr>
            </a:p>
          </p:txBody>
        </p:sp>
      </p:grpSp>
      <p:grpSp>
        <p:nvGrpSpPr>
          <p:cNvPr id="16" name="组合 15"/>
          <p:cNvGrpSpPr/>
          <p:nvPr/>
        </p:nvGrpSpPr>
        <p:grpSpPr>
          <a:xfrm>
            <a:off x="5143752" y="2566575"/>
            <a:ext cx="785606" cy="1253494"/>
            <a:chOff x="6857441" y="2876664"/>
            <a:chExt cx="1047339" cy="1671712"/>
          </a:xfrm>
        </p:grpSpPr>
        <p:sp>
          <p:nvSpPr>
            <p:cNvPr id="17" name="任意多边形 16"/>
            <p:cNvSpPr/>
            <p:nvPr/>
          </p:nvSpPr>
          <p:spPr>
            <a:xfrm rot="921110">
              <a:off x="6857441" y="2876664"/>
              <a:ext cx="1047339" cy="1671712"/>
            </a:xfrm>
            <a:custGeom>
              <a:avLst/>
              <a:gdLst>
                <a:gd name="connsiteX0" fmla="*/ 0 w 1543050"/>
                <a:gd name="connsiteY0" fmla="*/ 1730751 h 2462944"/>
                <a:gd name="connsiteX1" fmla="*/ 309567 w 1543050"/>
                <a:gd name="connsiteY1" fmla="*/ 1730751 h 2462944"/>
                <a:gd name="connsiteX2" fmla="*/ 309567 w 1543050"/>
                <a:gd name="connsiteY2" fmla="*/ 0 h 2462944"/>
                <a:gd name="connsiteX3" fmla="*/ 1233483 w 1543050"/>
                <a:gd name="connsiteY3" fmla="*/ 912638 h 2462944"/>
                <a:gd name="connsiteX4" fmla="*/ 1233483 w 1543050"/>
                <a:gd name="connsiteY4" fmla="*/ 1730751 h 2462944"/>
                <a:gd name="connsiteX5" fmla="*/ 1543050 w 1543050"/>
                <a:gd name="connsiteY5" fmla="*/ 1730751 h 2462944"/>
                <a:gd name="connsiteX6" fmla="*/ 771525 w 1543050"/>
                <a:gd name="connsiteY6" fmla="*/ 2462944 h 246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3050" h="2462944">
                  <a:moveTo>
                    <a:pt x="0" y="1730751"/>
                  </a:moveTo>
                  <a:lnTo>
                    <a:pt x="309567" y="1730751"/>
                  </a:lnTo>
                  <a:lnTo>
                    <a:pt x="309567" y="0"/>
                  </a:lnTo>
                  <a:lnTo>
                    <a:pt x="1233483" y="912638"/>
                  </a:lnTo>
                  <a:lnTo>
                    <a:pt x="1233483" y="1730751"/>
                  </a:lnTo>
                  <a:lnTo>
                    <a:pt x="1543050" y="1730751"/>
                  </a:lnTo>
                  <a:lnTo>
                    <a:pt x="771525" y="2462944"/>
                  </a:lnTo>
                  <a:close/>
                </a:path>
              </a:pathLst>
            </a:custGeom>
            <a:solidFill>
              <a:srgbClr val="0070C0"/>
            </a:solidFill>
            <a:ln>
              <a:noFill/>
            </a:ln>
            <a:effectLst>
              <a:outerShdw blurRad="152400" dist="177800" dir="2700000" sx="95000" sy="95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文本框 33"/>
            <p:cNvSpPr txBox="1"/>
            <p:nvPr/>
          </p:nvSpPr>
          <p:spPr>
            <a:xfrm>
              <a:off x="6964271" y="3614308"/>
              <a:ext cx="785133" cy="492557"/>
            </a:xfrm>
            <a:prstGeom prst="rect">
              <a:avLst/>
            </a:prstGeom>
            <a:noFill/>
          </p:spPr>
          <p:txBody>
            <a:bodyPr wrap="square" rtlCol="0">
              <a:spAutoFit/>
            </a:bodyPr>
            <a:lstStyle/>
            <a:p>
              <a:pPr algn="ctr"/>
              <a:r>
                <a:rPr lang="en-US" altLang="zh-CN" dirty="0">
                  <a:solidFill>
                    <a:prstClr val="white"/>
                  </a:solidFill>
                  <a:latin typeface="Impact" panose="020B0806030902050204" pitchFamily="34" charset="0"/>
                  <a:cs typeface="Iskoola Pota" panose="020B0502040204020203" pitchFamily="34" charset="0"/>
                </a:rPr>
                <a:t>02</a:t>
              </a:r>
              <a:endParaRPr lang="zh-CN" altLang="en-US" dirty="0">
                <a:solidFill>
                  <a:prstClr val="white"/>
                </a:solidFill>
                <a:latin typeface="Impact" panose="020B0806030902050204" pitchFamily="34" charset="0"/>
                <a:cs typeface="Iskoola Pota" panose="020B0502040204020203" pitchFamily="34" charset="0"/>
              </a:endParaRPr>
            </a:p>
          </p:txBody>
        </p:sp>
      </p:grpSp>
      <p:sp>
        <p:nvSpPr>
          <p:cNvPr id="19" name="文本框 51"/>
          <p:cNvSpPr txBox="1"/>
          <p:nvPr/>
        </p:nvSpPr>
        <p:spPr>
          <a:xfrm>
            <a:off x="4247923" y="2387397"/>
            <a:ext cx="539251" cy="530792"/>
          </a:xfrm>
          <a:prstGeom prst="rect">
            <a:avLst/>
          </a:prstGeom>
          <a:noFill/>
        </p:spPr>
        <p:txBody>
          <a:bodyPr wrap="square" lIns="68579" tIns="34289" rIns="68579" bIns="34289" rtlCol="0">
            <a:spAutoFit/>
          </a:bodyPr>
          <a:lstStyle/>
          <a:p>
            <a:r>
              <a:rPr lang="zh-CN" altLang="en-US" sz="1500" dirty="0">
                <a:solidFill>
                  <a:srgbClr val="0070C0"/>
                </a:solidFill>
                <a:latin typeface="微软雅黑" panose="020B0503020204020204" pitchFamily="34" charset="-122"/>
                <a:ea typeface="微软雅黑" panose="020B0503020204020204" pitchFamily="34" charset="-122"/>
              </a:rPr>
              <a:t>添加</a:t>
            </a:r>
            <a:endParaRPr lang="en-US" altLang="zh-CN" sz="1500" dirty="0">
              <a:solidFill>
                <a:srgbClr val="0070C0"/>
              </a:solidFill>
              <a:latin typeface="微软雅黑" panose="020B0503020204020204" pitchFamily="34" charset="-122"/>
              <a:ea typeface="微软雅黑" panose="020B0503020204020204" pitchFamily="34" charset="-122"/>
            </a:endParaRPr>
          </a:p>
          <a:p>
            <a:r>
              <a:rPr lang="zh-CN" altLang="en-US" sz="1500" dirty="0">
                <a:solidFill>
                  <a:srgbClr val="0070C0"/>
                </a:solidFill>
                <a:latin typeface="微软雅黑" panose="020B0503020204020204" pitchFamily="34" charset="-122"/>
                <a:ea typeface="微软雅黑" panose="020B0503020204020204" pitchFamily="34" charset="-122"/>
              </a:rPr>
              <a:t>标题</a:t>
            </a:r>
          </a:p>
        </p:txBody>
      </p:sp>
      <p:sp>
        <p:nvSpPr>
          <p:cNvPr id="20" name="文本框 52"/>
          <p:cNvSpPr txBox="1"/>
          <p:nvPr/>
        </p:nvSpPr>
        <p:spPr>
          <a:xfrm>
            <a:off x="3478075" y="3206443"/>
            <a:ext cx="607808" cy="530792"/>
          </a:xfrm>
          <a:prstGeom prst="rect">
            <a:avLst/>
          </a:prstGeom>
          <a:noFill/>
        </p:spPr>
        <p:txBody>
          <a:bodyPr wrap="square" lIns="68579" tIns="34289" rIns="68579" bIns="34289" rtlCol="0">
            <a:spAutoFit/>
          </a:bodyPr>
          <a:lstStyle/>
          <a:p>
            <a:r>
              <a:rPr lang="zh-CN" altLang="en-US" sz="1500" dirty="0">
                <a:solidFill>
                  <a:srgbClr val="0070C0"/>
                </a:solidFill>
                <a:latin typeface="微软雅黑" panose="020B0503020204020204" pitchFamily="34" charset="-122"/>
                <a:ea typeface="微软雅黑" panose="020B0503020204020204" pitchFamily="34" charset="-122"/>
              </a:rPr>
              <a:t>添加</a:t>
            </a:r>
            <a:endParaRPr lang="en-US" altLang="zh-CN" sz="1500" dirty="0">
              <a:solidFill>
                <a:srgbClr val="0070C0"/>
              </a:solidFill>
              <a:latin typeface="微软雅黑" panose="020B0503020204020204" pitchFamily="34" charset="-122"/>
              <a:ea typeface="微软雅黑" panose="020B0503020204020204" pitchFamily="34" charset="-122"/>
            </a:endParaRPr>
          </a:p>
          <a:p>
            <a:r>
              <a:rPr lang="zh-CN" altLang="en-US" sz="1500" dirty="0">
                <a:solidFill>
                  <a:srgbClr val="0070C0"/>
                </a:solidFill>
                <a:latin typeface="微软雅黑" panose="020B0503020204020204" pitchFamily="34" charset="-122"/>
                <a:ea typeface="微软雅黑" panose="020B0503020204020204" pitchFamily="34" charset="-122"/>
              </a:rPr>
              <a:t>标题</a:t>
            </a:r>
          </a:p>
        </p:txBody>
      </p:sp>
      <p:sp>
        <p:nvSpPr>
          <p:cNvPr id="21" name="文本框 53"/>
          <p:cNvSpPr txBox="1"/>
          <p:nvPr/>
        </p:nvSpPr>
        <p:spPr>
          <a:xfrm>
            <a:off x="4612348" y="3486606"/>
            <a:ext cx="607808" cy="530792"/>
          </a:xfrm>
          <a:prstGeom prst="rect">
            <a:avLst/>
          </a:prstGeom>
          <a:noFill/>
        </p:spPr>
        <p:txBody>
          <a:bodyPr wrap="square" lIns="68579" tIns="34289" rIns="68579" bIns="34289" rtlCol="0">
            <a:spAutoFit/>
          </a:bodyPr>
          <a:lstStyle/>
          <a:p>
            <a:r>
              <a:rPr lang="zh-CN" altLang="en-US" sz="1500" dirty="0">
                <a:solidFill>
                  <a:srgbClr val="0070C0"/>
                </a:solidFill>
                <a:latin typeface="微软雅黑" panose="020B0503020204020204" pitchFamily="34" charset="-122"/>
                <a:ea typeface="微软雅黑" panose="020B0503020204020204" pitchFamily="34" charset="-122"/>
              </a:rPr>
              <a:t>添加</a:t>
            </a:r>
            <a:endParaRPr lang="en-US" altLang="zh-CN" sz="1500" dirty="0">
              <a:solidFill>
                <a:srgbClr val="0070C0"/>
              </a:solidFill>
              <a:latin typeface="微软雅黑" panose="020B0503020204020204" pitchFamily="34" charset="-122"/>
              <a:ea typeface="微软雅黑" panose="020B0503020204020204" pitchFamily="34" charset="-122"/>
            </a:endParaRPr>
          </a:p>
          <a:p>
            <a:r>
              <a:rPr lang="zh-CN" altLang="en-US" sz="1500" dirty="0">
                <a:solidFill>
                  <a:srgbClr val="0070C0"/>
                </a:solidFill>
                <a:latin typeface="微软雅黑" panose="020B0503020204020204" pitchFamily="34" charset="-122"/>
                <a:ea typeface="微软雅黑" panose="020B0503020204020204" pitchFamily="34" charset="-122"/>
              </a:rPr>
              <a:t>标题</a:t>
            </a:r>
          </a:p>
        </p:txBody>
      </p:sp>
      <p:grpSp>
        <p:nvGrpSpPr>
          <p:cNvPr id="22" name="组合 21"/>
          <p:cNvGrpSpPr/>
          <p:nvPr/>
        </p:nvGrpSpPr>
        <p:grpSpPr>
          <a:xfrm>
            <a:off x="989136" y="2711359"/>
            <a:ext cx="2340620" cy="1156016"/>
            <a:chOff x="1318674" y="3069754"/>
            <a:chExt cx="3120421" cy="1541712"/>
          </a:xfrm>
        </p:grpSpPr>
        <p:sp>
          <p:nvSpPr>
            <p:cNvPr id="23" name="任意多边形 22"/>
            <p:cNvSpPr/>
            <p:nvPr/>
          </p:nvSpPr>
          <p:spPr>
            <a:xfrm rot="5400000" flipH="1">
              <a:off x="1566832" y="2933868"/>
              <a:ext cx="1488088" cy="1808019"/>
            </a:xfrm>
            <a:custGeom>
              <a:avLst/>
              <a:gdLst>
                <a:gd name="connsiteX0" fmla="*/ 2554514 w 2554514"/>
                <a:gd name="connsiteY0" fmla="*/ 2249714 h 2249714"/>
                <a:gd name="connsiteX1" fmla="*/ 2554514 w 2554514"/>
                <a:gd name="connsiteY1" fmla="*/ 0 h 2249714"/>
                <a:gd name="connsiteX2" fmla="*/ 0 w 2554514"/>
                <a:gd name="connsiteY2" fmla="*/ 0 h 2249714"/>
                <a:gd name="connsiteX0-1" fmla="*/ 1616857 w 1616857"/>
                <a:gd name="connsiteY0-2" fmla="*/ 2249715 h 2249715"/>
                <a:gd name="connsiteX1-3" fmla="*/ 1616857 w 1616857"/>
                <a:gd name="connsiteY1-4" fmla="*/ 1 h 2249715"/>
                <a:gd name="connsiteX2-5" fmla="*/ 1 w 1616857"/>
                <a:gd name="connsiteY2-6" fmla="*/ 0 h 2249715"/>
              </a:gdLst>
              <a:ahLst/>
              <a:cxnLst>
                <a:cxn ang="0">
                  <a:pos x="connsiteX0-1" y="connsiteY0-2"/>
                </a:cxn>
                <a:cxn ang="0">
                  <a:pos x="connsiteX1-3" y="connsiteY1-4"/>
                </a:cxn>
                <a:cxn ang="0">
                  <a:pos x="connsiteX2-5" y="connsiteY2-6"/>
                </a:cxn>
              </a:cxnLst>
              <a:rect l="l" t="t" r="r" b="b"/>
              <a:pathLst>
                <a:path w="1616857" h="2249715">
                  <a:moveTo>
                    <a:pt x="1616857" y="2249715"/>
                  </a:moveTo>
                  <a:lnTo>
                    <a:pt x="1616857" y="1"/>
                  </a:lnTo>
                  <a:lnTo>
                    <a:pt x="1" y="0"/>
                  </a:lnTo>
                </a:path>
              </a:pathLst>
            </a:custGeom>
            <a:noFill/>
            <a:ln w="22225">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椭圆 23"/>
            <p:cNvSpPr/>
            <p:nvPr/>
          </p:nvSpPr>
          <p:spPr>
            <a:xfrm rot="5400000" flipH="1">
              <a:off x="4377801" y="4550172"/>
              <a:ext cx="59088" cy="635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椭圆 24"/>
            <p:cNvSpPr/>
            <p:nvPr/>
          </p:nvSpPr>
          <p:spPr>
            <a:xfrm rot="5400000" flipH="1">
              <a:off x="1316612" y="3071816"/>
              <a:ext cx="67623" cy="635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26" name="直接连接符 25"/>
            <p:cNvCxnSpPr>
              <a:stCxn id="23" idx="2"/>
            </p:cNvCxnSpPr>
            <p:nvPr/>
          </p:nvCxnSpPr>
          <p:spPr>
            <a:xfrm>
              <a:off x="3214886" y="4581921"/>
              <a:ext cx="1152128" cy="1"/>
            </a:xfrm>
            <a:prstGeom prst="line">
              <a:avLst/>
            </a:prstGeom>
            <a:noFill/>
            <a:ln w="22225">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27" name="组合 26"/>
          <p:cNvGrpSpPr/>
          <p:nvPr/>
        </p:nvGrpSpPr>
        <p:grpSpPr>
          <a:xfrm>
            <a:off x="4475909" y="1555342"/>
            <a:ext cx="3222466" cy="554822"/>
            <a:chOff x="5967100" y="1528041"/>
            <a:chExt cx="4296062" cy="739934"/>
          </a:xfrm>
        </p:grpSpPr>
        <p:sp>
          <p:nvSpPr>
            <p:cNvPr id="28" name="任意多边形 27"/>
            <p:cNvSpPr/>
            <p:nvPr/>
          </p:nvSpPr>
          <p:spPr>
            <a:xfrm rot="5400000">
              <a:off x="6625879" y="986999"/>
              <a:ext cx="666846" cy="1808019"/>
            </a:xfrm>
            <a:custGeom>
              <a:avLst/>
              <a:gdLst>
                <a:gd name="connsiteX0" fmla="*/ 2554514 w 2554514"/>
                <a:gd name="connsiteY0" fmla="*/ 2249714 h 2249714"/>
                <a:gd name="connsiteX1" fmla="*/ 2554514 w 2554514"/>
                <a:gd name="connsiteY1" fmla="*/ 0 h 2249714"/>
                <a:gd name="connsiteX2" fmla="*/ 0 w 2554514"/>
                <a:gd name="connsiteY2" fmla="*/ 0 h 2249714"/>
                <a:gd name="connsiteX0-1" fmla="*/ 1616857 w 1616857"/>
                <a:gd name="connsiteY0-2" fmla="*/ 2249715 h 2249715"/>
                <a:gd name="connsiteX1-3" fmla="*/ 1616857 w 1616857"/>
                <a:gd name="connsiteY1-4" fmla="*/ 1 h 2249715"/>
                <a:gd name="connsiteX2-5" fmla="*/ 1 w 1616857"/>
                <a:gd name="connsiteY2-6" fmla="*/ 0 h 2249715"/>
              </a:gdLst>
              <a:ahLst/>
              <a:cxnLst>
                <a:cxn ang="0">
                  <a:pos x="connsiteX0-1" y="connsiteY0-2"/>
                </a:cxn>
                <a:cxn ang="0">
                  <a:pos x="connsiteX1-3" y="connsiteY1-4"/>
                </a:cxn>
                <a:cxn ang="0">
                  <a:pos x="connsiteX2-5" y="connsiteY2-6"/>
                </a:cxn>
              </a:cxnLst>
              <a:rect l="l" t="t" r="r" b="b"/>
              <a:pathLst>
                <a:path w="1616857" h="2249715">
                  <a:moveTo>
                    <a:pt x="1616857" y="2249715"/>
                  </a:moveTo>
                  <a:lnTo>
                    <a:pt x="1616857" y="1"/>
                  </a:lnTo>
                  <a:lnTo>
                    <a:pt x="1" y="0"/>
                  </a:lnTo>
                </a:path>
              </a:pathLst>
            </a:custGeom>
            <a:noFill/>
            <a:ln w="22225">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椭圆 28"/>
            <p:cNvSpPr/>
            <p:nvPr/>
          </p:nvSpPr>
          <p:spPr>
            <a:xfrm rot="5400000" flipH="1">
              <a:off x="10201868" y="1525835"/>
              <a:ext cx="59088" cy="635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椭圆 29"/>
            <p:cNvSpPr/>
            <p:nvPr/>
          </p:nvSpPr>
          <p:spPr>
            <a:xfrm rot="5400000" flipH="1">
              <a:off x="5965038" y="2202414"/>
              <a:ext cx="67623" cy="635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31" name="直接连接符 30"/>
            <p:cNvCxnSpPr/>
            <p:nvPr/>
          </p:nvCxnSpPr>
          <p:spPr>
            <a:xfrm>
              <a:off x="7863312" y="1557585"/>
              <a:ext cx="2336350" cy="0"/>
            </a:xfrm>
            <a:prstGeom prst="line">
              <a:avLst/>
            </a:prstGeom>
            <a:noFill/>
            <a:ln w="22225">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32" name="组合 31"/>
          <p:cNvGrpSpPr/>
          <p:nvPr/>
        </p:nvGrpSpPr>
        <p:grpSpPr>
          <a:xfrm>
            <a:off x="5328185" y="3294883"/>
            <a:ext cx="2214533" cy="554822"/>
            <a:chOff x="7103319" y="3847966"/>
            <a:chExt cx="2952327" cy="739934"/>
          </a:xfrm>
        </p:grpSpPr>
        <p:sp>
          <p:nvSpPr>
            <p:cNvPr id="33" name="任意多边形 32"/>
            <p:cNvSpPr/>
            <p:nvPr/>
          </p:nvSpPr>
          <p:spPr>
            <a:xfrm rot="5400000">
              <a:off x="7498068" y="3570955"/>
              <a:ext cx="666846" cy="1279958"/>
            </a:xfrm>
            <a:custGeom>
              <a:avLst/>
              <a:gdLst>
                <a:gd name="connsiteX0" fmla="*/ 2554514 w 2554514"/>
                <a:gd name="connsiteY0" fmla="*/ 2249714 h 2249714"/>
                <a:gd name="connsiteX1" fmla="*/ 2554514 w 2554514"/>
                <a:gd name="connsiteY1" fmla="*/ 0 h 2249714"/>
                <a:gd name="connsiteX2" fmla="*/ 0 w 2554514"/>
                <a:gd name="connsiteY2" fmla="*/ 0 h 2249714"/>
                <a:gd name="connsiteX0-1" fmla="*/ 1616857 w 1616857"/>
                <a:gd name="connsiteY0-2" fmla="*/ 2249715 h 2249715"/>
                <a:gd name="connsiteX1-3" fmla="*/ 1616857 w 1616857"/>
                <a:gd name="connsiteY1-4" fmla="*/ 1 h 2249715"/>
                <a:gd name="connsiteX2-5" fmla="*/ 1 w 1616857"/>
                <a:gd name="connsiteY2-6" fmla="*/ 0 h 2249715"/>
              </a:gdLst>
              <a:ahLst/>
              <a:cxnLst>
                <a:cxn ang="0">
                  <a:pos x="connsiteX0-1" y="connsiteY0-2"/>
                </a:cxn>
                <a:cxn ang="0">
                  <a:pos x="connsiteX1-3" y="connsiteY1-4"/>
                </a:cxn>
                <a:cxn ang="0">
                  <a:pos x="connsiteX2-5" y="connsiteY2-6"/>
                </a:cxn>
              </a:cxnLst>
              <a:rect l="l" t="t" r="r" b="b"/>
              <a:pathLst>
                <a:path w="1616857" h="2249715">
                  <a:moveTo>
                    <a:pt x="1616857" y="2249715"/>
                  </a:moveTo>
                  <a:lnTo>
                    <a:pt x="1616857" y="1"/>
                  </a:lnTo>
                  <a:lnTo>
                    <a:pt x="1" y="0"/>
                  </a:lnTo>
                </a:path>
              </a:pathLst>
            </a:custGeom>
            <a:noFill/>
            <a:ln w="22225">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椭圆 33"/>
            <p:cNvSpPr/>
            <p:nvPr/>
          </p:nvSpPr>
          <p:spPr>
            <a:xfrm rot="5400000" flipH="1">
              <a:off x="9994352" y="3845760"/>
              <a:ext cx="59088" cy="635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rot="5400000" flipH="1">
              <a:off x="7101257" y="4522339"/>
              <a:ext cx="67623" cy="635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36" name="直接连接符 35"/>
            <p:cNvCxnSpPr/>
            <p:nvPr/>
          </p:nvCxnSpPr>
          <p:spPr>
            <a:xfrm>
              <a:off x="8471470" y="3877510"/>
              <a:ext cx="1492211" cy="0"/>
            </a:xfrm>
            <a:prstGeom prst="line">
              <a:avLst/>
            </a:prstGeom>
            <a:noFill/>
            <a:ln w="22225">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37" name="组合 36"/>
          <p:cNvGrpSpPr/>
          <p:nvPr/>
        </p:nvGrpSpPr>
        <p:grpSpPr>
          <a:xfrm>
            <a:off x="5922326" y="1577494"/>
            <a:ext cx="2135496" cy="979387"/>
            <a:chOff x="7895406" y="1557586"/>
            <a:chExt cx="2846957" cy="1306152"/>
          </a:xfrm>
        </p:grpSpPr>
        <p:sp>
          <p:nvSpPr>
            <p:cNvPr id="38" name="文本框 91"/>
            <p:cNvSpPr txBox="1"/>
            <p:nvPr/>
          </p:nvSpPr>
          <p:spPr>
            <a:xfrm>
              <a:off x="7895406" y="1557586"/>
              <a:ext cx="1559735" cy="492557"/>
            </a:xfrm>
            <a:prstGeom prst="rect">
              <a:avLst/>
            </a:prstGeom>
            <a:noFill/>
          </p:spPr>
          <p:txBody>
            <a:bodyPr wrap="square" rtlCol="0">
              <a:spAutoFit/>
            </a:bodyPr>
            <a:lstStyle/>
            <a:p>
              <a:r>
                <a:rPr lang="zh-CN" altLang="en-US" dirty="0">
                  <a:solidFill>
                    <a:srgbClr val="0070C0"/>
                  </a:solidFill>
                  <a:latin typeface="时尚中黑简体" panose="01010104010101010101" pitchFamily="2" charset="-122"/>
                  <a:ea typeface="时尚中黑简体" panose="01010104010101010101" pitchFamily="2" charset="-122"/>
                </a:rPr>
                <a:t>添加标题</a:t>
              </a:r>
            </a:p>
          </p:txBody>
        </p:sp>
        <p:sp>
          <p:nvSpPr>
            <p:cNvPr id="39" name="矩形 47"/>
            <p:cNvSpPr>
              <a:spLocks noChangeArrowheads="1"/>
            </p:cNvSpPr>
            <p:nvPr/>
          </p:nvSpPr>
          <p:spPr bwMode="auto">
            <a:xfrm>
              <a:off x="7941856" y="1917627"/>
              <a:ext cx="2800507" cy="946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您的内容打在这里或者通过复制您的文本黏贴自此。您的内容打在这里或者通过复制您的文本黏贴自此。</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30000"/>
                </a:lnSpc>
                <a:spcBef>
                  <a:spcPct val="0"/>
                </a:spcBef>
              </a:pP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0" name="组合 39"/>
          <p:cNvGrpSpPr/>
          <p:nvPr/>
        </p:nvGrpSpPr>
        <p:grpSpPr>
          <a:xfrm>
            <a:off x="6365829" y="3345154"/>
            <a:ext cx="1771032" cy="1153556"/>
            <a:chOff x="8486666" y="3915011"/>
            <a:chExt cx="2361069" cy="1538430"/>
          </a:xfrm>
        </p:grpSpPr>
        <p:sp>
          <p:nvSpPr>
            <p:cNvPr id="41" name="文本框 112"/>
            <p:cNvSpPr txBox="1"/>
            <p:nvPr/>
          </p:nvSpPr>
          <p:spPr>
            <a:xfrm>
              <a:off x="8486666" y="3915011"/>
              <a:ext cx="1477016" cy="492556"/>
            </a:xfrm>
            <a:prstGeom prst="rect">
              <a:avLst/>
            </a:prstGeom>
            <a:noFill/>
          </p:spPr>
          <p:txBody>
            <a:bodyPr wrap="square" rtlCol="0">
              <a:spAutoFit/>
            </a:bodyPr>
            <a:lstStyle/>
            <a:p>
              <a:r>
                <a:rPr lang="zh-CN" altLang="en-US" dirty="0">
                  <a:solidFill>
                    <a:srgbClr val="0070C0"/>
                  </a:solidFill>
                  <a:latin typeface="时尚中黑简体" panose="01010104010101010101" pitchFamily="2" charset="-122"/>
                  <a:ea typeface="时尚中黑简体" panose="01010104010101010101" pitchFamily="2" charset="-122"/>
                </a:rPr>
                <a:t>添加标题</a:t>
              </a:r>
            </a:p>
          </p:txBody>
        </p:sp>
        <p:sp>
          <p:nvSpPr>
            <p:cNvPr id="42" name="矩形 47"/>
            <p:cNvSpPr>
              <a:spLocks noChangeArrowheads="1"/>
            </p:cNvSpPr>
            <p:nvPr/>
          </p:nvSpPr>
          <p:spPr bwMode="auto">
            <a:xfrm>
              <a:off x="8543479" y="4293890"/>
              <a:ext cx="2304256" cy="115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您的内容打在这里或者通过复制您的文本黏贴自此。您的内容打在这里或者通过复制您的文本黏贴自此。</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30000"/>
                </a:lnSpc>
                <a:spcBef>
                  <a:spcPct val="0"/>
                </a:spcBef>
              </a:pP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3" name="组合 42"/>
          <p:cNvGrpSpPr/>
          <p:nvPr/>
        </p:nvGrpSpPr>
        <p:grpSpPr>
          <a:xfrm>
            <a:off x="995656" y="2765353"/>
            <a:ext cx="1361810" cy="1167780"/>
            <a:chOff x="1327367" y="3141762"/>
            <a:chExt cx="1815511" cy="1557400"/>
          </a:xfrm>
        </p:grpSpPr>
        <p:sp>
          <p:nvSpPr>
            <p:cNvPr id="44" name="文本框 120"/>
            <p:cNvSpPr txBox="1"/>
            <p:nvPr/>
          </p:nvSpPr>
          <p:spPr>
            <a:xfrm>
              <a:off x="1327367" y="3141762"/>
              <a:ext cx="1599899" cy="492557"/>
            </a:xfrm>
            <a:prstGeom prst="rect">
              <a:avLst/>
            </a:prstGeom>
            <a:noFill/>
          </p:spPr>
          <p:txBody>
            <a:bodyPr wrap="square" rtlCol="0">
              <a:spAutoFit/>
            </a:bodyPr>
            <a:lstStyle/>
            <a:p>
              <a:r>
                <a:rPr lang="zh-CN" altLang="en-US" dirty="0">
                  <a:solidFill>
                    <a:srgbClr val="0070C0"/>
                  </a:solidFill>
                  <a:latin typeface="时尚中黑简体" panose="01010104010101010101" pitchFamily="2" charset="-122"/>
                  <a:ea typeface="时尚中黑简体" panose="01010104010101010101" pitchFamily="2" charset="-122"/>
                </a:rPr>
                <a:t>添加标题</a:t>
              </a:r>
            </a:p>
          </p:txBody>
        </p:sp>
        <p:sp>
          <p:nvSpPr>
            <p:cNvPr id="45" name="矩形 47"/>
            <p:cNvSpPr>
              <a:spLocks noChangeArrowheads="1"/>
            </p:cNvSpPr>
            <p:nvPr/>
          </p:nvSpPr>
          <p:spPr bwMode="auto">
            <a:xfrm>
              <a:off x="1358674" y="3539610"/>
              <a:ext cx="1784204" cy="115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您的内容打在这里或者通过复制您的文本黏贴自此。您的内容打在这里或者通过复制您的文本黏贴自此。</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30000"/>
                </a:lnSpc>
                <a:spcBef>
                  <a:spcPct val="0"/>
                </a:spcBef>
              </a:pP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ransition spd="slow" advTm="0">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1" accel="40000" fill="hold" grpId="0" nodeType="afterEffect" p14:presetBounceEnd="40000">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14:bounceEnd="40000">
                                          <p:cBhvr additive="base">
                                            <p:cTn id="11" dur="125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12" dur="125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12" accel="40000" fill="hold" grpId="0" nodeType="withEffect" p14:presetBounceEnd="40000">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14:bounceEnd="40000">
                                          <p:cBhvr additive="base">
                                            <p:cTn id="15" dur="125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16" dur="125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6" accel="40000" fill="hold" grpId="0" nodeType="withEffect" p14:presetBounceEnd="40000">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14:bounceEnd="40000">
                                          <p:cBhvr additive="base">
                                            <p:cTn id="19" dur="125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20" dur="1250" fill="hold"/>
                                            <p:tgtEl>
                                              <p:spTgt spid="8"/>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14" presetClass="entr" presetSubtype="1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randombar(horizontal)">
                                          <p:cBhvr>
                                            <p:cTn id="24" dur="500"/>
                                            <p:tgtEl>
                                              <p:spTgt spid="19"/>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randombar(horizontal)">
                                          <p:cBhvr>
                                            <p:cTn id="27" dur="500"/>
                                            <p:tgtEl>
                                              <p:spTgt spid="20"/>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randombar(horizontal)">
                                          <p:cBhvr>
                                            <p:cTn id="30" dur="500"/>
                                            <p:tgtEl>
                                              <p:spTgt spid="21"/>
                                            </p:tgtEl>
                                          </p:cBhvr>
                                        </p:animEffect>
                                      </p:childTnLst>
                                    </p:cTn>
                                  </p:par>
                                </p:childTnLst>
                              </p:cTn>
                            </p:par>
                            <p:par>
                              <p:cTn id="31" fill="hold">
                                <p:stCondLst>
                                  <p:cond delay="2500"/>
                                </p:stCondLst>
                                <p:childTnLst>
                                  <p:par>
                                    <p:cTn id="32" presetID="22" presetClass="entr" presetSubtype="2"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right)">
                                          <p:cBhvr>
                                            <p:cTn id="34" dur="500"/>
                                            <p:tgtEl>
                                              <p:spTgt spid="5"/>
                                            </p:tgtEl>
                                          </p:cBhvr>
                                        </p:animEffect>
                                      </p:childTnLst>
                                    </p:cTn>
                                  </p:par>
                                </p:childTnLst>
                              </p:cTn>
                            </p:par>
                            <p:par>
                              <p:cTn id="35" fill="hold">
                                <p:stCondLst>
                                  <p:cond delay="3000"/>
                                </p:stCondLst>
                                <p:childTnLst>
                                  <p:par>
                                    <p:cTn id="36" presetID="22" presetClass="entr" presetSubtype="8" fill="hold"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left)">
                                          <p:cBhvr>
                                            <p:cTn id="38" dur="500"/>
                                            <p:tgtEl>
                                              <p:spTgt spid="10"/>
                                            </p:tgtEl>
                                          </p:cBhvr>
                                        </p:animEffect>
                                      </p:childTnLst>
                                    </p:cTn>
                                  </p:par>
                                </p:childTnLst>
                              </p:cTn>
                            </p:par>
                            <p:par>
                              <p:cTn id="39" fill="hold">
                                <p:stCondLst>
                                  <p:cond delay="3500"/>
                                </p:stCondLst>
                                <p:childTnLst>
                                  <p:par>
                                    <p:cTn id="40" presetID="22" presetClass="entr" presetSubtype="8" fill="hold"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500"/>
                                            <p:tgtEl>
                                              <p:spTgt spid="27"/>
                                            </p:tgtEl>
                                          </p:cBhvr>
                                        </p:animEffect>
                                      </p:childTnLst>
                                    </p:cTn>
                                  </p:par>
                                </p:childTnLst>
                              </p:cTn>
                            </p:par>
                            <p:par>
                              <p:cTn id="43" fill="hold">
                                <p:stCondLst>
                                  <p:cond delay="4000"/>
                                </p:stCondLst>
                                <p:childTnLst>
                                  <p:par>
                                    <p:cTn id="44" presetID="47" presetClass="entr" presetSubtype="0" fill="hold" nodeType="after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500"/>
                                            <p:tgtEl>
                                              <p:spTgt spid="37"/>
                                            </p:tgtEl>
                                          </p:cBhvr>
                                        </p:animEffect>
                                        <p:anim calcmode="lin" valueType="num">
                                          <p:cBhvr>
                                            <p:cTn id="47" dur="500" fill="hold"/>
                                            <p:tgtEl>
                                              <p:spTgt spid="37"/>
                                            </p:tgtEl>
                                            <p:attrNameLst>
                                              <p:attrName>ppt_x</p:attrName>
                                            </p:attrNameLst>
                                          </p:cBhvr>
                                          <p:tavLst>
                                            <p:tav tm="0">
                                              <p:val>
                                                <p:strVal val="#ppt_x"/>
                                              </p:val>
                                            </p:tav>
                                            <p:tav tm="100000">
                                              <p:val>
                                                <p:strVal val="#ppt_x"/>
                                              </p:val>
                                            </p:tav>
                                          </p:tavLst>
                                        </p:anim>
                                        <p:anim calcmode="lin" valueType="num">
                                          <p:cBhvr>
                                            <p:cTn id="48" dur="500" fill="hold"/>
                                            <p:tgtEl>
                                              <p:spTgt spid="37"/>
                                            </p:tgtEl>
                                            <p:attrNameLst>
                                              <p:attrName>ppt_y</p:attrName>
                                            </p:attrNameLst>
                                          </p:cBhvr>
                                          <p:tavLst>
                                            <p:tav tm="0">
                                              <p:val>
                                                <p:strVal val="#ppt_y-.1"/>
                                              </p:val>
                                            </p:tav>
                                            <p:tav tm="100000">
                                              <p:val>
                                                <p:strVal val="#ppt_y"/>
                                              </p:val>
                                            </p:tav>
                                          </p:tavLst>
                                        </p:anim>
                                      </p:childTnLst>
                                    </p:cTn>
                                  </p:par>
                                </p:childTnLst>
                              </p:cTn>
                            </p:par>
                            <p:par>
                              <p:cTn id="49" fill="hold">
                                <p:stCondLst>
                                  <p:cond delay="4500"/>
                                </p:stCondLst>
                                <p:childTnLst>
                                  <p:par>
                                    <p:cTn id="50" presetID="22" presetClass="entr" presetSubtype="8"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left)">
                                          <p:cBhvr>
                                            <p:cTn id="52" dur="500"/>
                                            <p:tgtEl>
                                              <p:spTgt spid="6"/>
                                            </p:tgtEl>
                                          </p:cBhvr>
                                        </p:animEffect>
                                      </p:childTnLst>
                                    </p:cTn>
                                  </p:par>
                                </p:childTnLst>
                              </p:cTn>
                            </p:par>
                            <p:par>
                              <p:cTn id="53" fill="hold">
                                <p:stCondLst>
                                  <p:cond delay="5000"/>
                                </p:stCondLst>
                                <p:childTnLst>
                                  <p:par>
                                    <p:cTn id="54" presetID="22" presetClass="entr" presetSubtype="1" fill="hold"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up)">
                                          <p:cBhvr>
                                            <p:cTn id="56" dur="500"/>
                                            <p:tgtEl>
                                              <p:spTgt spid="16"/>
                                            </p:tgtEl>
                                          </p:cBhvr>
                                        </p:animEffect>
                                      </p:childTnLst>
                                    </p:cTn>
                                  </p:par>
                                </p:childTnLst>
                              </p:cTn>
                            </p:par>
                            <p:par>
                              <p:cTn id="57" fill="hold">
                                <p:stCondLst>
                                  <p:cond delay="5500"/>
                                </p:stCondLst>
                                <p:childTnLst>
                                  <p:par>
                                    <p:cTn id="58" presetID="22" presetClass="entr" presetSubtype="8" fill="hold"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par>
                              <p:cTn id="61" fill="hold">
                                <p:stCondLst>
                                  <p:cond delay="6000"/>
                                </p:stCondLst>
                                <p:childTnLst>
                                  <p:par>
                                    <p:cTn id="62" presetID="47" presetClass="entr" presetSubtype="0" fill="hold" nodeType="after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fade">
                                          <p:cBhvr>
                                            <p:cTn id="64" dur="500"/>
                                            <p:tgtEl>
                                              <p:spTgt spid="40"/>
                                            </p:tgtEl>
                                          </p:cBhvr>
                                        </p:animEffect>
                                        <p:anim calcmode="lin" valueType="num">
                                          <p:cBhvr>
                                            <p:cTn id="65" dur="500" fill="hold"/>
                                            <p:tgtEl>
                                              <p:spTgt spid="40"/>
                                            </p:tgtEl>
                                            <p:attrNameLst>
                                              <p:attrName>ppt_x</p:attrName>
                                            </p:attrNameLst>
                                          </p:cBhvr>
                                          <p:tavLst>
                                            <p:tav tm="0">
                                              <p:val>
                                                <p:strVal val="#ppt_x"/>
                                              </p:val>
                                            </p:tav>
                                            <p:tav tm="100000">
                                              <p:val>
                                                <p:strVal val="#ppt_x"/>
                                              </p:val>
                                            </p:tav>
                                          </p:tavLst>
                                        </p:anim>
                                        <p:anim calcmode="lin" valueType="num">
                                          <p:cBhvr>
                                            <p:cTn id="66" dur="500" fill="hold"/>
                                            <p:tgtEl>
                                              <p:spTgt spid="40"/>
                                            </p:tgtEl>
                                            <p:attrNameLst>
                                              <p:attrName>ppt_y</p:attrName>
                                            </p:attrNameLst>
                                          </p:cBhvr>
                                          <p:tavLst>
                                            <p:tav tm="0">
                                              <p:val>
                                                <p:strVal val="#ppt_y-.1"/>
                                              </p:val>
                                            </p:tav>
                                            <p:tav tm="100000">
                                              <p:val>
                                                <p:strVal val="#ppt_y"/>
                                              </p:val>
                                            </p:tav>
                                          </p:tavLst>
                                        </p:anim>
                                      </p:childTnLst>
                                    </p:cTn>
                                  </p:par>
                                </p:childTnLst>
                              </p:cTn>
                            </p:par>
                            <p:par>
                              <p:cTn id="67" fill="hold">
                                <p:stCondLst>
                                  <p:cond delay="6500"/>
                                </p:stCondLst>
                                <p:childTnLst>
                                  <p:par>
                                    <p:cTn id="68" presetID="22" presetClass="entr" presetSubtype="1" fill="hold" grpId="0" nodeType="afterEffect">
                                      <p:stCondLst>
                                        <p:cond delay="0"/>
                                      </p:stCondLst>
                                      <p:childTnLst>
                                        <p:set>
                                          <p:cBhvr>
                                            <p:cTn id="69" dur="1" fill="hold">
                                              <p:stCondLst>
                                                <p:cond delay="0"/>
                                              </p:stCondLst>
                                            </p:cTn>
                                            <p:tgtEl>
                                              <p:spTgt spid="3"/>
                                            </p:tgtEl>
                                            <p:attrNameLst>
                                              <p:attrName>style.visibility</p:attrName>
                                            </p:attrNameLst>
                                          </p:cBhvr>
                                          <p:to>
                                            <p:strVal val="visible"/>
                                          </p:to>
                                        </p:set>
                                        <p:animEffect transition="in" filter="wipe(up)">
                                          <p:cBhvr>
                                            <p:cTn id="70" dur="500"/>
                                            <p:tgtEl>
                                              <p:spTgt spid="3"/>
                                            </p:tgtEl>
                                          </p:cBhvr>
                                        </p:animEffect>
                                      </p:childTnLst>
                                    </p:cTn>
                                  </p:par>
                                </p:childTnLst>
                              </p:cTn>
                            </p:par>
                            <p:par>
                              <p:cTn id="71" fill="hold">
                                <p:stCondLst>
                                  <p:cond delay="7000"/>
                                </p:stCondLst>
                                <p:childTnLst>
                                  <p:par>
                                    <p:cTn id="72" presetID="22" presetClass="entr" presetSubtype="4" fill="hold"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wipe(down)">
                                          <p:cBhvr>
                                            <p:cTn id="74" dur="500"/>
                                            <p:tgtEl>
                                              <p:spTgt spid="13"/>
                                            </p:tgtEl>
                                          </p:cBhvr>
                                        </p:animEffect>
                                      </p:childTnLst>
                                    </p:cTn>
                                  </p:par>
                                </p:childTnLst>
                              </p:cTn>
                            </p:par>
                            <p:par>
                              <p:cTn id="75" fill="hold">
                                <p:stCondLst>
                                  <p:cond delay="7500"/>
                                </p:stCondLst>
                                <p:childTnLst>
                                  <p:par>
                                    <p:cTn id="76" presetID="22" presetClass="entr" presetSubtype="2" fill="hold" nodeType="after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ipe(right)">
                                          <p:cBhvr>
                                            <p:cTn id="78" dur="500"/>
                                            <p:tgtEl>
                                              <p:spTgt spid="22"/>
                                            </p:tgtEl>
                                          </p:cBhvr>
                                        </p:animEffect>
                                      </p:childTnLst>
                                    </p:cTn>
                                  </p:par>
                                </p:childTnLst>
                              </p:cTn>
                            </p:par>
                            <p:par>
                              <p:cTn id="79" fill="hold">
                                <p:stCondLst>
                                  <p:cond delay="8000"/>
                                </p:stCondLst>
                                <p:childTnLst>
                                  <p:par>
                                    <p:cTn id="80" presetID="47" presetClass="entr" presetSubtype="0" fill="hold" nodeType="after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fade">
                                          <p:cBhvr>
                                            <p:cTn id="82" dur="500"/>
                                            <p:tgtEl>
                                              <p:spTgt spid="43"/>
                                            </p:tgtEl>
                                          </p:cBhvr>
                                        </p:animEffect>
                                        <p:anim calcmode="lin" valueType="num">
                                          <p:cBhvr>
                                            <p:cTn id="83" dur="500" fill="hold"/>
                                            <p:tgtEl>
                                              <p:spTgt spid="43"/>
                                            </p:tgtEl>
                                            <p:attrNameLst>
                                              <p:attrName>ppt_x</p:attrName>
                                            </p:attrNameLst>
                                          </p:cBhvr>
                                          <p:tavLst>
                                            <p:tav tm="0">
                                              <p:val>
                                                <p:strVal val="#ppt_x"/>
                                              </p:val>
                                            </p:tav>
                                            <p:tav tm="100000">
                                              <p:val>
                                                <p:strVal val="#ppt_x"/>
                                              </p:val>
                                            </p:tav>
                                          </p:tavLst>
                                        </p:anim>
                                        <p:anim calcmode="lin" valueType="num">
                                          <p:cBhvr>
                                            <p:cTn id="84" dur="5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5" grpId="0" animBg="1"/>
          <p:bldP spid="6" grpId="0" animBg="1"/>
          <p:bldP spid="7" grpId="0" animBg="1"/>
          <p:bldP spid="8" grpId="0" animBg="1"/>
          <p:bldP spid="9" grpId="0" animBg="1"/>
          <p:bldP spid="19" grpId="0"/>
          <p:bldP spid="20"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1" accel="4000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250" fill="hold"/>
                                            <p:tgtEl>
                                              <p:spTgt spid="9"/>
                                            </p:tgtEl>
                                            <p:attrNameLst>
                                              <p:attrName>ppt_x</p:attrName>
                                            </p:attrNameLst>
                                          </p:cBhvr>
                                          <p:tavLst>
                                            <p:tav tm="0">
                                              <p:val>
                                                <p:strVal val="#ppt_x"/>
                                              </p:val>
                                            </p:tav>
                                            <p:tav tm="100000">
                                              <p:val>
                                                <p:strVal val="#ppt_x"/>
                                              </p:val>
                                            </p:tav>
                                          </p:tavLst>
                                        </p:anim>
                                        <p:anim calcmode="lin" valueType="num">
                                          <p:cBhvr additive="base">
                                            <p:cTn id="12" dur="125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12" accel="4000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250" fill="hold"/>
                                            <p:tgtEl>
                                              <p:spTgt spid="7"/>
                                            </p:tgtEl>
                                            <p:attrNameLst>
                                              <p:attrName>ppt_x</p:attrName>
                                            </p:attrNameLst>
                                          </p:cBhvr>
                                          <p:tavLst>
                                            <p:tav tm="0">
                                              <p:val>
                                                <p:strVal val="0-#ppt_w/2"/>
                                              </p:val>
                                            </p:tav>
                                            <p:tav tm="100000">
                                              <p:val>
                                                <p:strVal val="#ppt_x"/>
                                              </p:val>
                                            </p:tav>
                                          </p:tavLst>
                                        </p:anim>
                                        <p:anim calcmode="lin" valueType="num">
                                          <p:cBhvr additive="base">
                                            <p:cTn id="16" dur="125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6" accel="4000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250" fill="hold"/>
                                            <p:tgtEl>
                                              <p:spTgt spid="8"/>
                                            </p:tgtEl>
                                            <p:attrNameLst>
                                              <p:attrName>ppt_x</p:attrName>
                                            </p:attrNameLst>
                                          </p:cBhvr>
                                          <p:tavLst>
                                            <p:tav tm="0">
                                              <p:val>
                                                <p:strVal val="1+#ppt_w/2"/>
                                              </p:val>
                                            </p:tav>
                                            <p:tav tm="100000">
                                              <p:val>
                                                <p:strVal val="#ppt_x"/>
                                              </p:val>
                                            </p:tav>
                                          </p:tavLst>
                                        </p:anim>
                                        <p:anim calcmode="lin" valueType="num">
                                          <p:cBhvr additive="base">
                                            <p:cTn id="20" dur="1250" fill="hold"/>
                                            <p:tgtEl>
                                              <p:spTgt spid="8"/>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14" presetClass="entr" presetSubtype="1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randombar(horizontal)">
                                          <p:cBhvr>
                                            <p:cTn id="24" dur="500"/>
                                            <p:tgtEl>
                                              <p:spTgt spid="19"/>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randombar(horizontal)">
                                          <p:cBhvr>
                                            <p:cTn id="27" dur="500"/>
                                            <p:tgtEl>
                                              <p:spTgt spid="20"/>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randombar(horizontal)">
                                          <p:cBhvr>
                                            <p:cTn id="30" dur="500"/>
                                            <p:tgtEl>
                                              <p:spTgt spid="21"/>
                                            </p:tgtEl>
                                          </p:cBhvr>
                                        </p:animEffect>
                                      </p:childTnLst>
                                    </p:cTn>
                                  </p:par>
                                </p:childTnLst>
                              </p:cTn>
                            </p:par>
                            <p:par>
                              <p:cTn id="31" fill="hold">
                                <p:stCondLst>
                                  <p:cond delay="2500"/>
                                </p:stCondLst>
                                <p:childTnLst>
                                  <p:par>
                                    <p:cTn id="32" presetID="22" presetClass="entr" presetSubtype="2"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right)">
                                          <p:cBhvr>
                                            <p:cTn id="34" dur="500"/>
                                            <p:tgtEl>
                                              <p:spTgt spid="5"/>
                                            </p:tgtEl>
                                          </p:cBhvr>
                                        </p:animEffect>
                                      </p:childTnLst>
                                    </p:cTn>
                                  </p:par>
                                </p:childTnLst>
                              </p:cTn>
                            </p:par>
                            <p:par>
                              <p:cTn id="35" fill="hold">
                                <p:stCondLst>
                                  <p:cond delay="3000"/>
                                </p:stCondLst>
                                <p:childTnLst>
                                  <p:par>
                                    <p:cTn id="36" presetID="22" presetClass="entr" presetSubtype="8" fill="hold"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left)">
                                          <p:cBhvr>
                                            <p:cTn id="38" dur="500"/>
                                            <p:tgtEl>
                                              <p:spTgt spid="10"/>
                                            </p:tgtEl>
                                          </p:cBhvr>
                                        </p:animEffect>
                                      </p:childTnLst>
                                    </p:cTn>
                                  </p:par>
                                </p:childTnLst>
                              </p:cTn>
                            </p:par>
                            <p:par>
                              <p:cTn id="39" fill="hold">
                                <p:stCondLst>
                                  <p:cond delay="3500"/>
                                </p:stCondLst>
                                <p:childTnLst>
                                  <p:par>
                                    <p:cTn id="40" presetID="22" presetClass="entr" presetSubtype="8" fill="hold"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500"/>
                                            <p:tgtEl>
                                              <p:spTgt spid="27"/>
                                            </p:tgtEl>
                                          </p:cBhvr>
                                        </p:animEffect>
                                      </p:childTnLst>
                                    </p:cTn>
                                  </p:par>
                                </p:childTnLst>
                              </p:cTn>
                            </p:par>
                            <p:par>
                              <p:cTn id="43" fill="hold">
                                <p:stCondLst>
                                  <p:cond delay="4000"/>
                                </p:stCondLst>
                                <p:childTnLst>
                                  <p:par>
                                    <p:cTn id="44" presetID="47" presetClass="entr" presetSubtype="0" fill="hold" nodeType="after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500"/>
                                            <p:tgtEl>
                                              <p:spTgt spid="37"/>
                                            </p:tgtEl>
                                          </p:cBhvr>
                                        </p:animEffect>
                                        <p:anim calcmode="lin" valueType="num">
                                          <p:cBhvr>
                                            <p:cTn id="47" dur="500" fill="hold"/>
                                            <p:tgtEl>
                                              <p:spTgt spid="37"/>
                                            </p:tgtEl>
                                            <p:attrNameLst>
                                              <p:attrName>ppt_x</p:attrName>
                                            </p:attrNameLst>
                                          </p:cBhvr>
                                          <p:tavLst>
                                            <p:tav tm="0">
                                              <p:val>
                                                <p:strVal val="#ppt_x"/>
                                              </p:val>
                                            </p:tav>
                                            <p:tav tm="100000">
                                              <p:val>
                                                <p:strVal val="#ppt_x"/>
                                              </p:val>
                                            </p:tav>
                                          </p:tavLst>
                                        </p:anim>
                                        <p:anim calcmode="lin" valueType="num">
                                          <p:cBhvr>
                                            <p:cTn id="48" dur="500" fill="hold"/>
                                            <p:tgtEl>
                                              <p:spTgt spid="37"/>
                                            </p:tgtEl>
                                            <p:attrNameLst>
                                              <p:attrName>ppt_y</p:attrName>
                                            </p:attrNameLst>
                                          </p:cBhvr>
                                          <p:tavLst>
                                            <p:tav tm="0">
                                              <p:val>
                                                <p:strVal val="#ppt_y-.1"/>
                                              </p:val>
                                            </p:tav>
                                            <p:tav tm="100000">
                                              <p:val>
                                                <p:strVal val="#ppt_y"/>
                                              </p:val>
                                            </p:tav>
                                          </p:tavLst>
                                        </p:anim>
                                      </p:childTnLst>
                                    </p:cTn>
                                  </p:par>
                                </p:childTnLst>
                              </p:cTn>
                            </p:par>
                            <p:par>
                              <p:cTn id="49" fill="hold">
                                <p:stCondLst>
                                  <p:cond delay="4500"/>
                                </p:stCondLst>
                                <p:childTnLst>
                                  <p:par>
                                    <p:cTn id="50" presetID="22" presetClass="entr" presetSubtype="8"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left)">
                                          <p:cBhvr>
                                            <p:cTn id="52" dur="500"/>
                                            <p:tgtEl>
                                              <p:spTgt spid="6"/>
                                            </p:tgtEl>
                                          </p:cBhvr>
                                        </p:animEffect>
                                      </p:childTnLst>
                                    </p:cTn>
                                  </p:par>
                                </p:childTnLst>
                              </p:cTn>
                            </p:par>
                            <p:par>
                              <p:cTn id="53" fill="hold">
                                <p:stCondLst>
                                  <p:cond delay="5000"/>
                                </p:stCondLst>
                                <p:childTnLst>
                                  <p:par>
                                    <p:cTn id="54" presetID="22" presetClass="entr" presetSubtype="1" fill="hold"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up)">
                                          <p:cBhvr>
                                            <p:cTn id="56" dur="500"/>
                                            <p:tgtEl>
                                              <p:spTgt spid="16"/>
                                            </p:tgtEl>
                                          </p:cBhvr>
                                        </p:animEffect>
                                      </p:childTnLst>
                                    </p:cTn>
                                  </p:par>
                                </p:childTnLst>
                              </p:cTn>
                            </p:par>
                            <p:par>
                              <p:cTn id="57" fill="hold">
                                <p:stCondLst>
                                  <p:cond delay="5500"/>
                                </p:stCondLst>
                                <p:childTnLst>
                                  <p:par>
                                    <p:cTn id="58" presetID="22" presetClass="entr" presetSubtype="8" fill="hold"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par>
                              <p:cTn id="61" fill="hold">
                                <p:stCondLst>
                                  <p:cond delay="6000"/>
                                </p:stCondLst>
                                <p:childTnLst>
                                  <p:par>
                                    <p:cTn id="62" presetID="47" presetClass="entr" presetSubtype="0" fill="hold" nodeType="after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fade">
                                          <p:cBhvr>
                                            <p:cTn id="64" dur="500"/>
                                            <p:tgtEl>
                                              <p:spTgt spid="40"/>
                                            </p:tgtEl>
                                          </p:cBhvr>
                                        </p:animEffect>
                                        <p:anim calcmode="lin" valueType="num">
                                          <p:cBhvr>
                                            <p:cTn id="65" dur="500" fill="hold"/>
                                            <p:tgtEl>
                                              <p:spTgt spid="40"/>
                                            </p:tgtEl>
                                            <p:attrNameLst>
                                              <p:attrName>ppt_x</p:attrName>
                                            </p:attrNameLst>
                                          </p:cBhvr>
                                          <p:tavLst>
                                            <p:tav tm="0">
                                              <p:val>
                                                <p:strVal val="#ppt_x"/>
                                              </p:val>
                                            </p:tav>
                                            <p:tav tm="100000">
                                              <p:val>
                                                <p:strVal val="#ppt_x"/>
                                              </p:val>
                                            </p:tav>
                                          </p:tavLst>
                                        </p:anim>
                                        <p:anim calcmode="lin" valueType="num">
                                          <p:cBhvr>
                                            <p:cTn id="66" dur="500" fill="hold"/>
                                            <p:tgtEl>
                                              <p:spTgt spid="40"/>
                                            </p:tgtEl>
                                            <p:attrNameLst>
                                              <p:attrName>ppt_y</p:attrName>
                                            </p:attrNameLst>
                                          </p:cBhvr>
                                          <p:tavLst>
                                            <p:tav tm="0">
                                              <p:val>
                                                <p:strVal val="#ppt_y-.1"/>
                                              </p:val>
                                            </p:tav>
                                            <p:tav tm="100000">
                                              <p:val>
                                                <p:strVal val="#ppt_y"/>
                                              </p:val>
                                            </p:tav>
                                          </p:tavLst>
                                        </p:anim>
                                      </p:childTnLst>
                                    </p:cTn>
                                  </p:par>
                                </p:childTnLst>
                              </p:cTn>
                            </p:par>
                            <p:par>
                              <p:cTn id="67" fill="hold">
                                <p:stCondLst>
                                  <p:cond delay="6500"/>
                                </p:stCondLst>
                                <p:childTnLst>
                                  <p:par>
                                    <p:cTn id="68" presetID="22" presetClass="entr" presetSubtype="1" fill="hold" grpId="0" nodeType="afterEffect">
                                      <p:stCondLst>
                                        <p:cond delay="0"/>
                                      </p:stCondLst>
                                      <p:childTnLst>
                                        <p:set>
                                          <p:cBhvr>
                                            <p:cTn id="69" dur="1" fill="hold">
                                              <p:stCondLst>
                                                <p:cond delay="0"/>
                                              </p:stCondLst>
                                            </p:cTn>
                                            <p:tgtEl>
                                              <p:spTgt spid="3"/>
                                            </p:tgtEl>
                                            <p:attrNameLst>
                                              <p:attrName>style.visibility</p:attrName>
                                            </p:attrNameLst>
                                          </p:cBhvr>
                                          <p:to>
                                            <p:strVal val="visible"/>
                                          </p:to>
                                        </p:set>
                                        <p:animEffect transition="in" filter="wipe(up)">
                                          <p:cBhvr>
                                            <p:cTn id="70" dur="500"/>
                                            <p:tgtEl>
                                              <p:spTgt spid="3"/>
                                            </p:tgtEl>
                                          </p:cBhvr>
                                        </p:animEffect>
                                      </p:childTnLst>
                                    </p:cTn>
                                  </p:par>
                                </p:childTnLst>
                              </p:cTn>
                            </p:par>
                            <p:par>
                              <p:cTn id="71" fill="hold">
                                <p:stCondLst>
                                  <p:cond delay="7000"/>
                                </p:stCondLst>
                                <p:childTnLst>
                                  <p:par>
                                    <p:cTn id="72" presetID="22" presetClass="entr" presetSubtype="4" fill="hold"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wipe(down)">
                                          <p:cBhvr>
                                            <p:cTn id="74" dur="500"/>
                                            <p:tgtEl>
                                              <p:spTgt spid="13"/>
                                            </p:tgtEl>
                                          </p:cBhvr>
                                        </p:animEffect>
                                      </p:childTnLst>
                                    </p:cTn>
                                  </p:par>
                                </p:childTnLst>
                              </p:cTn>
                            </p:par>
                            <p:par>
                              <p:cTn id="75" fill="hold">
                                <p:stCondLst>
                                  <p:cond delay="7500"/>
                                </p:stCondLst>
                                <p:childTnLst>
                                  <p:par>
                                    <p:cTn id="76" presetID="22" presetClass="entr" presetSubtype="2" fill="hold" nodeType="after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ipe(right)">
                                          <p:cBhvr>
                                            <p:cTn id="78" dur="500"/>
                                            <p:tgtEl>
                                              <p:spTgt spid="22"/>
                                            </p:tgtEl>
                                          </p:cBhvr>
                                        </p:animEffect>
                                      </p:childTnLst>
                                    </p:cTn>
                                  </p:par>
                                </p:childTnLst>
                              </p:cTn>
                            </p:par>
                            <p:par>
                              <p:cTn id="79" fill="hold">
                                <p:stCondLst>
                                  <p:cond delay="8000"/>
                                </p:stCondLst>
                                <p:childTnLst>
                                  <p:par>
                                    <p:cTn id="80" presetID="47" presetClass="entr" presetSubtype="0" fill="hold" nodeType="after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fade">
                                          <p:cBhvr>
                                            <p:cTn id="82" dur="500"/>
                                            <p:tgtEl>
                                              <p:spTgt spid="43"/>
                                            </p:tgtEl>
                                          </p:cBhvr>
                                        </p:animEffect>
                                        <p:anim calcmode="lin" valueType="num">
                                          <p:cBhvr>
                                            <p:cTn id="83" dur="500" fill="hold"/>
                                            <p:tgtEl>
                                              <p:spTgt spid="43"/>
                                            </p:tgtEl>
                                            <p:attrNameLst>
                                              <p:attrName>ppt_x</p:attrName>
                                            </p:attrNameLst>
                                          </p:cBhvr>
                                          <p:tavLst>
                                            <p:tav tm="0">
                                              <p:val>
                                                <p:strVal val="#ppt_x"/>
                                              </p:val>
                                            </p:tav>
                                            <p:tav tm="100000">
                                              <p:val>
                                                <p:strVal val="#ppt_x"/>
                                              </p:val>
                                            </p:tav>
                                          </p:tavLst>
                                        </p:anim>
                                        <p:anim calcmode="lin" valueType="num">
                                          <p:cBhvr>
                                            <p:cTn id="84" dur="5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5" grpId="0" animBg="1"/>
          <p:bldP spid="6" grpId="0" animBg="1"/>
          <p:bldP spid="7" grpId="0" animBg="1"/>
          <p:bldP spid="8" grpId="0" animBg="1"/>
          <p:bldP spid="9" grpId="0" animBg="1"/>
          <p:bldP spid="19" grpId="0"/>
          <p:bldP spid="20" grpId="0"/>
          <p:bldP spid="21"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3" name="直接连接符 2"/>
          <p:cNvCxnSpPr/>
          <p:nvPr/>
        </p:nvCxnSpPr>
        <p:spPr>
          <a:xfrm flipV="1">
            <a:off x="2018852" y="3209595"/>
            <a:ext cx="1348932" cy="939553"/>
          </a:xfrm>
          <a:prstGeom prst="line">
            <a:avLst/>
          </a:prstGeom>
          <a:noFill/>
          <a:ln w="76200" cap="flat" cmpd="sng" algn="ctr">
            <a:solidFill>
              <a:sysClr val="windowText" lastClr="000000"/>
            </a:solidFill>
            <a:prstDash val="solid"/>
          </a:ln>
          <a:effectLst/>
        </p:spPr>
      </p:cxnSp>
      <p:cxnSp>
        <p:nvCxnSpPr>
          <p:cNvPr id="5" name="直接连接符 4"/>
          <p:cNvCxnSpPr/>
          <p:nvPr/>
        </p:nvCxnSpPr>
        <p:spPr>
          <a:xfrm>
            <a:off x="3367785" y="3209596"/>
            <a:ext cx="1816070" cy="638773"/>
          </a:xfrm>
          <a:prstGeom prst="line">
            <a:avLst/>
          </a:prstGeom>
          <a:noFill/>
          <a:ln w="76200" cap="flat" cmpd="sng" algn="ctr">
            <a:solidFill>
              <a:sysClr val="windowText" lastClr="000000"/>
            </a:solidFill>
            <a:prstDash val="solid"/>
          </a:ln>
          <a:effectLst/>
        </p:spPr>
      </p:cxnSp>
      <p:cxnSp>
        <p:nvCxnSpPr>
          <p:cNvPr id="6" name="直接连接符 5"/>
          <p:cNvCxnSpPr/>
          <p:nvPr/>
        </p:nvCxnSpPr>
        <p:spPr>
          <a:xfrm flipV="1">
            <a:off x="5183855" y="2423428"/>
            <a:ext cx="1816825" cy="1424941"/>
          </a:xfrm>
          <a:prstGeom prst="line">
            <a:avLst/>
          </a:prstGeom>
          <a:noFill/>
          <a:ln w="76200" cap="flat" cmpd="sng" algn="ctr">
            <a:solidFill>
              <a:sysClr val="windowText" lastClr="000000"/>
            </a:solidFill>
            <a:prstDash val="solid"/>
          </a:ln>
          <a:effectLst/>
        </p:spPr>
      </p:cxnSp>
      <p:grpSp>
        <p:nvGrpSpPr>
          <p:cNvPr id="7" name="组合 6"/>
          <p:cNvGrpSpPr/>
          <p:nvPr/>
        </p:nvGrpSpPr>
        <p:grpSpPr>
          <a:xfrm>
            <a:off x="1620880" y="3703428"/>
            <a:ext cx="836538" cy="836538"/>
            <a:chOff x="1566862" y="4055810"/>
            <a:chExt cx="827056" cy="827056"/>
          </a:xfrm>
        </p:grpSpPr>
        <p:grpSp>
          <p:nvGrpSpPr>
            <p:cNvPr id="8" name="组合 7"/>
            <p:cNvGrpSpPr/>
            <p:nvPr/>
          </p:nvGrpSpPr>
          <p:grpSpPr>
            <a:xfrm>
              <a:off x="1566862" y="4055810"/>
              <a:ext cx="827056" cy="827056"/>
              <a:chOff x="304800" y="673100"/>
              <a:chExt cx="4000500" cy="4000500"/>
            </a:xfrm>
            <a:effectLst>
              <a:outerShdw blurRad="584200" dist="520700" dir="8100000" algn="tr" rotWithShape="0">
                <a:prstClr val="black">
                  <a:alpha val="35000"/>
                </a:prstClr>
              </a:outerShdw>
            </a:effectLst>
          </p:grpSpPr>
          <p:sp>
            <p:nvSpPr>
              <p:cNvPr id="10" name="同心圆 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11" name="椭圆 10"/>
              <p:cNvSpPr/>
              <p:nvPr/>
            </p:nvSpPr>
            <p:spPr>
              <a:xfrm>
                <a:off x="431574" y="799874"/>
                <a:ext cx="3746952" cy="3746952"/>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9" name="TextBox 8"/>
            <p:cNvSpPr txBox="1"/>
            <p:nvPr/>
          </p:nvSpPr>
          <p:spPr>
            <a:xfrm>
              <a:off x="1617926" y="4218412"/>
              <a:ext cx="730851" cy="304288"/>
            </a:xfrm>
            <a:prstGeom prst="rect">
              <a:avLst/>
            </a:prstGeom>
            <a:noFill/>
            <a:ln>
              <a:noFill/>
            </a:ln>
          </p:spPr>
          <p:txBody>
            <a:bodyPr wrap="square" rtlCol="0">
              <a:spAutoFit/>
            </a:bodyPr>
            <a:lstStyle/>
            <a:p>
              <a:pPr algn="ctr">
                <a:defRPr/>
              </a:pPr>
              <a:r>
                <a:rPr lang="zh-CN" altLang="en-US" sz="1400" kern="0">
                  <a:solidFill>
                    <a:sysClr val="windowText" lastClr="000000"/>
                  </a:solidFill>
                  <a:latin typeface="微软雅黑" panose="020B0503020204020204" pitchFamily="34" charset="-122"/>
                  <a:ea typeface="微软雅黑" panose="020B0503020204020204" pitchFamily="34" charset="-122"/>
                </a:rPr>
                <a:t>计划一</a:t>
              </a:r>
              <a:endParaRPr lang="zh-CN" altLang="en-US" sz="14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2845017" y="2754206"/>
            <a:ext cx="1016704" cy="1016704"/>
            <a:chOff x="2781516" y="3097105"/>
            <a:chExt cx="1016704" cy="1016704"/>
          </a:xfrm>
          <a:effectLst/>
        </p:grpSpPr>
        <p:grpSp>
          <p:nvGrpSpPr>
            <p:cNvPr id="13" name="组合 12"/>
            <p:cNvGrpSpPr/>
            <p:nvPr/>
          </p:nvGrpSpPr>
          <p:grpSpPr>
            <a:xfrm>
              <a:off x="2781516" y="3097105"/>
              <a:ext cx="1016704" cy="1016704"/>
              <a:chOff x="304800" y="673100"/>
              <a:chExt cx="4000500" cy="4000500"/>
            </a:xfrm>
            <a:effectLst>
              <a:outerShdw blurRad="584200" dist="520700" dir="8100000" algn="tr" rotWithShape="0">
                <a:prstClr val="black">
                  <a:alpha val="35000"/>
                </a:prstClr>
              </a:outerShdw>
            </a:effectLst>
          </p:grpSpPr>
          <p:sp>
            <p:nvSpPr>
              <p:cNvPr id="15" name="同心圆 1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16" name="椭圆 15"/>
              <p:cNvSpPr/>
              <p:nvPr/>
            </p:nvSpPr>
            <p:spPr>
              <a:xfrm>
                <a:off x="392113" y="760413"/>
                <a:ext cx="3825875" cy="3825875"/>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14" name="TextBox 13"/>
            <p:cNvSpPr txBox="1"/>
            <p:nvPr/>
          </p:nvSpPr>
          <p:spPr>
            <a:xfrm>
              <a:off x="2877816" y="3315940"/>
              <a:ext cx="800220" cy="338554"/>
            </a:xfrm>
            <a:prstGeom prst="rect">
              <a:avLst/>
            </a:prstGeom>
            <a:noFill/>
            <a:ln>
              <a:noFill/>
            </a:ln>
          </p:spPr>
          <p:txBody>
            <a:bodyPr wrap="none" rtlCol="0">
              <a:spAutoFit/>
            </a:bodyPr>
            <a:lstStyle/>
            <a:p>
              <a:pPr algn="ctr">
                <a:defRPr/>
              </a:pPr>
              <a:r>
                <a:rPr lang="zh-CN" altLang="en-US" sz="1600" kern="0">
                  <a:solidFill>
                    <a:sysClr val="windowText" lastClr="000000"/>
                  </a:solidFill>
                  <a:latin typeface="微软雅黑" panose="020B0503020204020204" pitchFamily="34" charset="-122"/>
                  <a:ea typeface="微软雅黑" panose="020B0503020204020204" pitchFamily="34" charset="-122"/>
                </a:rPr>
                <a:t>计划二</a:t>
              </a:r>
              <a:endParaRPr lang="zh-CN" altLang="en-US" sz="16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4592278" y="3232510"/>
            <a:ext cx="1239392" cy="1239392"/>
            <a:chOff x="4464548" y="3511181"/>
            <a:chExt cx="1303621" cy="1303621"/>
          </a:xfrm>
        </p:grpSpPr>
        <p:grpSp>
          <p:nvGrpSpPr>
            <p:cNvPr id="18" name="组合 17"/>
            <p:cNvGrpSpPr/>
            <p:nvPr/>
          </p:nvGrpSpPr>
          <p:grpSpPr>
            <a:xfrm>
              <a:off x="4464548" y="3511181"/>
              <a:ext cx="1303621" cy="1303621"/>
              <a:chOff x="304800" y="673100"/>
              <a:chExt cx="4000500" cy="4000500"/>
            </a:xfrm>
            <a:effectLst>
              <a:outerShdw blurRad="584200" dist="520700" dir="8100000" algn="tr" rotWithShape="0">
                <a:prstClr val="black">
                  <a:alpha val="35000"/>
                </a:prstClr>
              </a:outerShdw>
            </a:effectLst>
          </p:grpSpPr>
          <p:sp>
            <p:nvSpPr>
              <p:cNvPr id="20" name="同心圆 1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21" name="椭圆 20"/>
              <p:cNvSpPr/>
              <p:nvPr/>
            </p:nvSpPr>
            <p:spPr>
              <a:xfrm>
                <a:off x="404596" y="772896"/>
                <a:ext cx="3800908" cy="3800908"/>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19" name="TextBox 18"/>
            <p:cNvSpPr txBox="1"/>
            <p:nvPr/>
          </p:nvSpPr>
          <p:spPr>
            <a:xfrm>
              <a:off x="4617551" y="3825704"/>
              <a:ext cx="1003553" cy="420845"/>
            </a:xfrm>
            <a:prstGeom prst="rect">
              <a:avLst/>
            </a:prstGeom>
            <a:noFill/>
            <a:ln>
              <a:noFill/>
            </a:ln>
          </p:spPr>
          <p:txBody>
            <a:bodyPr wrap="none" rtlCol="0">
              <a:spAutoFit/>
            </a:bodyPr>
            <a:lstStyle/>
            <a:p>
              <a:pPr algn="ctr">
                <a:defRPr/>
              </a:pPr>
              <a:r>
                <a:rPr lang="zh-CN" altLang="en-US" sz="2000" kern="0">
                  <a:solidFill>
                    <a:sysClr val="windowText" lastClr="000000"/>
                  </a:solidFill>
                  <a:latin typeface="微软雅黑" panose="020B0503020204020204" pitchFamily="34" charset="-122"/>
                  <a:ea typeface="微软雅黑" panose="020B0503020204020204" pitchFamily="34" charset="-122"/>
                </a:rPr>
                <a:t>计划三</a:t>
              </a:r>
              <a:endParaRPr lang="zh-CN" altLang="en-US" sz="20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6300193" y="1635646"/>
            <a:ext cx="1454948" cy="1454948"/>
            <a:chOff x="6075122" y="1932896"/>
            <a:chExt cx="1688526" cy="1688526"/>
          </a:xfrm>
        </p:grpSpPr>
        <p:grpSp>
          <p:nvGrpSpPr>
            <p:cNvPr id="23" name="组合 22"/>
            <p:cNvGrpSpPr/>
            <p:nvPr/>
          </p:nvGrpSpPr>
          <p:grpSpPr>
            <a:xfrm>
              <a:off x="6075122" y="1932896"/>
              <a:ext cx="1688526" cy="1688526"/>
              <a:chOff x="304800" y="673100"/>
              <a:chExt cx="4000500" cy="4000500"/>
            </a:xfrm>
            <a:effectLst>
              <a:outerShdw blurRad="584200" dist="520700" dir="8100000" algn="tr" rotWithShape="0">
                <a:prstClr val="black">
                  <a:alpha val="35000"/>
                </a:prstClr>
              </a:outerShdw>
            </a:effectLst>
          </p:grpSpPr>
          <p:sp>
            <p:nvSpPr>
              <p:cNvPr id="25" name="同心圆 2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26" name="椭圆 25"/>
              <p:cNvSpPr/>
              <p:nvPr/>
            </p:nvSpPr>
            <p:spPr>
              <a:xfrm>
                <a:off x="411027" y="779327"/>
                <a:ext cx="3788049" cy="3788049"/>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24" name="TextBox 23"/>
            <p:cNvSpPr txBox="1"/>
            <p:nvPr/>
          </p:nvSpPr>
          <p:spPr>
            <a:xfrm>
              <a:off x="6278283" y="2299775"/>
              <a:ext cx="1285875" cy="535781"/>
            </a:xfrm>
            <a:prstGeom prst="rect">
              <a:avLst/>
            </a:prstGeom>
            <a:noFill/>
            <a:ln>
              <a:noFill/>
            </a:ln>
          </p:spPr>
          <p:txBody>
            <a:bodyPr wrap="none" rtlCol="0">
              <a:spAutoFit/>
            </a:bodyPr>
            <a:lstStyle/>
            <a:p>
              <a:pPr algn="ctr">
                <a:defRPr/>
              </a:pPr>
              <a:r>
                <a:rPr lang="zh-CN" altLang="en-US" sz="2400" kern="0">
                  <a:solidFill>
                    <a:sysClr val="windowText" lastClr="000000"/>
                  </a:solidFill>
                  <a:latin typeface="微软雅黑" panose="020B0503020204020204" pitchFamily="34" charset="-122"/>
                  <a:ea typeface="微软雅黑" panose="020B0503020204020204" pitchFamily="34" charset="-122"/>
                </a:rPr>
                <a:t>计划四</a:t>
              </a:r>
              <a:endParaRPr lang="zh-CN" altLang="en-US" sz="24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27" name="TextBox 26"/>
          <p:cNvSpPr txBox="1"/>
          <p:nvPr/>
        </p:nvSpPr>
        <p:spPr>
          <a:xfrm>
            <a:off x="2230638" y="1923679"/>
            <a:ext cx="2448272" cy="752512"/>
          </a:xfrm>
          <a:prstGeom prst="rect">
            <a:avLst/>
          </a:prstGeom>
          <a:noFill/>
        </p:spPr>
        <p:txBody>
          <a:bodyPr wrap="square" lIns="91438" tIns="45719" rIns="91438" bIns="45719" rtlCol="0">
            <a:spAutoFit/>
          </a:bodyPr>
          <a:lstStyle/>
          <a:p>
            <a:pPr>
              <a:lnSpc>
                <a:spcPct val="130000"/>
              </a:lnSpc>
            </a:pPr>
            <a:r>
              <a:rPr lang="zh-CN" altLang="en-US" sz="1100"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100" dirty="0">
              <a:latin typeface="微软雅黑" panose="020B0503020204020204" pitchFamily="34" charset="-122"/>
              <a:ea typeface="微软雅黑" panose="020B0503020204020204" pitchFamily="34" charset="-122"/>
            </a:endParaRPr>
          </a:p>
        </p:txBody>
      </p:sp>
      <p:sp>
        <p:nvSpPr>
          <p:cNvPr id="28" name="TextBox 27"/>
          <p:cNvSpPr txBox="1"/>
          <p:nvPr/>
        </p:nvSpPr>
        <p:spPr>
          <a:xfrm>
            <a:off x="323528" y="2920773"/>
            <a:ext cx="2448272" cy="752512"/>
          </a:xfrm>
          <a:prstGeom prst="rect">
            <a:avLst/>
          </a:prstGeom>
          <a:noFill/>
        </p:spPr>
        <p:txBody>
          <a:bodyPr wrap="square" lIns="91438" tIns="45719" rIns="91438" bIns="45719" rtlCol="0">
            <a:spAutoFit/>
          </a:bodyPr>
          <a:lstStyle/>
          <a:p>
            <a:pPr>
              <a:lnSpc>
                <a:spcPct val="130000"/>
              </a:lnSpc>
            </a:pPr>
            <a:r>
              <a:rPr lang="zh-CN" altLang="en-US" sz="1100"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100" dirty="0">
              <a:latin typeface="微软雅黑" panose="020B0503020204020204" pitchFamily="34" charset="-122"/>
              <a:ea typeface="微软雅黑" panose="020B0503020204020204" pitchFamily="34" charset="-122"/>
            </a:endParaRPr>
          </a:p>
        </p:txBody>
      </p:sp>
      <p:sp>
        <p:nvSpPr>
          <p:cNvPr id="29" name="TextBox 28"/>
          <p:cNvSpPr txBox="1"/>
          <p:nvPr/>
        </p:nvSpPr>
        <p:spPr>
          <a:xfrm>
            <a:off x="6156177" y="3770954"/>
            <a:ext cx="2448272" cy="767515"/>
          </a:xfrm>
          <a:prstGeom prst="rect">
            <a:avLst/>
          </a:prstGeom>
          <a:noFill/>
        </p:spPr>
        <p:txBody>
          <a:bodyPr wrap="square" lIns="91438" tIns="45719" rIns="91438" bIns="45719" rtlCol="0">
            <a:spAutoFit/>
          </a:bodyPr>
          <a:lstStyle/>
          <a:p>
            <a:pPr>
              <a:lnSpc>
                <a:spcPct val="130000"/>
              </a:lnSpc>
            </a:pPr>
            <a:r>
              <a:rPr lang="zh-CN" altLang="en-US" sz="1100"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100" dirty="0">
              <a:latin typeface="微软雅黑" panose="020B0503020204020204" pitchFamily="34" charset="-122"/>
              <a:ea typeface="微软雅黑" panose="020B0503020204020204" pitchFamily="34" charset="-122"/>
            </a:endParaRPr>
          </a:p>
        </p:txBody>
      </p:sp>
      <p:sp>
        <p:nvSpPr>
          <p:cNvPr id="30" name="TextBox 29"/>
          <p:cNvSpPr txBox="1"/>
          <p:nvPr/>
        </p:nvSpPr>
        <p:spPr>
          <a:xfrm>
            <a:off x="5436097" y="915567"/>
            <a:ext cx="2448272" cy="752512"/>
          </a:xfrm>
          <a:prstGeom prst="rect">
            <a:avLst/>
          </a:prstGeom>
          <a:noFill/>
        </p:spPr>
        <p:txBody>
          <a:bodyPr wrap="square" lIns="91438" tIns="45719" rIns="91438" bIns="45719" rtlCol="0">
            <a:spAutoFit/>
          </a:bodyPr>
          <a:lstStyle/>
          <a:p>
            <a:pPr>
              <a:lnSpc>
                <a:spcPct val="130000"/>
              </a:lnSpc>
            </a:pPr>
            <a:r>
              <a:rPr lang="zh-CN" altLang="en-US" sz="1100"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100" dirty="0">
              <a:latin typeface="微软雅黑" panose="020B0503020204020204" pitchFamily="34" charset="-122"/>
              <a:ea typeface="微软雅黑" panose="020B0503020204020204" pitchFamily="34" charset="-122"/>
            </a:endParaRPr>
          </a:p>
        </p:txBody>
      </p:sp>
      <p:grpSp>
        <p:nvGrpSpPr>
          <p:cNvPr id="31" name="组合 30"/>
          <p:cNvGrpSpPr/>
          <p:nvPr/>
        </p:nvGrpSpPr>
        <p:grpSpPr>
          <a:xfrm>
            <a:off x="2246288" y="4155927"/>
            <a:ext cx="447031" cy="447031"/>
            <a:chOff x="2246286" y="4230035"/>
            <a:chExt cx="525513" cy="525513"/>
          </a:xfrm>
          <a:solidFill>
            <a:srgbClr val="00B0F0"/>
          </a:solidFill>
        </p:grpSpPr>
        <p:sp>
          <p:nvSpPr>
            <p:cNvPr id="32" name="椭圆 31"/>
            <p:cNvSpPr/>
            <p:nvPr/>
          </p:nvSpPr>
          <p:spPr>
            <a:xfrm>
              <a:off x="2246286" y="4230035"/>
              <a:ext cx="525513" cy="525513"/>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algn="ctr">
                <a:defRPr/>
              </a:pPr>
              <a:endParaRPr lang="zh-CN" altLang="en-US" sz="1200" kern="0" dirty="0">
                <a:solidFill>
                  <a:sysClr val="window" lastClr="FFFFFF"/>
                </a:solidFill>
                <a:latin typeface="Calibri" panose="020F0502020204030204"/>
                <a:ea typeface="宋体" panose="02010600030101010101" pitchFamily="2" charset="-122"/>
              </a:endParaRPr>
            </a:p>
          </p:txBody>
        </p:sp>
        <p:sp>
          <p:nvSpPr>
            <p:cNvPr id="33" name="TextBox 32"/>
            <p:cNvSpPr txBox="1"/>
            <p:nvPr/>
          </p:nvSpPr>
          <p:spPr>
            <a:xfrm>
              <a:off x="2290214" y="4356307"/>
              <a:ext cx="433392" cy="325630"/>
            </a:xfrm>
            <a:prstGeom prst="rect">
              <a:avLst/>
            </a:prstGeom>
            <a:noFill/>
          </p:spPr>
          <p:txBody>
            <a:bodyPr wrap="square" lIns="0" tIns="0" rIns="0" bIns="0" rtlCol="0">
              <a:spAutoFit/>
            </a:bodyPr>
            <a:lstStyle/>
            <a:p>
              <a:pPr algn="ctr">
                <a:defRPr/>
              </a:pPr>
              <a:r>
                <a:rPr lang="en-US" altLang="zh-CN" b="1" kern="0" dirty="0">
                  <a:solidFill>
                    <a:sysClr val="window" lastClr="FFFFFF"/>
                  </a:solidFill>
                  <a:latin typeface="微软雅黑" panose="020B0503020204020204" pitchFamily="34" charset="-122"/>
                  <a:ea typeface="微软雅黑" panose="020B0503020204020204" pitchFamily="34" charset="-122"/>
                </a:rPr>
                <a:t>1</a:t>
              </a:r>
              <a:endParaRPr lang="zh-CN" altLang="en-US" b="1"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5577236" y="3993955"/>
            <a:ext cx="447032" cy="447031"/>
            <a:chOff x="2246285" y="4230035"/>
            <a:chExt cx="525514" cy="525513"/>
          </a:xfrm>
          <a:solidFill>
            <a:srgbClr val="00B0F0"/>
          </a:solidFill>
        </p:grpSpPr>
        <p:sp>
          <p:nvSpPr>
            <p:cNvPr id="35" name="椭圆 34"/>
            <p:cNvSpPr/>
            <p:nvPr/>
          </p:nvSpPr>
          <p:spPr>
            <a:xfrm>
              <a:off x="2246286" y="4230035"/>
              <a:ext cx="525513" cy="525513"/>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algn="ctr">
                <a:defRPr/>
              </a:pPr>
              <a:endParaRPr lang="zh-CN" altLang="en-US" sz="1200" kern="0" dirty="0">
                <a:solidFill>
                  <a:sysClr val="window" lastClr="FFFFFF"/>
                </a:solidFill>
                <a:latin typeface="Calibri" panose="020F0502020204030204"/>
                <a:ea typeface="宋体" panose="02010600030101010101" pitchFamily="2" charset="-122"/>
              </a:endParaRPr>
            </a:p>
          </p:txBody>
        </p:sp>
        <p:sp>
          <p:nvSpPr>
            <p:cNvPr id="36" name="TextBox 35"/>
            <p:cNvSpPr txBox="1"/>
            <p:nvPr/>
          </p:nvSpPr>
          <p:spPr>
            <a:xfrm>
              <a:off x="2246285" y="4351468"/>
              <a:ext cx="525513" cy="289448"/>
            </a:xfrm>
            <a:prstGeom prst="rect">
              <a:avLst/>
            </a:prstGeom>
            <a:noFill/>
          </p:spPr>
          <p:txBody>
            <a:bodyPr wrap="square" lIns="0" tIns="0" rIns="0" bIns="0" rtlCol="0">
              <a:spAutoFit/>
            </a:bodyPr>
            <a:lstStyle/>
            <a:p>
              <a:pPr algn="ctr">
                <a:defRPr/>
              </a:pPr>
              <a:r>
                <a:rPr lang="en-US" altLang="zh-CN" sz="1600" b="1" kern="0" dirty="0">
                  <a:solidFill>
                    <a:sysClr val="window" lastClr="FFFFFF"/>
                  </a:solidFill>
                  <a:latin typeface="微软雅黑" panose="020B0503020204020204" pitchFamily="34" charset="-122"/>
                  <a:ea typeface="微软雅黑" panose="020B0503020204020204" pitchFamily="34" charset="-122"/>
                </a:rPr>
                <a:t>3</a:t>
              </a:r>
              <a:endParaRPr lang="zh-CN" altLang="en-US" sz="1600" b="1"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3522600" y="3426321"/>
            <a:ext cx="447032" cy="447031"/>
            <a:chOff x="2246285" y="4230035"/>
            <a:chExt cx="525514" cy="525513"/>
          </a:xfrm>
          <a:solidFill>
            <a:srgbClr val="00B0F0"/>
          </a:solidFill>
        </p:grpSpPr>
        <p:sp>
          <p:nvSpPr>
            <p:cNvPr id="38" name="椭圆 37"/>
            <p:cNvSpPr/>
            <p:nvPr/>
          </p:nvSpPr>
          <p:spPr>
            <a:xfrm>
              <a:off x="2246286" y="4230035"/>
              <a:ext cx="525513" cy="525513"/>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algn="ctr">
                <a:defRPr/>
              </a:pPr>
              <a:endParaRPr lang="zh-CN" altLang="en-US" sz="1200" kern="0" dirty="0">
                <a:solidFill>
                  <a:sysClr val="window" lastClr="FFFFFF"/>
                </a:solidFill>
                <a:latin typeface="Calibri" panose="020F0502020204030204"/>
                <a:ea typeface="宋体" panose="02010600030101010101" pitchFamily="2" charset="-122"/>
              </a:endParaRPr>
            </a:p>
          </p:txBody>
        </p:sp>
        <p:sp>
          <p:nvSpPr>
            <p:cNvPr id="39" name="TextBox 38"/>
            <p:cNvSpPr txBox="1"/>
            <p:nvPr/>
          </p:nvSpPr>
          <p:spPr>
            <a:xfrm>
              <a:off x="2246285" y="4371106"/>
              <a:ext cx="525513" cy="289448"/>
            </a:xfrm>
            <a:prstGeom prst="rect">
              <a:avLst/>
            </a:prstGeom>
            <a:noFill/>
          </p:spPr>
          <p:txBody>
            <a:bodyPr wrap="square" lIns="0" tIns="0" rIns="0" bIns="0" rtlCol="0">
              <a:spAutoFit/>
            </a:bodyPr>
            <a:lstStyle/>
            <a:p>
              <a:pPr algn="ctr">
                <a:defRPr/>
              </a:pPr>
              <a:r>
                <a:rPr lang="en-US" altLang="zh-CN" sz="1600" b="1" kern="0" dirty="0">
                  <a:solidFill>
                    <a:sysClr val="window" lastClr="FFFFFF"/>
                  </a:solidFill>
                  <a:latin typeface="微软雅黑" panose="020B0503020204020204" pitchFamily="34" charset="-122"/>
                  <a:ea typeface="微软雅黑" panose="020B0503020204020204" pitchFamily="34" charset="-122"/>
                </a:rPr>
                <a:t>2</a:t>
              </a:r>
              <a:endParaRPr lang="zh-CN" altLang="en-US" sz="1600" b="1"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7452321" y="2571751"/>
            <a:ext cx="447032" cy="447031"/>
            <a:chOff x="2246285" y="4230035"/>
            <a:chExt cx="525514" cy="525513"/>
          </a:xfrm>
          <a:solidFill>
            <a:srgbClr val="00B0F0"/>
          </a:solidFill>
        </p:grpSpPr>
        <p:sp>
          <p:nvSpPr>
            <p:cNvPr id="41" name="椭圆 40"/>
            <p:cNvSpPr/>
            <p:nvPr/>
          </p:nvSpPr>
          <p:spPr>
            <a:xfrm>
              <a:off x="2246286" y="4230035"/>
              <a:ext cx="525513" cy="525513"/>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algn="ctr">
                <a:defRPr/>
              </a:pPr>
              <a:endParaRPr lang="zh-CN" altLang="en-US" sz="1200" kern="0" dirty="0">
                <a:solidFill>
                  <a:sysClr val="window" lastClr="FFFFFF"/>
                </a:solidFill>
                <a:latin typeface="Calibri" panose="020F0502020204030204"/>
                <a:ea typeface="宋体" panose="02010600030101010101" pitchFamily="2" charset="-122"/>
              </a:endParaRPr>
            </a:p>
          </p:txBody>
        </p:sp>
        <p:sp>
          <p:nvSpPr>
            <p:cNvPr id="42" name="TextBox 41"/>
            <p:cNvSpPr txBox="1"/>
            <p:nvPr/>
          </p:nvSpPr>
          <p:spPr>
            <a:xfrm>
              <a:off x="2246285" y="4380064"/>
              <a:ext cx="525513" cy="289448"/>
            </a:xfrm>
            <a:prstGeom prst="rect">
              <a:avLst/>
            </a:prstGeom>
            <a:noFill/>
          </p:spPr>
          <p:txBody>
            <a:bodyPr wrap="square" lIns="0" tIns="0" rIns="0" bIns="0" rtlCol="0">
              <a:spAutoFit/>
            </a:bodyPr>
            <a:lstStyle/>
            <a:p>
              <a:pPr algn="ctr">
                <a:defRPr/>
              </a:pPr>
              <a:r>
                <a:rPr lang="en-US" altLang="zh-CN" sz="1600" b="1" kern="0" dirty="0">
                  <a:solidFill>
                    <a:sysClr val="window" lastClr="FFFFFF"/>
                  </a:solidFill>
                  <a:latin typeface="微软雅黑" panose="020B0503020204020204" pitchFamily="34" charset="-122"/>
                  <a:ea typeface="微软雅黑" panose="020B0503020204020204" pitchFamily="34" charset="-122"/>
                </a:rPr>
                <a:t>4</a:t>
              </a:r>
              <a:endParaRPr lang="zh-CN" altLang="en-US" sz="1600" b="1" kern="0" dirty="0">
                <a:solidFill>
                  <a:sysClr val="window" lastClr="FFFFFF"/>
                </a:solidFill>
                <a:latin typeface="微软雅黑" panose="020B0503020204020204" pitchFamily="34" charset="-122"/>
                <a:ea typeface="微软雅黑" panose="020B0503020204020204" pitchFamily="34" charset="-122"/>
              </a:endParaRPr>
            </a:p>
          </p:txBody>
        </p:sp>
      </p:grpSp>
      <p:sp>
        <p:nvSpPr>
          <p:cNvPr id="43" name="椭圆 42"/>
          <p:cNvSpPr/>
          <p:nvPr/>
        </p:nvSpPr>
        <p:spPr>
          <a:xfrm>
            <a:off x="4349205" y="3297700"/>
            <a:ext cx="137389" cy="137389"/>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lIns="91438" tIns="45719" rIns="91438" bIns="45719"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44" name="椭圆 43"/>
          <p:cNvSpPr/>
          <p:nvPr/>
        </p:nvSpPr>
        <p:spPr>
          <a:xfrm>
            <a:off x="4087078" y="3914843"/>
            <a:ext cx="274777" cy="274777"/>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lIns="91438" tIns="45719" rIns="91438" bIns="45719"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45" name="椭圆 44"/>
          <p:cNvSpPr/>
          <p:nvPr/>
        </p:nvSpPr>
        <p:spPr>
          <a:xfrm>
            <a:off x="4224466" y="4498009"/>
            <a:ext cx="137389" cy="137389"/>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lIns="91438" tIns="45719" rIns="91438" bIns="45719"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46" name="椭圆 45"/>
          <p:cNvSpPr/>
          <p:nvPr/>
        </p:nvSpPr>
        <p:spPr>
          <a:xfrm>
            <a:off x="2765465" y="4258315"/>
            <a:ext cx="274777" cy="274777"/>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lIns="91438" tIns="45719" rIns="91438" bIns="45719"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47" name="椭圆 46"/>
          <p:cNvSpPr/>
          <p:nvPr/>
        </p:nvSpPr>
        <p:spPr>
          <a:xfrm>
            <a:off x="3341788" y="3799200"/>
            <a:ext cx="137389" cy="137389"/>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lIns="91438" tIns="45719" rIns="91438" bIns="45719"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48" name="椭圆 47"/>
          <p:cNvSpPr/>
          <p:nvPr/>
        </p:nvSpPr>
        <p:spPr>
          <a:xfrm>
            <a:off x="5954878" y="3288932"/>
            <a:ext cx="274777" cy="274777"/>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lIns="91438" tIns="45719" rIns="91438" bIns="45719"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49" name="椭圆 48"/>
          <p:cNvSpPr/>
          <p:nvPr/>
        </p:nvSpPr>
        <p:spPr>
          <a:xfrm>
            <a:off x="7360071" y="3209595"/>
            <a:ext cx="167224" cy="167224"/>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lIns="91438" tIns="45719" rIns="91438" bIns="45719"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50" name="椭圆 49"/>
          <p:cNvSpPr/>
          <p:nvPr/>
        </p:nvSpPr>
        <p:spPr>
          <a:xfrm>
            <a:off x="6562549" y="3113851"/>
            <a:ext cx="137389" cy="137389"/>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lIns="91438" tIns="45719" rIns="91438" bIns="45719"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51" name="椭圆 50"/>
          <p:cNvSpPr/>
          <p:nvPr/>
        </p:nvSpPr>
        <p:spPr>
          <a:xfrm>
            <a:off x="5161320" y="2765900"/>
            <a:ext cx="274777" cy="274777"/>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lIns="91438" tIns="45719" rIns="91438" bIns="45719"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52" name="椭圆 51"/>
          <p:cNvSpPr/>
          <p:nvPr/>
        </p:nvSpPr>
        <p:spPr>
          <a:xfrm>
            <a:off x="8028385" y="2307256"/>
            <a:ext cx="274777" cy="274777"/>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lIns="91438" tIns="45719" rIns="91438" bIns="45719"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53" name="椭圆 52"/>
          <p:cNvSpPr/>
          <p:nvPr/>
        </p:nvSpPr>
        <p:spPr>
          <a:xfrm>
            <a:off x="8053009" y="1993016"/>
            <a:ext cx="152400" cy="152400"/>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lIns="91438" tIns="45719" rIns="91438" bIns="45719"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54" name="椭圆 53"/>
          <p:cNvSpPr/>
          <p:nvPr/>
        </p:nvSpPr>
        <p:spPr>
          <a:xfrm>
            <a:off x="966179" y="4299943"/>
            <a:ext cx="166157" cy="166157"/>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lIns="91438" tIns="45719" rIns="91438" bIns="45719"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300" fill="hold"/>
                                        <p:tgtEl>
                                          <p:spTgt spid="7"/>
                                        </p:tgtEl>
                                        <p:attrNameLst>
                                          <p:attrName>ppt_w</p:attrName>
                                        </p:attrNameLst>
                                      </p:cBhvr>
                                      <p:tavLst>
                                        <p:tav tm="0">
                                          <p:val>
                                            <p:fltVal val="0"/>
                                          </p:val>
                                        </p:tav>
                                        <p:tav tm="100000">
                                          <p:val>
                                            <p:strVal val="#ppt_w"/>
                                          </p:val>
                                        </p:tav>
                                      </p:tavLst>
                                    </p:anim>
                                    <p:anim calcmode="lin" valueType="num">
                                      <p:cBhvr>
                                        <p:cTn id="12" dur="300" fill="hold"/>
                                        <p:tgtEl>
                                          <p:spTgt spid="7"/>
                                        </p:tgtEl>
                                        <p:attrNameLst>
                                          <p:attrName>ppt_h</p:attrName>
                                        </p:attrNameLst>
                                      </p:cBhvr>
                                      <p:tavLst>
                                        <p:tav tm="0">
                                          <p:val>
                                            <p:fltVal val="0"/>
                                          </p:val>
                                        </p:tav>
                                        <p:tav tm="100000">
                                          <p:val>
                                            <p:strVal val="#ppt_h"/>
                                          </p:val>
                                        </p:tav>
                                      </p:tavLst>
                                    </p:anim>
                                    <p:animEffect transition="in" filter="fade">
                                      <p:cBhvr>
                                        <p:cTn id="13" dur="300"/>
                                        <p:tgtEl>
                                          <p:spTgt spid="7"/>
                                        </p:tgtEl>
                                      </p:cBhvr>
                                    </p:animEffect>
                                  </p:childTnLst>
                                </p:cTn>
                              </p:par>
                              <p:par>
                                <p:cTn id="14" presetID="2" presetClass="entr" presetSubtype="4"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additive="base">
                                        <p:cTn id="16" dur="300" fill="hold"/>
                                        <p:tgtEl>
                                          <p:spTgt spid="31"/>
                                        </p:tgtEl>
                                        <p:attrNameLst>
                                          <p:attrName>ppt_x</p:attrName>
                                        </p:attrNameLst>
                                      </p:cBhvr>
                                      <p:tavLst>
                                        <p:tav tm="0">
                                          <p:val>
                                            <p:strVal val="#ppt_x"/>
                                          </p:val>
                                        </p:tav>
                                        <p:tav tm="100000">
                                          <p:val>
                                            <p:strVal val="#ppt_x"/>
                                          </p:val>
                                        </p:tav>
                                      </p:tavLst>
                                    </p:anim>
                                    <p:anim calcmode="lin" valueType="num">
                                      <p:cBhvr additive="base">
                                        <p:cTn id="17" dur="300" fill="hold"/>
                                        <p:tgtEl>
                                          <p:spTgt spid="31"/>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18" presetClass="entr" presetSubtype="3"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strips(upRight)">
                                      <p:cBhvr>
                                        <p:cTn id="21" dur="300"/>
                                        <p:tgtEl>
                                          <p:spTgt spid="3"/>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300" fill="hold"/>
                                        <p:tgtEl>
                                          <p:spTgt spid="12"/>
                                        </p:tgtEl>
                                        <p:attrNameLst>
                                          <p:attrName>ppt_w</p:attrName>
                                        </p:attrNameLst>
                                      </p:cBhvr>
                                      <p:tavLst>
                                        <p:tav tm="0">
                                          <p:val>
                                            <p:fltVal val="0"/>
                                          </p:val>
                                        </p:tav>
                                        <p:tav tm="100000">
                                          <p:val>
                                            <p:strVal val="#ppt_w"/>
                                          </p:val>
                                        </p:tav>
                                      </p:tavLst>
                                    </p:anim>
                                    <p:anim calcmode="lin" valueType="num">
                                      <p:cBhvr>
                                        <p:cTn id="26" dur="300" fill="hold"/>
                                        <p:tgtEl>
                                          <p:spTgt spid="12"/>
                                        </p:tgtEl>
                                        <p:attrNameLst>
                                          <p:attrName>ppt_h</p:attrName>
                                        </p:attrNameLst>
                                      </p:cBhvr>
                                      <p:tavLst>
                                        <p:tav tm="0">
                                          <p:val>
                                            <p:fltVal val="0"/>
                                          </p:val>
                                        </p:tav>
                                        <p:tav tm="100000">
                                          <p:val>
                                            <p:strVal val="#ppt_h"/>
                                          </p:val>
                                        </p:tav>
                                      </p:tavLst>
                                    </p:anim>
                                    <p:animEffect transition="in" filter="fade">
                                      <p:cBhvr>
                                        <p:cTn id="27" dur="300"/>
                                        <p:tgtEl>
                                          <p:spTgt spid="12"/>
                                        </p:tgtEl>
                                      </p:cBhvr>
                                    </p:animEffect>
                                  </p:childTnLst>
                                </p:cTn>
                              </p:par>
                              <p:par>
                                <p:cTn id="28" presetID="2" presetClass="entr" presetSubtype="4" fill="hold" nodeType="withEffect">
                                  <p:stCondLst>
                                    <p:cond delay="0"/>
                                  </p:stCondLst>
                                  <p:childTnLst>
                                    <p:set>
                                      <p:cBhvr>
                                        <p:cTn id="29" dur="1" fill="hold">
                                          <p:stCondLst>
                                            <p:cond delay="0"/>
                                          </p:stCondLst>
                                        </p:cTn>
                                        <p:tgtEl>
                                          <p:spTgt spid="37"/>
                                        </p:tgtEl>
                                        <p:attrNameLst>
                                          <p:attrName>style.visibility</p:attrName>
                                        </p:attrNameLst>
                                      </p:cBhvr>
                                      <p:to>
                                        <p:strVal val="visible"/>
                                      </p:to>
                                    </p:set>
                                    <p:anim calcmode="lin" valueType="num">
                                      <p:cBhvr additive="base">
                                        <p:cTn id="30" dur="300" fill="hold"/>
                                        <p:tgtEl>
                                          <p:spTgt spid="37"/>
                                        </p:tgtEl>
                                        <p:attrNameLst>
                                          <p:attrName>ppt_x</p:attrName>
                                        </p:attrNameLst>
                                      </p:cBhvr>
                                      <p:tavLst>
                                        <p:tav tm="0">
                                          <p:val>
                                            <p:strVal val="#ppt_x"/>
                                          </p:val>
                                        </p:tav>
                                        <p:tav tm="100000">
                                          <p:val>
                                            <p:strVal val="#ppt_x"/>
                                          </p:val>
                                        </p:tav>
                                      </p:tavLst>
                                    </p:anim>
                                    <p:anim calcmode="lin" valueType="num">
                                      <p:cBhvr additive="base">
                                        <p:cTn id="31" dur="300" fill="hold"/>
                                        <p:tgtEl>
                                          <p:spTgt spid="37"/>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18" presetClass="entr" presetSubtype="6"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strips(downRight)">
                                      <p:cBhvr>
                                        <p:cTn id="35" dur="300"/>
                                        <p:tgtEl>
                                          <p:spTgt spid="5"/>
                                        </p:tgtEl>
                                      </p:cBhvr>
                                    </p:animEffect>
                                  </p:childTnLst>
                                </p:cTn>
                              </p:par>
                            </p:childTnLst>
                          </p:cTn>
                        </p:par>
                        <p:par>
                          <p:cTn id="36" fill="hold">
                            <p:stCondLst>
                              <p:cond delay="2500"/>
                            </p:stCondLst>
                            <p:childTnLst>
                              <p:par>
                                <p:cTn id="37" presetID="53" presetClass="entr" presetSubtype="16"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300" fill="hold"/>
                                        <p:tgtEl>
                                          <p:spTgt spid="17"/>
                                        </p:tgtEl>
                                        <p:attrNameLst>
                                          <p:attrName>ppt_w</p:attrName>
                                        </p:attrNameLst>
                                      </p:cBhvr>
                                      <p:tavLst>
                                        <p:tav tm="0">
                                          <p:val>
                                            <p:fltVal val="0"/>
                                          </p:val>
                                        </p:tav>
                                        <p:tav tm="100000">
                                          <p:val>
                                            <p:strVal val="#ppt_w"/>
                                          </p:val>
                                        </p:tav>
                                      </p:tavLst>
                                    </p:anim>
                                    <p:anim calcmode="lin" valueType="num">
                                      <p:cBhvr>
                                        <p:cTn id="40" dur="300" fill="hold"/>
                                        <p:tgtEl>
                                          <p:spTgt spid="17"/>
                                        </p:tgtEl>
                                        <p:attrNameLst>
                                          <p:attrName>ppt_h</p:attrName>
                                        </p:attrNameLst>
                                      </p:cBhvr>
                                      <p:tavLst>
                                        <p:tav tm="0">
                                          <p:val>
                                            <p:fltVal val="0"/>
                                          </p:val>
                                        </p:tav>
                                        <p:tav tm="100000">
                                          <p:val>
                                            <p:strVal val="#ppt_h"/>
                                          </p:val>
                                        </p:tav>
                                      </p:tavLst>
                                    </p:anim>
                                    <p:animEffect transition="in" filter="fade">
                                      <p:cBhvr>
                                        <p:cTn id="41" dur="300"/>
                                        <p:tgtEl>
                                          <p:spTgt spid="17"/>
                                        </p:tgtEl>
                                      </p:cBhvr>
                                    </p:animEffect>
                                  </p:childTnLst>
                                </p:cTn>
                              </p:par>
                              <p:par>
                                <p:cTn id="42" presetID="2" presetClass="entr" presetSubtype="4" fill="hold" nodeType="with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300" fill="hold"/>
                                        <p:tgtEl>
                                          <p:spTgt spid="34"/>
                                        </p:tgtEl>
                                        <p:attrNameLst>
                                          <p:attrName>ppt_x</p:attrName>
                                        </p:attrNameLst>
                                      </p:cBhvr>
                                      <p:tavLst>
                                        <p:tav tm="0">
                                          <p:val>
                                            <p:strVal val="#ppt_x"/>
                                          </p:val>
                                        </p:tav>
                                        <p:tav tm="100000">
                                          <p:val>
                                            <p:strVal val="#ppt_x"/>
                                          </p:val>
                                        </p:tav>
                                      </p:tavLst>
                                    </p:anim>
                                    <p:anim calcmode="lin" valueType="num">
                                      <p:cBhvr additive="base">
                                        <p:cTn id="45" dur="300" fill="hold"/>
                                        <p:tgtEl>
                                          <p:spTgt spid="34"/>
                                        </p:tgtEl>
                                        <p:attrNameLst>
                                          <p:attrName>ppt_y</p:attrName>
                                        </p:attrNameLst>
                                      </p:cBhvr>
                                      <p:tavLst>
                                        <p:tav tm="0">
                                          <p:val>
                                            <p:strVal val="1+#ppt_h/2"/>
                                          </p:val>
                                        </p:tav>
                                        <p:tav tm="100000">
                                          <p:val>
                                            <p:strVal val="#ppt_y"/>
                                          </p:val>
                                        </p:tav>
                                      </p:tavLst>
                                    </p:anim>
                                  </p:childTnLst>
                                </p:cTn>
                              </p:par>
                            </p:childTnLst>
                          </p:cTn>
                        </p:par>
                        <p:par>
                          <p:cTn id="46" fill="hold">
                            <p:stCondLst>
                              <p:cond delay="3000"/>
                            </p:stCondLst>
                            <p:childTnLst>
                              <p:par>
                                <p:cTn id="47" presetID="18" presetClass="entr" presetSubtype="3"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strips(upRight)">
                                      <p:cBhvr>
                                        <p:cTn id="49" dur="300"/>
                                        <p:tgtEl>
                                          <p:spTgt spid="6"/>
                                        </p:tgtEl>
                                      </p:cBhvr>
                                    </p:animEffect>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p:cTn id="53" dur="300" fill="hold"/>
                                        <p:tgtEl>
                                          <p:spTgt spid="22"/>
                                        </p:tgtEl>
                                        <p:attrNameLst>
                                          <p:attrName>ppt_w</p:attrName>
                                        </p:attrNameLst>
                                      </p:cBhvr>
                                      <p:tavLst>
                                        <p:tav tm="0">
                                          <p:val>
                                            <p:fltVal val="0"/>
                                          </p:val>
                                        </p:tav>
                                        <p:tav tm="100000">
                                          <p:val>
                                            <p:strVal val="#ppt_w"/>
                                          </p:val>
                                        </p:tav>
                                      </p:tavLst>
                                    </p:anim>
                                    <p:anim calcmode="lin" valueType="num">
                                      <p:cBhvr>
                                        <p:cTn id="54" dur="300" fill="hold"/>
                                        <p:tgtEl>
                                          <p:spTgt spid="22"/>
                                        </p:tgtEl>
                                        <p:attrNameLst>
                                          <p:attrName>ppt_h</p:attrName>
                                        </p:attrNameLst>
                                      </p:cBhvr>
                                      <p:tavLst>
                                        <p:tav tm="0">
                                          <p:val>
                                            <p:fltVal val="0"/>
                                          </p:val>
                                        </p:tav>
                                        <p:tav tm="100000">
                                          <p:val>
                                            <p:strVal val="#ppt_h"/>
                                          </p:val>
                                        </p:tav>
                                      </p:tavLst>
                                    </p:anim>
                                    <p:animEffect transition="in" filter="fade">
                                      <p:cBhvr>
                                        <p:cTn id="55" dur="300"/>
                                        <p:tgtEl>
                                          <p:spTgt spid="22"/>
                                        </p:tgtEl>
                                      </p:cBhvr>
                                    </p:animEffect>
                                  </p:childTnLst>
                                </p:cTn>
                              </p:par>
                              <p:par>
                                <p:cTn id="56" presetID="2" presetClass="entr" presetSubtype="4" fill="hold" nodeType="withEffect">
                                  <p:stCondLst>
                                    <p:cond delay="0"/>
                                  </p:stCondLst>
                                  <p:childTnLst>
                                    <p:set>
                                      <p:cBhvr>
                                        <p:cTn id="57" dur="1" fill="hold">
                                          <p:stCondLst>
                                            <p:cond delay="0"/>
                                          </p:stCondLst>
                                        </p:cTn>
                                        <p:tgtEl>
                                          <p:spTgt spid="40"/>
                                        </p:tgtEl>
                                        <p:attrNameLst>
                                          <p:attrName>style.visibility</p:attrName>
                                        </p:attrNameLst>
                                      </p:cBhvr>
                                      <p:to>
                                        <p:strVal val="visible"/>
                                      </p:to>
                                    </p:set>
                                    <p:anim calcmode="lin" valueType="num">
                                      <p:cBhvr additive="base">
                                        <p:cTn id="58" dur="300" fill="hold"/>
                                        <p:tgtEl>
                                          <p:spTgt spid="40"/>
                                        </p:tgtEl>
                                        <p:attrNameLst>
                                          <p:attrName>ppt_x</p:attrName>
                                        </p:attrNameLst>
                                      </p:cBhvr>
                                      <p:tavLst>
                                        <p:tav tm="0">
                                          <p:val>
                                            <p:strVal val="#ppt_x"/>
                                          </p:val>
                                        </p:tav>
                                        <p:tav tm="100000">
                                          <p:val>
                                            <p:strVal val="#ppt_x"/>
                                          </p:val>
                                        </p:tav>
                                      </p:tavLst>
                                    </p:anim>
                                    <p:anim calcmode="lin" valueType="num">
                                      <p:cBhvr additive="base">
                                        <p:cTn id="59" dur="300" fill="hold"/>
                                        <p:tgtEl>
                                          <p:spTgt spid="40"/>
                                        </p:tgtEl>
                                        <p:attrNameLst>
                                          <p:attrName>ppt_y</p:attrName>
                                        </p:attrNameLst>
                                      </p:cBhvr>
                                      <p:tavLst>
                                        <p:tav tm="0">
                                          <p:val>
                                            <p:strVal val="1+#ppt_h/2"/>
                                          </p:val>
                                        </p:tav>
                                        <p:tav tm="100000">
                                          <p:val>
                                            <p:strVal val="#ppt_y"/>
                                          </p:val>
                                        </p:tav>
                                      </p:tavLst>
                                    </p:anim>
                                  </p:childTnLst>
                                </p:cTn>
                              </p:par>
                            </p:childTnLst>
                          </p:cTn>
                        </p:par>
                        <p:par>
                          <p:cTn id="60" fill="hold">
                            <p:stCondLst>
                              <p:cond delay="4000"/>
                            </p:stCondLst>
                            <p:childTnLst>
                              <p:par>
                                <p:cTn id="61" presetID="22" presetClass="entr" presetSubtype="1"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up)">
                                      <p:cBhvr>
                                        <p:cTn id="63" dur="500"/>
                                        <p:tgtEl>
                                          <p:spTgt spid="28"/>
                                        </p:tgtEl>
                                      </p:cBhvr>
                                    </p:animEffect>
                                  </p:childTnLst>
                                </p:cTn>
                              </p:par>
                            </p:childTnLst>
                          </p:cTn>
                        </p:par>
                        <p:par>
                          <p:cTn id="64" fill="hold">
                            <p:stCondLst>
                              <p:cond delay="4500"/>
                            </p:stCondLst>
                            <p:childTnLst>
                              <p:par>
                                <p:cTn id="65" presetID="22" presetClass="entr" presetSubtype="1"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up)">
                                      <p:cBhvr>
                                        <p:cTn id="67" dur="500"/>
                                        <p:tgtEl>
                                          <p:spTgt spid="27"/>
                                        </p:tgtEl>
                                      </p:cBhvr>
                                    </p:animEffect>
                                  </p:childTnLst>
                                </p:cTn>
                              </p:par>
                            </p:childTnLst>
                          </p:cTn>
                        </p:par>
                        <p:par>
                          <p:cTn id="68" fill="hold">
                            <p:stCondLst>
                              <p:cond delay="5000"/>
                            </p:stCondLst>
                            <p:childTnLst>
                              <p:par>
                                <p:cTn id="69" presetID="22" presetClass="entr" presetSubtype="1" fill="hold" grpId="0"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ipe(up)">
                                      <p:cBhvr>
                                        <p:cTn id="71" dur="500"/>
                                        <p:tgtEl>
                                          <p:spTgt spid="29"/>
                                        </p:tgtEl>
                                      </p:cBhvr>
                                    </p:animEffect>
                                  </p:childTnLst>
                                </p:cTn>
                              </p:par>
                            </p:childTnLst>
                          </p:cTn>
                        </p:par>
                        <p:par>
                          <p:cTn id="72" fill="hold">
                            <p:stCondLst>
                              <p:cond delay="5500"/>
                            </p:stCondLst>
                            <p:childTnLst>
                              <p:par>
                                <p:cTn id="73" presetID="22" presetClass="entr" presetSubtype="1" fill="hold" grpId="0" nodeType="after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wipe(up)">
                                      <p:cBhvr>
                                        <p:cTn id="75" dur="500"/>
                                        <p:tgtEl>
                                          <p:spTgt spid="30"/>
                                        </p:tgtEl>
                                      </p:cBhvr>
                                    </p:animEffect>
                                  </p:childTnLst>
                                </p:cTn>
                              </p:par>
                            </p:childTnLst>
                          </p:cTn>
                        </p:par>
                        <p:par>
                          <p:cTn id="76" fill="hold">
                            <p:stCondLst>
                              <p:cond delay="6000"/>
                            </p:stCondLst>
                            <p:childTnLst>
                              <p:par>
                                <p:cTn id="77" presetID="2" presetClass="entr" presetSubtype="12" fill="hold" grpId="0" nodeType="afterEffect">
                                  <p:stCondLst>
                                    <p:cond delay="0"/>
                                  </p:stCondLst>
                                  <p:childTnLst>
                                    <p:set>
                                      <p:cBhvr>
                                        <p:cTn id="78" dur="1" fill="hold">
                                          <p:stCondLst>
                                            <p:cond delay="0"/>
                                          </p:stCondLst>
                                        </p:cTn>
                                        <p:tgtEl>
                                          <p:spTgt spid="43"/>
                                        </p:tgtEl>
                                        <p:attrNameLst>
                                          <p:attrName>style.visibility</p:attrName>
                                        </p:attrNameLst>
                                      </p:cBhvr>
                                      <p:to>
                                        <p:strVal val="visible"/>
                                      </p:to>
                                    </p:set>
                                    <p:anim calcmode="lin" valueType="num">
                                      <p:cBhvr additive="base">
                                        <p:cTn id="79" dur="700" fill="hold"/>
                                        <p:tgtEl>
                                          <p:spTgt spid="43"/>
                                        </p:tgtEl>
                                        <p:attrNameLst>
                                          <p:attrName>ppt_x</p:attrName>
                                        </p:attrNameLst>
                                      </p:cBhvr>
                                      <p:tavLst>
                                        <p:tav tm="0">
                                          <p:val>
                                            <p:strVal val="0-#ppt_w/2"/>
                                          </p:val>
                                        </p:tav>
                                        <p:tav tm="100000">
                                          <p:val>
                                            <p:strVal val="#ppt_x"/>
                                          </p:val>
                                        </p:tav>
                                      </p:tavLst>
                                    </p:anim>
                                    <p:anim calcmode="lin" valueType="num">
                                      <p:cBhvr additive="base">
                                        <p:cTn id="80" dur="700" fill="hold"/>
                                        <p:tgtEl>
                                          <p:spTgt spid="43"/>
                                        </p:tgtEl>
                                        <p:attrNameLst>
                                          <p:attrName>ppt_y</p:attrName>
                                        </p:attrNameLst>
                                      </p:cBhvr>
                                      <p:tavLst>
                                        <p:tav tm="0">
                                          <p:val>
                                            <p:strVal val="1+#ppt_h/2"/>
                                          </p:val>
                                        </p:tav>
                                        <p:tav tm="100000">
                                          <p:val>
                                            <p:strVal val="#ppt_y"/>
                                          </p:val>
                                        </p:tav>
                                      </p:tavLst>
                                    </p:anim>
                                  </p:childTnLst>
                                </p:cTn>
                              </p:par>
                              <p:par>
                                <p:cTn id="81" presetID="2" presetClass="entr" presetSubtype="12" fill="hold" grpId="0" nodeType="withEffect">
                                  <p:stCondLst>
                                    <p:cond delay="300"/>
                                  </p:stCondLst>
                                  <p:childTnLst>
                                    <p:set>
                                      <p:cBhvr>
                                        <p:cTn id="82" dur="1" fill="hold">
                                          <p:stCondLst>
                                            <p:cond delay="0"/>
                                          </p:stCondLst>
                                        </p:cTn>
                                        <p:tgtEl>
                                          <p:spTgt spid="44"/>
                                        </p:tgtEl>
                                        <p:attrNameLst>
                                          <p:attrName>style.visibility</p:attrName>
                                        </p:attrNameLst>
                                      </p:cBhvr>
                                      <p:to>
                                        <p:strVal val="visible"/>
                                      </p:to>
                                    </p:set>
                                    <p:anim calcmode="lin" valueType="num">
                                      <p:cBhvr additive="base">
                                        <p:cTn id="83" dur="500" fill="hold"/>
                                        <p:tgtEl>
                                          <p:spTgt spid="44"/>
                                        </p:tgtEl>
                                        <p:attrNameLst>
                                          <p:attrName>ppt_x</p:attrName>
                                        </p:attrNameLst>
                                      </p:cBhvr>
                                      <p:tavLst>
                                        <p:tav tm="0">
                                          <p:val>
                                            <p:strVal val="0-#ppt_w/2"/>
                                          </p:val>
                                        </p:tav>
                                        <p:tav tm="100000">
                                          <p:val>
                                            <p:strVal val="#ppt_x"/>
                                          </p:val>
                                        </p:tav>
                                      </p:tavLst>
                                    </p:anim>
                                    <p:anim calcmode="lin" valueType="num">
                                      <p:cBhvr additive="base">
                                        <p:cTn id="84" dur="500" fill="hold"/>
                                        <p:tgtEl>
                                          <p:spTgt spid="44"/>
                                        </p:tgtEl>
                                        <p:attrNameLst>
                                          <p:attrName>ppt_y</p:attrName>
                                        </p:attrNameLst>
                                      </p:cBhvr>
                                      <p:tavLst>
                                        <p:tav tm="0">
                                          <p:val>
                                            <p:strVal val="1+#ppt_h/2"/>
                                          </p:val>
                                        </p:tav>
                                        <p:tav tm="100000">
                                          <p:val>
                                            <p:strVal val="#ppt_y"/>
                                          </p:val>
                                        </p:tav>
                                      </p:tavLst>
                                    </p:anim>
                                  </p:childTnLst>
                                </p:cTn>
                              </p:par>
                              <p:par>
                                <p:cTn id="85" presetID="2" presetClass="entr" presetSubtype="12" fill="hold" grpId="0" nodeType="withEffect">
                                  <p:stCondLst>
                                    <p:cond delay="300"/>
                                  </p:stCondLst>
                                  <p:childTnLst>
                                    <p:set>
                                      <p:cBhvr>
                                        <p:cTn id="86" dur="1" fill="hold">
                                          <p:stCondLst>
                                            <p:cond delay="0"/>
                                          </p:stCondLst>
                                        </p:cTn>
                                        <p:tgtEl>
                                          <p:spTgt spid="45"/>
                                        </p:tgtEl>
                                        <p:attrNameLst>
                                          <p:attrName>style.visibility</p:attrName>
                                        </p:attrNameLst>
                                      </p:cBhvr>
                                      <p:to>
                                        <p:strVal val="visible"/>
                                      </p:to>
                                    </p:set>
                                    <p:anim calcmode="lin" valueType="num">
                                      <p:cBhvr additive="base">
                                        <p:cTn id="87" dur="600" fill="hold"/>
                                        <p:tgtEl>
                                          <p:spTgt spid="45"/>
                                        </p:tgtEl>
                                        <p:attrNameLst>
                                          <p:attrName>ppt_x</p:attrName>
                                        </p:attrNameLst>
                                      </p:cBhvr>
                                      <p:tavLst>
                                        <p:tav tm="0">
                                          <p:val>
                                            <p:strVal val="0-#ppt_w/2"/>
                                          </p:val>
                                        </p:tav>
                                        <p:tav tm="100000">
                                          <p:val>
                                            <p:strVal val="#ppt_x"/>
                                          </p:val>
                                        </p:tav>
                                      </p:tavLst>
                                    </p:anim>
                                    <p:anim calcmode="lin" valueType="num">
                                      <p:cBhvr additive="base">
                                        <p:cTn id="88" dur="600" fill="hold"/>
                                        <p:tgtEl>
                                          <p:spTgt spid="45"/>
                                        </p:tgtEl>
                                        <p:attrNameLst>
                                          <p:attrName>ppt_y</p:attrName>
                                        </p:attrNameLst>
                                      </p:cBhvr>
                                      <p:tavLst>
                                        <p:tav tm="0">
                                          <p:val>
                                            <p:strVal val="1+#ppt_h/2"/>
                                          </p:val>
                                        </p:tav>
                                        <p:tav tm="100000">
                                          <p:val>
                                            <p:strVal val="#ppt_y"/>
                                          </p:val>
                                        </p:tav>
                                      </p:tavLst>
                                    </p:anim>
                                  </p:childTnLst>
                                </p:cTn>
                              </p:par>
                              <p:par>
                                <p:cTn id="89" presetID="2" presetClass="entr" presetSubtype="12" fill="hold" grpId="0" nodeType="withEffect">
                                  <p:stCondLst>
                                    <p:cond delay="200"/>
                                  </p:stCondLst>
                                  <p:childTnLst>
                                    <p:set>
                                      <p:cBhvr>
                                        <p:cTn id="90" dur="1" fill="hold">
                                          <p:stCondLst>
                                            <p:cond delay="0"/>
                                          </p:stCondLst>
                                        </p:cTn>
                                        <p:tgtEl>
                                          <p:spTgt spid="46"/>
                                        </p:tgtEl>
                                        <p:attrNameLst>
                                          <p:attrName>style.visibility</p:attrName>
                                        </p:attrNameLst>
                                      </p:cBhvr>
                                      <p:to>
                                        <p:strVal val="visible"/>
                                      </p:to>
                                    </p:set>
                                    <p:anim calcmode="lin" valueType="num">
                                      <p:cBhvr additive="base">
                                        <p:cTn id="91" dur="400" fill="hold"/>
                                        <p:tgtEl>
                                          <p:spTgt spid="46"/>
                                        </p:tgtEl>
                                        <p:attrNameLst>
                                          <p:attrName>ppt_x</p:attrName>
                                        </p:attrNameLst>
                                      </p:cBhvr>
                                      <p:tavLst>
                                        <p:tav tm="0">
                                          <p:val>
                                            <p:strVal val="0-#ppt_w/2"/>
                                          </p:val>
                                        </p:tav>
                                        <p:tav tm="100000">
                                          <p:val>
                                            <p:strVal val="#ppt_x"/>
                                          </p:val>
                                        </p:tav>
                                      </p:tavLst>
                                    </p:anim>
                                    <p:anim calcmode="lin" valueType="num">
                                      <p:cBhvr additive="base">
                                        <p:cTn id="92" dur="400" fill="hold"/>
                                        <p:tgtEl>
                                          <p:spTgt spid="46"/>
                                        </p:tgtEl>
                                        <p:attrNameLst>
                                          <p:attrName>ppt_y</p:attrName>
                                        </p:attrNameLst>
                                      </p:cBhvr>
                                      <p:tavLst>
                                        <p:tav tm="0">
                                          <p:val>
                                            <p:strVal val="1+#ppt_h/2"/>
                                          </p:val>
                                        </p:tav>
                                        <p:tav tm="100000">
                                          <p:val>
                                            <p:strVal val="#ppt_y"/>
                                          </p:val>
                                        </p:tav>
                                      </p:tavLst>
                                    </p:anim>
                                  </p:childTnLst>
                                </p:cTn>
                              </p:par>
                              <p:par>
                                <p:cTn id="93" presetID="2" presetClass="entr" presetSubtype="12" fill="hold" grpId="0" nodeType="withEffect">
                                  <p:stCondLst>
                                    <p:cond delay="0"/>
                                  </p:stCondLst>
                                  <p:childTnLst>
                                    <p:set>
                                      <p:cBhvr>
                                        <p:cTn id="94" dur="1" fill="hold">
                                          <p:stCondLst>
                                            <p:cond delay="0"/>
                                          </p:stCondLst>
                                        </p:cTn>
                                        <p:tgtEl>
                                          <p:spTgt spid="47"/>
                                        </p:tgtEl>
                                        <p:attrNameLst>
                                          <p:attrName>style.visibility</p:attrName>
                                        </p:attrNameLst>
                                      </p:cBhvr>
                                      <p:to>
                                        <p:strVal val="visible"/>
                                      </p:to>
                                    </p:set>
                                    <p:anim calcmode="lin" valueType="num">
                                      <p:cBhvr additive="base">
                                        <p:cTn id="95" dur="500" fill="hold"/>
                                        <p:tgtEl>
                                          <p:spTgt spid="47"/>
                                        </p:tgtEl>
                                        <p:attrNameLst>
                                          <p:attrName>ppt_x</p:attrName>
                                        </p:attrNameLst>
                                      </p:cBhvr>
                                      <p:tavLst>
                                        <p:tav tm="0">
                                          <p:val>
                                            <p:strVal val="0-#ppt_w/2"/>
                                          </p:val>
                                        </p:tav>
                                        <p:tav tm="100000">
                                          <p:val>
                                            <p:strVal val="#ppt_x"/>
                                          </p:val>
                                        </p:tav>
                                      </p:tavLst>
                                    </p:anim>
                                    <p:anim calcmode="lin" valueType="num">
                                      <p:cBhvr additive="base">
                                        <p:cTn id="96" dur="500" fill="hold"/>
                                        <p:tgtEl>
                                          <p:spTgt spid="47"/>
                                        </p:tgtEl>
                                        <p:attrNameLst>
                                          <p:attrName>ppt_y</p:attrName>
                                        </p:attrNameLst>
                                      </p:cBhvr>
                                      <p:tavLst>
                                        <p:tav tm="0">
                                          <p:val>
                                            <p:strVal val="1+#ppt_h/2"/>
                                          </p:val>
                                        </p:tav>
                                        <p:tav tm="100000">
                                          <p:val>
                                            <p:strVal val="#ppt_y"/>
                                          </p:val>
                                        </p:tav>
                                      </p:tavLst>
                                    </p:anim>
                                  </p:childTnLst>
                                </p:cTn>
                              </p:par>
                              <p:par>
                                <p:cTn id="97" presetID="2" presetClass="entr" presetSubtype="12" fill="hold" grpId="0" nodeType="withEffect">
                                  <p:stCondLst>
                                    <p:cond delay="200"/>
                                  </p:stCondLst>
                                  <p:childTnLst>
                                    <p:set>
                                      <p:cBhvr>
                                        <p:cTn id="98" dur="1" fill="hold">
                                          <p:stCondLst>
                                            <p:cond delay="0"/>
                                          </p:stCondLst>
                                        </p:cTn>
                                        <p:tgtEl>
                                          <p:spTgt spid="48"/>
                                        </p:tgtEl>
                                        <p:attrNameLst>
                                          <p:attrName>style.visibility</p:attrName>
                                        </p:attrNameLst>
                                      </p:cBhvr>
                                      <p:to>
                                        <p:strVal val="visible"/>
                                      </p:to>
                                    </p:set>
                                    <p:anim calcmode="lin" valueType="num">
                                      <p:cBhvr additive="base">
                                        <p:cTn id="99" dur="800" fill="hold"/>
                                        <p:tgtEl>
                                          <p:spTgt spid="48"/>
                                        </p:tgtEl>
                                        <p:attrNameLst>
                                          <p:attrName>ppt_x</p:attrName>
                                        </p:attrNameLst>
                                      </p:cBhvr>
                                      <p:tavLst>
                                        <p:tav tm="0">
                                          <p:val>
                                            <p:strVal val="0-#ppt_w/2"/>
                                          </p:val>
                                        </p:tav>
                                        <p:tav tm="100000">
                                          <p:val>
                                            <p:strVal val="#ppt_x"/>
                                          </p:val>
                                        </p:tav>
                                      </p:tavLst>
                                    </p:anim>
                                    <p:anim calcmode="lin" valueType="num">
                                      <p:cBhvr additive="base">
                                        <p:cTn id="100" dur="800" fill="hold"/>
                                        <p:tgtEl>
                                          <p:spTgt spid="48"/>
                                        </p:tgtEl>
                                        <p:attrNameLst>
                                          <p:attrName>ppt_y</p:attrName>
                                        </p:attrNameLst>
                                      </p:cBhvr>
                                      <p:tavLst>
                                        <p:tav tm="0">
                                          <p:val>
                                            <p:strVal val="1+#ppt_h/2"/>
                                          </p:val>
                                        </p:tav>
                                        <p:tav tm="100000">
                                          <p:val>
                                            <p:strVal val="#ppt_y"/>
                                          </p:val>
                                        </p:tav>
                                      </p:tavLst>
                                    </p:anim>
                                  </p:childTnLst>
                                </p:cTn>
                              </p:par>
                              <p:par>
                                <p:cTn id="101" presetID="2" presetClass="entr" presetSubtype="12" fill="hold" grpId="0" nodeType="withEffect">
                                  <p:stCondLst>
                                    <p:cond delay="0"/>
                                  </p:stCondLst>
                                  <p:childTnLst>
                                    <p:set>
                                      <p:cBhvr>
                                        <p:cTn id="102" dur="1" fill="hold">
                                          <p:stCondLst>
                                            <p:cond delay="0"/>
                                          </p:stCondLst>
                                        </p:cTn>
                                        <p:tgtEl>
                                          <p:spTgt spid="49"/>
                                        </p:tgtEl>
                                        <p:attrNameLst>
                                          <p:attrName>style.visibility</p:attrName>
                                        </p:attrNameLst>
                                      </p:cBhvr>
                                      <p:to>
                                        <p:strVal val="visible"/>
                                      </p:to>
                                    </p:set>
                                    <p:anim calcmode="lin" valueType="num">
                                      <p:cBhvr additive="base">
                                        <p:cTn id="103" dur="500" fill="hold"/>
                                        <p:tgtEl>
                                          <p:spTgt spid="49"/>
                                        </p:tgtEl>
                                        <p:attrNameLst>
                                          <p:attrName>ppt_x</p:attrName>
                                        </p:attrNameLst>
                                      </p:cBhvr>
                                      <p:tavLst>
                                        <p:tav tm="0">
                                          <p:val>
                                            <p:strVal val="0-#ppt_w/2"/>
                                          </p:val>
                                        </p:tav>
                                        <p:tav tm="100000">
                                          <p:val>
                                            <p:strVal val="#ppt_x"/>
                                          </p:val>
                                        </p:tav>
                                      </p:tavLst>
                                    </p:anim>
                                    <p:anim calcmode="lin" valueType="num">
                                      <p:cBhvr additive="base">
                                        <p:cTn id="104" dur="500" fill="hold"/>
                                        <p:tgtEl>
                                          <p:spTgt spid="49"/>
                                        </p:tgtEl>
                                        <p:attrNameLst>
                                          <p:attrName>ppt_y</p:attrName>
                                        </p:attrNameLst>
                                      </p:cBhvr>
                                      <p:tavLst>
                                        <p:tav tm="0">
                                          <p:val>
                                            <p:strVal val="1+#ppt_h/2"/>
                                          </p:val>
                                        </p:tav>
                                        <p:tav tm="100000">
                                          <p:val>
                                            <p:strVal val="#ppt_y"/>
                                          </p:val>
                                        </p:tav>
                                      </p:tavLst>
                                    </p:anim>
                                  </p:childTnLst>
                                </p:cTn>
                              </p:par>
                              <p:par>
                                <p:cTn id="105" presetID="2" presetClass="entr" presetSubtype="12" fill="hold" grpId="0" nodeType="withEffect">
                                  <p:stCondLst>
                                    <p:cond delay="200"/>
                                  </p:stCondLst>
                                  <p:childTnLst>
                                    <p:set>
                                      <p:cBhvr>
                                        <p:cTn id="106" dur="1" fill="hold">
                                          <p:stCondLst>
                                            <p:cond delay="0"/>
                                          </p:stCondLst>
                                        </p:cTn>
                                        <p:tgtEl>
                                          <p:spTgt spid="50"/>
                                        </p:tgtEl>
                                        <p:attrNameLst>
                                          <p:attrName>style.visibility</p:attrName>
                                        </p:attrNameLst>
                                      </p:cBhvr>
                                      <p:to>
                                        <p:strVal val="visible"/>
                                      </p:to>
                                    </p:set>
                                    <p:anim calcmode="lin" valueType="num">
                                      <p:cBhvr additive="base">
                                        <p:cTn id="107" dur="500" fill="hold"/>
                                        <p:tgtEl>
                                          <p:spTgt spid="50"/>
                                        </p:tgtEl>
                                        <p:attrNameLst>
                                          <p:attrName>ppt_x</p:attrName>
                                        </p:attrNameLst>
                                      </p:cBhvr>
                                      <p:tavLst>
                                        <p:tav tm="0">
                                          <p:val>
                                            <p:strVal val="0-#ppt_w/2"/>
                                          </p:val>
                                        </p:tav>
                                        <p:tav tm="100000">
                                          <p:val>
                                            <p:strVal val="#ppt_x"/>
                                          </p:val>
                                        </p:tav>
                                      </p:tavLst>
                                    </p:anim>
                                    <p:anim calcmode="lin" valueType="num">
                                      <p:cBhvr additive="base">
                                        <p:cTn id="108" dur="500" fill="hold"/>
                                        <p:tgtEl>
                                          <p:spTgt spid="50"/>
                                        </p:tgtEl>
                                        <p:attrNameLst>
                                          <p:attrName>ppt_y</p:attrName>
                                        </p:attrNameLst>
                                      </p:cBhvr>
                                      <p:tavLst>
                                        <p:tav tm="0">
                                          <p:val>
                                            <p:strVal val="1+#ppt_h/2"/>
                                          </p:val>
                                        </p:tav>
                                        <p:tav tm="100000">
                                          <p:val>
                                            <p:strVal val="#ppt_y"/>
                                          </p:val>
                                        </p:tav>
                                      </p:tavLst>
                                    </p:anim>
                                  </p:childTnLst>
                                </p:cTn>
                              </p:par>
                              <p:par>
                                <p:cTn id="109" presetID="2" presetClass="entr" presetSubtype="12" fill="hold" grpId="0" nodeType="withEffect">
                                  <p:stCondLst>
                                    <p:cond delay="0"/>
                                  </p:stCondLst>
                                  <p:childTnLst>
                                    <p:set>
                                      <p:cBhvr>
                                        <p:cTn id="110" dur="1" fill="hold">
                                          <p:stCondLst>
                                            <p:cond delay="0"/>
                                          </p:stCondLst>
                                        </p:cTn>
                                        <p:tgtEl>
                                          <p:spTgt spid="51"/>
                                        </p:tgtEl>
                                        <p:attrNameLst>
                                          <p:attrName>style.visibility</p:attrName>
                                        </p:attrNameLst>
                                      </p:cBhvr>
                                      <p:to>
                                        <p:strVal val="visible"/>
                                      </p:to>
                                    </p:set>
                                    <p:anim calcmode="lin" valueType="num">
                                      <p:cBhvr additive="base">
                                        <p:cTn id="111" dur="600" fill="hold"/>
                                        <p:tgtEl>
                                          <p:spTgt spid="51"/>
                                        </p:tgtEl>
                                        <p:attrNameLst>
                                          <p:attrName>ppt_x</p:attrName>
                                        </p:attrNameLst>
                                      </p:cBhvr>
                                      <p:tavLst>
                                        <p:tav tm="0">
                                          <p:val>
                                            <p:strVal val="0-#ppt_w/2"/>
                                          </p:val>
                                        </p:tav>
                                        <p:tav tm="100000">
                                          <p:val>
                                            <p:strVal val="#ppt_x"/>
                                          </p:val>
                                        </p:tav>
                                      </p:tavLst>
                                    </p:anim>
                                    <p:anim calcmode="lin" valueType="num">
                                      <p:cBhvr additive="base">
                                        <p:cTn id="112" dur="600" fill="hold"/>
                                        <p:tgtEl>
                                          <p:spTgt spid="51"/>
                                        </p:tgtEl>
                                        <p:attrNameLst>
                                          <p:attrName>ppt_y</p:attrName>
                                        </p:attrNameLst>
                                      </p:cBhvr>
                                      <p:tavLst>
                                        <p:tav tm="0">
                                          <p:val>
                                            <p:strVal val="1+#ppt_h/2"/>
                                          </p:val>
                                        </p:tav>
                                        <p:tav tm="100000">
                                          <p:val>
                                            <p:strVal val="#ppt_y"/>
                                          </p:val>
                                        </p:tav>
                                      </p:tavLst>
                                    </p:anim>
                                  </p:childTnLst>
                                </p:cTn>
                              </p:par>
                              <p:par>
                                <p:cTn id="113" presetID="2" presetClass="entr" presetSubtype="12" fill="hold" grpId="0" nodeType="withEffect">
                                  <p:stCondLst>
                                    <p:cond delay="0"/>
                                  </p:stCondLst>
                                  <p:childTnLst>
                                    <p:set>
                                      <p:cBhvr>
                                        <p:cTn id="114" dur="1" fill="hold">
                                          <p:stCondLst>
                                            <p:cond delay="0"/>
                                          </p:stCondLst>
                                        </p:cTn>
                                        <p:tgtEl>
                                          <p:spTgt spid="52"/>
                                        </p:tgtEl>
                                        <p:attrNameLst>
                                          <p:attrName>style.visibility</p:attrName>
                                        </p:attrNameLst>
                                      </p:cBhvr>
                                      <p:to>
                                        <p:strVal val="visible"/>
                                      </p:to>
                                    </p:set>
                                    <p:anim calcmode="lin" valueType="num">
                                      <p:cBhvr additive="base">
                                        <p:cTn id="115" dur="500" fill="hold"/>
                                        <p:tgtEl>
                                          <p:spTgt spid="52"/>
                                        </p:tgtEl>
                                        <p:attrNameLst>
                                          <p:attrName>ppt_x</p:attrName>
                                        </p:attrNameLst>
                                      </p:cBhvr>
                                      <p:tavLst>
                                        <p:tav tm="0">
                                          <p:val>
                                            <p:strVal val="0-#ppt_w/2"/>
                                          </p:val>
                                        </p:tav>
                                        <p:tav tm="100000">
                                          <p:val>
                                            <p:strVal val="#ppt_x"/>
                                          </p:val>
                                        </p:tav>
                                      </p:tavLst>
                                    </p:anim>
                                    <p:anim calcmode="lin" valueType="num">
                                      <p:cBhvr additive="base">
                                        <p:cTn id="116" dur="500" fill="hold"/>
                                        <p:tgtEl>
                                          <p:spTgt spid="52"/>
                                        </p:tgtEl>
                                        <p:attrNameLst>
                                          <p:attrName>ppt_y</p:attrName>
                                        </p:attrNameLst>
                                      </p:cBhvr>
                                      <p:tavLst>
                                        <p:tav tm="0">
                                          <p:val>
                                            <p:strVal val="1+#ppt_h/2"/>
                                          </p:val>
                                        </p:tav>
                                        <p:tav tm="100000">
                                          <p:val>
                                            <p:strVal val="#ppt_y"/>
                                          </p:val>
                                        </p:tav>
                                      </p:tavLst>
                                    </p:anim>
                                  </p:childTnLst>
                                </p:cTn>
                              </p:par>
                              <p:par>
                                <p:cTn id="117" presetID="2" presetClass="entr" presetSubtype="12" fill="hold" grpId="0" nodeType="withEffect">
                                  <p:stCondLst>
                                    <p:cond delay="300"/>
                                  </p:stCondLst>
                                  <p:childTnLst>
                                    <p:set>
                                      <p:cBhvr>
                                        <p:cTn id="118" dur="1" fill="hold">
                                          <p:stCondLst>
                                            <p:cond delay="0"/>
                                          </p:stCondLst>
                                        </p:cTn>
                                        <p:tgtEl>
                                          <p:spTgt spid="53"/>
                                        </p:tgtEl>
                                        <p:attrNameLst>
                                          <p:attrName>style.visibility</p:attrName>
                                        </p:attrNameLst>
                                      </p:cBhvr>
                                      <p:to>
                                        <p:strVal val="visible"/>
                                      </p:to>
                                    </p:set>
                                    <p:anim calcmode="lin" valueType="num">
                                      <p:cBhvr additive="base">
                                        <p:cTn id="119" dur="400" fill="hold"/>
                                        <p:tgtEl>
                                          <p:spTgt spid="53"/>
                                        </p:tgtEl>
                                        <p:attrNameLst>
                                          <p:attrName>ppt_x</p:attrName>
                                        </p:attrNameLst>
                                      </p:cBhvr>
                                      <p:tavLst>
                                        <p:tav tm="0">
                                          <p:val>
                                            <p:strVal val="0-#ppt_w/2"/>
                                          </p:val>
                                        </p:tav>
                                        <p:tav tm="100000">
                                          <p:val>
                                            <p:strVal val="#ppt_x"/>
                                          </p:val>
                                        </p:tav>
                                      </p:tavLst>
                                    </p:anim>
                                    <p:anim calcmode="lin" valueType="num">
                                      <p:cBhvr additive="base">
                                        <p:cTn id="120" dur="400" fill="hold"/>
                                        <p:tgtEl>
                                          <p:spTgt spid="53"/>
                                        </p:tgtEl>
                                        <p:attrNameLst>
                                          <p:attrName>ppt_y</p:attrName>
                                        </p:attrNameLst>
                                      </p:cBhvr>
                                      <p:tavLst>
                                        <p:tav tm="0">
                                          <p:val>
                                            <p:strVal val="1+#ppt_h/2"/>
                                          </p:val>
                                        </p:tav>
                                        <p:tav tm="100000">
                                          <p:val>
                                            <p:strVal val="#ppt_y"/>
                                          </p:val>
                                        </p:tav>
                                      </p:tavLst>
                                    </p:anim>
                                  </p:childTnLst>
                                </p:cTn>
                              </p:par>
                              <p:par>
                                <p:cTn id="121" presetID="2" presetClass="entr" presetSubtype="12" fill="hold" grpId="0" nodeType="withEffect">
                                  <p:stCondLst>
                                    <p:cond delay="0"/>
                                  </p:stCondLst>
                                  <p:childTnLst>
                                    <p:set>
                                      <p:cBhvr>
                                        <p:cTn id="122" dur="1" fill="hold">
                                          <p:stCondLst>
                                            <p:cond delay="0"/>
                                          </p:stCondLst>
                                        </p:cTn>
                                        <p:tgtEl>
                                          <p:spTgt spid="54"/>
                                        </p:tgtEl>
                                        <p:attrNameLst>
                                          <p:attrName>style.visibility</p:attrName>
                                        </p:attrNameLst>
                                      </p:cBhvr>
                                      <p:to>
                                        <p:strVal val="visible"/>
                                      </p:to>
                                    </p:set>
                                    <p:anim calcmode="lin" valueType="num">
                                      <p:cBhvr additive="base">
                                        <p:cTn id="123" dur="500" fill="hold"/>
                                        <p:tgtEl>
                                          <p:spTgt spid="54"/>
                                        </p:tgtEl>
                                        <p:attrNameLst>
                                          <p:attrName>ppt_x</p:attrName>
                                        </p:attrNameLst>
                                      </p:cBhvr>
                                      <p:tavLst>
                                        <p:tav tm="0">
                                          <p:val>
                                            <p:strVal val="0-#ppt_w/2"/>
                                          </p:val>
                                        </p:tav>
                                        <p:tav tm="100000">
                                          <p:val>
                                            <p:strVal val="#ppt_x"/>
                                          </p:val>
                                        </p:tav>
                                      </p:tavLst>
                                    </p:anim>
                                    <p:anim calcmode="lin" valueType="num">
                                      <p:cBhvr additive="base">
                                        <p:cTn id="124"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7" grpId="0"/>
      <p:bldP spid="28" grpId="0"/>
      <p:bldP spid="29" grpId="0"/>
      <p:bldP spid="30" grpId="0"/>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Freeform 48"/>
          <p:cNvSpPr>
            <a:spLocks noEditPoints="1"/>
          </p:cNvSpPr>
          <p:nvPr/>
        </p:nvSpPr>
        <p:spPr bwMode="auto">
          <a:xfrm>
            <a:off x="4325686" y="1396781"/>
            <a:ext cx="505292" cy="549557"/>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0070C0"/>
          </a:solidFill>
          <a:ln>
            <a:noFill/>
          </a:ln>
          <a:effectLst>
            <a:innerShdw blurRad="12700" dist="11430" dir="13500000">
              <a:prstClr val="black">
                <a:alpha val="50000"/>
              </a:prstClr>
            </a:innerShdw>
          </a:effectLst>
        </p:spPr>
        <p:txBody>
          <a:bodyPr vert="horz" wrap="square" lIns="68579" tIns="34289" rIns="68579" bIns="34289"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5" name="组合 4"/>
          <p:cNvGrpSpPr/>
          <p:nvPr/>
        </p:nvGrpSpPr>
        <p:grpSpPr>
          <a:xfrm>
            <a:off x="829464" y="1505744"/>
            <a:ext cx="1565101" cy="743851"/>
            <a:chOff x="3607851" y="1175808"/>
            <a:chExt cx="2086801" cy="991801"/>
          </a:xfrm>
        </p:grpSpPr>
        <p:sp>
          <p:nvSpPr>
            <p:cNvPr id="6" name="圆角矩形 5"/>
            <p:cNvSpPr/>
            <p:nvPr/>
          </p:nvSpPr>
          <p:spPr>
            <a:xfrm>
              <a:off x="3607851" y="1182687"/>
              <a:ext cx="2086801" cy="984922"/>
            </a:xfrm>
            <a:prstGeom prst="roundRect">
              <a:avLst/>
            </a:prstGeom>
            <a:noFill/>
            <a:ln w="19050">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7" name="组合 6"/>
            <p:cNvGrpSpPr/>
            <p:nvPr/>
          </p:nvGrpSpPr>
          <p:grpSpPr>
            <a:xfrm>
              <a:off x="3620559" y="1175808"/>
              <a:ext cx="1923123" cy="976240"/>
              <a:chOff x="3515548" y="1928937"/>
              <a:chExt cx="1923123" cy="976240"/>
            </a:xfrm>
          </p:grpSpPr>
          <p:sp>
            <p:nvSpPr>
              <p:cNvPr id="8" name="文本框 71"/>
              <p:cNvSpPr txBox="1"/>
              <p:nvPr/>
            </p:nvSpPr>
            <p:spPr>
              <a:xfrm>
                <a:off x="3515548" y="1928937"/>
                <a:ext cx="1923123" cy="451405"/>
              </a:xfrm>
              <a:prstGeom prst="rect">
                <a:avLst/>
              </a:prstGeom>
              <a:noFill/>
            </p:spPr>
            <p:txBody>
              <a:bodyPr wrap="square" rtlCol="0">
                <a:spAutoFit/>
              </a:bodyPr>
              <a:lstStyle/>
              <a:p>
                <a:r>
                  <a:rPr lang="zh-CN" altLang="en-US" sz="1600" dirty="0">
                    <a:solidFill>
                      <a:srgbClr val="0070C0"/>
                    </a:solidFill>
                    <a:latin typeface="微软雅黑" panose="020B0503020204020204" pitchFamily="34" charset="-122"/>
                    <a:ea typeface="微软雅黑" panose="020B0503020204020204" pitchFamily="34" charset="-122"/>
                  </a:rPr>
                  <a:t>在此添加标题</a:t>
                </a:r>
              </a:p>
            </p:txBody>
          </p:sp>
          <p:sp>
            <p:nvSpPr>
              <p:cNvPr id="9" name="文本框 72"/>
              <p:cNvSpPr txBox="1"/>
              <p:nvPr/>
            </p:nvSpPr>
            <p:spPr>
              <a:xfrm>
                <a:off x="3521469" y="2289624"/>
                <a:ext cx="1559318" cy="615553"/>
              </a:xfrm>
              <a:prstGeom prst="rect">
                <a:avLst/>
              </a:prstGeom>
              <a:noFill/>
            </p:spPr>
            <p:txBody>
              <a:bodyPr wrap="square" rtlCol="0">
                <a:spAutoFit/>
              </a:bodyPr>
              <a:lstStyle/>
              <a:p>
                <a:pPr algn="just"/>
                <a:r>
                  <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grpSp>
        <p:nvGrpSpPr>
          <p:cNvPr id="10" name="组合 9"/>
          <p:cNvGrpSpPr/>
          <p:nvPr/>
        </p:nvGrpSpPr>
        <p:grpSpPr>
          <a:xfrm>
            <a:off x="6755090" y="3236906"/>
            <a:ext cx="1565101" cy="850131"/>
            <a:chOff x="6568385" y="1182687"/>
            <a:chExt cx="2086801" cy="1133507"/>
          </a:xfrm>
        </p:grpSpPr>
        <p:sp>
          <p:nvSpPr>
            <p:cNvPr id="11" name="圆角矩形 10"/>
            <p:cNvSpPr/>
            <p:nvPr/>
          </p:nvSpPr>
          <p:spPr>
            <a:xfrm>
              <a:off x="6568385" y="1182687"/>
              <a:ext cx="2086801" cy="984922"/>
            </a:xfrm>
            <a:prstGeom prst="roundRect">
              <a:avLst/>
            </a:prstGeom>
            <a:noFill/>
            <a:ln w="19050">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2" name="组合 11"/>
            <p:cNvGrpSpPr/>
            <p:nvPr/>
          </p:nvGrpSpPr>
          <p:grpSpPr>
            <a:xfrm>
              <a:off x="6706659" y="1211272"/>
              <a:ext cx="1923123" cy="1104922"/>
              <a:chOff x="3641114" y="1964401"/>
              <a:chExt cx="1923123" cy="1104922"/>
            </a:xfrm>
          </p:grpSpPr>
          <p:sp>
            <p:nvSpPr>
              <p:cNvPr id="13" name="文本框 83"/>
              <p:cNvSpPr txBox="1"/>
              <p:nvPr/>
            </p:nvSpPr>
            <p:spPr>
              <a:xfrm>
                <a:off x="3641114" y="1964401"/>
                <a:ext cx="1923123" cy="451405"/>
              </a:xfrm>
              <a:prstGeom prst="rect">
                <a:avLst/>
              </a:prstGeom>
              <a:noFill/>
            </p:spPr>
            <p:txBody>
              <a:bodyPr wrap="square" rtlCol="0">
                <a:spAutoFit/>
              </a:bodyPr>
              <a:lstStyle/>
              <a:p>
                <a:r>
                  <a:rPr lang="zh-CN" altLang="en-US" sz="1600" dirty="0">
                    <a:solidFill>
                      <a:srgbClr val="0070C0"/>
                    </a:solidFill>
                    <a:latin typeface="微软雅黑" panose="020B0503020204020204" pitchFamily="34" charset="-122"/>
                    <a:ea typeface="微软雅黑" panose="020B0503020204020204" pitchFamily="34" charset="-122"/>
                  </a:rPr>
                  <a:t>在此添加标题</a:t>
                </a:r>
              </a:p>
            </p:txBody>
          </p:sp>
          <p:sp>
            <p:nvSpPr>
              <p:cNvPr id="14" name="文本框 84"/>
              <p:cNvSpPr txBox="1"/>
              <p:nvPr/>
            </p:nvSpPr>
            <p:spPr>
              <a:xfrm>
                <a:off x="3647034" y="2289623"/>
                <a:ext cx="1559316" cy="779700"/>
              </a:xfrm>
              <a:prstGeom prst="rect">
                <a:avLst/>
              </a:prstGeom>
              <a:noFill/>
            </p:spPr>
            <p:txBody>
              <a:bodyPr wrap="square" rtlCol="0">
                <a:spAutoFit/>
              </a:bodyPr>
              <a:lstStyle/>
              <a:p>
                <a:pPr algn="just"/>
                <a:r>
                  <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a:p>
                <a:pPr algn="just"/>
                <a:endPar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grpSp>
        <p:nvGrpSpPr>
          <p:cNvPr id="15" name="组合 14"/>
          <p:cNvGrpSpPr/>
          <p:nvPr/>
        </p:nvGrpSpPr>
        <p:grpSpPr>
          <a:xfrm>
            <a:off x="829464" y="3236904"/>
            <a:ext cx="1565101" cy="738692"/>
            <a:chOff x="3607851" y="1182687"/>
            <a:chExt cx="2086801" cy="984922"/>
          </a:xfrm>
        </p:grpSpPr>
        <p:sp>
          <p:nvSpPr>
            <p:cNvPr id="16" name="圆角矩形 15"/>
            <p:cNvSpPr/>
            <p:nvPr/>
          </p:nvSpPr>
          <p:spPr>
            <a:xfrm>
              <a:off x="3607851" y="1182687"/>
              <a:ext cx="2086801" cy="984922"/>
            </a:xfrm>
            <a:prstGeom prst="roundRect">
              <a:avLst/>
            </a:prstGeom>
            <a:noFill/>
            <a:ln w="19050">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7" name="组合 16"/>
            <p:cNvGrpSpPr/>
            <p:nvPr/>
          </p:nvGrpSpPr>
          <p:grpSpPr>
            <a:xfrm>
              <a:off x="3620559" y="1211274"/>
              <a:ext cx="1923123" cy="940774"/>
              <a:chOff x="3515548" y="1964403"/>
              <a:chExt cx="1923123" cy="940774"/>
            </a:xfrm>
          </p:grpSpPr>
          <p:sp>
            <p:nvSpPr>
              <p:cNvPr id="18" name="文本框 88"/>
              <p:cNvSpPr txBox="1"/>
              <p:nvPr/>
            </p:nvSpPr>
            <p:spPr>
              <a:xfrm>
                <a:off x="3515548" y="1964403"/>
                <a:ext cx="1923123" cy="451405"/>
              </a:xfrm>
              <a:prstGeom prst="rect">
                <a:avLst/>
              </a:prstGeom>
              <a:noFill/>
            </p:spPr>
            <p:txBody>
              <a:bodyPr wrap="square" rtlCol="0">
                <a:spAutoFit/>
              </a:bodyPr>
              <a:lstStyle/>
              <a:p>
                <a:r>
                  <a:rPr lang="zh-CN" altLang="en-US" sz="1600" dirty="0">
                    <a:solidFill>
                      <a:srgbClr val="0070C0"/>
                    </a:solidFill>
                    <a:latin typeface="微软雅黑" panose="020B0503020204020204" pitchFamily="34" charset="-122"/>
                    <a:ea typeface="微软雅黑" panose="020B0503020204020204" pitchFamily="34" charset="-122"/>
                  </a:rPr>
                  <a:t>在此添加标题</a:t>
                </a:r>
              </a:p>
            </p:txBody>
          </p:sp>
          <p:sp>
            <p:nvSpPr>
              <p:cNvPr id="19" name="文本框 89"/>
              <p:cNvSpPr txBox="1"/>
              <p:nvPr/>
            </p:nvSpPr>
            <p:spPr>
              <a:xfrm>
                <a:off x="3521469" y="2289624"/>
                <a:ext cx="1559318" cy="615553"/>
              </a:xfrm>
              <a:prstGeom prst="rect">
                <a:avLst/>
              </a:prstGeom>
              <a:noFill/>
            </p:spPr>
            <p:txBody>
              <a:bodyPr wrap="square" rtlCol="0">
                <a:spAutoFit/>
              </a:bodyPr>
              <a:lstStyle/>
              <a:p>
                <a:pPr algn="just"/>
                <a:r>
                  <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grpSp>
        <p:nvGrpSpPr>
          <p:cNvPr id="20" name="组合 19"/>
          <p:cNvGrpSpPr/>
          <p:nvPr/>
        </p:nvGrpSpPr>
        <p:grpSpPr>
          <a:xfrm>
            <a:off x="6755090" y="1505744"/>
            <a:ext cx="1565101" cy="743851"/>
            <a:chOff x="6568385" y="1175808"/>
            <a:chExt cx="2086801" cy="991801"/>
          </a:xfrm>
        </p:grpSpPr>
        <p:sp>
          <p:nvSpPr>
            <p:cNvPr id="21" name="圆角矩形 20"/>
            <p:cNvSpPr/>
            <p:nvPr/>
          </p:nvSpPr>
          <p:spPr>
            <a:xfrm>
              <a:off x="6568385" y="1182687"/>
              <a:ext cx="2086801" cy="984922"/>
            </a:xfrm>
            <a:prstGeom prst="roundRect">
              <a:avLst/>
            </a:prstGeom>
            <a:noFill/>
            <a:ln w="19050">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22" name="组合 21"/>
            <p:cNvGrpSpPr/>
            <p:nvPr/>
          </p:nvGrpSpPr>
          <p:grpSpPr>
            <a:xfrm>
              <a:off x="6706659" y="1175808"/>
              <a:ext cx="1923123" cy="976240"/>
              <a:chOff x="3641114" y="1928937"/>
              <a:chExt cx="1923123" cy="976240"/>
            </a:xfrm>
          </p:grpSpPr>
          <p:sp>
            <p:nvSpPr>
              <p:cNvPr id="23" name="文本框 76"/>
              <p:cNvSpPr txBox="1"/>
              <p:nvPr/>
            </p:nvSpPr>
            <p:spPr>
              <a:xfrm>
                <a:off x="3641114" y="1928937"/>
                <a:ext cx="1923123" cy="451405"/>
              </a:xfrm>
              <a:prstGeom prst="rect">
                <a:avLst/>
              </a:prstGeom>
              <a:noFill/>
            </p:spPr>
            <p:txBody>
              <a:bodyPr wrap="square" rtlCol="0">
                <a:spAutoFit/>
              </a:bodyPr>
              <a:lstStyle/>
              <a:p>
                <a:r>
                  <a:rPr lang="zh-CN" altLang="en-US" sz="1600" dirty="0">
                    <a:solidFill>
                      <a:srgbClr val="0070C0"/>
                    </a:solidFill>
                    <a:latin typeface="微软雅黑" panose="020B0503020204020204" pitchFamily="34" charset="-122"/>
                    <a:ea typeface="微软雅黑" panose="020B0503020204020204" pitchFamily="34" charset="-122"/>
                  </a:rPr>
                  <a:t>在此添加标题</a:t>
                </a:r>
              </a:p>
            </p:txBody>
          </p:sp>
          <p:sp>
            <p:nvSpPr>
              <p:cNvPr id="24" name="文本框 77"/>
              <p:cNvSpPr txBox="1"/>
              <p:nvPr/>
            </p:nvSpPr>
            <p:spPr>
              <a:xfrm>
                <a:off x="3647034" y="2289624"/>
                <a:ext cx="1559316" cy="615553"/>
              </a:xfrm>
              <a:prstGeom prst="rect">
                <a:avLst/>
              </a:prstGeom>
              <a:noFill/>
            </p:spPr>
            <p:txBody>
              <a:bodyPr wrap="square" rtlCol="0">
                <a:spAutoFit/>
              </a:bodyPr>
              <a:lstStyle/>
              <a:p>
                <a:pPr algn="just"/>
                <a:r>
                  <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grpSp>
        <p:nvGrpSpPr>
          <p:cNvPr id="25" name="组合 24"/>
          <p:cNvGrpSpPr/>
          <p:nvPr/>
        </p:nvGrpSpPr>
        <p:grpSpPr>
          <a:xfrm>
            <a:off x="2583692" y="1828113"/>
            <a:ext cx="3976617" cy="1860509"/>
            <a:chOff x="2791188" y="1879600"/>
            <a:chExt cx="6623314" cy="3098800"/>
          </a:xfrm>
          <a:solidFill>
            <a:schemeClr val="bg1">
              <a:lumMod val="75000"/>
            </a:schemeClr>
          </a:solidFill>
        </p:grpSpPr>
        <p:sp>
          <p:nvSpPr>
            <p:cNvPr id="26" name="任意多边形 25"/>
            <p:cNvSpPr/>
            <p:nvPr/>
          </p:nvSpPr>
          <p:spPr>
            <a:xfrm flipH="1">
              <a:off x="7324759" y="1879600"/>
              <a:ext cx="2089743" cy="3098800"/>
            </a:xfrm>
            <a:custGeom>
              <a:avLst/>
              <a:gdLst>
                <a:gd name="connsiteX0" fmla="*/ 0 w 2089743"/>
                <a:gd name="connsiteY0" fmla="*/ 0 h 3098800"/>
                <a:gd name="connsiteX1" fmla="*/ 896251 w 2089743"/>
                <a:gd name="connsiteY1" fmla="*/ 0 h 3098800"/>
                <a:gd name="connsiteX2" fmla="*/ 1499804 w 2089743"/>
                <a:gd name="connsiteY2" fmla="*/ 603553 h 3098800"/>
                <a:gd name="connsiteX3" fmla="*/ 1499804 w 2089743"/>
                <a:gd name="connsiteY3" fmla="*/ 1424821 h 3098800"/>
                <a:gd name="connsiteX4" fmla="*/ 2089743 w 2089743"/>
                <a:gd name="connsiteY4" fmla="*/ 1424821 h 3098800"/>
                <a:gd name="connsiteX5" fmla="*/ 2089743 w 2089743"/>
                <a:gd name="connsiteY5" fmla="*/ 1667767 h 3098800"/>
                <a:gd name="connsiteX6" fmla="*/ 1499804 w 2089743"/>
                <a:gd name="connsiteY6" fmla="*/ 1667767 h 3098800"/>
                <a:gd name="connsiteX7" fmla="*/ 1499804 w 2089743"/>
                <a:gd name="connsiteY7" fmla="*/ 2495247 h 3098800"/>
                <a:gd name="connsiteX8" fmla="*/ 896251 w 2089743"/>
                <a:gd name="connsiteY8" fmla="*/ 3098800 h 3098800"/>
                <a:gd name="connsiteX9" fmla="*/ 0 w 2089743"/>
                <a:gd name="connsiteY9" fmla="*/ 3098800 h 3098800"/>
                <a:gd name="connsiteX10" fmla="*/ 0 w 2089743"/>
                <a:gd name="connsiteY10" fmla="*/ 2897517 h 3098800"/>
                <a:gd name="connsiteX11" fmla="*/ 779876 w 2089743"/>
                <a:gd name="connsiteY11" fmla="*/ 2897517 h 3098800"/>
                <a:gd name="connsiteX12" fmla="*/ 1287900 w 2089743"/>
                <a:gd name="connsiteY12" fmla="*/ 2389493 h 3098800"/>
                <a:gd name="connsiteX13" fmla="*/ 1287900 w 2089743"/>
                <a:gd name="connsiteY13" fmla="*/ 709307 h 3098800"/>
                <a:gd name="connsiteX14" fmla="*/ 779876 w 2089743"/>
                <a:gd name="connsiteY14" fmla="*/ 201283 h 3098800"/>
                <a:gd name="connsiteX15" fmla="*/ 0 w 2089743"/>
                <a:gd name="connsiteY15" fmla="*/ 201283 h 309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89743" h="3098800">
                  <a:moveTo>
                    <a:pt x="0" y="0"/>
                  </a:moveTo>
                  <a:lnTo>
                    <a:pt x="896251" y="0"/>
                  </a:lnTo>
                  <a:cubicBezTo>
                    <a:pt x="1229584" y="0"/>
                    <a:pt x="1499804" y="270220"/>
                    <a:pt x="1499804" y="603553"/>
                  </a:cubicBezTo>
                  <a:lnTo>
                    <a:pt x="1499804" y="1424821"/>
                  </a:lnTo>
                  <a:lnTo>
                    <a:pt x="2089743" y="1424821"/>
                  </a:lnTo>
                  <a:lnTo>
                    <a:pt x="2089743" y="1667767"/>
                  </a:lnTo>
                  <a:lnTo>
                    <a:pt x="1499804" y="1667767"/>
                  </a:lnTo>
                  <a:lnTo>
                    <a:pt x="1499804" y="2495247"/>
                  </a:lnTo>
                  <a:cubicBezTo>
                    <a:pt x="1499804" y="2828580"/>
                    <a:pt x="1229584" y="3098800"/>
                    <a:pt x="896251" y="3098800"/>
                  </a:cubicBezTo>
                  <a:lnTo>
                    <a:pt x="0" y="3098800"/>
                  </a:lnTo>
                  <a:lnTo>
                    <a:pt x="0" y="2897517"/>
                  </a:lnTo>
                  <a:lnTo>
                    <a:pt x="779876" y="2897517"/>
                  </a:lnTo>
                  <a:cubicBezTo>
                    <a:pt x="1060450" y="2897517"/>
                    <a:pt x="1287900" y="2670067"/>
                    <a:pt x="1287900" y="2389493"/>
                  </a:cubicBezTo>
                  <a:lnTo>
                    <a:pt x="1287900" y="709307"/>
                  </a:lnTo>
                  <a:cubicBezTo>
                    <a:pt x="1287900" y="428733"/>
                    <a:pt x="1060450" y="201283"/>
                    <a:pt x="779876" y="201283"/>
                  </a:cubicBezTo>
                  <a:lnTo>
                    <a:pt x="0" y="2012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a:off x="2791188" y="1879600"/>
              <a:ext cx="2089743" cy="3098800"/>
            </a:xfrm>
            <a:custGeom>
              <a:avLst/>
              <a:gdLst>
                <a:gd name="connsiteX0" fmla="*/ 0 w 2089743"/>
                <a:gd name="connsiteY0" fmla="*/ 0 h 3098800"/>
                <a:gd name="connsiteX1" fmla="*/ 896251 w 2089743"/>
                <a:gd name="connsiteY1" fmla="*/ 0 h 3098800"/>
                <a:gd name="connsiteX2" fmla="*/ 1499804 w 2089743"/>
                <a:gd name="connsiteY2" fmla="*/ 603553 h 3098800"/>
                <a:gd name="connsiteX3" fmla="*/ 1499804 w 2089743"/>
                <a:gd name="connsiteY3" fmla="*/ 1424821 h 3098800"/>
                <a:gd name="connsiteX4" fmla="*/ 2089743 w 2089743"/>
                <a:gd name="connsiteY4" fmla="*/ 1424821 h 3098800"/>
                <a:gd name="connsiteX5" fmla="*/ 2089743 w 2089743"/>
                <a:gd name="connsiteY5" fmla="*/ 1667767 h 3098800"/>
                <a:gd name="connsiteX6" fmla="*/ 1499804 w 2089743"/>
                <a:gd name="connsiteY6" fmla="*/ 1667767 h 3098800"/>
                <a:gd name="connsiteX7" fmla="*/ 1499804 w 2089743"/>
                <a:gd name="connsiteY7" fmla="*/ 2495247 h 3098800"/>
                <a:gd name="connsiteX8" fmla="*/ 896251 w 2089743"/>
                <a:gd name="connsiteY8" fmla="*/ 3098800 h 3098800"/>
                <a:gd name="connsiteX9" fmla="*/ 0 w 2089743"/>
                <a:gd name="connsiteY9" fmla="*/ 3098800 h 3098800"/>
                <a:gd name="connsiteX10" fmla="*/ 0 w 2089743"/>
                <a:gd name="connsiteY10" fmla="*/ 2897517 h 3098800"/>
                <a:gd name="connsiteX11" fmla="*/ 779876 w 2089743"/>
                <a:gd name="connsiteY11" fmla="*/ 2897517 h 3098800"/>
                <a:gd name="connsiteX12" fmla="*/ 1287900 w 2089743"/>
                <a:gd name="connsiteY12" fmla="*/ 2389493 h 3098800"/>
                <a:gd name="connsiteX13" fmla="*/ 1287900 w 2089743"/>
                <a:gd name="connsiteY13" fmla="*/ 709307 h 3098800"/>
                <a:gd name="connsiteX14" fmla="*/ 779876 w 2089743"/>
                <a:gd name="connsiteY14" fmla="*/ 201283 h 3098800"/>
                <a:gd name="connsiteX15" fmla="*/ 0 w 2089743"/>
                <a:gd name="connsiteY15" fmla="*/ 201283 h 309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89743" h="3098800">
                  <a:moveTo>
                    <a:pt x="0" y="0"/>
                  </a:moveTo>
                  <a:lnTo>
                    <a:pt x="896251" y="0"/>
                  </a:lnTo>
                  <a:cubicBezTo>
                    <a:pt x="1229584" y="0"/>
                    <a:pt x="1499804" y="270220"/>
                    <a:pt x="1499804" y="603553"/>
                  </a:cubicBezTo>
                  <a:lnTo>
                    <a:pt x="1499804" y="1424821"/>
                  </a:lnTo>
                  <a:lnTo>
                    <a:pt x="2089743" y="1424821"/>
                  </a:lnTo>
                  <a:lnTo>
                    <a:pt x="2089743" y="1667767"/>
                  </a:lnTo>
                  <a:lnTo>
                    <a:pt x="1499804" y="1667767"/>
                  </a:lnTo>
                  <a:lnTo>
                    <a:pt x="1499804" y="2495247"/>
                  </a:lnTo>
                  <a:cubicBezTo>
                    <a:pt x="1499804" y="2828580"/>
                    <a:pt x="1229584" y="3098800"/>
                    <a:pt x="896251" y="3098800"/>
                  </a:cubicBezTo>
                  <a:lnTo>
                    <a:pt x="0" y="3098800"/>
                  </a:lnTo>
                  <a:lnTo>
                    <a:pt x="0" y="2897517"/>
                  </a:lnTo>
                  <a:lnTo>
                    <a:pt x="779876" y="2897517"/>
                  </a:lnTo>
                  <a:cubicBezTo>
                    <a:pt x="1060450" y="2897517"/>
                    <a:pt x="1287900" y="2670067"/>
                    <a:pt x="1287900" y="2389493"/>
                  </a:cubicBezTo>
                  <a:lnTo>
                    <a:pt x="1287900" y="709307"/>
                  </a:lnTo>
                  <a:cubicBezTo>
                    <a:pt x="1287900" y="428733"/>
                    <a:pt x="1060450" y="201283"/>
                    <a:pt x="779876" y="201283"/>
                  </a:cubicBezTo>
                  <a:lnTo>
                    <a:pt x="0" y="2012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3706623" y="1892990"/>
            <a:ext cx="1730756" cy="1730756"/>
            <a:chOff x="4942163" y="2314437"/>
            <a:chExt cx="2307674" cy="2307674"/>
          </a:xfrm>
        </p:grpSpPr>
        <p:grpSp>
          <p:nvGrpSpPr>
            <p:cNvPr id="29" name="组合 28"/>
            <p:cNvGrpSpPr/>
            <p:nvPr/>
          </p:nvGrpSpPr>
          <p:grpSpPr>
            <a:xfrm>
              <a:off x="4942163" y="2314437"/>
              <a:ext cx="2307674" cy="2307674"/>
              <a:chOff x="4942163" y="2314437"/>
              <a:chExt cx="2307674" cy="2307674"/>
            </a:xfrm>
          </p:grpSpPr>
          <p:sp>
            <p:nvSpPr>
              <p:cNvPr id="40" name="椭圆 39"/>
              <p:cNvSpPr/>
              <p:nvPr/>
            </p:nvSpPr>
            <p:spPr>
              <a:xfrm>
                <a:off x="4942163" y="2314437"/>
                <a:ext cx="2307674" cy="2307674"/>
              </a:xfrm>
              <a:prstGeom prst="ellipse">
                <a:avLst/>
              </a:prstGeom>
              <a:gradFill flip="none" rotWithShape="1">
                <a:gsLst>
                  <a:gs pos="0">
                    <a:schemeClr val="bg1">
                      <a:lumMod val="85000"/>
                    </a:schemeClr>
                  </a:gs>
                  <a:gs pos="100000">
                    <a:schemeClr val="bg1"/>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368300" dist="1905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5121441" y="2493714"/>
                <a:ext cx="1949119" cy="1949119"/>
              </a:xfrm>
              <a:prstGeom prst="ellipse">
                <a:avLst/>
              </a:prstGeom>
              <a:gradFill>
                <a:gsLst>
                  <a:gs pos="0">
                    <a:schemeClr val="bg1"/>
                  </a:gs>
                  <a:gs pos="100000">
                    <a:schemeClr val="bg1">
                      <a:lumMod val="75000"/>
                    </a:schemeClr>
                  </a:gs>
                </a:gsLst>
                <a:lin ang="2700000" scaled="1"/>
              </a:gradFill>
              <a:ln>
                <a:noFill/>
              </a:ln>
              <a:effectLst>
                <a:outerShdw blurRad="304800" dist="127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Group 35"/>
            <p:cNvGrpSpPr>
              <a:grpSpLocks noChangeAspect="1"/>
            </p:cNvGrpSpPr>
            <p:nvPr/>
          </p:nvGrpSpPr>
          <p:grpSpPr bwMode="auto">
            <a:xfrm>
              <a:off x="5224341" y="2507866"/>
              <a:ext cx="1792121" cy="1737814"/>
              <a:chOff x="3477" y="1809"/>
              <a:chExt cx="726" cy="704"/>
            </a:xfrm>
            <a:solidFill>
              <a:schemeClr val="bg1">
                <a:lumMod val="65000"/>
                <a:alpha val="50000"/>
              </a:schemeClr>
            </a:solidFill>
          </p:grpSpPr>
          <p:sp>
            <p:nvSpPr>
              <p:cNvPr id="31" name="Freeform 36"/>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37"/>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38"/>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39"/>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40"/>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44"/>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2" name="组合 41"/>
          <p:cNvGrpSpPr/>
          <p:nvPr/>
        </p:nvGrpSpPr>
        <p:grpSpPr>
          <a:xfrm>
            <a:off x="2306472" y="1420725"/>
            <a:ext cx="949655" cy="1397177"/>
            <a:chOff x="3075297" y="1684749"/>
            <a:chExt cx="1266206" cy="1862902"/>
          </a:xfrm>
        </p:grpSpPr>
        <p:grpSp>
          <p:nvGrpSpPr>
            <p:cNvPr id="43" name="组合 42"/>
            <p:cNvGrpSpPr/>
            <p:nvPr/>
          </p:nvGrpSpPr>
          <p:grpSpPr>
            <a:xfrm>
              <a:off x="3075297" y="1684749"/>
              <a:ext cx="1266206" cy="1862902"/>
              <a:chOff x="2993266" y="1723328"/>
              <a:chExt cx="1411736" cy="2077014"/>
            </a:xfrm>
          </p:grpSpPr>
          <p:sp>
            <p:nvSpPr>
              <p:cNvPr id="47" name="圆角矩形 46"/>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8" name="椭圆 47"/>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0" name="椭圆 49"/>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a:off x="3145018" y="1958461"/>
              <a:ext cx="710892" cy="635674"/>
              <a:chOff x="3145018" y="1958461"/>
              <a:chExt cx="710892" cy="635674"/>
            </a:xfrm>
          </p:grpSpPr>
          <p:sp>
            <p:nvSpPr>
              <p:cNvPr id="45" name="文本框 69"/>
              <p:cNvSpPr txBox="1"/>
              <p:nvPr/>
            </p:nvSpPr>
            <p:spPr>
              <a:xfrm>
                <a:off x="3145018" y="1958461"/>
                <a:ext cx="685800" cy="553997"/>
              </a:xfrm>
              <a:prstGeom prst="rect">
                <a:avLst/>
              </a:prstGeom>
              <a:noFill/>
            </p:spPr>
            <p:txBody>
              <a:bodyPr wrap="square" rtlCol="0">
                <a:spAutoFit/>
              </a:bodyPr>
              <a:lstStyle/>
              <a:p>
                <a:pPr algn="ctr"/>
                <a:r>
                  <a:rPr lang="en-US" altLang="zh-CN" sz="2100" dirty="0">
                    <a:solidFill>
                      <a:srgbClr val="0070C0"/>
                    </a:solidFill>
                    <a:latin typeface="Impact" panose="020B0806030902050204" pitchFamily="34" charset="0"/>
                  </a:rPr>
                  <a:t>01</a:t>
                </a:r>
                <a:endParaRPr lang="zh-CN" altLang="en-US" sz="2100" dirty="0">
                  <a:solidFill>
                    <a:srgbClr val="0070C0"/>
                  </a:solidFill>
                  <a:latin typeface="Impact" panose="020B0806030902050204" pitchFamily="34" charset="0"/>
                </a:endParaRPr>
              </a:p>
            </p:txBody>
          </p:sp>
          <p:sp>
            <p:nvSpPr>
              <p:cNvPr id="46" name="文本框 90"/>
              <p:cNvSpPr txBox="1"/>
              <p:nvPr/>
            </p:nvSpPr>
            <p:spPr>
              <a:xfrm>
                <a:off x="3150659" y="2306877"/>
                <a:ext cx="705251" cy="287258"/>
              </a:xfrm>
              <a:prstGeom prst="rect">
                <a:avLst/>
              </a:prstGeom>
              <a:noFill/>
            </p:spPr>
            <p:txBody>
              <a:bodyPr wrap="square" rtlCol="0">
                <a:spAutoFit/>
              </a:bodyPr>
              <a:lstStyle/>
              <a:p>
                <a:r>
                  <a:rPr lang="en-US" altLang="zh-CN" sz="800" dirty="0">
                    <a:solidFill>
                      <a:schemeClr val="bg1">
                        <a:lumMod val="65000"/>
                      </a:schemeClr>
                    </a:solidFill>
                    <a:latin typeface="Impact" panose="020B0806030902050204" pitchFamily="34" charset="0"/>
                  </a:rPr>
                  <a:t>OPTION</a:t>
                </a:r>
                <a:endParaRPr lang="zh-CN" altLang="en-US" sz="800" dirty="0">
                  <a:solidFill>
                    <a:schemeClr val="bg1">
                      <a:lumMod val="65000"/>
                    </a:schemeClr>
                  </a:solidFill>
                  <a:latin typeface="Impact" panose="020B0806030902050204" pitchFamily="34" charset="0"/>
                </a:endParaRPr>
              </a:p>
            </p:txBody>
          </p:sp>
        </p:grpSp>
      </p:grpSp>
      <p:grpSp>
        <p:nvGrpSpPr>
          <p:cNvPr id="51" name="组合 50"/>
          <p:cNvGrpSpPr/>
          <p:nvPr/>
        </p:nvGrpSpPr>
        <p:grpSpPr>
          <a:xfrm>
            <a:off x="6211724" y="1420725"/>
            <a:ext cx="949655" cy="1397177"/>
            <a:chOff x="8282297" y="1684749"/>
            <a:chExt cx="1266206" cy="1862902"/>
          </a:xfrm>
        </p:grpSpPr>
        <p:grpSp>
          <p:nvGrpSpPr>
            <p:cNvPr id="52" name="组合 51"/>
            <p:cNvGrpSpPr/>
            <p:nvPr/>
          </p:nvGrpSpPr>
          <p:grpSpPr>
            <a:xfrm>
              <a:off x="8282297" y="1684749"/>
              <a:ext cx="1266206" cy="1862902"/>
              <a:chOff x="2993266" y="1723328"/>
              <a:chExt cx="1411736" cy="2077014"/>
            </a:xfrm>
          </p:grpSpPr>
          <p:sp>
            <p:nvSpPr>
              <p:cNvPr id="56" name="圆角矩形 55"/>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7" name="椭圆 56"/>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9" name="椭圆 58"/>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8344684" y="1958461"/>
              <a:ext cx="685800" cy="635674"/>
              <a:chOff x="3145018" y="1958461"/>
              <a:chExt cx="685800" cy="635674"/>
            </a:xfrm>
          </p:grpSpPr>
          <p:sp>
            <p:nvSpPr>
              <p:cNvPr id="54" name="文本框 97"/>
              <p:cNvSpPr txBox="1"/>
              <p:nvPr/>
            </p:nvSpPr>
            <p:spPr>
              <a:xfrm>
                <a:off x="3145018" y="1958461"/>
                <a:ext cx="685800" cy="553997"/>
              </a:xfrm>
              <a:prstGeom prst="rect">
                <a:avLst/>
              </a:prstGeom>
              <a:noFill/>
            </p:spPr>
            <p:txBody>
              <a:bodyPr wrap="square" rtlCol="0">
                <a:spAutoFit/>
              </a:bodyPr>
              <a:lstStyle/>
              <a:p>
                <a:pPr algn="ctr"/>
                <a:r>
                  <a:rPr lang="en-US" altLang="zh-CN" sz="2100" dirty="0">
                    <a:solidFill>
                      <a:srgbClr val="0070C0"/>
                    </a:solidFill>
                    <a:latin typeface="Impact" panose="020B0806030902050204" pitchFamily="34" charset="0"/>
                  </a:rPr>
                  <a:t>02</a:t>
                </a:r>
                <a:endParaRPr lang="zh-CN" altLang="en-US" sz="2100" dirty="0">
                  <a:solidFill>
                    <a:srgbClr val="0070C0"/>
                  </a:solidFill>
                  <a:latin typeface="Impact" panose="020B0806030902050204" pitchFamily="34" charset="0"/>
                </a:endParaRPr>
              </a:p>
            </p:txBody>
          </p:sp>
          <p:sp>
            <p:nvSpPr>
              <p:cNvPr id="55" name="文本框 98"/>
              <p:cNvSpPr txBox="1"/>
              <p:nvPr/>
            </p:nvSpPr>
            <p:spPr>
              <a:xfrm>
                <a:off x="3145018" y="2306877"/>
                <a:ext cx="659880" cy="287258"/>
              </a:xfrm>
              <a:prstGeom prst="rect">
                <a:avLst/>
              </a:prstGeom>
              <a:noFill/>
            </p:spPr>
            <p:txBody>
              <a:bodyPr wrap="square" rtlCol="0">
                <a:spAutoFit/>
              </a:bodyPr>
              <a:lstStyle/>
              <a:p>
                <a:r>
                  <a:rPr lang="en-US" altLang="zh-CN" sz="800" dirty="0">
                    <a:solidFill>
                      <a:schemeClr val="bg1">
                        <a:lumMod val="65000"/>
                      </a:schemeClr>
                    </a:solidFill>
                    <a:latin typeface="Impact" panose="020B0806030902050204" pitchFamily="34" charset="0"/>
                  </a:rPr>
                  <a:t>OPTION</a:t>
                </a:r>
                <a:endParaRPr lang="zh-CN" altLang="en-US" sz="800" dirty="0">
                  <a:solidFill>
                    <a:schemeClr val="bg1">
                      <a:lumMod val="65000"/>
                    </a:schemeClr>
                  </a:solidFill>
                  <a:latin typeface="Impact" panose="020B0806030902050204" pitchFamily="34" charset="0"/>
                </a:endParaRPr>
              </a:p>
            </p:txBody>
          </p:sp>
        </p:grpSp>
      </p:grpSp>
      <p:sp>
        <p:nvSpPr>
          <p:cNvPr id="60" name="文本框 46"/>
          <p:cNvSpPr txBox="1"/>
          <p:nvPr/>
        </p:nvSpPr>
        <p:spPr>
          <a:xfrm>
            <a:off x="3918256" y="2484310"/>
            <a:ext cx="1295546" cy="484748"/>
          </a:xfrm>
          <a:prstGeom prst="rect">
            <a:avLst/>
          </a:prstGeom>
          <a:noFill/>
        </p:spPr>
        <p:txBody>
          <a:bodyPr wrap="square" lIns="68579" tIns="34289" rIns="68579" bIns="34289" rtlCol="0">
            <a:spAutoFit/>
          </a:bodyPr>
          <a:lstStyle/>
          <a:p>
            <a:pPr algn="ctr"/>
            <a:r>
              <a:rPr lang="zh-CN" altLang="en-US" dirty="0">
                <a:solidFill>
                  <a:schemeClr val="tx1">
                    <a:lumMod val="50000"/>
                    <a:lumOff val="50000"/>
                  </a:schemeClr>
                </a:solidFill>
                <a:effectLst>
                  <a:innerShdw blurRad="76200" dist="38100" dir="13500000">
                    <a:prstClr val="black">
                      <a:alpha val="50000"/>
                    </a:prstClr>
                  </a:innerShdw>
                </a:effectLst>
                <a:latin typeface="LiHei Pro" panose="020B0500000000000000" pitchFamily="34" charset="-122"/>
                <a:ea typeface="LiHei Pro" panose="020B0500000000000000" pitchFamily="34" charset="-122"/>
              </a:rPr>
              <a:t>添加文本</a:t>
            </a:r>
            <a:r>
              <a:rPr lang="en-US" altLang="zh-CN" sz="900" dirty="0">
                <a:solidFill>
                  <a:schemeClr val="tx1">
                    <a:lumMod val="50000"/>
                    <a:lumOff val="50000"/>
                  </a:schemeClr>
                </a:solidFill>
              </a:rPr>
              <a:t>Work Experience</a:t>
            </a:r>
            <a:endParaRPr lang="zh-CN" altLang="en-US" sz="900" dirty="0">
              <a:solidFill>
                <a:schemeClr val="tx1">
                  <a:lumMod val="50000"/>
                  <a:lumOff val="50000"/>
                </a:schemeClr>
              </a:solidFill>
              <a:effectLst>
                <a:innerShdw blurRad="76200" dist="38100" dir="13500000">
                  <a:prstClr val="black">
                    <a:alpha val="50000"/>
                  </a:prstClr>
                </a:innerShdw>
              </a:effectLst>
              <a:latin typeface="LiHei Pro" panose="020B0500000000000000" pitchFamily="34" charset="-122"/>
              <a:ea typeface="LiHei Pro" panose="020B0500000000000000" pitchFamily="34" charset="-122"/>
            </a:endParaRPr>
          </a:p>
        </p:txBody>
      </p:sp>
      <p:grpSp>
        <p:nvGrpSpPr>
          <p:cNvPr id="61" name="组合 60"/>
          <p:cNvGrpSpPr/>
          <p:nvPr/>
        </p:nvGrpSpPr>
        <p:grpSpPr>
          <a:xfrm>
            <a:off x="2306472" y="3154275"/>
            <a:ext cx="949655" cy="1397177"/>
            <a:chOff x="3075297" y="3996149"/>
            <a:chExt cx="1266206" cy="1862902"/>
          </a:xfrm>
        </p:grpSpPr>
        <p:grpSp>
          <p:nvGrpSpPr>
            <p:cNvPr id="62" name="组合 61"/>
            <p:cNvGrpSpPr/>
            <p:nvPr/>
          </p:nvGrpSpPr>
          <p:grpSpPr>
            <a:xfrm>
              <a:off x="3075297" y="3996149"/>
              <a:ext cx="1266206" cy="1862902"/>
              <a:chOff x="2993266" y="1723328"/>
              <a:chExt cx="1411736" cy="2077014"/>
            </a:xfrm>
          </p:grpSpPr>
          <p:sp>
            <p:nvSpPr>
              <p:cNvPr id="66" name="圆角矩形 65"/>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7" name="椭圆 66"/>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9" name="椭圆 68"/>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组合 62"/>
            <p:cNvGrpSpPr/>
            <p:nvPr/>
          </p:nvGrpSpPr>
          <p:grpSpPr>
            <a:xfrm>
              <a:off x="3145018" y="4265255"/>
              <a:ext cx="685800" cy="635674"/>
              <a:chOff x="3145018" y="1958461"/>
              <a:chExt cx="685800" cy="635674"/>
            </a:xfrm>
          </p:grpSpPr>
          <p:sp>
            <p:nvSpPr>
              <p:cNvPr id="64" name="文本框 94"/>
              <p:cNvSpPr txBox="1"/>
              <p:nvPr/>
            </p:nvSpPr>
            <p:spPr>
              <a:xfrm>
                <a:off x="3145018" y="1958461"/>
                <a:ext cx="685800" cy="553997"/>
              </a:xfrm>
              <a:prstGeom prst="rect">
                <a:avLst/>
              </a:prstGeom>
              <a:noFill/>
            </p:spPr>
            <p:txBody>
              <a:bodyPr wrap="square" rtlCol="0">
                <a:spAutoFit/>
              </a:bodyPr>
              <a:lstStyle/>
              <a:p>
                <a:pPr algn="ctr"/>
                <a:r>
                  <a:rPr lang="en-US" altLang="zh-CN" sz="2100" dirty="0">
                    <a:solidFill>
                      <a:srgbClr val="0070C0"/>
                    </a:solidFill>
                    <a:latin typeface="Impact" panose="020B0806030902050204" pitchFamily="34" charset="0"/>
                  </a:rPr>
                  <a:t>03</a:t>
                </a:r>
                <a:endParaRPr lang="zh-CN" altLang="en-US" sz="2100" dirty="0">
                  <a:solidFill>
                    <a:srgbClr val="0070C0"/>
                  </a:solidFill>
                  <a:latin typeface="Impact" panose="020B0806030902050204" pitchFamily="34" charset="0"/>
                </a:endParaRPr>
              </a:p>
            </p:txBody>
          </p:sp>
          <p:sp>
            <p:nvSpPr>
              <p:cNvPr id="65" name="文本框 95"/>
              <p:cNvSpPr txBox="1"/>
              <p:nvPr/>
            </p:nvSpPr>
            <p:spPr>
              <a:xfrm>
                <a:off x="3150659" y="2306877"/>
                <a:ext cx="654239" cy="287258"/>
              </a:xfrm>
              <a:prstGeom prst="rect">
                <a:avLst/>
              </a:prstGeom>
              <a:noFill/>
            </p:spPr>
            <p:txBody>
              <a:bodyPr wrap="square" rtlCol="0">
                <a:spAutoFit/>
              </a:bodyPr>
              <a:lstStyle/>
              <a:p>
                <a:r>
                  <a:rPr lang="en-US" altLang="zh-CN" sz="800" dirty="0">
                    <a:solidFill>
                      <a:schemeClr val="bg1">
                        <a:lumMod val="65000"/>
                      </a:schemeClr>
                    </a:solidFill>
                    <a:latin typeface="Impact" panose="020B0806030902050204" pitchFamily="34" charset="0"/>
                  </a:rPr>
                  <a:t>OPTION</a:t>
                </a:r>
                <a:endParaRPr lang="zh-CN" altLang="en-US" sz="800" dirty="0">
                  <a:solidFill>
                    <a:schemeClr val="bg1">
                      <a:lumMod val="65000"/>
                    </a:schemeClr>
                  </a:solidFill>
                  <a:latin typeface="Impact" panose="020B0806030902050204" pitchFamily="34" charset="0"/>
                </a:endParaRPr>
              </a:p>
            </p:txBody>
          </p:sp>
        </p:grpSp>
      </p:grpSp>
      <p:grpSp>
        <p:nvGrpSpPr>
          <p:cNvPr id="70" name="组合 69"/>
          <p:cNvGrpSpPr/>
          <p:nvPr/>
        </p:nvGrpSpPr>
        <p:grpSpPr>
          <a:xfrm>
            <a:off x="6211724" y="3154275"/>
            <a:ext cx="949655" cy="1397177"/>
            <a:chOff x="8282297" y="3996149"/>
            <a:chExt cx="1266206" cy="1862902"/>
          </a:xfrm>
        </p:grpSpPr>
        <p:grpSp>
          <p:nvGrpSpPr>
            <p:cNvPr id="71" name="组合 70"/>
            <p:cNvGrpSpPr/>
            <p:nvPr/>
          </p:nvGrpSpPr>
          <p:grpSpPr>
            <a:xfrm>
              <a:off x="8282297" y="3996149"/>
              <a:ext cx="1266206" cy="1862902"/>
              <a:chOff x="2993266" y="1723328"/>
              <a:chExt cx="1411736" cy="2077014"/>
            </a:xfrm>
          </p:grpSpPr>
          <p:sp>
            <p:nvSpPr>
              <p:cNvPr id="75" name="圆角矩形 74"/>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6" name="椭圆 75"/>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8" name="椭圆 77"/>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2" name="组合 71"/>
            <p:cNvGrpSpPr/>
            <p:nvPr/>
          </p:nvGrpSpPr>
          <p:grpSpPr>
            <a:xfrm>
              <a:off x="8344684" y="4265255"/>
              <a:ext cx="685800" cy="635674"/>
              <a:chOff x="3145018" y="1958461"/>
              <a:chExt cx="685800" cy="635674"/>
            </a:xfrm>
          </p:grpSpPr>
          <p:sp>
            <p:nvSpPr>
              <p:cNvPr id="73" name="文本框 100"/>
              <p:cNvSpPr txBox="1"/>
              <p:nvPr/>
            </p:nvSpPr>
            <p:spPr>
              <a:xfrm>
                <a:off x="3145018" y="1958461"/>
                <a:ext cx="685800" cy="553997"/>
              </a:xfrm>
              <a:prstGeom prst="rect">
                <a:avLst/>
              </a:prstGeom>
              <a:noFill/>
            </p:spPr>
            <p:txBody>
              <a:bodyPr wrap="square" rtlCol="0">
                <a:spAutoFit/>
              </a:bodyPr>
              <a:lstStyle/>
              <a:p>
                <a:pPr algn="ctr"/>
                <a:r>
                  <a:rPr lang="en-US" altLang="zh-CN" sz="2100" dirty="0">
                    <a:solidFill>
                      <a:srgbClr val="0070C0"/>
                    </a:solidFill>
                    <a:latin typeface="Impact" panose="020B0806030902050204" pitchFamily="34" charset="0"/>
                  </a:rPr>
                  <a:t>04</a:t>
                </a:r>
                <a:endParaRPr lang="zh-CN" altLang="en-US" sz="2100" dirty="0">
                  <a:solidFill>
                    <a:srgbClr val="0070C0"/>
                  </a:solidFill>
                  <a:latin typeface="Impact" panose="020B0806030902050204" pitchFamily="34" charset="0"/>
                </a:endParaRPr>
              </a:p>
            </p:txBody>
          </p:sp>
          <p:sp>
            <p:nvSpPr>
              <p:cNvPr id="74" name="文本框 101"/>
              <p:cNvSpPr txBox="1"/>
              <p:nvPr/>
            </p:nvSpPr>
            <p:spPr>
              <a:xfrm>
                <a:off x="3165895" y="2306877"/>
                <a:ext cx="639003" cy="287258"/>
              </a:xfrm>
              <a:prstGeom prst="rect">
                <a:avLst/>
              </a:prstGeom>
              <a:noFill/>
            </p:spPr>
            <p:txBody>
              <a:bodyPr wrap="square" rtlCol="0">
                <a:spAutoFit/>
              </a:bodyPr>
              <a:lstStyle/>
              <a:p>
                <a:r>
                  <a:rPr lang="en-US" altLang="zh-CN" sz="800" dirty="0">
                    <a:solidFill>
                      <a:schemeClr val="bg1">
                        <a:lumMod val="65000"/>
                      </a:schemeClr>
                    </a:solidFill>
                    <a:latin typeface="Impact" panose="020B0806030902050204" pitchFamily="34" charset="0"/>
                  </a:rPr>
                  <a:t>OPTION</a:t>
                </a:r>
                <a:endParaRPr lang="zh-CN" altLang="en-US" sz="800" dirty="0">
                  <a:solidFill>
                    <a:schemeClr val="bg1">
                      <a:lumMod val="65000"/>
                    </a:schemeClr>
                  </a:solidFill>
                  <a:latin typeface="Impact" panose="020B0806030902050204" pitchFamily="34" charset="0"/>
                </a:endParaRPr>
              </a:p>
            </p:txBody>
          </p:sp>
        </p:grpSp>
      </p:grpSp>
    </p:spTree>
  </p:cSld>
  <p:clrMapOvr>
    <a:masterClrMapping/>
  </p:clrMapOvr>
  <p:transition spd="slow" advTm="0">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100" fill="hold"/>
                                            <p:tgtEl>
                                              <p:spTgt spid="28"/>
                                            </p:tgtEl>
                                            <p:attrNameLst>
                                              <p:attrName>ppt_w</p:attrName>
                                            </p:attrNameLst>
                                          </p:cBhvr>
                                          <p:tavLst>
                                            <p:tav tm="0">
                                              <p:val>
                                                <p:fltVal val="0"/>
                                              </p:val>
                                            </p:tav>
                                            <p:tav tm="100000">
                                              <p:val>
                                                <p:strVal val="#ppt_w"/>
                                              </p:val>
                                            </p:tav>
                                          </p:tavLst>
                                        </p:anim>
                                        <p:anim calcmode="lin" valueType="num">
                                          <p:cBhvr>
                                            <p:cTn id="12" dur="100" fill="hold"/>
                                            <p:tgtEl>
                                              <p:spTgt spid="28"/>
                                            </p:tgtEl>
                                            <p:attrNameLst>
                                              <p:attrName>ppt_h</p:attrName>
                                            </p:attrNameLst>
                                          </p:cBhvr>
                                          <p:tavLst>
                                            <p:tav tm="0">
                                              <p:val>
                                                <p:fltVal val="0"/>
                                              </p:val>
                                            </p:tav>
                                            <p:tav tm="100000">
                                              <p:val>
                                                <p:strVal val="#ppt_h"/>
                                              </p:val>
                                            </p:tav>
                                          </p:tavLst>
                                        </p:anim>
                                        <p:animEffect transition="in" filter="fade">
                                          <p:cBhvr>
                                            <p:cTn id="13" dur="100"/>
                                            <p:tgtEl>
                                              <p:spTgt spid="28"/>
                                            </p:tgtEl>
                                          </p:cBhvr>
                                        </p:animEffect>
                                      </p:childTnLst>
                                    </p:cTn>
                                  </p:par>
                                  <p:par>
                                    <p:cTn id="14" presetID="6" presetClass="emph" presetSubtype="0" fill="hold" nodeType="withEffect">
                                      <p:stCondLst>
                                        <p:cond delay="100"/>
                                      </p:stCondLst>
                                      <p:childTnLst>
                                        <p:animScale>
                                          <p:cBhvr>
                                            <p:cTn id="15" dur="100" fill="hold"/>
                                            <p:tgtEl>
                                              <p:spTgt spid="28"/>
                                            </p:tgtEl>
                                          </p:cBhvr>
                                          <p:by x="110000" y="110000"/>
                                        </p:animScale>
                                      </p:childTnLst>
                                    </p:cTn>
                                  </p:par>
                                  <p:par>
                                    <p:cTn id="16" presetID="6" presetClass="emph" presetSubtype="0" fill="hold" nodeType="withEffect">
                                      <p:stCondLst>
                                        <p:cond delay="200"/>
                                      </p:stCondLst>
                                      <p:childTnLst>
                                        <p:animScale>
                                          <p:cBhvr>
                                            <p:cTn id="17" dur="200" fill="hold"/>
                                            <p:tgtEl>
                                              <p:spTgt spid="28"/>
                                            </p:tgtEl>
                                          </p:cBhvr>
                                          <p:by x="90000" y="90000"/>
                                        </p:animScale>
                                      </p:childTnLst>
                                    </p:cTn>
                                  </p:par>
                                  <p:par>
                                    <p:cTn id="18" presetID="6" presetClass="emph" presetSubtype="0" fill="hold" nodeType="withEffect">
                                      <p:stCondLst>
                                        <p:cond delay="400"/>
                                      </p:stCondLst>
                                      <p:childTnLst>
                                        <p:animScale>
                                          <p:cBhvr>
                                            <p:cTn id="19" dur="100" fill="hold"/>
                                            <p:tgtEl>
                                              <p:spTgt spid="28"/>
                                            </p:tgtEl>
                                          </p:cBhvr>
                                          <p:by x="105000" y="105000"/>
                                        </p:animScale>
                                      </p:childTnLst>
                                    </p:cTn>
                                  </p:par>
                                  <p:par>
                                    <p:cTn id="20" presetID="6" presetClass="emph" presetSubtype="0" fill="hold" nodeType="withEffect">
                                      <p:stCondLst>
                                        <p:cond delay="500"/>
                                      </p:stCondLst>
                                      <p:childTnLst>
                                        <p:animScale>
                                          <p:cBhvr>
                                            <p:cTn id="21" dur="200" fill="hold"/>
                                            <p:tgtEl>
                                              <p:spTgt spid="28"/>
                                            </p:tgtEl>
                                          </p:cBhvr>
                                          <p:by x="95000" y="95000"/>
                                        </p:animScale>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anim calcmode="lin" valueType="num">
                                          <p:cBhvr>
                                            <p:cTn id="26" dur="500" fill="hold"/>
                                            <p:tgtEl>
                                              <p:spTgt spid="3"/>
                                            </p:tgtEl>
                                            <p:attrNameLst>
                                              <p:attrName>ppt_x</p:attrName>
                                            </p:attrNameLst>
                                          </p:cBhvr>
                                          <p:tavLst>
                                            <p:tav tm="0">
                                              <p:val>
                                                <p:strVal val="#ppt_x"/>
                                              </p:val>
                                            </p:tav>
                                            <p:tav tm="100000">
                                              <p:val>
                                                <p:strVal val="#ppt_x"/>
                                              </p:val>
                                            </p:tav>
                                          </p:tavLst>
                                        </p:anim>
                                        <p:anim calcmode="lin" valueType="num">
                                          <p:cBhvr>
                                            <p:cTn id="27" dur="500" fill="hold"/>
                                            <p:tgtEl>
                                              <p:spTgt spid="3"/>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14" presetClass="entr" presetSubtype="10" fill="hold" grpId="0"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randombar(horizontal)">
                                          <p:cBhvr>
                                            <p:cTn id="31" dur="500"/>
                                            <p:tgtEl>
                                              <p:spTgt spid="60"/>
                                            </p:tgtEl>
                                          </p:cBhvr>
                                        </p:animEffect>
                                      </p:childTnLst>
                                    </p:cTn>
                                  </p:par>
                                </p:childTnLst>
                              </p:cTn>
                            </p:par>
                            <p:par>
                              <p:cTn id="32" fill="hold">
                                <p:stCondLst>
                                  <p:cond delay="2000"/>
                                </p:stCondLst>
                                <p:childTnLst>
                                  <p:par>
                                    <p:cTn id="33" presetID="16" presetClass="entr" presetSubtype="37"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barn(outVertical)">
                                          <p:cBhvr>
                                            <p:cTn id="35" dur="1000"/>
                                            <p:tgtEl>
                                              <p:spTgt spid="25"/>
                                            </p:tgtEl>
                                          </p:cBhvr>
                                        </p:animEffect>
                                      </p:childTnLst>
                                    </p:cTn>
                                  </p:par>
                                </p:childTnLst>
                              </p:cTn>
                            </p:par>
                            <p:par>
                              <p:cTn id="36" fill="hold">
                                <p:stCondLst>
                                  <p:cond delay="3000"/>
                                </p:stCondLst>
                                <p:childTnLst>
                                  <p:par>
                                    <p:cTn id="37" presetID="2" presetClass="entr" presetSubtype="8" accel="40000" fill="hold" nodeType="afterEffect" p14:presetBounceEnd="40000">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14:bounceEnd="40000">
                                          <p:cBhvr additive="base">
                                            <p:cTn id="39" dur="1500" fill="hold"/>
                                            <p:tgtEl>
                                              <p:spTgt spid="42"/>
                                            </p:tgtEl>
                                            <p:attrNameLst>
                                              <p:attrName>ppt_x</p:attrName>
                                            </p:attrNameLst>
                                          </p:cBhvr>
                                          <p:tavLst>
                                            <p:tav tm="0">
                                              <p:val>
                                                <p:strVal val="0-#ppt_w/2"/>
                                              </p:val>
                                            </p:tav>
                                            <p:tav tm="100000">
                                              <p:val>
                                                <p:strVal val="#ppt_x"/>
                                              </p:val>
                                            </p:tav>
                                          </p:tavLst>
                                        </p:anim>
                                        <p:anim calcmode="lin" valueType="num" p14:bounceEnd="40000">
                                          <p:cBhvr additive="base">
                                            <p:cTn id="40" dur="1500" fill="hold"/>
                                            <p:tgtEl>
                                              <p:spTgt spid="42"/>
                                            </p:tgtEl>
                                            <p:attrNameLst>
                                              <p:attrName>ppt_y</p:attrName>
                                            </p:attrNameLst>
                                          </p:cBhvr>
                                          <p:tavLst>
                                            <p:tav tm="0">
                                              <p:val>
                                                <p:strVal val="#ppt_y"/>
                                              </p:val>
                                            </p:tav>
                                            <p:tav tm="100000">
                                              <p:val>
                                                <p:strVal val="#ppt_y"/>
                                              </p:val>
                                            </p:tav>
                                          </p:tavLst>
                                        </p:anim>
                                      </p:childTnLst>
                                    </p:cTn>
                                  </p:par>
                                  <p:par>
                                    <p:cTn id="41" presetID="2" presetClass="entr" presetSubtype="2" accel="40000" fill="hold" nodeType="withEffect" p14:presetBounceEnd="40000">
                                      <p:stCondLst>
                                        <p:cond delay="500"/>
                                      </p:stCondLst>
                                      <p:childTnLst>
                                        <p:set>
                                          <p:cBhvr>
                                            <p:cTn id="42" dur="1" fill="hold">
                                              <p:stCondLst>
                                                <p:cond delay="0"/>
                                              </p:stCondLst>
                                            </p:cTn>
                                            <p:tgtEl>
                                              <p:spTgt spid="51"/>
                                            </p:tgtEl>
                                            <p:attrNameLst>
                                              <p:attrName>style.visibility</p:attrName>
                                            </p:attrNameLst>
                                          </p:cBhvr>
                                          <p:to>
                                            <p:strVal val="visible"/>
                                          </p:to>
                                        </p:set>
                                        <p:anim calcmode="lin" valueType="num" p14:bounceEnd="40000">
                                          <p:cBhvr additive="base">
                                            <p:cTn id="43" dur="1500" fill="hold"/>
                                            <p:tgtEl>
                                              <p:spTgt spid="51"/>
                                            </p:tgtEl>
                                            <p:attrNameLst>
                                              <p:attrName>ppt_x</p:attrName>
                                            </p:attrNameLst>
                                          </p:cBhvr>
                                          <p:tavLst>
                                            <p:tav tm="0">
                                              <p:val>
                                                <p:strVal val="1+#ppt_w/2"/>
                                              </p:val>
                                            </p:tav>
                                            <p:tav tm="100000">
                                              <p:val>
                                                <p:strVal val="#ppt_x"/>
                                              </p:val>
                                            </p:tav>
                                          </p:tavLst>
                                        </p:anim>
                                        <p:anim calcmode="lin" valueType="num" p14:bounceEnd="40000">
                                          <p:cBhvr additive="base">
                                            <p:cTn id="44" dur="1500" fill="hold"/>
                                            <p:tgtEl>
                                              <p:spTgt spid="51"/>
                                            </p:tgtEl>
                                            <p:attrNameLst>
                                              <p:attrName>ppt_y</p:attrName>
                                            </p:attrNameLst>
                                          </p:cBhvr>
                                          <p:tavLst>
                                            <p:tav tm="0">
                                              <p:val>
                                                <p:strVal val="#ppt_y"/>
                                              </p:val>
                                            </p:tav>
                                            <p:tav tm="100000">
                                              <p:val>
                                                <p:strVal val="#ppt_y"/>
                                              </p:val>
                                            </p:tav>
                                          </p:tavLst>
                                        </p:anim>
                                      </p:childTnLst>
                                    </p:cTn>
                                  </p:par>
                                  <p:par>
                                    <p:cTn id="45" presetID="2" presetClass="entr" presetSubtype="8" accel="40000" fill="hold" nodeType="withEffect" p14:presetBounceEnd="40000">
                                      <p:stCondLst>
                                        <p:cond delay="500"/>
                                      </p:stCondLst>
                                      <p:childTnLst>
                                        <p:set>
                                          <p:cBhvr>
                                            <p:cTn id="46" dur="1" fill="hold">
                                              <p:stCondLst>
                                                <p:cond delay="0"/>
                                              </p:stCondLst>
                                            </p:cTn>
                                            <p:tgtEl>
                                              <p:spTgt spid="61"/>
                                            </p:tgtEl>
                                            <p:attrNameLst>
                                              <p:attrName>style.visibility</p:attrName>
                                            </p:attrNameLst>
                                          </p:cBhvr>
                                          <p:to>
                                            <p:strVal val="visible"/>
                                          </p:to>
                                        </p:set>
                                        <p:anim calcmode="lin" valueType="num" p14:bounceEnd="40000">
                                          <p:cBhvr additive="base">
                                            <p:cTn id="47" dur="1500" fill="hold"/>
                                            <p:tgtEl>
                                              <p:spTgt spid="61"/>
                                            </p:tgtEl>
                                            <p:attrNameLst>
                                              <p:attrName>ppt_x</p:attrName>
                                            </p:attrNameLst>
                                          </p:cBhvr>
                                          <p:tavLst>
                                            <p:tav tm="0">
                                              <p:val>
                                                <p:strVal val="0-#ppt_w/2"/>
                                              </p:val>
                                            </p:tav>
                                            <p:tav tm="100000">
                                              <p:val>
                                                <p:strVal val="#ppt_x"/>
                                              </p:val>
                                            </p:tav>
                                          </p:tavLst>
                                        </p:anim>
                                        <p:anim calcmode="lin" valueType="num" p14:bounceEnd="40000">
                                          <p:cBhvr additive="base">
                                            <p:cTn id="48" dur="1500" fill="hold"/>
                                            <p:tgtEl>
                                              <p:spTgt spid="61"/>
                                            </p:tgtEl>
                                            <p:attrNameLst>
                                              <p:attrName>ppt_y</p:attrName>
                                            </p:attrNameLst>
                                          </p:cBhvr>
                                          <p:tavLst>
                                            <p:tav tm="0">
                                              <p:val>
                                                <p:strVal val="#ppt_y"/>
                                              </p:val>
                                            </p:tav>
                                            <p:tav tm="100000">
                                              <p:val>
                                                <p:strVal val="#ppt_y"/>
                                              </p:val>
                                            </p:tav>
                                          </p:tavLst>
                                        </p:anim>
                                      </p:childTnLst>
                                    </p:cTn>
                                  </p:par>
                                  <p:par>
                                    <p:cTn id="49" presetID="2" presetClass="entr" presetSubtype="2" accel="40000" fill="hold" nodeType="withEffect" p14:presetBounceEnd="40000">
                                      <p:stCondLst>
                                        <p:cond delay="1000"/>
                                      </p:stCondLst>
                                      <p:childTnLst>
                                        <p:set>
                                          <p:cBhvr>
                                            <p:cTn id="50" dur="1" fill="hold">
                                              <p:stCondLst>
                                                <p:cond delay="0"/>
                                              </p:stCondLst>
                                            </p:cTn>
                                            <p:tgtEl>
                                              <p:spTgt spid="70"/>
                                            </p:tgtEl>
                                            <p:attrNameLst>
                                              <p:attrName>style.visibility</p:attrName>
                                            </p:attrNameLst>
                                          </p:cBhvr>
                                          <p:to>
                                            <p:strVal val="visible"/>
                                          </p:to>
                                        </p:set>
                                        <p:anim calcmode="lin" valueType="num" p14:bounceEnd="40000">
                                          <p:cBhvr additive="base">
                                            <p:cTn id="51" dur="1500" fill="hold"/>
                                            <p:tgtEl>
                                              <p:spTgt spid="70"/>
                                            </p:tgtEl>
                                            <p:attrNameLst>
                                              <p:attrName>ppt_x</p:attrName>
                                            </p:attrNameLst>
                                          </p:cBhvr>
                                          <p:tavLst>
                                            <p:tav tm="0">
                                              <p:val>
                                                <p:strVal val="1+#ppt_w/2"/>
                                              </p:val>
                                            </p:tav>
                                            <p:tav tm="100000">
                                              <p:val>
                                                <p:strVal val="#ppt_x"/>
                                              </p:val>
                                            </p:tav>
                                          </p:tavLst>
                                        </p:anim>
                                        <p:anim calcmode="lin" valueType="num" p14:bounceEnd="40000">
                                          <p:cBhvr additive="base">
                                            <p:cTn id="52" dur="1500" fill="hold"/>
                                            <p:tgtEl>
                                              <p:spTgt spid="70"/>
                                            </p:tgtEl>
                                            <p:attrNameLst>
                                              <p:attrName>ppt_y</p:attrName>
                                            </p:attrNameLst>
                                          </p:cBhvr>
                                          <p:tavLst>
                                            <p:tav tm="0">
                                              <p:val>
                                                <p:strVal val="#ppt_y"/>
                                              </p:val>
                                            </p:tav>
                                            <p:tav tm="100000">
                                              <p:val>
                                                <p:strVal val="#ppt_y"/>
                                              </p:val>
                                            </p:tav>
                                          </p:tavLst>
                                        </p:anim>
                                      </p:childTnLst>
                                    </p:cTn>
                                  </p:par>
                                </p:childTnLst>
                              </p:cTn>
                            </p:par>
                            <p:par>
                              <p:cTn id="53" fill="hold">
                                <p:stCondLst>
                                  <p:cond delay="4500"/>
                                </p:stCondLst>
                                <p:childTnLst>
                                  <p:par>
                                    <p:cTn id="54" presetID="53" presetClass="entr" presetSubtype="16"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Effect transition="in" filter="fade">
                                          <p:cBhvr>
                                            <p:cTn id="58" dur="500"/>
                                            <p:tgtEl>
                                              <p:spTgt spid="5"/>
                                            </p:tgtEl>
                                          </p:cBhvr>
                                        </p:animEffect>
                                      </p:childTnLst>
                                    </p:cTn>
                                  </p:par>
                                  <p:par>
                                    <p:cTn id="59" presetID="53" presetClass="entr" presetSubtype="16" fill="hold" nodeType="withEffect">
                                      <p:stCondLst>
                                        <p:cond delay="250"/>
                                      </p:stCondLst>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ppt_w</p:attrName>
                                            </p:attrNameLst>
                                          </p:cBhvr>
                                          <p:tavLst>
                                            <p:tav tm="0">
                                              <p:val>
                                                <p:fltVal val="0"/>
                                              </p:val>
                                            </p:tav>
                                            <p:tav tm="100000">
                                              <p:val>
                                                <p:strVal val="#ppt_w"/>
                                              </p:val>
                                            </p:tav>
                                          </p:tavLst>
                                        </p:anim>
                                        <p:anim calcmode="lin" valueType="num">
                                          <p:cBhvr>
                                            <p:cTn id="62" dur="500" fill="hold"/>
                                            <p:tgtEl>
                                              <p:spTgt spid="20"/>
                                            </p:tgtEl>
                                            <p:attrNameLst>
                                              <p:attrName>ppt_h</p:attrName>
                                            </p:attrNameLst>
                                          </p:cBhvr>
                                          <p:tavLst>
                                            <p:tav tm="0">
                                              <p:val>
                                                <p:fltVal val="0"/>
                                              </p:val>
                                            </p:tav>
                                            <p:tav tm="100000">
                                              <p:val>
                                                <p:strVal val="#ppt_h"/>
                                              </p:val>
                                            </p:tav>
                                          </p:tavLst>
                                        </p:anim>
                                        <p:animEffect transition="in" filter="fade">
                                          <p:cBhvr>
                                            <p:cTn id="63" dur="500"/>
                                            <p:tgtEl>
                                              <p:spTgt spid="20"/>
                                            </p:tgtEl>
                                          </p:cBhvr>
                                        </p:animEffect>
                                      </p:childTnLst>
                                    </p:cTn>
                                  </p:par>
                                  <p:par>
                                    <p:cTn id="64" presetID="53" presetClass="entr" presetSubtype="16" fill="hold" nodeType="withEffect">
                                      <p:stCondLst>
                                        <p:cond delay="50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childTnLst>
                                    </p:cTn>
                                  </p:par>
                                  <p:par>
                                    <p:cTn id="69" presetID="53" presetClass="entr" presetSubtype="16" fill="hold" nodeType="withEffect">
                                      <p:stCondLst>
                                        <p:cond delay="750"/>
                                      </p:stCondLst>
                                      <p:childTnLst>
                                        <p:set>
                                          <p:cBhvr>
                                            <p:cTn id="70" dur="1" fill="hold">
                                              <p:stCondLst>
                                                <p:cond delay="0"/>
                                              </p:stCondLst>
                                            </p:cTn>
                                            <p:tgtEl>
                                              <p:spTgt spid="10"/>
                                            </p:tgtEl>
                                            <p:attrNameLst>
                                              <p:attrName>style.visibility</p:attrName>
                                            </p:attrNameLst>
                                          </p:cBhvr>
                                          <p:to>
                                            <p:strVal val="visible"/>
                                          </p:to>
                                        </p:set>
                                        <p:anim calcmode="lin" valueType="num">
                                          <p:cBhvr>
                                            <p:cTn id="71" dur="500" fill="hold"/>
                                            <p:tgtEl>
                                              <p:spTgt spid="10"/>
                                            </p:tgtEl>
                                            <p:attrNameLst>
                                              <p:attrName>ppt_w</p:attrName>
                                            </p:attrNameLst>
                                          </p:cBhvr>
                                          <p:tavLst>
                                            <p:tav tm="0">
                                              <p:val>
                                                <p:fltVal val="0"/>
                                              </p:val>
                                            </p:tav>
                                            <p:tav tm="100000">
                                              <p:val>
                                                <p:strVal val="#ppt_w"/>
                                              </p:val>
                                            </p:tav>
                                          </p:tavLst>
                                        </p:anim>
                                        <p:anim calcmode="lin" valueType="num">
                                          <p:cBhvr>
                                            <p:cTn id="72" dur="500" fill="hold"/>
                                            <p:tgtEl>
                                              <p:spTgt spid="10"/>
                                            </p:tgtEl>
                                            <p:attrNameLst>
                                              <p:attrName>ppt_h</p:attrName>
                                            </p:attrNameLst>
                                          </p:cBhvr>
                                          <p:tavLst>
                                            <p:tav tm="0">
                                              <p:val>
                                                <p:fltVal val="0"/>
                                              </p:val>
                                            </p:tav>
                                            <p:tav tm="100000">
                                              <p:val>
                                                <p:strVal val="#ppt_h"/>
                                              </p:val>
                                            </p:tav>
                                          </p:tavLst>
                                        </p:anim>
                                        <p:animEffect transition="in" filter="fade">
                                          <p:cBhvr>
                                            <p:cTn id="7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6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100" fill="hold"/>
                                            <p:tgtEl>
                                              <p:spTgt spid="28"/>
                                            </p:tgtEl>
                                            <p:attrNameLst>
                                              <p:attrName>ppt_w</p:attrName>
                                            </p:attrNameLst>
                                          </p:cBhvr>
                                          <p:tavLst>
                                            <p:tav tm="0">
                                              <p:val>
                                                <p:fltVal val="0"/>
                                              </p:val>
                                            </p:tav>
                                            <p:tav tm="100000">
                                              <p:val>
                                                <p:strVal val="#ppt_w"/>
                                              </p:val>
                                            </p:tav>
                                          </p:tavLst>
                                        </p:anim>
                                        <p:anim calcmode="lin" valueType="num">
                                          <p:cBhvr>
                                            <p:cTn id="12" dur="100" fill="hold"/>
                                            <p:tgtEl>
                                              <p:spTgt spid="28"/>
                                            </p:tgtEl>
                                            <p:attrNameLst>
                                              <p:attrName>ppt_h</p:attrName>
                                            </p:attrNameLst>
                                          </p:cBhvr>
                                          <p:tavLst>
                                            <p:tav tm="0">
                                              <p:val>
                                                <p:fltVal val="0"/>
                                              </p:val>
                                            </p:tav>
                                            <p:tav tm="100000">
                                              <p:val>
                                                <p:strVal val="#ppt_h"/>
                                              </p:val>
                                            </p:tav>
                                          </p:tavLst>
                                        </p:anim>
                                        <p:animEffect transition="in" filter="fade">
                                          <p:cBhvr>
                                            <p:cTn id="13" dur="100"/>
                                            <p:tgtEl>
                                              <p:spTgt spid="28"/>
                                            </p:tgtEl>
                                          </p:cBhvr>
                                        </p:animEffect>
                                      </p:childTnLst>
                                    </p:cTn>
                                  </p:par>
                                  <p:par>
                                    <p:cTn id="14" presetID="6" presetClass="emph" presetSubtype="0" fill="hold" nodeType="withEffect">
                                      <p:stCondLst>
                                        <p:cond delay="100"/>
                                      </p:stCondLst>
                                      <p:childTnLst>
                                        <p:animScale>
                                          <p:cBhvr>
                                            <p:cTn id="15" dur="100" fill="hold"/>
                                            <p:tgtEl>
                                              <p:spTgt spid="28"/>
                                            </p:tgtEl>
                                          </p:cBhvr>
                                          <p:by x="110000" y="110000"/>
                                        </p:animScale>
                                      </p:childTnLst>
                                    </p:cTn>
                                  </p:par>
                                  <p:par>
                                    <p:cTn id="16" presetID="6" presetClass="emph" presetSubtype="0" fill="hold" nodeType="withEffect">
                                      <p:stCondLst>
                                        <p:cond delay="200"/>
                                      </p:stCondLst>
                                      <p:childTnLst>
                                        <p:animScale>
                                          <p:cBhvr>
                                            <p:cTn id="17" dur="200" fill="hold"/>
                                            <p:tgtEl>
                                              <p:spTgt spid="28"/>
                                            </p:tgtEl>
                                          </p:cBhvr>
                                          <p:by x="90000" y="90000"/>
                                        </p:animScale>
                                      </p:childTnLst>
                                    </p:cTn>
                                  </p:par>
                                  <p:par>
                                    <p:cTn id="18" presetID="6" presetClass="emph" presetSubtype="0" fill="hold" nodeType="withEffect">
                                      <p:stCondLst>
                                        <p:cond delay="400"/>
                                      </p:stCondLst>
                                      <p:childTnLst>
                                        <p:animScale>
                                          <p:cBhvr>
                                            <p:cTn id="19" dur="100" fill="hold"/>
                                            <p:tgtEl>
                                              <p:spTgt spid="28"/>
                                            </p:tgtEl>
                                          </p:cBhvr>
                                          <p:by x="105000" y="105000"/>
                                        </p:animScale>
                                      </p:childTnLst>
                                    </p:cTn>
                                  </p:par>
                                  <p:par>
                                    <p:cTn id="20" presetID="6" presetClass="emph" presetSubtype="0" fill="hold" nodeType="withEffect">
                                      <p:stCondLst>
                                        <p:cond delay="500"/>
                                      </p:stCondLst>
                                      <p:childTnLst>
                                        <p:animScale>
                                          <p:cBhvr>
                                            <p:cTn id="21" dur="200" fill="hold"/>
                                            <p:tgtEl>
                                              <p:spTgt spid="28"/>
                                            </p:tgtEl>
                                          </p:cBhvr>
                                          <p:by x="95000" y="95000"/>
                                        </p:animScale>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anim calcmode="lin" valueType="num">
                                          <p:cBhvr>
                                            <p:cTn id="26" dur="500" fill="hold"/>
                                            <p:tgtEl>
                                              <p:spTgt spid="3"/>
                                            </p:tgtEl>
                                            <p:attrNameLst>
                                              <p:attrName>ppt_x</p:attrName>
                                            </p:attrNameLst>
                                          </p:cBhvr>
                                          <p:tavLst>
                                            <p:tav tm="0">
                                              <p:val>
                                                <p:strVal val="#ppt_x"/>
                                              </p:val>
                                            </p:tav>
                                            <p:tav tm="100000">
                                              <p:val>
                                                <p:strVal val="#ppt_x"/>
                                              </p:val>
                                            </p:tav>
                                          </p:tavLst>
                                        </p:anim>
                                        <p:anim calcmode="lin" valueType="num">
                                          <p:cBhvr>
                                            <p:cTn id="27" dur="500" fill="hold"/>
                                            <p:tgtEl>
                                              <p:spTgt spid="3"/>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14" presetClass="entr" presetSubtype="10" fill="hold" grpId="0"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randombar(horizontal)">
                                          <p:cBhvr>
                                            <p:cTn id="31" dur="500"/>
                                            <p:tgtEl>
                                              <p:spTgt spid="60"/>
                                            </p:tgtEl>
                                          </p:cBhvr>
                                        </p:animEffect>
                                      </p:childTnLst>
                                    </p:cTn>
                                  </p:par>
                                </p:childTnLst>
                              </p:cTn>
                            </p:par>
                            <p:par>
                              <p:cTn id="32" fill="hold">
                                <p:stCondLst>
                                  <p:cond delay="2000"/>
                                </p:stCondLst>
                                <p:childTnLst>
                                  <p:par>
                                    <p:cTn id="33" presetID="16" presetClass="entr" presetSubtype="37"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barn(outVertical)">
                                          <p:cBhvr>
                                            <p:cTn id="35" dur="1000"/>
                                            <p:tgtEl>
                                              <p:spTgt spid="25"/>
                                            </p:tgtEl>
                                          </p:cBhvr>
                                        </p:animEffect>
                                      </p:childTnLst>
                                    </p:cTn>
                                  </p:par>
                                </p:childTnLst>
                              </p:cTn>
                            </p:par>
                            <p:par>
                              <p:cTn id="36" fill="hold">
                                <p:stCondLst>
                                  <p:cond delay="3000"/>
                                </p:stCondLst>
                                <p:childTnLst>
                                  <p:par>
                                    <p:cTn id="37" presetID="2" presetClass="entr" presetSubtype="8" accel="40000" fill="hold" nodeType="after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additive="base">
                                            <p:cTn id="39" dur="1500" fill="hold"/>
                                            <p:tgtEl>
                                              <p:spTgt spid="42"/>
                                            </p:tgtEl>
                                            <p:attrNameLst>
                                              <p:attrName>ppt_x</p:attrName>
                                            </p:attrNameLst>
                                          </p:cBhvr>
                                          <p:tavLst>
                                            <p:tav tm="0">
                                              <p:val>
                                                <p:strVal val="0-#ppt_w/2"/>
                                              </p:val>
                                            </p:tav>
                                            <p:tav tm="100000">
                                              <p:val>
                                                <p:strVal val="#ppt_x"/>
                                              </p:val>
                                            </p:tav>
                                          </p:tavLst>
                                        </p:anim>
                                        <p:anim calcmode="lin" valueType="num">
                                          <p:cBhvr additive="base">
                                            <p:cTn id="40" dur="1500" fill="hold"/>
                                            <p:tgtEl>
                                              <p:spTgt spid="42"/>
                                            </p:tgtEl>
                                            <p:attrNameLst>
                                              <p:attrName>ppt_y</p:attrName>
                                            </p:attrNameLst>
                                          </p:cBhvr>
                                          <p:tavLst>
                                            <p:tav tm="0">
                                              <p:val>
                                                <p:strVal val="#ppt_y"/>
                                              </p:val>
                                            </p:tav>
                                            <p:tav tm="100000">
                                              <p:val>
                                                <p:strVal val="#ppt_y"/>
                                              </p:val>
                                            </p:tav>
                                          </p:tavLst>
                                        </p:anim>
                                      </p:childTnLst>
                                    </p:cTn>
                                  </p:par>
                                  <p:par>
                                    <p:cTn id="41" presetID="2" presetClass="entr" presetSubtype="2" accel="40000" fill="hold" nodeType="withEffect">
                                      <p:stCondLst>
                                        <p:cond delay="500"/>
                                      </p:stCondLst>
                                      <p:childTnLst>
                                        <p:set>
                                          <p:cBhvr>
                                            <p:cTn id="42" dur="1" fill="hold">
                                              <p:stCondLst>
                                                <p:cond delay="0"/>
                                              </p:stCondLst>
                                            </p:cTn>
                                            <p:tgtEl>
                                              <p:spTgt spid="51"/>
                                            </p:tgtEl>
                                            <p:attrNameLst>
                                              <p:attrName>style.visibility</p:attrName>
                                            </p:attrNameLst>
                                          </p:cBhvr>
                                          <p:to>
                                            <p:strVal val="visible"/>
                                          </p:to>
                                        </p:set>
                                        <p:anim calcmode="lin" valueType="num">
                                          <p:cBhvr additive="base">
                                            <p:cTn id="43" dur="1500" fill="hold"/>
                                            <p:tgtEl>
                                              <p:spTgt spid="51"/>
                                            </p:tgtEl>
                                            <p:attrNameLst>
                                              <p:attrName>ppt_x</p:attrName>
                                            </p:attrNameLst>
                                          </p:cBhvr>
                                          <p:tavLst>
                                            <p:tav tm="0">
                                              <p:val>
                                                <p:strVal val="1+#ppt_w/2"/>
                                              </p:val>
                                            </p:tav>
                                            <p:tav tm="100000">
                                              <p:val>
                                                <p:strVal val="#ppt_x"/>
                                              </p:val>
                                            </p:tav>
                                          </p:tavLst>
                                        </p:anim>
                                        <p:anim calcmode="lin" valueType="num">
                                          <p:cBhvr additive="base">
                                            <p:cTn id="44" dur="1500" fill="hold"/>
                                            <p:tgtEl>
                                              <p:spTgt spid="51"/>
                                            </p:tgtEl>
                                            <p:attrNameLst>
                                              <p:attrName>ppt_y</p:attrName>
                                            </p:attrNameLst>
                                          </p:cBhvr>
                                          <p:tavLst>
                                            <p:tav tm="0">
                                              <p:val>
                                                <p:strVal val="#ppt_y"/>
                                              </p:val>
                                            </p:tav>
                                            <p:tav tm="100000">
                                              <p:val>
                                                <p:strVal val="#ppt_y"/>
                                              </p:val>
                                            </p:tav>
                                          </p:tavLst>
                                        </p:anim>
                                      </p:childTnLst>
                                    </p:cTn>
                                  </p:par>
                                  <p:par>
                                    <p:cTn id="45" presetID="2" presetClass="entr" presetSubtype="8" accel="40000" fill="hold" nodeType="withEffect">
                                      <p:stCondLst>
                                        <p:cond delay="500"/>
                                      </p:stCondLst>
                                      <p:childTnLst>
                                        <p:set>
                                          <p:cBhvr>
                                            <p:cTn id="46" dur="1" fill="hold">
                                              <p:stCondLst>
                                                <p:cond delay="0"/>
                                              </p:stCondLst>
                                            </p:cTn>
                                            <p:tgtEl>
                                              <p:spTgt spid="61"/>
                                            </p:tgtEl>
                                            <p:attrNameLst>
                                              <p:attrName>style.visibility</p:attrName>
                                            </p:attrNameLst>
                                          </p:cBhvr>
                                          <p:to>
                                            <p:strVal val="visible"/>
                                          </p:to>
                                        </p:set>
                                        <p:anim calcmode="lin" valueType="num">
                                          <p:cBhvr additive="base">
                                            <p:cTn id="47" dur="1500" fill="hold"/>
                                            <p:tgtEl>
                                              <p:spTgt spid="61"/>
                                            </p:tgtEl>
                                            <p:attrNameLst>
                                              <p:attrName>ppt_x</p:attrName>
                                            </p:attrNameLst>
                                          </p:cBhvr>
                                          <p:tavLst>
                                            <p:tav tm="0">
                                              <p:val>
                                                <p:strVal val="0-#ppt_w/2"/>
                                              </p:val>
                                            </p:tav>
                                            <p:tav tm="100000">
                                              <p:val>
                                                <p:strVal val="#ppt_x"/>
                                              </p:val>
                                            </p:tav>
                                          </p:tavLst>
                                        </p:anim>
                                        <p:anim calcmode="lin" valueType="num">
                                          <p:cBhvr additive="base">
                                            <p:cTn id="48" dur="1500" fill="hold"/>
                                            <p:tgtEl>
                                              <p:spTgt spid="61"/>
                                            </p:tgtEl>
                                            <p:attrNameLst>
                                              <p:attrName>ppt_y</p:attrName>
                                            </p:attrNameLst>
                                          </p:cBhvr>
                                          <p:tavLst>
                                            <p:tav tm="0">
                                              <p:val>
                                                <p:strVal val="#ppt_y"/>
                                              </p:val>
                                            </p:tav>
                                            <p:tav tm="100000">
                                              <p:val>
                                                <p:strVal val="#ppt_y"/>
                                              </p:val>
                                            </p:tav>
                                          </p:tavLst>
                                        </p:anim>
                                      </p:childTnLst>
                                    </p:cTn>
                                  </p:par>
                                  <p:par>
                                    <p:cTn id="49" presetID="2" presetClass="entr" presetSubtype="2" accel="40000" fill="hold" nodeType="withEffect">
                                      <p:stCondLst>
                                        <p:cond delay="1000"/>
                                      </p:stCondLst>
                                      <p:childTnLst>
                                        <p:set>
                                          <p:cBhvr>
                                            <p:cTn id="50" dur="1" fill="hold">
                                              <p:stCondLst>
                                                <p:cond delay="0"/>
                                              </p:stCondLst>
                                            </p:cTn>
                                            <p:tgtEl>
                                              <p:spTgt spid="70"/>
                                            </p:tgtEl>
                                            <p:attrNameLst>
                                              <p:attrName>style.visibility</p:attrName>
                                            </p:attrNameLst>
                                          </p:cBhvr>
                                          <p:to>
                                            <p:strVal val="visible"/>
                                          </p:to>
                                        </p:set>
                                        <p:anim calcmode="lin" valueType="num">
                                          <p:cBhvr additive="base">
                                            <p:cTn id="51" dur="1500" fill="hold"/>
                                            <p:tgtEl>
                                              <p:spTgt spid="70"/>
                                            </p:tgtEl>
                                            <p:attrNameLst>
                                              <p:attrName>ppt_x</p:attrName>
                                            </p:attrNameLst>
                                          </p:cBhvr>
                                          <p:tavLst>
                                            <p:tav tm="0">
                                              <p:val>
                                                <p:strVal val="1+#ppt_w/2"/>
                                              </p:val>
                                            </p:tav>
                                            <p:tav tm="100000">
                                              <p:val>
                                                <p:strVal val="#ppt_x"/>
                                              </p:val>
                                            </p:tav>
                                          </p:tavLst>
                                        </p:anim>
                                        <p:anim calcmode="lin" valueType="num">
                                          <p:cBhvr additive="base">
                                            <p:cTn id="52" dur="1500" fill="hold"/>
                                            <p:tgtEl>
                                              <p:spTgt spid="70"/>
                                            </p:tgtEl>
                                            <p:attrNameLst>
                                              <p:attrName>ppt_y</p:attrName>
                                            </p:attrNameLst>
                                          </p:cBhvr>
                                          <p:tavLst>
                                            <p:tav tm="0">
                                              <p:val>
                                                <p:strVal val="#ppt_y"/>
                                              </p:val>
                                            </p:tav>
                                            <p:tav tm="100000">
                                              <p:val>
                                                <p:strVal val="#ppt_y"/>
                                              </p:val>
                                            </p:tav>
                                          </p:tavLst>
                                        </p:anim>
                                      </p:childTnLst>
                                    </p:cTn>
                                  </p:par>
                                </p:childTnLst>
                              </p:cTn>
                            </p:par>
                            <p:par>
                              <p:cTn id="53" fill="hold">
                                <p:stCondLst>
                                  <p:cond delay="4500"/>
                                </p:stCondLst>
                                <p:childTnLst>
                                  <p:par>
                                    <p:cTn id="54" presetID="53" presetClass="entr" presetSubtype="16"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Effect transition="in" filter="fade">
                                          <p:cBhvr>
                                            <p:cTn id="58" dur="500"/>
                                            <p:tgtEl>
                                              <p:spTgt spid="5"/>
                                            </p:tgtEl>
                                          </p:cBhvr>
                                        </p:animEffect>
                                      </p:childTnLst>
                                    </p:cTn>
                                  </p:par>
                                  <p:par>
                                    <p:cTn id="59" presetID="53" presetClass="entr" presetSubtype="16" fill="hold" nodeType="withEffect">
                                      <p:stCondLst>
                                        <p:cond delay="250"/>
                                      </p:stCondLst>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ppt_w</p:attrName>
                                            </p:attrNameLst>
                                          </p:cBhvr>
                                          <p:tavLst>
                                            <p:tav tm="0">
                                              <p:val>
                                                <p:fltVal val="0"/>
                                              </p:val>
                                            </p:tav>
                                            <p:tav tm="100000">
                                              <p:val>
                                                <p:strVal val="#ppt_w"/>
                                              </p:val>
                                            </p:tav>
                                          </p:tavLst>
                                        </p:anim>
                                        <p:anim calcmode="lin" valueType="num">
                                          <p:cBhvr>
                                            <p:cTn id="62" dur="500" fill="hold"/>
                                            <p:tgtEl>
                                              <p:spTgt spid="20"/>
                                            </p:tgtEl>
                                            <p:attrNameLst>
                                              <p:attrName>ppt_h</p:attrName>
                                            </p:attrNameLst>
                                          </p:cBhvr>
                                          <p:tavLst>
                                            <p:tav tm="0">
                                              <p:val>
                                                <p:fltVal val="0"/>
                                              </p:val>
                                            </p:tav>
                                            <p:tav tm="100000">
                                              <p:val>
                                                <p:strVal val="#ppt_h"/>
                                              </p:val>
                                            </p:tav>
                                          </p:tavLst>
                                        </p:anim>
                                        <p:animEffect transition="in" filter="fade">
                                          <p:cBhvr>
                                            <p:cTn id="63" dur="500"/>
                                            <p:tgtEl>
                                              <p:spTgt spid="20"/>
                                            </p:tgtEl>
                                          </p:cBhvr>
                                        </p:animEffect>
                                      </p:childTnLst>
                                    </p:cTn>
                                  </p:par>
                                  <p:par>
                                    <p:cTn id="64" presetID="53" presetClass="entr" presetSubtype="16" fill="hold" nodeType="withEffect">
                                      <p:stCondLst>
                                        <p:cond delay="50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childTnLst>
                                    </p:cTn>
                                  </p:par>
                                  <p:par>
                                    <p:cTn id="69" presetID="53" presetClass="entr" presetSubtype="16" fill="hold" nodeType="withEffect">
                                      <p:stCondLst>
                                        <p:cond delay="750"/>
                                      </p:stCondLst>
                                      <p:childTnLst>
                                        <p:set>
                                          <p:cBhvr>
                                            <p:cTn id="70" dur="1" fill="hold">
                                              <p:stCondLst>
                                                <p:cond delay="0"/>
                                              </p:stCondLst>
                                            </p:cTn>
                                            <p:tgtEl>
                                              <p:spTgt spid="10"/>
                                            </p:tgtEl>
                                            <p:attrNameLst>
                                              <p:attrName>style.visibility</p:attrName>
                                            </p:attrNameLst>
                                          </p:cBhvr>
                                          <p:to>
                                            <p:strVal val="visible"/>
                                          </p:to>
                                        </p:set>
                                        <p:anim calcmode="lin" valueType="num">
                                          <p:cBhvr>
                                            <p:cTn id="71" dur="500" fill="hold"/>
                                            <p:tgtEl>
                                              <p:spTgt spid="10"/>
                                            </p:tgtEl>
                                            <p:attrNameLst>
                                              <p:attrName>ppt_w</p:attrName>
                                            </p:attrNameLst>
                                          </p:cBhvr>
                                          <p:tavLst>
                                            <p:tav tm="0">
                                              <p:val>
                                                <p:fltVal val="0"/>
                                              </p:val>
                                            </p:tav>
                                            <p:tav tm="100000">
                                              <p:val>
                                                <p:strVal val="#ppt_w"/>
                                              </p:val>
                                            </p:tav>
                                          </p:tavLst>
                                        </p:anim>
                                        <p:anim calcmode="lin" valueType="num">
                                          <p:cBhvr>
                                            <p:cTn id="72" dur="500" fill="hold"/>
                                            <p:tgtEl>
                                              <p:spTgt spid="10"/>
                                            </p:tgtEl>
                                            <p:attrNameLst>
                                              <p:attrName>ppt_h</p:attrName>
                                            </p:attrNameLst>
                                          </p:cBhvr>
                                          <p:tavLst>
                                            <p:tav tm="0">
                                              <p:val>
                                                <p:fltVal val="0"/>
                                              </p:val>
                                            </p:tav>
                                            <p:tav tm="100000">
                                              <p:val>
                                                <p:strVal val="#ppt_h"/>
                                              </p:val>
                                            </p:tav>
                                          </p:tavLst>
                                        </p:anim>
                                        <p:animEffect transition="in" filter="fade">
                                          <p:cBhvr>
                                            <p:cTn id="7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60"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泪滴形 1"/>
          <p:cNvSpPr/>
          <p:nvPr/>
        </p:nvSpPr>
        <p:spPr>
          <a:xfrm rot="13372496">
            <a:off x="4753859" y="2276841"/>
            <a:ext cx="1584543" cy="1558283"/>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gradFill flip="none" rotWithShape="1">
            <a:gsLst>
              <a:gs pos="0">
                <a:sysClr val="window" lastClr="FFFFFF">
                  <a:lumMod val="85000"/>
                </a:sysClr>
              </a:gs>
              <a:gs pos="100000">
                <a:sysClr val="window" lastClr="FFFFFF"/>
              </a:gs>
            </a:gsLst>
            <a:lin ang="2700000" scaled="1"/>
            <a:tileRect/>
          </a:gradFill>
          <a:ln w="15875" cap="flat" cmpd="sng" algn="ctr">
            <a:gradFill flip="none" rotWithShape="1">
              <a:gsLst>
                <a:gs pos="100000">
                  <a:sysClr val="window" lastClr="FFFFFF">
                    <a:lumMod val="85000"/>
                  </a:sysClr>
                </a:gs>
                <a:gs pos="0">
                  <a:sysClr val="window" lastClr="FFFFFF"/>
                </a:gs>
              </a:gsLst>
              <a:lin ang="2700000" scaled="1"/>
              <a:tileRect/>
            </a:gradFill>
            <a:prstDash val="solid"/>
          </a:ln>
          <a:effectLst>
            <a:outerShdw blurRad="88900" dist="38100" dir="2700000" algn="tl" rotWithShape="0">
              <a:prstClr val="black">
                <a:alpha val="30000"/>
              </a:prstClr>
            </a:outerShdw>
          </a:effectLst>
        </p:spPr>
        <p:txBody>
          <a:bodyPr lIns="68588" tIns="34295" rIns="68588" bIns="34295" rtlCol="0" anchor="ctr"/>
          <a:lstStyle/>
          <a:p>
            <a:pPr algn="ctr">
              <a:defRPr/>
            </a:pPr>
            <a:endParaRPr lang="en-US" kern="0">
              <a:solidFill>
                <a:sysClr val="window" lastClr="FFFFFF"/>
              </a:solidFill>
              <a:latin typeface="Palatino Linotype" panose="02040502050505030304"/>
            </a:endParaRPr>
          </a:p>
        </p:txBody>
      </p:sp>
      <p:sp>
        <p:nvSpPr>
          <p:cNvPr id="5" name="泪滴形 1"/>
          <p:cNvSpPr/>
          <p:nvPr/>
        </p:nvSpPr>
        <p:spPr>
          <a:xfrm rot="10291243">
            <a:off x="4310813" y="1602013"/>
            <a:ext cx="1584543" cy="1558283"/>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gradFill flip="none" rotWithShape="1">
            <a:gsLst>
              <a:gs pos="0">
                <a:sysClr val="window" lastClr="FFFFFF">
                  <a:lumMod val="85000"/>
                </a:sysClr>
              </a:gs>
              <a:gs pos="100000">
                <a:sysClr val="window" lastClr="FFFFFF"/>
              </a:gs>
            </a:gsLst>
            <a:lin ang="2700000" scaled="1"/>
            <a:tileRect/>
          </a:gradFill>
          <a:ln w="15875" cap="flat" cmpd="sng" algn="ctr">
            <a:gradFill flip="none" rotWithShape="1">
              <a:gsLst>
                <a:gs pos="100000">
                  <a:sysClr val="window" lastClr="FFFFFF">
                    <a:lumMod val="85000"/>
                  </a:sysClr>
                </a:gs>
                <a:gs pos="0">
                  <a:sysClr val="window" lastClr="FFFFFF"/>
                </a:gs>
              </a:gsLst>
              <a:lin ang="2700000" scaled="1"/>
              <a:tileRect/>
            </a:gradFill>
            <a:prstDash val="solid"/>
          </a:ln>
          <a:effectLst>
            <a:outerShdw blurRad="88900" dist="38100" dir="2700000" algn="tl" rotWithShape="0">
              <a:prstClr val="black">
                <a:alpha val="30000"/>
              </a:prstClr>
            </a:outerShdw>
          </a:effectLst>
        </p:spPr>
        <p:txBody>
          <a:bodyPr lIns="68588" tIns="34295" rIns="68588" bIns="34295" rtlCol="0" anchor="ctr"/>
          <a:lstStyle/>
          <a:p>
            <a:pPr algn="ctr">
              <a:defRPr/>
            </a:pPr>
            <a:endParaRPr lang="en-US" kern="0">
              <a:solidFill>
                <a:sysClr val="window" lastClr="FFFFFF"/>
              </a:solidFill>
              <a:latin typeface="Palatino Linotype" panose="02040502050505030304"/>
            </a:endParaRPr>
          </a:p>
        </p:txBody>
      </p:sp>
      <p:sp>
        <p:nvSpPr>
          <p:cNvPr id="6" name="泪滴形 1"/>
          <p:cNvSpPr/>
          <p:nvPr/>
        </p:nvSpPr>
        <p:spPr>
          <a:xfrm rot="6610905">
            <a:off x="3366414" y="1455590"/>
            <a:ext cx="1584757" cy="1558073"/>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gradFill flip="none" rotWithShape="1">
            <a:gsLst>
              <a:gs pos="0">
                <a:sysClr val="window" lastClr="FFFFFF">
                  <a:lumMod val="85000"/>
                </a:sysClr>
              </a:gs>
              <a:gs pos="100000">
                <a:sysClr val="window" lastClr="FFFFFF"/>
              </a:gs>
            </a:gsLst>
            <a:lin ang="2700000" scaled="1"/>
            <a:tileRect/>
          </a:gradFill>
          <a:ln w="15875" cap="flat" cmpd="sng" algn="ctr">
            <a:gradFill flip="none" rotWithShape="1">
              <a:gsLst>
                <a:gs pos="100000">
                  <a:sysClr val="window" lastClr="FFFFFF">
                    <a:lumMod val="85000"/>
                  </a:sysClr>
                </a:gs>
                <a:gs pos="0">
                  <a:sysClr val="window" lastClr="FFFFFF"/>
                </a:gs>
              </a:gsLst>
              <a:lin ang="2700000" scaled="1"/>
              <a:tileRect/>
            </a:gradFill>
            <a:prstDash val="solid"/>
          </a:ln>
          <a:effectLst>
            <a:outerShdw blurRad="88900" dist="38100" dir="2700000" algn="tl" rotWithShape="0">
              <a:prstClr val="black">
                <a:alpha val="30000"/>
              </a:prstClr>
            </a:outerShdw>
          </a:effectLst>
        </p:spPr>
        <p:txBody>
          <a:bodyPr lIns="68588" tIns="34295" rIns="68588" bIns="34295" rtlCol="0" anchor="ctr"/>
          <a:lstStyle/>
          <a:p>
            <a:pPr algn="ctr">
              <a:defRPr/>
            </a:pPr>
            <a:endParaRPr lang="en-US" kern="0">
              <a:solidFill>
                <a:sysClr val="window" lastClr="FFFFFF"/>
              </a:solidFill>
              <a:latin typeface="Palatino Linotype" panose="02040502050505030304"/>
            </a:endParaRPr>
          </a:p>
        </p:txBody>
      </p:sp>
      <p:sp>
        <p:nvSpPr>
          <p:cNvPr id="7" name="泪滴形 1"/>
          <p:cNvSpPr/>
          <p:nvPr/>
        </p:nvSpPr>
        <p:spPr>
          <a:xfrm rot="3211563">
            <a:off x="2758122" y="2220440"/>
            <a:ext cx="1584757" cy="1558073"/>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gradFill flip="none" rotWithShape="1">
            <a:gsLst>
              <a:gs pos="0">
                <a:sysClr val="window" lastClr="FFFFFF">
                  <a:lumMod val="85000"/>
                </a:sysClr>
              </a:gs>
              <a:gs pos="100000">
                <a:sysClr val="window" lastClr="FFFFFF"/>
              </a:gs>
            </a:gsLst>
            <a:lin ang="2700000" scaled="1"/>
            <a:tileRect/>
          </a:gradFill>
          <a:ln w="15875" cap="flat" cmpd="sng" algn="ctr">
            <a:gradFill flip="none" rotWithShape="1">
              <a:gsLst>
                <a:gs pos="100000">
                  <a:sysClr val="window" lastClr="FFFFFF">
                    <a:lumMod val="85000"/>
                  </a:sysClr>
                </a:gs>
                <a:gs pos="0">
                  <a:sysClr val="window" lastClr="FFFFFF"/>
                </a:gs>
              </a:gsLst>
              <a:lin ang="2700000" scaled="1"/>
              <a:tileRect/>
            </a:gradFill>
            <a:prstDash val="solid"/>
          </a:ln>
          <a:effectLst>
            <a:outerShdw blurRad="88900" dist="38100" dir="2700000" algn="tl" rotWithShape="0">
              <a:prstClr val="black">
                <a:alpha val="30000"/>
              </a:prstClr>
            </a:outerShdw>
          </a:effectLst>
        </p:spPr>
        <p:txBody>
          <a:bodyPr lIns="68588" tIns="34295" rIns="68588" bIns="34295" rtlCol="0" anchor="ctr"/>
          <a:lstStyle/>
          <a:p>
            <a:pPr algn="ctr">
              <a:defRPr/>
            </a:pPr>
            <a:endParaRPr lang="en-US" kern="0">
              <a:solidFill>
                <a:sysClr val="window" lastClr="FFFFFF"/>
              </a:solidFill>
              <a:latin typeface="Palatino Linotype" panose="02040502050505030304"/>
            </a:endParaRPr>
          </a:p>
        </p:txBody>
      </p:sp>
      <p:sp>
        <p:nvSpPr>
          <p:cNvPr id="8" name="椭圆 7"/>
          <p:cNvSpPr/>
          <p:nvPr/>
        </p:nvSpPr>
        <p:spPr>
          <a:xfrm rot="20050947">
            <a:off x="4359538" y="2892989"/>
            <a:ext cx="550279" cy="550353"/>
          </a:xfrm>
          <a:prstGeom prst="ellipse">
            <a:avLst/>
          </a:prstGeom>
          <a:gradFill flip="none" rotWithShape="1">
            <a:gsLst>
              <a:gs pos="0">
                <a:sysClr val="window" lastClr="FFFFFF">
                  <a:lumMod val="85000"/>
                </a:sysClr>
              </a:gs>
              <a:gs pos="100000">
                <a:sysClr val="window" lastClr="FFFFFF"/>
              </a:gs>
            </a:gsLst>
            <a:lin ang="2700000" scaled="1"/>
            <a:tileRect/>
          </a:gradFill>
          <a:ln w="15875" cap="flat" cmpd="sng" algn="ctr">
            <a:gradFill flip="none" rotWithShape="1">
              <a:gsLst>
                <a:gs pos="100000">
                  <a:sysClr val="window" lastClr="FFFFFF">
                    <a:lumMod val="85000"/>
                  </a:sysClr>
                </a:gs>
                <a:gs pos="0">
                  <a:sysClr val="window" lastClr="FFFFFF"/>
                </a:gs>
              </a:gsLst>
              <a:lin ang="2700000" scaled="1"/>
              <a:tileRect/>
            </a:gradFill>
            <a:prstDash val="solid"/>
          </a:ln>
          <a:effectLst>
            <a:outerShdw blurRad="88900" dist="38100" dir="2700000" algn="tl" rotWithShape="0">
              <a:prstClr val="black">
                <a:alpha val="30000"/>
              </a:prstClr>
            </a:outerShdw>
          </a:effectLst>
        </p:spPr>
        <p:txBody>
          <a:bodyPr lIns="68588" tIns="34295" rIns="68588" bIns="34295" rtlCol="0" anchor="ctr"/>
          <a:lstStyle/>
          <a:p>
            <a:pPr algn="ctr">
              <a:defRPr/>
            </a:pPr>
            <a:endParaRPr lang="en-US" kern="0">
              <a:solidFill>
                <a:sysClr val="window" lastClr="FFFFFF"/>
              </a:solidFill>
              <a:latin typeface="Palatino Linotype" panose="02040502050505030304"/>
            </a:endParaRPr>
          </a:p>
        </p:txBody>
      </p:sp>
      <p:grpSp>
        <p:nvGrpSpPr>
          <p:cNvPr id="9" name="组合 8"/>
          <p:cNvGrpSpPr/>
          <p:nvPr/>
        </p:nvGrpSpPr>
        <p:grpSpPr>
          <a:xfrm>
            <a:off x="6395995" y="2604644"/>
            <a:ext cx="2283428" cy="553467"/>
            <a:chOff x="7593226" y="1656438"/>
            <a:chExt cx="3044042" cy="737729"/>
          </a:xfrm>
        </p:grpSpPr>
        <p:sp>
          <p:nvSpPr>
            <p:cNvPr id="10" name="文本框 16"/>
            <p:cNvSpPr txBox="1"/>
            <p:nvPr/>
          </p:nvSpPr>
          <p:spPr>
            <a:xfrm>
              <a:off x="7597256" y="1656438"/>
              <a:ext cx="1924334" cy="369218"/>
            </a:xfrm>
            <a:prstGeom prst="rect">
              <a:avLst/>
            </a:prstGeom>
            <a:noFill/>
          </p:spPr>
          <p:txBody>
            <a:bodyPr wrap="square"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a:defRPr/>
              </a:pPr>
              <a:r>
                <a:rPr lang="zh-CN" altLang="en-US" sz="1200" kern="0" dirty="0">
                  <a:solidFill>
                    <a:srgbClr val="0070C0"/>
                  </a:solidFill>
                  <a:latin typeface="微软雅黑" panose="020B0503020204020204" pitchFamily="34" charset="-122"/>
                  <a:ea typeface="微软雅黑" panose="020B0503020204020204" pitchFamily="34" charset="-122"/>
                </a:rPr>
                <a:t>其他费用</a:t>
              </a:r>
            </a:p>
          </p:txBody>
        </p:sp>
        <p:sp>
          <p:nvSpPr>
            <p:cNvPr id="11" name="TextBox 10"/>
            <p:cNvSpPr>
              <a:spLocks noChangeArrowheads="1"/>
            </p:cNvSpPr>
            <p:nvPr/>
          </p:nvSpPr>
          <p:spPr bwMode="auto">
            <a:xfrm>
              <a:off x="7593226" y="1901876"/>
              <a:ext cx="3044042" cy="49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US" altLang="zh-CN" sz="9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CAPTAIN</a:t>
              </a:r>
              <a:r>
                <a:rPr lang="zh-CN" altLang="en-US" sz="9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工作室致力于专业</a:t>
              </a:r>
              <a:r>
                <a:rPr lang="en-US" altLang="zh-CN" sz="9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9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模板制作与美化，并提供专业的</a:t>
              </a:r>
              <a:r>
                <a:rPr lang="en-US" altLang="zh-CN" sz="9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9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en-US" altLang="zh-CN" sz="9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2" name="组合 11"/>
          <p:cNvGrpSpPr/>
          <p:nvPr/>
        </p:nvGrpSpPr>
        <p:grpSpPr>
          <a:xfrm>
            <a:off x="540329" y="2604644"/>
            <a:ext cx="2553971" cy="553467"/>
            <a:chOff x="1364883" y="2193504"/>
            <a:chExt cx="3404704" cy="737729"/>
          </a:xfrm>
        </p:grpSpPr>
        <p:sp>
          <p:nvSpPr>
            <p:cNvPr id="13" name="文本框 19"/>
            <p:cNvSpPr txBox="1"/>
            <p:nvPr/>
          </p:nvSpPr>
          <p:spPr>
            <a:xfrm>
              <a:off x="2845253" y="2193504"/>
              <a:ext cx="1924334" cy="369218"/>
            </a:xfrm>
            <a:prstGeom prst="rect">
              <a:avLst/>
            </a:prstGeom>
            <a:noFill/>
          </p:spPr>
          <p:txBody>
            <a:bodyPr wrap="square"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a:defRPr/>
              </a:pPr>
              <a:r>
                <a:rPr lang="zh-CN" altLang="en-US" sz="1200" kern="0" dirty="0">
                  <a:solidFill>
                    <a:srgbClr val="0070C0"/>
                  </a:solidFill>
                  <a:latin typeface="微软雅黑" panose="020B0503020204020204" pitchFamily="34" charset="-122"/>
                  <a:ea typeface="微软雅黑" panose="020B0503020204020204" pitchFamily="34" charset="-122"/>
                </a:rPr>
                <a:t>人力成本</a:t>
              </a:r>
            </a:p>
          </p:txBody>
        </p:sp>
        <p:sp>
          <p:nvSpPr>
            <p:cNvPr id="14" name="TextBox 10"/>
            <p:cNvSpPr>
              <a:spLocks noChangeArrowheads="1"/>
            </p:cNvSpPr>
            <p:nvPr/>
          </p:nvSpPr>
          <p:spPr bwMode="auto">
            <a:xfrm>
              <a:off x="1364883" y="2438942"/>
              <a:ext cx="3044043" cy="49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US" altLang="zh-CN" sz="9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CAPTAIN</a:t>
              </a:r>
              <a:r>
                <a:rPr lang="zh-CN" altLang="en-US" sz="9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工作室致力于专业</a:t>
              </a:r>
              <a:r>
                <a:rPr lang="en-US" altLang="zh-CN" sz="9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9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模板制作与美化，并提供专业的</a:t>
              </a:r>
              <a:r>
                <a:rPr lang="en-US" altLang="zh-CN" sz="9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9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en-US" altLang="zh-CN" sz="9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 name="组合 14"/>
          <p:cNvGrpSpPr/>
          <p:nvPr/>
        </p:nvGrpSpPr>
        <p:grpSpPr>
          <a:xfrm>
            <a:off x="5817078" y="1544326"/>
            <a:ext cx="2283428" cy="553467"/>
            <a:chOff x="7593226" y="1656438"/>
            <a:chExt cx="3044042" cy="737729"/>
          </a:xfrm>
        </p:grpSpPr>
        <p:sp>
          <p:nvSpPr>
            <p:cNvPr id="16" name="文本框 22"/>
            <p:cNvSpPr txBox="1"/>
            <p:nvPr/>
          </p:nvSpPr>
          <p:spPr>
            <a:xfrm>
              <a:off x="7597256" y="1656438"/>
              <a:ext cx="1924334" cy="369218"/>
            </a:xfrm>
            <a:prstGeom prst="rect">
              <a:avLst/>
            </a:prstGeom>
            <a:noFill/>
          </p:spPr>
          <p:txBody>
            <a:bodyPr wrap="square"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a:defRPr/>
              </a:pPr>
              <a:r>
                <a:rPr lang="zh-CN" altLang="en-US" sz="1200" kern="0" dirty="0">
                  <a:solidFill>
                    <a:srgbClr val="0070C0"/>
                  </a:solidFill>
                  <a:latin typeface="微软雅黑" panose="020B0503020204020204" pitchFamily="34" charset="-122"/>
                  <a:ea typeface="微软雅黑" panose="020B0503020204020204" pitchFamily="34" charset="-122"/>
                </a:rPr>
                <a:t>推广费用</a:t>
              </a:r>
            </a:p>
          </p:txBody>
        </p:sp>
        <p:sp>
          <p:nvSpPr>
            <p:cNvPr id="17" name="TextBox 10"/>
            <p:cNvSpPr>
              <a:spLocks noChangeArrowheads="1"/>
            </p:cNvSpPr>
            <p:nvPr/>
          </p:nvSpPr>
          <p:spPr bwMode="auto">
            <a:xfrm>
              <a:off x="7593226" y="1901876"/>
              <a:ext cx="3044042" cy="49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US" altLang="zh-CN" sz="9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CAPTAIN</a:t>
              </a:r>
              <a:r>
                <a:rPr lang="zh-CN" altLang="en-US" sz="9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工作室致力于专业</a:t>
              </a:r>
              <a:r>
                <a:rPr lang="en-US" altLang="zh-CN" sz="9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9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模板制作与美化，并提供专业的</a:t>
              </a:r>
              <a:r>
                <a:rPr lang="en-US" altLang="zh-CN" sz="9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9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en-US" altLang="zh-CN" sz="9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 name="组合 17"/>
          <p:cNvGrpSpPr/>
          <p:nvPr/>
        </p:nvGrpSpPr>
        <p:grpSpPr>
          <a:xfrm>
            <a:off x="1309099" y="1462232"/>
            <a:ext cx="2553971" cy="553467"/>
            <a:chOff x="1364883" y="2193504"/>
            <a:chExt cx="3404704" cy="737729"/>
          </a:xfrm>
        </p:grpSpPr>
        <p:sp>
          <p:nvSpPr>
            <p:cNvPr id="19" name="文本框 25"/>
            <p:cNvSpPr txBox="1"/>
            <p:nvPr/>
          </p:nvSpPr>
          <p:spPr>
            <a:xfrm>
              <a:off x="2845253" y="2193504"/>
              <a:ext cx="1924334" cy="369218"/>
            </a:xfrm>
            <a:prstGeom prst="rect">
              <a:avLst/>
            </a:prstGeom>
            <a:noFill/>
          </p:spPr>
          <p:txBody>
            <a:bodyPr wrap="square"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a:defRPr/>
              </a:pPr>
              <a:r>
                <a:rPr lang="zh-CN" altLang="en-US" sz="1200" kern="0" dirty="0">
                  <a:solidFill>
                    <a:srgbClr val="0070C0"/>
                  </a:solidFill>
                  <a:latin typeface="微软雅黑" panose="020B0503020204020204" pitchFamily="34" charset="-122"/>
                  <a:ea typeface="微软雅黑" panose="020B0503020204020204" pitchFamily="34" charset="-122"/>
                </a:rPr>
                <a:t>办公场地</a:t>
              </a:r>
            </a:p>
          </p:txBody>
        </p:sp>
        <p:sp>
          <p:nvSpPr>
            <p:cNvPr id="20" name="TextBox 10"/>
            <p:cNvSpPr>
              <a:spLocks noChangeArrowheads="1"/>
            </p:cNvSpPr>
            <p:nvPr/>
          </p:nvSpPr>
          <p:spPr bwMode="auto">
            <a:xfrm>
              <a:off x="1364883" y="2438942"/>
              <a:ext cx="3044043" cy="49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US" altLang="zh-CN" sz="9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CAPTAIN</a:t>
              </a:r>
              <a:r>
                <a:rPr lang="zh-CN" altLang="en-US" sz="9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工作室致力于专业</a:t>
              </a:r>
              <a:r>
                <a:rPr lang="en-US" altLang="zh-CN" sz="9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9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模板制作与美化，并提供专业的</a:t>
              </a:r>
              <a:r>
                <a:rPr lang="en-US" altLang="zh-CN" sz="9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9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en-US" altLang="zh-CN" sz="900" kern="0" dirty="0">
                <a:solidFill>
                  <a:sysClr val="window" lastClr="FFFFFF">
                    <a:lumMod val="50000"/>
                  </a:sys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1" name="文本框 28"/>
          <p:cNvSpPr txBox="1"/>
          <p:nvPr/>
        </p:nvSpPr>
        <p:spPr>
          <a:xfrm>
            <a:off x="2820195" y="2572544"/>
            <a:ext cx="1080343" cy="707886"/>
          </a:xfrm>
          <a:prstGeom prst="rect">
            <a:avLst/>
          </a:prstGeom>
          <a:noFill/>
        </p:spPr>
        <p:txBody>
          <a:bodyPr wrap="square" lIns="91438" tIns="45719" rIns="91438" bIns="45719" rtlCol="0">
            <a:spAutoFit/>
          </a:bodyPr>
          <a:lstStyle/>
          <a:p>
            <a:pPr algn="ctr"/>
            <a:r>
              <a:rPr lang="en-US" altLang="zh-CN" sz="4000" dirty="0">
                <a:solidFill>
                  <a:srgbClr val="0070C0"/>
                </a:solidFill>
                <a:latin typeface="Agency FB" panose="020B0503020202020204" pitchFamily="34" charset="0"/>
                <a:ea typeface="汉仪菱心体简" panose="02010609000101010101" pitchFamily="49" charset="-122"/>
              </a:rPr>
              <a:t>45%</a:t>
            </a:r>
            <a:endParaRPr lang="zh-CN" altLang="en-US" sz="4000" dirty="0">
              <a:solidFill>
                <a:srgbClr val="0070C0"/>
              </a:solidFill>
              <a:latin typeface="Agency FB" panose="020B0503020202020204" pitchFamily="34" charset="0"/>
              <a:ea typeface="汉仪菱心体简" panose="02010609000101010101" pitchFamily="49" charset="-122"/>
            </a:endParaRPr>
          </a:p>
        </p:txBody>
      </p:sp>
      <p:sp>
        <p:nvSpPr>
          <p:cNvPr id="22" name="文本框 28"/>
          <p:cNvSpPr txBox="1"/>
          <p:nvPr/>
        </p:nvSpPr>
        <p:spPr>
          <a:xfrm>
            <a:off x="5245052" y="2779058"/>
            <a:ext cx="1080343" cy="707886"/>
          </a:xfrm>
          <a:prstGeom prst="rect">
            <a:avLst/>
          </a:prstGeom>
          <a:noFill/>
        </p:spPr>
        <p:txBody>
          <a:bodyPr wrap="square" lIns="91438" tIns="45719" rIns="91438" bIns="45719" rtlCol="0">
            <a:spAutoFit/>
          </a:bodyPr>
          <a:lstStyle/>
          <a:p>
            <a:pPr algn="ctr"/>
            <a:r>
              <a:rPr lang="en-US" altLang="zh-CN" sz="4000" dirty="0">
                <a:solidFill>
                  <a:srgbClr val="0070C0"/>
                </a:solidFill>
                <a:latin typeface="Agency FB" panose="020B0503020202020204" pitchFamily="34" charset="0"/>
                <a:ea typeface="汉仪菱心体简" panose="02010609000101010101" pitchFamily="49" charset="-122"/>
              </a:rPr>
              <a:t>14%</a:t>
            </a:r>
            <a:endParaRPr lang="zh-CN" altLang="en-US" sz="4000" dirty="0">
              <a:solidFill>
                <a:srgbClr val="0070C0"/>
              </a:solidFill>
              <a:latin typeface="Agency FB" panose="020B0503020202020204" pitchFamily="34" charset="0"/>
              <a:ea typeface="汉仪菱心体简" panose="02010609000101010101" pitchFamily="49" charset="-122"/>
            </a:endParaRPr>
          </a:p>
        </p:txBody>
      </p:sp>
      <p:sp>
        <p:nvSpPr>
          <p:cNvPr id="23" name="文本框 28"/>
          <p:cNvSpPr txBox="1"/>
          <p:nvPr/>
        </p:nvSpPr>
        <p:spPr>
          <a:xfrm>
            <a:off x="3544411" y="1739229"/>
            <a:ext cx="1080343" cy="707886"/>
          </a:xfrm>
          <a:prstGeom prst="rect">
            <a:avLst/>
          </a:prstGeom>
          <a:noFill/>
        </p:spPr>
        <p:txBody>
          <a:bodyPr wrap="square" lIns="91438" tIns="45719" rIns="91438" bIns="45719" rtlCol="0">
            <a:spAutoFit/>
          </a:bodyPr>
          <a:lstStyle/>
          <a:p>
            <a:pPr algn="ctr"/>
            <a:r>
              <a:rPr lang="en-US" altLang="zh-CN" sz="4000" dirty="0">
                <a:solidFill>
                  <a:srgbClr val="0070C0"/>
                </a:solidFill>
                <a:latin typeface="Agency FB" panose="020B0503020202020204" pitchFamily="34" charset="0"/>
                <a:ea typeface="汉仪菱心体简" panose="02010609000101010101" pitchFamily="49" charset="-122"/>
              </a:rPr>
              <a:t>22%</a:t>
            </a:r>
            <a:endParaRPr lang="zh-CN" altLang="en-US" sz="4000" dirty="0">
              <a:solidFill>
                <a:srgbClr val="0070C0"/>
              </a:solidFill>
              <a:latin typeface="Agency FB" panose="020B0503020202020204" pitchFamily="34" charset="0"/>
              <a:ea typeface="汉仪菱心体简" panose="02010609000101010101" pitchFamily="49" charset="-122"/>
            </a:endParaRPr>
          </a:p>
        </p:txBody>
      </p:sp>
      <p:sp>
        <p:nvSpPr>
          <p:cNvPr id="24" name="文本框 28"/>
          <p:cNvSpPr txBox="1"/>
          <p:nvPr/>
        </p:nvSpPr>
        <p:spPr>
          <a:xfrm>
            <a:off x="4764957" y="1886744"/>
            <a:ext cx="1080343" cy="707886"/>
          </a:xfrm>
          <a:prstGeom prst="rect">
            <a:avLst/>
          </a:prstGeom>
          <a:noFill/>
        </p:spPr>
        <p:txBody>
          <a:bodyPr wrap="square" lIns="91438" tIns="45719" rIns="91438" bIns="45719" rtlCol="0">
            <a:spAutoFit/>
          </a:bodyPr>
          <a:lstStyle/>
          <a:p>
            <a:pPr algn="ctr"/>
            <a:r>
              <a:rPr lang="en-US" altLang="zh-CN" sz="4000" dirty="0">
                <a:solidFill>
                  <a:srgbClr val="0070C0"/>
                </a:solidFill>
                <a:latin typeface="Agency FB" panose="020B0503020202020204" pitchFamily="34" charset="0"/>
                <a:ea typeface="汉仪菱心体简" panose="02010609000101010101" pitchFamily="49" charset="-122"/>
              </a:rPr>
              <a:t>19%</a:t>
            </a:r>
            <a:endParaRPr lang="zh-CN" altLang="en-US" sz="4000" dirty="0">
              <a:solidFill>
                <a:srgbClr val="0070C0"/>
              </a:solidFill>
              <a:latin typeface="Agency FB" panose="020B0503020202020204" pitchFamily="34" charset="0"/>
              <a:ea typeface="汉仪菱心体简" panose="02010609000101010101" pitchFamily="49"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Effect transition="in" filter="fade">
                                      <p:cBhvr>
                                        <p:cTn id="12" dur="500"/>
                                        <p:tgtEl>
                                          <p:spTgt spid="8"/>
                                        </p:tgtEl>
                                      </p:cBhvr>
                                    </p:animEffect>
                                  </p:childTnLst>
                                </p:cTn>
                              </p:par>
                              <p:par>
                                <p:cTn id="13" presetID="31" presetClass="entr" presetSubtype="0"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style.rotation</p:attrName>
                                        </p:attrNameLst>
                                      </p:cBhvr>
                                      <p:tavLst>
                                        <p:tav tm="0">
                                          <p:val>
                                            <p:fltVal val="90"/>
                                          </p:val>
                                        </p:tav>
                                        <p:tav tm="100000">
                                          <p:val>
                                            <p:fltVal val="0"/>
                                          </p:val>
                                        </p:tav>
                                      </p:tavLst>
                                    </p:anim>
                                    <p:animEffect transition="in" filter="fade">
                                      <p:cBhvr>
                                        <p:cTn id="18" dur="1000"/>
                                        <p:tgtEl>
                                          <p:spTgt spid="7"/>
                                        </p:tgtEl>
                                      </p:cBhvr>
                                    </p:animEffect>
                                  </p:childTnLst>
                                </p:cTn>
                              </p:par>
                              <p:par>
                                <p:cTn id="19" presetID="31" presetClass="entr" presetSubtype="0" fill="hold" grpId="0" nodeType="withEffect">
                                  <p:stCondLst>
                                    <p:cond delay="60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fltVal val="0"/>
                                          </p:val>
                                        </p:tav>
                                        <p:tav tm="100000">
                                          <p:val>
                                            <p:strVal val="#ppt_w"/>
                                          </p:val>
                                        </p:tav>
                                      </p:tavLst>
                                    </p:anim>
                                    <p:anim calcmode="lin" valueType="num">
                                      <p:cBhvr>
                                        <p:cTn id="22" dur="1000" fill="hold"/>
                                        <p:tgtEl>
                                          <p:spTgt spid="6"/>
                                        </p:tgtEl>
                                        <p:attrNameLst>
                                          <p:attrName>ppt_h</p:attrName>
                                        </p:attrNameLst>
                                      </p:cBhvr>
                                      <p:tavLst>
                                        <p:tav tm="0">
                                          <p:val>
                                            <p:fltVal val="0"/>
                                          </p:val>
                                        </p:tav>
                                        <p:tav tm="100000">
                                          <p:val>
                                            <p:strVal val="#ppt_h"/>
                                          </p:val>
                                        </p:tav>
                                      </p:tavLst>
                                    </p:anim>
                                    <p:anim calcmode="lin" valueType="num">
                                      <p:cBhvr>
                                        <p:cTn id="23" dur="1000" fill="hold"/>
                                        <p:tgtEl>
                                          <p:spTgt spid="6"/>
                                        </p:tgtEl>
                                        <p:attrNameLst>
                                          <p:attrName>style.rotation</p:attrName>
                                        </p:attrNameLst>
                                      </p:cBhvr>
                                      <p:tavLst>
                                        <p:tav tm="0">
                                          <p:val>
                                            <p:fltVal val="90"/>
                                          </p:val>
                                        </p:tav>
                                        <p:tav tm="100000">
                                          <p:val>
                                            <p:fltVal val="0"/>
                                          </p:val>
                                        </p:tav>
                                      </p:tavLst>
                                    </p:anim>
                                    <p:animEffect transition="in" filter="fade">
                                      <p:cBhvr>
                                        <p:cTn id="24" dur="1000"/>
                                        <p:tgtEl>
                                          <p:spTgt spid="6"/>
                                        </p:tgtEl>
                                      </p:cBhvr>
                                    </p:animEffect>
                                  </p:childTnLst>
                                </p:cTn>
                              </p:par>
                              <p:par>
                                <p:cTn id="25" presetID="31" presetClass="entr" presetSubtype="0" fill="hold" grpId="0" nodeType="withEffect">
                                  <p:stCondLst>
                                    <p:cond delay="700"/>
                                  </p:stCondLst>
                                  <p:childTnLst>
                                    <p:set>
                                      <p:cBhvr>
                                        <p:cTn id="26" dur="1" fill="hold">
                                          <p:stCondLst>
                                            <p:cond delay="0"/>
                                          </p:stCondLst>
                                        </p:cTn>
                                        <p:tgtEl>
                                          <p:spTgt spid="5"/>
                                        </p:tgtEl>
                                        <p:attrNameLst>
                                          <p:attrName>style.visibility</p:attrName>
                                        </p:attrNameLst>
                                      </p:cBhvr>
                                      <p:to>
                                        <p:strVal val="visible"/>
                                      </p:to>
                                    </p:set>
                                    <p:anim calcmode="lin" valueType="num">
                                      <p:cBhvr>
                                        <p:cTn id="27" dur="1000" fill="hold"/>
                                        <p:tgtEl>
                                          <p:spTgt spid="5"/>
                                        </p:tgtEl>
                                        <p:attrNameLst>
                                          <p:attrName>ppt_w</p:attrName>
                                        </p:attrNameLst>
                                      </p:cBhvr>
                                      <p:tavLst>
                                        <p:tav tm="0">
                                          <p:val>
                                            <p:fltVal val="0"/>
                                          </p:val>
                                        </p:tav>
                                        <p:tav tm="100000">
                                          <p:val>
                                            <p:strVal val="#ppt_w"/>
                                          </p:val>
                                        </p:tav>
                                      </p:tavLst>
                                    </p:anim>
                                    <p:anim calcmode="lin" valueType="num">
                                      <p:cBhvr>
                                        <p:cTn id="28" dur="1000" fill="hold"/>
                                        <p:tgtEl>
                                          <p:spTgt spid="5"/>
                                        </p:tgtEl>
                                        <p:attrNameLst>
                                          <p:attrName>ppt_h</p:attrName>
                                        </p:attrNameLst>
                                      </p:cBhvr>
                                      <p:tavLst>
                                        <p:tav tm="0">
                                          <p:val>
                                            <p:fltVal val="0"/>
                                          </p:val>
                                        </p:tav>
                                        <p:tav tm="100000">
                                          <p:val>
                                            <p:strVal val="#ppt_h"/>
                                          </p:val>
                                        </p:tav>
                                      </p:tavLst>
                                    </p:anim>
                                    <p:anim calcmode="lin" valueType="num">
                                      <p:cBhvr>
                                        <p:cTn id="29" dur="1000" fill="hold"/>
                                        <p:tgtEl>
                                          <p:spTgt spid="5"/>
                                        </p:tgtEl>
                                        <p:attrNameLst>
                                          <p:attrName>style.rotation</p:attrName>
                                        </p:attrNameLst>
                                      </p:cBhvr>
                                      <p:tavLst>
                                        <p:tav tm="0">
                                          <p:val>
                                            <p:fltVal val="90"/>
                                          </p:val>
                                        </p:tav>
                                        <p:tav tm="100000">
                                          <p:val>
                                            <p:fltVal val="0"/>
                                          </p:val>
                                        </p:tav>
                                      </p:tavLst>
                                    </p:anim>
                                    <p:animEffect transition="in" filter="fade">
                                      <p:cBhvr>
                                        <p:cTn id="30" dur="1000"/>
                                        <p:tgtEl>
                                          <p:spTgt spid="5"/>
                                        </p:tgtEl>
                                      </p:cBhvr>
                                    </p:animEffect>
                                  </p:childTnLst>
                                </p:cTn>
                              </p:par>
                              <p:par>
                                <p:cTn id="31" presetID="31" presetClass="entr" presetSubtype="0" fill="hold" grpId="0" nodeType="withEffect">
                                  <p:stCondLst>
                                    <p:cond delay="700"/>
                                  </p:stCondLst>
                                  <p:childTnLst>
                                    <p:set>
                                      <p:cBhvr>
                                        <p:cTn id="32" dur="1" fill="hold">
                                          <p:stCondLst>
                                            <p:cond delay="0"/>
                                          </p:stCondLst>
                                        </p:cTn>
                                        <p:tgtEl>
                                          <p:spTgt spid="3"/>
                                        </p:tgtEl>
                                        <p:attrNameLst>
                                          <p:attrName>style.visibility</p:attrName>
                                        </p:attrNameLst>
                                      </p:cBhvr>
                                      <p:to>
                                        <p:strVal val="visible"/>
                                      </p:to>
                                    </p:set>
                                    <p:anim calcmode="lin" valueType="num">
                                      <p:cBhvr>
                                        <p:cTn id="33" dur="1000" fill="hold"/>
                                        <p:tgtEl>
                                          <p:spTgt spid="3"/>
                                        </p:tgtEl>
                                        <p:attrNameLst>
                                          <p:attrName>ppt_w</p:attrName>
                                        </p:attrNameLst>
                                      </p:cBhvr>
                                      <p:tavLst>
                                        <p:tav tm="0">
                                          <p:val>
                                            <p:fltVal val="0"/>
                                          </p:val>
                                        </p:tav>
                                        <p:tav tm="100000">
                                          <p:val>
                                            <p:strVal val="#ppt_w"/>
                                          </p:val>
                                        </p:tav>
                                      </p:tavLst>
                                    </p:anim>
                                    <p:anim calcmode="lin" valueType="num">
                                      <p:cBhvr>
                                        <p:cTn id="34" dur="1000" fill="hold"/>
                                        <p:tgtEl>
                                          <p:spTgt spid="3"/>
                                        </p:tgtEl>
                                        <p:attrNameLst>
                                          <p:attrName>ppt_h</p:attrName>
                                        </p:attrNameLst>
                                      </p:cBhvr>
                                      <p:tavLst>
                                        <p:tav tm="0">
                                          <p:val>
                                            <p:fltVal val="0"/>
                                          </p:val>
                                        </p:tav>
                                        <p:tav tm="100000">
                                          <p:val>
                                            <p:strVal val="#ppt_h"/>
                                          </p:val>
                                        </p:tav>
                                      </p:tavLst>
                                    </p:anim>
                                    <p:anim calcmode="lin" valueType="num">
                                      <p:cBhvr>
                                        <p:cTn id="35" dur="1000" fill="hold"/>
                                        <p:tgtEl>
                                          <p:spTgt spid="3"/>
                                        </p:tgtEl>
                                        <p:attrNameLst>
                                          <p:attrName>style.rotation</p:attrName>
                                        </p:attrNameLst>
                                      </p:cBhvr>
                                      <p:tavLst>
                                        <p:tav tm="0">
                                          <p:val>
                                            <p:fltVal val="90"/>
                                          </p:val>
                                        </p:tav>
                                        <p:tav tm="100000">
                                          <p:val>
                                            <p:fltVal val="0"/>
                                          </p:val>
                                        </p:tav>
                                      </p:tavLst>
                                    </p:anim>
                                    <p:animEffect transition="in" filter="fade">
                                      <p:cBhvr>
                                        <p:cTn id="36" dur="1000"/>
                                        <p:tgtEl>
                                          <p:spTgt spid="3"/>
                                        </p:tgtEl>
                                      </p:cBhvr>
                                    </p:animEffect>
                                  </p:childTnLst>
                                </p:cTn>
                              </p:par>
                            </p:childTnLst>
                          </p:cTn>
                        </p:par>
                        <p:par>
                          <p:cTn id="37" fill="hold">
                            <p:stCondLst>
                              <p:cond delay="500"/>
                            </p:stCondLst>
                            <p:childTnLst>
                              <p:par>
                                <p:cTn id="38" presetID="53" presetClass="entr" presetSubtype="16"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ppt_w</p:attrName>
                                        </p:attrNameLst>
                                      </p:cBhvr>
                                      <p:tavLst>
                                        <p:tav tm="0">
                                          <p:val>
                                            <p:fltVal val="0"/>
                                          </p:val>
                                        </p:tav>
                                        <p:tav tm="100000">
                                          <p:val>
                                            <p:strVal val="#ppt_w"/>
                                          </p:val>
                                        </p:tav>
                                      </p:tavLst>
                                    </p:anim>
                                    <p:anim calcmode="lin" valueType="num">
                                      <p:cBhvr>
                                        <p:cTn id="41" dur="500" fill="hold"/>
                                        <p:tgtEl>
                                          <p:spTgt spid="21"/>
                                        </p:tgtEl>
                                        <p:attrNameLst>
                                          <p:attrName>ppt_h</p:attrName>
                                        </p:attrNameLst>
                                      </p:cBhvr>
                                      <p:tavLst>
                                        <p:tav tm="0">
                                          <p:val>
                                            <p:fltVal val="0"/>
                                          </p:val>
                                        </p:tav>
                                        <p:tav tm="100000">
                                          <p:val>
                                            <p:strVal val="#ppt_h"/>
                                          </p:val>
                                        </p:tav>
                                      </p:tavLst>
                                    </p:anim>
                                    <p:animEffect transition="in" filter="fade">
                                      <p:cBhvr>
                                        <p:cTn id="42" dur="500"/>
                                        <p:tgtEl>
                                          <p:spTgt spid="21"/>
                                        </p:tgtEl>
                                      </p:cBhvr>
                                    </p:animEffect>
                                  </p:childTnLst>
                                </p:cTn>
                              </p:par>
                            </p:childTnLst>
                          </p:cTn>
                        </p:par>
                        <p:par>
                          <p:cTn id="43" fill="hold">
                            <p:stCondLst>
                              <p:cond delay="1000"/>
                            </p:stCondLst>
                            <p:childTnLst>
                              <p:par>
                                <p:cTn id="44" presetID="53" presetClass="entr" presetSubtype="16"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childTnLst>
                          </p:cTn>
                        </p:par>
                        <p:par>
                          <p:cTn id="49" fill="hold">
                            <p:stCondLst>
                              <p:cond delay="1500"/>
                            </p:stCondLst>
                            <p:childTnLst>
                              <p:par>
                                <p:cTn id="50" presetID="53" presetClass="entr" presetSubtype="16"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childTnLst>
                          </p:cTn>
                        </p:par>
                        <p:par>
                          <p:cTn id="55" fill="hold">
                            <p:stCondLst>
                              <p:cond delay="2000"/>
                            </p:stCondLst>
                            <p:childTnLst>
                              <p:par>
                                <p:cTn id="56" presetID="53" presetClass="entr" presetSubtype="16" fill="hold" nodeType="afterEffect">
                                  <p:stCondLst>
                                    <p:cond delay="0"/>
                                  </p:stCondLst>
                                  <p:childTnLst>
                                    <p:set>
                                      <p:cBhvr>
                                        <p:cTn id="57" dur="1" fill="hold">
                                          <p:stCondLst>
                                            <p:cond delay="0"/>
                                          </p:stCondLst>
                                        </p:cTn>
                                        <p:tgtEl>
                                          <p:spTgt spid="18"/>
                                        </p:tgtEl>
                                        <p:attrNameLst>
                                          <p:attrName>style.visibility</p:attrName>
                                        </p:attrNameLst>
                                      </p:cBhvr>
                                      <p:to>
                                        <p:strVal val="visible"/>
                                      </p:to>
                                    </p:set>
                                    <p:anim calcmode="lin" valueType="num">
                                      <p:cBhvr>
                                        <p:cTn id="58" dur="500" fill="hold"/>
                                        <p:tgtEl>
                                          <p:spTgt spid="18"/>
                                        </p:tgtEl>
                                        <p:attrNameLst>
                                          <p:attrName>ppt_w</p:attrName>
                                        </p:attrNameLst>
                                      </p:cBhvr>
                                      <p:tavLst>
                                        <p:tav tm="0">
                                          <p:val>
                                            <p:fltVal val="0"/>
                                          </p:val>
                                        </p:tav>
                                        <p:tav tm="100000">
                                          <p:val>
                                            <p:strVal val="#ppt_w"/>
                                          </p:val>
                                        </p:tav>
                                      </p:tavLst>
                                    </p:anim>
                                    <p:anim calcmode="lin" valueType="num">
                                      <p:cBhvr>
                                        <p:cTn id="59" dur="500" fill="hold"/>
                                        <p:tgtEl>
                                          <p:spTgt spid="18"/>
                                        </p:tgtEl>
                                        <p:attrNameLst>
                                          <p:attrName>ppt_h</p:attrName>
                                        </p:attrNameLst>
                                      </p:cBhvr>
                                      <p:tavLst>
                                        <p:tav tm="0">
                                          <p:val>
                                            <p:fltVal val="0"/>
                                          </p:val>
                                        </p:tav>
                                        <p:tav tm="100000">
                                          <p:val>
                                            <p:strVal val="#ppt_h"/>
                                          </p:val>
                                        </p:tav>
                                      </p:tavLst>
                                    </p:anim>
                                    <p:animEffect transition="in" filter="fade">
                                      <p:cBhvr>
                                        <p:cTn id="60" dur="500"/>
                                        <p:tgtEl>
                                          <p:spTgt spid="18"/>
                                        </p:tgtEl>
                                      </p:cBhvr>
                                    </p:animEffect>
                                  </p:childTnLst>
                                </p:cTn>
                              </p:par>
                            </p:childTnLst>
                          </p:cTn>
                        </p:par>
                        <p:par>
                          <p:cTn id="61" fill="hold">
                            <p:stCondLst>
                              <p:cond delay="2500"/>
                            </p:stCondLst>
                            <p:childTnLst>
                              <p:par>
                                <p:cTn id="62" presetID="53" presetClass="entr" presetSubtype="16" fill="hold" grpId="0" nodeType="after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p:cTn id="64" dur="500" fill="hold"/>
                                        <p:tgtEl>
                                          <p:spTgt spid="24"/>
                                        </p:tgtEl>
                                        <p:attrNameLst>
                                          <p:attrName>ppt_w</p:attrName>
                                        </p:attrNameLst>
                                      </p:cBhvr>
                                      <p:tavLst>
                                        <p:tav tm="0">
                                          <p:val>
                                            <p:fltVal val="0"/>
                                          </p:val>
                                        </p:tav>
                                        <p:tav tm="100000">
                                          <p:val>
                                            <p:strVal val="#ppt_w"/>
                                          </p:val>
                                        </p:tav>
                                      </p:tavLst>
                                    </p:anim>
                                    <p:anim calcmode="lin" valueType="num">
                                      <p:cBhvr>
                                        <p:cTn id="65" dur="500" fill="hold"/>
                                        <p:tgtEl>
                                          <p:spTgt spid="24"/>
                                        </p:tgtEl>
                                        <p:attrNameLst>
                                          <p:attrName>ppt_h</p:attrName>
                                        </p:attrNameLst>
                                      </p:cBhvr>
                                      <p:tavLst>
                                        <p:tav tm="0">
                                          <p:val>
                                            <p:fltVal val="0"/>
                                          </p:val>
                                        </p:tav>
                                        <p:tav tm="100000">
                                          <p:val>
                                            <p:strVal val="#ppt_h"/>
                                          </p:val>
                                        </p:tav>
                                      </p:tavLst>
                                    </p:anim>
                                    <p:animEffect transition="in" filter="fade">
                                      <p:cBhvr>
                                        <p:cTn id="66" dur="500"/>
                                        <p:tgtEl>
                                          <p:spTgt spid="24"/>
                                        </p:tgtEl>
                                      </p:cBhvr>
                                    </p:animEffect>
                                  </p:childTnLst>
                                </p:cTn>
                              </p:par>
                            </p:childTnLst>
                          </p:cTn>
                        </p:par>
                        <p:par>
                          <p:cTn id="67" fill="hold">
                            <p:stCondLst>
                              <p:cond delay="3000"/>
                            </p:stCondLst>
                            <p:childTnLst>
                              <p:par>
                                <p:cTn id="68" presetID="53" presetClass="entr" presetSubtype="16" fill="hold" nodeType="after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p:cTn id="70" dur="500" fill="hold"/>
                                        <p:tgtEl>
                                          <p:spTgt spid="15"/>
                                        </p:tgtEl>
                                        <p:attrNameLst>
                                          <p:attrName>ppt_w</p:attrName>
                                        </p:attrNameLst>
                                      </p:cBhvr>
                                      <p:tavLst>
                                        <p:tav tm="0">
                                          <p:val>
                                            <p:fltVal val="0"/>
                                          </p:val>
                                        </p:tav>
                                        <p:tav tm="100000">
                                          <p:val>
                                            <p:strVal val="#ppt_w"/>
                                          </p:val>
                                        </p:tav>
                                      </p:tavLst>
                                    </p:anim>
                                    <p:anim calcmode="lin" valueType="num">
                                      <p:cBhvr>
                                        <p:cTn id="71" dur="500" fill="hold"/>
                                        <p:tgtEl>
                                          <p:spTgt spid="15"/>
                                        </p:tgtEl>
                                        <p:attrNameLst>
                                          <p:attrName>ppt_h</p:attrName>
                                        </p:attrNameLst>
                                      </p:cBhvr>
                                      <p:tavLst>
                                        <p:tav tm="0">
                                          <p:val>
                                            <p:fltVal val="0"/>
                                          </p:val>
                                        </p:tav>
                                        <p:tav tm="100000">
                                          <p:val>
                                            <p:strVal val="#ppt_h"/>
                                          </p:val>
                                        </p:tav>
                                      </p:tavLst>
                                    </p:anim>
                                    <p:animEffect transition="in" filter="fade">
                                      <p:cBhvr>
                                        <p:cTn id="72" dur="500"/>
                                        <p:tgtEl>
                                          <p:spTgt spid="15"/>
                                        </p:tgtEl>
                                      </p:cBhvr>
                                    </p:animEffect>
                                  </p:childTnLst>
                                </p:cTn>
                              </p:par>
                            </p:childTnLst>
                          </p:cTn>
                        </p:par>
                        <p:par>
                          <p:cTn id="73" fill="hold">
                            <p:stCondLst>
                              <p:cond delay="3500"/>
                            </p:stCondLst>
                            <p:childTnLst>
                              <p:par>
                                <p:cTn id="74" presetID="53" presetClass="entr" presetSubtype="16" fill="hold" grpId="0" nodeType="afterEffect">
                                  <p:stCondLst>
                                    <p:cond delay="0"/>
                                  </p:stCondLst>
                                  <p:childTnLst>
                                    <p:set>
                                      <p:cBhvr>
                                        <p:cTn id="75" dur="1" fill="hold">
                                          <p:stCondLst>
                                            <p:cond delay="0"/>
                                          </p:stCondLst>
                                        </p:cTn>
                                        <p:tgtEl>
                                          <p:spTgt spid="22"/>
                                        </p:tgtEl>
                                        <p:attrNameLst>
                                          <p:attrName>style.visibility</p:attrName>
                                        </p:attrNameLst>
                                      </p:cBhvr>
                                      <p:to>
                                        <p:strVal val="visible"/>
                                      </p:to>
                                    </p:set>
                                    <p:anim calcmode="lin" valueType="num">
                                      <p:cBhvr>
                                        <p:cTn id="76" dur="500" fill="hold"/>
                                        <p:tgtEl>
                                          <p:spTgt spid="22"/>
                                        </p:tgtEl>
                                        <p:attrNameLst>
                                          <p:attrName>ppt_w</p:attrName>
                                        </p:attrNameLst>
                                      </p:cBhvr>
                                      <p:tavLst>
                                        <p:tav tm="0">
                                          <p:val>
                                            <p:fltVal val="0"/>
                                          </p:val>
                                        </p:tav>
                                        <p:tav tm="100000">
                                          <p:val>
                                            <p:strVal val="#ppt_w"/>
                                          </p:val>
                                        </p:tav>
                                      </p:tavLst>
                                    </p:anim>
                                    <p:anim calcmode="lin" valueType="num">
                                      <p:cBhvr>
                                        <p:cTn id="77" dur="500" fill="hold"/>
                                        <p:tgtEl>
                                          <p:spTgt spid="22"/>
                                        </p:tgtEl>
                                        <p:attrNameLst>
                                          <p:attrName>ppt_h</p:attrName>
                                        </p:attrNameLst>
                                      </p:cBhvr>
                                      <p:tavLst>
                                        <p:tav tm="0">
                                          <p:val>
                                            <p:fltVal val="0"/>
                                          </p:val>
                                        </p:tav>
                                        <p:tav tm="100000">
                                          <p:val>
                                            <p:strVal val="#ppt_h"/>
                                          </p:val>
                                        </p:tav>
                                      </p:tavLst>
                                    </p:anim>
                                    <p:animEffect transition="in" filter="fade">
                                      <p:cBhvr>
                                        <p:cTn id="78" dur="500"/>
                                        <p:tgtEl>
                                          <p:spTgt spid="22"/>
                                        </p:tgtEl>
                                      </p:cBhvr>
                                    </p:animEffect>
                                  </p:childTnLst>
                                </p:cTn>
                              </p:par>
                            </p:childTnLst>
                          </p:cTn>
                        </p:par>
                        <p:par>
                          <p:cTn id="79" fill="hold">
                            <p:stCondLst>
                              <p:cond delay="4000"/>
                            </p:stCondLst>
                            <p:childTnLst>
                              <p:par>
                                <p:cTn id="80" presetID="53" presetClass="entr" presetSubtype="16" fill="hold" nodeType="afterEffect">
                                  <p:stCondLst>
                                    <p:cond delay="0"/>
                                  </p:stCondLst>
                                  <p:childTnLst>
                                    <p:set>
                                      <p:cBhvr>
                                        <p:cTn id="81" dur="1" fill="hold">
                                          <p:stCondLst>
                                            <p:cond delay="0"/>
                                          </p:stCondLst>
                                        </p:cTn>
                                        <p:tgtEl>
                                          <p:spTgt spid="9"/>
                                        </p:tgtEl>
                                        <p:attrNameLst>
                                          <p:attrName>style.visibility</p:attrName>
                                        </p:attrNameLst>
                                      </p:cBhvr>
                                      <p:to>
                                        <p:strVal val="visible"/>
                                      </p:to>
                                    </p:set>
                                    <p:anim calcmode="lin" valueType="num">
                                      <p:cBhvr>
                                        <p:cTn id="82" dur="500" fill="hold"/>
                                        <p:tgtEl>
                                          <p:spTgt spid="9"/>
                                        </p:tgtEl>
                                        <p:attrNameLst>
                                          <p:attrName>ppt_w</p:attrName>
                                        </p:attrNameLst>
                                      </p:cBhvr>
                                      <p:tavLst>
                                        <p:tav tm="0">
                                          <p:val>
                                            <p:fltVal val="0"/>
                                          </p:val>
                                        </p:tav>
                                        <p:tav tm="100000">
                                          <p:val>
                                            <p:strVal val="#ppt_w"/>
                                          </p:val>
                                        </p:tav>
                                      </p:tavLst>
                                    </p:anim>
                                    <p:anim calcmode="lin" valueType="num">
                                      <p:cBhvr>
                                        <p:cTn id="83" dur="500" fill="hold"/>
                                        <p:tgtEl>
                                          <p:spTgt spid="9"/>
                                        </p:tgtEl>
                                        <p:attrNameLst>
                                          <p:attrName>ppt_h</p:attrName>
                                        </p:attrNameLst>
                                      </p:cBhvr>
                                      <p:tavLst>
                                        <p:tav tm="0">
                                          <p:val>
                                            <p:fltVal val="0"/>
                                          </p:val>
                                        </p:tav>
                                        <p:tav tm="100000">
                                          <p:val>
                                            <p:strVal val="#ppt_h"/>
                                          </p:val>
                                        </p:tav>
                                      </p:tavLst>
                                    </p:anim>
                                    <p:animEffect transition="in" filter="fade">
                                      <p:cBhvr>
                                        <p:cTn id="8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5" grpId="0" animBg="1"/>
      <p:bldP spid="6" grpId="0" animBg="1"/>
      <p:bldP spid="7" grpId="0" animBg="1"/>
      <p:bldP spid="8" grpId="0" animBg="1"/>
      <p:bldP spid="21" grpId="0"/>
      <p:bldP spid="22" grpId="0"/>
      <p:bldP spid="23" grpId="0"/>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3" name="组合 2"/>
          <p:cNvGrpSpPr/>
          <p:nvPr/>
        </p:nvGrpSpPr>
        <p:grpSpPr>
          <a:xfrm>
            <a:off x="1218791" y="1947391"/>
            <a:ext cx="6961374" cy="1799366"/>
            <a:chOff x="1260022" y="2163164"/>
            <a:chExt cx="6960165" cy="1748634"/>
          </a:xfrm>
          <a:noFill/>
          <a:effectLst>
            <a:outerShdw blurRad="76200" dist="38100" dir="5400000" algn="t" rotWithShape="0">
              <a:prstClr val="black">
                <a:alpha val="28000"/>
              </a:prstClr>
            </a:outerShdw>
          </a:effectLst>
        </p:grpSpPr>
        <p:sp>
          <p:nvSpPr>
            <p:cNvPr id="5"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Roboto" pitchFamily="2" charset="0"/>
                <a:ea typeface="Roboto" pitchFamily="2" charset="0"/>
              </a:endParaRPr>
            </a:p>
          </p:txBody>
        </p:sp>
        <p:sp>
          <p:nvSpPr>
            <p:cNvPr id="6"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Roboto" pitchFamily="2" charset="0"/>
                <a:ea typeface="Roboto" pitchFamily="2" charset="0"/>
              </a:endParaRPr>
            </a:p>
          </p:txBody>
        </p:sp>
        <p:sp>
          <p:nvSpPr>
            <p:cNvPr id="7"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Roboto" pitchFamily="2" charset="0"/>
                <a:ea typeface="Roboto" pitchFamily="2" charset="0"/>
              </a:endParaRPr>
            </a:p>
          </p:txBody>
        </p:sp>
        <p:sp>
          <p:nvSpPr>
            <p:cNvPr id="8"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Roboto" pitchFamily="2" charset="0"/>
                <a:ea typeface="Roboto" pitchFamily="2" charset="0"/>
              </a:endParaRPr>
            </a:p>
          </p:txBody>
        </p:sp>
      </p:grpSp>
      <p:grpSp>
        <p:nvGrpSpPr>
          <p:cNvPr id="9" name="组合 8"/>
          <p:cNvGrpSpPr/>
          <p:nvPr/>
        </p:nvGrpSpPr>
        <p:grpSpPr>
          <a:xfrm>
            <a:off x="1266938" y="1347361"/>
            <a:ext cx="1669828" cy="819528"/>
            <a:chOff x="6084168" y="1274556"/>
            <a:chExt cx="1669538" cy="796423"/>
          </a:xfrm>
        </p:grpSpPr>
        <p:sp>
          <p:nvSpPr>
            <p:cNvPr id="10" name="TextBox 9"/>
            <p:cNvSpPr txBox="1"/>
            <p:nvPr/>
          </p:nvSpPr>
          <p:spPr>
            <a:xfrm>
              <a:off x="6084168" y="1514664"/>
              <a:ext cx="1669538" cy="556315"/>
            </a:xfrm>
            <a:prstGeom prst="rect">
              <a:avLst/>
            </a:prstGeom>
            <a:noFill/>
          </p:spPr>
          <p:txBody>
            <a:bodyPr wrap="square" lIns="91431" tIns="45715" rIns="91431" bIns="45715" rtlCol="0">
              <a:spAutoFit/>
            </a:bodyPr>
            <a:lstStyle/>
            <a:p>
              <a:pPr>
                <a:lnSpc>
                  <a:spcPct val="13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p>
          </p:txBody>
        </p:sp>
        <p:sp>
          <p:nvSpPr>
            <p:cNvPr id="11" name="TextBox 10"/>
            <p:cNvSpPr txBox="1"/>
            <p:nvPr/>
          </p:nvSpPr>
          <p:spPr>
            <a:xfrm>
              <a:off x="6532344" y="1274556"/>
              <a:ext cx="1008112" cy="276999"/>
            </a:xfrm>
            <a:prstGeom prst="rect">
              <a:avLst/>
            </a:prstGeom>
            <a:noFill/>
          </p:spPr>
          <p:txBody>
            <a:bodyPr wrap="square" lIns="91431" tIns="0" rIns="91431" bIns="0" rtlCol="0" anchor="t">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nvGrpSpPr>
          <p:cNvPr id="12" name="组合 11"/>
          <p:cNvGrpSpPr/>
          <p:nvPr/>
        </p:nvGrpSpPr>
        <p:grpSpPr>
          <a:xfrm>
            <a:off x="3015321" y="3732749"/>
            <a:ext cx="1669828" cy="819528"/>
            <a:chOff x="6084168" y="1274556"/>
            <a:chExt cx="1669538" cy="796423"/>
          </a:xfrm>
        </p:grpSpPr>
        <p:sp>
          <p:nvSpPr>
            <p:cNvPr id="13" name="TextBox 12"/>
            <p:cNvSpPr txBox="1"/>
            <p:nvPr/>
          </p:nvSpPr>
          <p:spPr>
            <a:xfrm>
              <a:off x="6084168" y="1514664"/>
              <a:ext cx="1669538" cy="556315"/>
            </a:xfrm>
            <a:prstGeom prst="rect">
              <a:avLst/>
            </a:prstGeom>
            <a:noFill/>
          </p:spPr>
          <p:txBody>
            <a:bodyPr wrap="square" lIns="91431" tIns="45715" rIns="91431" bIns="45715" rtlCol="0">
              <a:spAutoFit/>
            </a:bodyPr>
            <a:lstStyle/>
            <a:p>
              <a:pPr>
                <a:lnSpc>
                  <a:spcPct val="13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p>
          </p:txBody>
        </p:sp>
        <p:sp>
          <p:nvSpPr>
            <p:cNvPr id="14" name="TextBox 13"/>
            <p:cNvSpPr txBox="1"/>
            <p:nvPr/>
          </p:nvSpPr>
          <p:spPr>
            <a:xfrm>
              <a:off x="6532344" y="1274556"/>
              <a:ext cx="1008112" cy="276999"/>
            </a:xfrm>
            <a:prstGeom prst="rect">
              <a:avLst/>
            </a:prstGeom>
            <a:noFill/>
          </p:spPr>
          <p:txBody>
            <a:bodyPr wrap="square" lIns="91431" tIns="0" rIns="91431" bIns="0" rtlCol="0" anchor="t">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nvGrpSpPr>
          <p:cNvPr id="15" name="组合 14"/>
          <p:cNvGrpSpPr/>
          <p:nvPr/>
        </p:nvGrpSpPr>
        <p:grpSpPr>
          <a:xfrm>
            <a:off x="4699476" y="1347361"/>
            <a:ext cx="1669828" cy="819528"/>
            <a:chOff x="6084168" y="1274556"/>
            <a:chExt cx="1669538" cy="796423"/>
          </a:xfrm>
        </p:grpSpPr>
        <p:sp>
          <p:nvSpPr>
            <p:cNvPr id="16" name="TextBox 15"/>
            <p:cNvSpPr txBox="1"/>
            <p:nvPr/>
          </p:nvSpPr>
          <p:spPr>
            <a:xfrm>
              <a:off x="6084168" y="1514664"/>
              <a:ext cx="1669538" cy="556315"/>
            </a:xfrm>
            <a:prstGeom prst="rect">
              <a:avLst/>
            </a:prstGeom>
            <a:noFill/>
          </p:spPr>
          <p:txBody>
            <a:bodyPr wrap="square" lIns="91431" tIns="45715" rIns="91431" bIns="45715" rtlCol="0">
              <a:spAutoFit/>
            </a:bodyPr>
            <a:lstStyle/>
            <a:p>
              <a:pPr>
                <a:lnSpc>
                  <a:spcPct val="13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p>
          </p:txBody>
        </p:sp>
        <p:sp>
          <p:nvSpPr>
            <p:cNvPr id="17" name="TextBox 16"/>
            <p:cNvSpPr txBox="1"/>
            <p:nvPr/>
          </p:nvSpPr>
          <p:spPr>
            <a:xfrm>
              <a:off x="6532344" y="1274556"/>
              <a:ext cx="1008112" cy="276999"/>
            </a:xfrm>
            <a:prstGeom prst="rect">
              <a:avLst/>
            </a:prstGeom>
            <a:noFill/>
          </p:spPr>
          <p:txBody>
            <a:bodyPr wrap="square" lIns="91431" tIns="0" rIns="91431" bIns="0" rtlCol="0" anchor="t">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nvGrpSpPr>
          <p:cNvPr id="18" name="组合 17"/>
          <p:cNvGrpSpPr/>
          <p:nvPr/>
        </p:nvGrpSpPr>
        <p:grpSpPr>
          <a:xfrm>
            <a:off x="6513185" y="3732750"/>
            <a:ext cx="1669828" cy="819528"/>
            <a:chOff x="6084168" y="1274556"/>
            <a:chExt cx="1669538" cy="796422"/>
          </a:xfrm>
        </p:grpSpPr>
        <p:sp>
          <p:nvSpPr>
            <p:cNvPr id="19" name="TextBox 18"/>
            <p:cNvSpPr txBox="1"/>
            <p:nvPr/>
          </p:nvSpPr>
          <p:spPr>
            <a:xfrm>
              <a:off x="6084168" y="1514664"/>
              <a:ext cx="1669538" cy="556314"/>
            </a:xfrm>
            <a:prstGeom prst="rect">
              <a:avLst/>
            </a:prstGeom>
            <a:noFill/>
          </p:spPr>
          <p:txBody>
            <a:bodyPr wrap="square" lIns="91431" tIns="45715" rIns="91431" bIns="45715" rtlCol="0">
              <a:spAutoFit/>
            </a:bodyPr>
            <a:lstStyle/>
            <a:p>
              <a:pPr>
                <a:lnSpc>
                  <a:spcPct val="13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p>
          </p:txBody>
        </p:sp>
        <p:sp>
          <p:nvSpPr>
            <p:cNvPr id="20" name="TextBox 19"/>
            <p:cNvSpPr txBox="1"/>
            <p:nvPr/>
          </p:nvSpPr>
          <p:spPr>
            <a:xfrm>
              <a:off x="6532344" y="1274556"/>
              <a:ext cx="1008112" cy="276999"/>
            </a:xfrm>
            <a:prstGeom prst="rect">
              <a:avLst/>
            </a:prstGeom>
            <a:noFill/>
          </p:spPr>
          <p:txBody>
            <a:bodyPr wrap="square" lIns="91431" tIns="0" rIns="91431" bIns="0" rtlCol="0" anchor="t">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nvGrpSpPr>
          <p:cNvPr id="21" name="组合 20"/>
          <p:cNvGrpSpPr/>
          <p:nvPr/>
        </p:nvGrpSpPr>
        <p:grpSpPr>
          <a:xfrm>
            <a:off x="1516672" y="2248189"/>
            <a:ext cx="1206806" cy="1206613"/>
            <a:chOff x="2201071" y="3406041"/>
            <a:chExt cx="1805286" cy="1805938"/>
          </a:xfrm>
        </p:grpSpPr>
        <p:grpSp>
          <p:nvGrpSpPr>
            <p:cNvPr id="22" name="组合 21"/>
            <p:cNvGrpSpPr/>
            <p:nvPr/>
          </p:nvGrpSpPr>
          <p:grpSpPr>
            <a:xfrm>
              <a:off x="2201071" y="3406041"/>
              <a:ext cx="1805286" cy="1805938"/>
              <a:chOff x="4345444" y="2542859"/>
              <a:chExt cx="1810550" cy="1811205"/>
            </a:xfrm>
          </p:grpSpPr>
          <p:grpSp>
            <p:nvGrpSpPr>
              <p:cNvPr id="24" name="组合 2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6" name="同心圆 2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椭圆 2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椭圆 24"/>
              <p:cNvSpPr/>
              <p:nvPr/>
            </p:nvSpPr>
            <p:spPr>
              <a:xfrm>
                <a:off x="4565570" y="2763062"/>
                <a:ext cx="1370298" cy="137079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TextBox 22"/>
            <p:cNvSpPr txBox="1"/>
            <p:nvPr/>
          </p:nvSpPr>
          <p:spPr>
            <a:xfrm>
              <a:off x="2694008" y="3876616"/>
              <a:ext cx="1023615" cy="967364"/>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内容</a:t>
              </a:r>
            </a:p>
          </p:txBody>
        </p:sp>
      </p:grpSp>
      <p:grpSp>
        <p:nvGrpSpPr>
          <p:cNvPr id="28" name="组合 27"/>
          <p:cNvGrpSpPr/>
          <p:nvPr/>
        </p:nvGrpSpPr>
        <p:grpSpPr>
          <a:xfrm>
            <a:off x="4980217" y="2248189"/>
            <a:ext cx="1206806" cy="1206613"/>
            <a:chOff x="7382260" y="3406041"/>
            <a:chExt cx="1805286" cy="1805938"/>
          </a:xfrm>
        </p:grpSpPr>
        <p:grpSp>
          <p:nvGrpSpPr>
            <p:cNvPr id="29" name="组合 28"/>
            <p:cNvGrpSpPr/>
            <p:nvPr/>
          </p:nvGrpSpPr>
          <p:grpSpPr>
            <a:xfrm>
              <a:off x="7382260" y="3406041"/>
              <a:ext cx="1805286" cy="1805938"/>
              <a:chOff x="4345444" y="2542859"/>
              <a:chExt cx="1810550" cy="1811205"/>
            </a:xfrm>
          </p:grpSpPr>
          <p:grpSp>
            <p:nvGrpSpPr>
              <p:cNvPr id="31" name="组合 3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3" name="同心圆 3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椭圆 3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椭圆 31"/>
              <p:cNvSpPr/>
              <p:nvPr/>
            </p:nvSpPr>
            <p:spPr>
              <a:xfrm>
                <a:off x="4565570" y="2763062"/>
                <a:ext cx="1370298" cy="137079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TextBox 29"/>
            <p:cNvSpPr txBox="1"/>
            <p:nvPr/>
          </p:nvSpPr>
          <p:spPr>
            <a:xfrm>
              <a:off x="7875197" y="3876616"/>
              <a:ext cx="1023615" cy="967364"/>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内容</a:t>
              </a:r>
            </a:p>
          </p:txBody>
        </p:sp>
      </p:grpSp>
      <p:grpSp>
        <p:nvGrpSpPr>
          <p:cNvPr id="35" name="组合 34"/>
          <p:cNvGrpSpPr/>
          <p:nvPr/>
        </p:nvGrpSpPr>
        <p:grpSpPr>
          <a:xfrm>
            <a:off x="3261430" y="2248189"/>
            <a:ext cx="1206806" cy="1206613"/>
            <a:chOff x="4811090" y="3406041"/>
            <a:chExt cx="1805286" cy="1805938"/>
          </a:xfrm>
        </p:grpSpPr>
        <p:grpSp>
          <p:nvGrpSpPr>
            <p:cNvPr id="36" name="组合 35"/>
            <p:cNvGrpSpPr/>
            <p:nvPr/>
          </p:nvGrpSpPr>
          <p:grpSpPr>
            <a:xfrm>
              <a:off x="4811090" y="3406041"/>
              <a:ext cx="1805286" cy="1805938"/>
              <a:chOff x="4345444" y="2542859"/>
              <a:chExt cx="1810550" cy="1811205"/>
            </a:xfrm>
          </p:grpSpPr>
          <p:grpSp>
            <p:nvGrpSpPr>
              <p:cNvPr id="38" name="组合 3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0" name="同心圆 3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1" name="椭圆 4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椭圆 38"/>
              <p:cNvSpPr/>
              <p:nvPr/>
            </p:nvSpPr>
            <p:spPr>
              <a:xfrm>
                <a:off x="4565570" y="2763062"/>
                <a:ext cx="1370298" cy="137079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TextBox 36"/>
            <p:cNvSpPr txBox="1"/>
            <p:nvPr/>
          </p:nvSpPr>
          <p:spPr>
            <a:xfrm>
              <a:off x="5304027" y="3876616"/>
              <a:ext cx="1023615" cy="967364"/>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内容</a:t>
              </a:r>
            </a:p>
          </p:txBody>
        </p:sp>
      </p:grpSp>
      <p:grpSp>
        <p:nvGrpSpPr>
          <p:cNvPr id="42" name="组合 41"/>
          <p:cNvGrpSpPr/>
          <p:nvPr/>
        </p:nvGrpSpPr>
        <p:grpSpPr>
          <a:xfrm>
            <a:off x="6706590" y="2248189"/>
            <a:ext cx="1206806" cy="1206613"/>
            <a:chOff x="9964778" y="3406041"/>
            <a:chExt cx="1805286" cy="1805938"/>
          </a:xfrm>
        </p:grpSpPr>
        <p:grpSp>
          <p:nvGrpSpPr>
            <p:cNvPr id="43" name="组合 42"/>
            <p:cNvGrpSpPr/>
            <p:nvPr/>
          </p:nvGrpSpPr>
          <p:grpSpPr>
            <a:xfrm>
              <a:off x="9964778" y="3406041"/>
              <a:ext cx="1805286" cy="1805938"/>
              <a:chOff x="4345444" y="2542859"/>
              <a:chExt cx="1810550" cy="1811205"/>
            </a:xfrm>
          </p:grpSpPr>
          <p:grpSp>
            <p:nvGrpSpPr>
              <p:cNvPr id="45" name="组合 4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7" name="同心圆 4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8" name="椭圆 4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椭圆 45"/>
              <p:cNvSpPr/>
              <p:nvPr/>
            </p:nvSpPr>
            <p:spPr>
              <a:xfrm>
                <a:off x="4565570" y="2763062"/>
                <a:ext cx="1370298" cy="137079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TextBox 43"/>
            <p:cNvSpPr txBox="1"/>
            <p:nvPr/>
          </p:nvSpPr>
          <p:spPr>
            <a:xfrm>
              <a:off x="10457715" y="3876616"/>
              <a:ext cx="1023615" cy="967364"/>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内容</a:t>
              </a:r>
            </a:p>
          </p:txBody>
        </p:sp>
      </p:grpSp>
    </p:spTree>
  </p:cSld>
  <p:clrMapOvr>
    <a:masterClrMapping/>
  </p:clrMapOvr>
  <p:transition spd="slow" advTm="0">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1000"/>
                                            <p:tgtEl>
                                              <p:spTgt spid="3"/>
                                            </p:tgtEl>
                                          </p:cBhvr>
                                        </p:animEffect>
                                      </p:childTnLst>
                                    </p:cTn>
                                  </p:par>
                                </p:childTnLst>
                              </p:cTn>
                            </p:par>
                            <p:par>
                              <p:cTn id="12" fill="hold">
                                <p:stCondLst>
                                  <p:cond delay="1500"/>
                                </p:stCondLst>
                                <p:childTnLst>
                                  <p:par>
                                    <p:cTn id="13" presetID="2" presetClass="entr" presetSubtype="12" accel="58000" fill="hold" nodeType="afterEffect" p14:presetBounceEnd="58000">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14:bounceEnd="58000">
                                          <p:cBhvr additive="base">
                                            <p:cTn id="15" dur="2000" fill="hold"/>
                                            <p:tgtEl>
                                              <p:spTgt spid="21"/>
                                            </p:tgtEl>
                                            <p:attrNameLst>
                                              <p:attrName>ppt_x</p:attrName>
                                            </p:attrNameLst>
                                          </p:cBhvr>
                                          <p:tavLst>
                                            <p:tav tm="0">
                                              <p:val>
                                                <p:strVal val="0-#ppt_w/2"/>
                                              </p:val>
                                            </p:tav>
                                            <p:tav tm="100000">
                                              <p:val>
                                                <p:strVal val="#ppt_x"/>
                                              </p:val>
                                            </p:tav>
                                          </p:tavLst>
                                        </p:anim>
                                        <p:anim calcmode="lin" valueType="num" p14:bounceEnd="58000">
                                          <p:cBhvr additive="base">
                                            <p:cTn id="16" dur="2000" fill="hold"/>
                                            <p:tgtEl>
                                              <p:spTgt spid="21"/>
                                            </p:tgtEl>
                                            <p:attrNameLst>
                                              <p:attrName>ppt_y</p:attrName>
                                            </p:attrNameLst>
                                          </p:cBhvr>
                                          <p:tavLst>
                                            <p:tav tm="0">
                                              <p:val>
                                                <p:strVal val="1+#ppt_h/2"/>
                                              </p:val>
                                            </p:tav>
                                            <p:tav tm="100000">
                                              <p:val>
                                                <p:strVal val="#ppt_y"/>
                                              </p:val>
                                            </p:tav>
                                          </p:tavLst>
                                        </p:anim>
                                      </p:childTnLst>
                                    </p:cTn>
                                  </p:par>
                                  <p:par>
                                    <p:cTn id="17" presetID="2" presetClass="entr" presetSubtype="3" accel="58000" fill="hold" nodeType="withEffect" p14:presetBounceEnd="58000">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14:bounceEnd="58000">
                                          <p:cBhvr additive="base">
                                            <p:cTn id="19" dur="2000" fill="hold"/>
                                            <p:tgtEl>
                                              <p:spTgt spid="35"/>
                                            </p:tgtEl>
                                            <p:attrNameLst>
                                              <p:attrName>ppt_x</p:attrName>
                                            </p:attrNameLst>
                                          </p:cBhvr>
                                          <p:tavLst>
                                            <p:tav tm="0">
                                              <p:val>
                                                <p:strVal val="1+#ppt_w/2"/>
                                              </p:val>
                                            </p:tav>
                                            <p:tav tm="100000">
                                              <p:val>
                                                <p:strVal val="#ppt_x"/>
                                              </p:val>
                                            </p:tav>
                                          </p:tavLst>
                                        </p:anim>
                                        <p:anim calcmode="lin" valueType="num" p14:bounceEnd="58000">
                                          <p:cBhvr additive="base">
                                            <p:cTn id="20" dur="2000" fill="hold"/>
                                            <p:tgtEl>
                                              <p:spTgt spid="35"/>
                                            </p:tgtEl>
                                            <p:attrNameLst>
                                              <p:attrName>ppt_y</p:attrName>
                                            </p:attrNameLst>
                                          </p:cBhvr>
                                          <p:tavLst>
                                            <p:tav tm="0">
                                              <p:val>
                                                <p:strVal val="0-#ppt_h/2"/>
                                              </p:val>
                                            </p:tav>
                                            <p:tav tm="100000">
                                              <p:val>
                                                <p:strVal val="#ppt_y"/>
                                              </p:val>
                                            </p:tav>
                                          </p:tavLst>
                                        </p:anim>
                                      </p:childTnLst>
                                    </p:cTn>
                                  </p:par>
                                  <p:par>
                                    <p:cTn id="21" presetID="2" presetClass="entr" presetSubtype="12" accel="58000" fill="hold" nodeType="withEffect" p14:presetBounceEnd="58000">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14:bounceEnd="58000">
                                          <p:cBhvr additive="base">
                                            <p:cTn id="23" dur="2000" fill="hold"/>
                                            <p:tgtEl>
                                              <p:spTgt spid="28"/>
                                            </p:tgtEl>
                                            <p:attrNameLst>
                                              <p:attrName>ppt_x</p:attrName>
                                            </p:attrNameLst>
                                          </p:cBhvr>
                                          <p:tavLst>
                                            <p:tav tm="0">
                                              <p:val>
                                                <p:strVal val="0-#ppt_w/2"/>
                                              </p:val>
                                            </p:tav>
                                            <p:tav tm="100000">
                                              <p:val>
                                                <p:strVal val="#ppt_x"/>
                                              </p:val>
                                            </p:tav>
                                          </p:tavLst>
                                        </p:anim>
                                        <p:anim calcmode="lin" valueType="num" p14:bounceEnd="58000">
                                          <p:cBhvr additive="base">
                                            <p:cTn id="24" dur="2000" fill="hold"/>
                                            <p:tgtEl>
                                              <p:spTgt spid="28"/>
                                            </p:tgtEl>
                                            <p:attrNameLst>
                                              <p:attrName>ppt_y</p:attrName>
                                            </p:attrNameLst>
                                          </p:cBhvr>
                                          <p:tavLst>
                                            <p:tav tm="0">
                                              <p:val>
                                                <p:strVal val="1+#ppt_h/2"/>
                                              </p:val>
                                            </p:tav>
                                            <p:tav tm="100000">
                                              <p:val>
                                                <p:strVal val="#ppt_y"/>
                                              </p:val>
                                            </p:tav>
                                          </p:tavLst>
                                        </p:anim>
                                      </p:childTnLst>
                                    </p:cTn>
                                  </p:par>
                                  <p:par>
                                    <p:cTn id="25" presetID="2" presetClass="entr" presetSubtype="3" accel="58000" fill="hold" nodeType="withEffect" p14:presetBounceEnd="58000">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14:bounceEnd="58000">
                                          <p:cBhvr additive="base">
                                            <p:cTn id="27" dur="2000" fill="hold"/>
                                            <p:tgtEl>
                                              <p:spTgt spid="42"/>
                                            </p:tgtEl>
                                            <p:attrNameLst>
                                              <p:attrName>ppt_x</p:attrName>
                                            </p:attrNameLst>
                                          </p:cBhvr>
                                          <p:tavLst>
                                            <p:tav tm="0">
                                              <p:val>
                                                <p:strVal val="1+#ppt_w/2"/>
                                              </p:val>
                                            </p:tav>
                                            <p:tav tm="100000">
                                              <p:val>
                                                <p:strVal val="#ppt_x"/>
                                              </p:val>
                                            </p:tav>
                                          </p:tavLst>
                                        </p:anim>
                                        <p:anim calcmode="lin" valueType="num" p14:bounceEnd="58000">
                                          <p:cBhvr additive="base">
                                            <p:cTn id="28" dur="2000" fill="hold"/>
                                            <p:tgtEl>
                                              <p:spTgt spid="42"/>
                                            </p:tgtEl>
                                            <p:attrNameLst>
                                              <p:attrName>ppt_y</p:attrName>
                                            </p:attrNameLst>
                                          </p:cBhvr>
                                          <p:tavLst>
                                            <p:tav tm="0">
                                              <p:val>
                                                <p:strVal val="0-#ppt_h/2"/>
                                              </p:val>
                                            </p:tav>
                                            <p:tav tm="100000">
                                              <p:val>
                                                <p:strVal val="#ppt_y"/>
                                              </p:val>
                                            </p:tav>
                                          </p:tavLst>
                                        </p:anim>
                                      </p:childTnLst>
                                    </p:cTn>
                                  </p:par>
                                </p:childTnLst>
                              </p:cTn>
                            </p:par>
                            <p:par>
                              <p:cTn id="29" fill="hold">
                                <p:stCondLst>
                                  <p:cond delay="3500"/>
                                </p:stCondLst>
                                <p:childTnLst>
                                  <p:par>
                                    <p:cTn id="30" presetID="42" presetClass="entr" presetSubtype="0"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anim calcmode="lin" valueType="num">
                                          <p:cBhvr>
                                            <p:cTn id="48" dur="1000" fill="hold"/>
                                            <p:tgtEl>
                                              <p:spTgt spid="18"/>
                                            </p:tgtEl>
                                            <p:attrNameLst>
                                              <p:attrName>ppt_x</p:attrName>
                                            </p:attrNameLst>
                                          </p:cBhvr>
                                          <p:tavLst>
                                            <p:tav tm="0">
                                              <p:val>
                                                <p:strVal val="#ppt_x"/>
                                              </p:val>
                                            </p:tav>
                                            <p:tav tm="100000">
                                              <p:val>
                                                <p:strVal val="#ppt_x"/>
                                              </p:val>
                                            </p:tav>
                                          </p:tavLst>
                                        </p:anim>
                                        <p:anim calcmode="lin" valueType="num">
                                          <p:cBhvr>
                                            <p:cTn id="4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1000"/>
                                            <p:tgtEl>
                                              <p:spTgt spid="3"/>
                                            </p:tgtEl>
                                          </p:cBhvr>
                                        </p:animEffect>
                                      </p:childTnLst>
                                    </p:cTn>
                                  </p:par>
                                </p:childTnLst>
                              </p:cTn>
                            </p:par>
                            <p:par>
                              <p:cTn id="12" fill="hold">
                                <p:stCondLst>
                                  <p:cond delay="1500"/>
                                </p:stCondLst>
                                <p:childTnLst>
                                  <p:par>
                                    <p:cTn id="13" presetID="2" presetClass="entr" presetSubtype="12" accel="5800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2000" fill="hold"/>
                                            <p:tgtEl>
                                              <p:spTgt spid="21"/>
                                            </p:tgtEl>
                                            <p:attrNameLst>
                                              <p:attrName>ppt_x</p:attrName>
                                            </p:attrNameLst>
                                          </p:cBhvr>
                                          <p:tavLst>
                                            <p:tav tm="0">
                                              <p:val>
                                                <p:strVal val="0-#ppt_w/2"/>
                                              </p:val>
                                            </p:tav>
                                            <p:tav tm="100000">
                                              <p:val>
                                                <p:strVal val="#ppt_x"/>
                                              </p:val>
                                            </p:tav>
                                          </p:tavLst>
                                        </p:anim>
                                        <p:anim calcmode="lin" valueType="num">
                                          <p:cBhvr additive="base">
                                            <p:cTn id="16" dur="2000" fill="hold"/>
                                            <p:tgtEl>
                                              <p:spTgt spid="21"/>
                                            </p:tgtEl>
                                            <p:attrNameLst>
                                              <p:attrName>ppt_y</p:attrName>
                                            </p:attrNameLst>
                                          </p:cBhvr>
                                          <p:tavLst>
                                            <p:tav tm="0">
                                              <p:val>
                                                <p:strVal val="1+#ppt_h/2"/>
                                              </p:val>
                                            </p:tav>
                                            <p:tav tm="100000">
                                              <p:val>
                                                <p:strVal val="#ppt_y"/>
                                              </p:val>
                                            </p:tav>
                                          </p:tavLst>
                                        </p:anim>
                                      </p:childTnLst>
                                    </p:cTn>
                                  </p:par>
                                  <p:par>
                                    <p:cTn id="17" presetID="2" presetClass="entr" presetSubtype="3" accel="58000"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2000" fill="hold"/>
                                            <p:tgtEl>
                                              <p:spTgt spid="35"/>
                                            </p:tgtEl>
                                            <p:attrNameLst>
                                              <p:attrName>ppt_x</p:attrName>
                                            </p:attrNameLst>
                                          </p:cBhvr>
                                          <p:tavLst>
                                            <p:tav tm="0">
                                              <p:val>
                                                <p:strVal val="1+#ppt_w/2"/>
                                              </p:val>
                                            </p:tav>
                                            <p:tav tm="100000">
                                              <p:val>
                                                <p:strVal val="#ppt_x"/>
                                              </p:val>
                                            </p:tav>
                                          </p:tavLst>
                                        </p:anim>
                                        <p:anim calcmode="lin" valueType="num">
                                          <p:cBhvr additive="base">
                                            <p:cTn id="20" dur="2000" fill="hold"/>
                                            <p:tgtEl>
                                              <p:spTgt spid="35"/>
                                            </p:tgtEl>
                                            <p:attrNameLst>
                                              <p:attrName>ppt_y</p:attrName>
                                            </p:attrNameLst>
                                          </p:cBhvr>
                                          <p:tavLst>
                                            <p:tav tm="0">
                                              <p:val>
                                                <p:strVal val="0-#ppt_h/2"/>
                                              </p:val>
                                            </p:tav>
                                            <p:tav tm="100000">
                                              <p:val>
                                                <p:strVal val="#ppt_y"/>
                                              </p:val>
                                            </p:tav>
                                          </p:tavLst>
                                        </p:anim>
                                      </p:childTnLst>
                                    </p:cTn>
                                  </p:par>
                                  <p:par>
                                    <p:cTn id="21" presetID="2" presetClass="entr" presetSubtype="12" accel="58000"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2000" fill="hold"/>
                                            <p:tgtEl>
                                              <p:spTgt spid="28"/>
                                            </p:tgtEl>
                                            <p:attrNameLst>
                                              <p:attrName>ppt_x</p:attrName>
                                            </p:attrNameLst>
                                          </p:cBhvr>
                                          <p:tavLst>
                                            <p:tav tm="0">
                                              <p:val>
                                                <p:strVal val="0-#ppt_w/2"/>
                                              </p:val>
                                            </p:tav>
                                            <p:tav tm="100000">
                                              <p:val>
                                                <p:strVal val="#ppt_x"/>
                                              </p:val>
                                            </p:tav>
                                          </p:tavLst>
                                        </p:anim>
                                        <p:anim calcmode="lin" valueType="num">
                                          <p:cBhvr additive="base">
                                            <p:cTn id="24" dur="2000" fill="hold"/>
                                            <p:tgtEl>
                                              <p:spTgt spid="28"/>
                                            </p:tgtEl>
                                            <p:attrNameLst>
                                              <p:attrName>ppt_y</p:attrName>
                                            </p:attrNameLst>
                                          </p:cBhvr>
                                          <p:tavLst>
                                            <p:tav tm="0">
                                              <p:val>
                                                <p:strVal val="1+#ppt_h/2"/>
                                              </p:val>
                                            </p:tav>
                                            <p:tav tm="100000">
                                              <p:val>
                                                <p:strVal val="#ppt_y"/>
                                              </p:val>
                                            </p:tav>
                                          </p:tavLst>
                                        </p:anim>
                                      </p:childTnLst>
                                    </p:cTn>
                                  </p:par>
                                  <p:par>
                                    <p:cTn id="25" presetID="2" presetClass="entr" presetSubtype="3" accel="58000"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2000" fill="hold"/>
                                            <p:tgtEl>
                                              <p:spTgt spid="42"/>
                                            </p:tgtEl>
                                            <p:attrNameLst>
                                              <p:attrName>ppt_x</p:attrName>
                                            </p:attrNameLst>
                                          </p:cBhvr>
                                          <p:tavLst>
                                            <p:tav tm="0">
                                              <p:val>
                                                <p:strVal val="1+#ppt_w/2"/>
                                              </p:val>
                                            </p:tav>
                                            <p:tav tm="100000">
                                              <p:val>
                                                <p:strVal val="#ppt_x"/>
                                              </p:val>
                                            </p:tav>
                                          </p:tavLst>
                                        </p:anim>
                                        <p:anim calcmode="lin" valueType="num">
                                          <p:cBhvr additive="base">
                                            <p:cTn id="28" dur="2000" fill="hold"/>
                                            <p:tgtEl>
                                              <p:spTgt spid="42"/>
                                            </p:tgtEl>
                                            <p:attrNameLst>
                                              <p:attrName>ppt_y</p:attrName>
                                            </p:attrNameLst>
                                          </p:cBhvr>
                                          <p:tavLst>
                                            <p:tav tm="0">
                                              <p:val>
                                                <p:strVal val="0-#ppt_h/2"/>
                                              </p:val>
                                            </p:tav>
                                            <p:tav tm="100000">
                                              <p:val>
                                                <p:strVal val="#ppt_y"/>
                                              </p:val>
                                            </p:tav>
                                          </p:tavLst>
                                        </p:anim>
                                      </p:childTnLst>
                                    </p:cTn>
                                  </p:par>
                                </p:childTnLst>
                              </p:cTn>
                            </p:par>
                            <p:par>
                              <p:cTn id="29" fill="hold">
                                <p:stCondLst>
                                  <p:cond delay="3500"/>
                                </p:stCondLst>
                                <p:childTnLst>
                                  <p:par>
                                    <p:cTn id="30" presetID="42" presetClass="entr" presetSubtype="0"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anim calcmode="lin" valueType="num">
                                          <p:cBhvr>
                                            <p:cTn id="48" dur="1000" fill="hold"/>
                                            <p:tgtEl>
                                              <p:spTgt spid="18"/>
                                            </p:tgtEl>
                                            <p:attrNameLst>
                                              <p:attrName>ppt_x</p:attrName>
                                            </p:attrNameLst>
                                          </p:cBhvr>
                                          <p:tavLst>
                                            <p:tav tm="0">
                                              <p:val>
                                                <p:strVal val="#ppt_x"/>
                                              </p:val>
                                            </p:tav>
                                            <p:tav tm="100000">
                                              <p:val>
                                                <p:strVal val="#ppt_x"/>
                                              </p:val>
                                            </p:tav>
                                          </p:tavLst>
                                        </p:anim>
                                        <p:anim calcmode="lin" valueType="num">
                                          <p:cBhvr>
                                            <p:cTn id="4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3" name="组合 2"/>
          <p:cNvGrpSpPr/>
          <p:nvPr/>
        </p:nvGrpSpPr>
        <p:grpSpPr>
          <a:xfrm>
            <a:off x="3203294" y="1624339"/>
            <a:ext cx="2855128" cy="2397650"/>
            <a:chOff x="3203293" y="1406987"/>
            <a:chExt cx="2855128" cy="2397650"/>
          </a:xfrm>
        </p:grpSpPr>
        <p:pic>
          <p:nvPicPr>
            <p:cNvPr id="5" name="图片 4"/>
            <p:cNvPicPr>
              <a:picLocks noChangeAspect="1"/>
            </p:cNvPicPr>
            <p:nvPr/>
          </p:nvPicPr>
          <p:blipFill>
            <a:blip r:embed="rId3"/>
            <a:stretch>
              <a:fillRect/>
            </a:stretch>
          </p:blipFill>
          <p:spPr>
            <a:xfrm rot="21382685">
              <a:off x="4689601" y="2682885"/>
              <a:ext cx="1353429" cy="1120237"/>
            </a:xfrm>
            <a:prstGeom prst="rect">
              <a:avLst/>
            </a:prstGeom>
          </p:spPr>
        </p:pic>
        <p:pic>
          <p:nvPicPr>
            <p:cNvPr id="6" name="图片 5"/>
            <p:cNvPicPr>
              <a:picLocks noChangeAspect="1"/>
            </p:cNvPicPr>
            <p:nvPr/>
          </p:nvPicPr>
          <p:blipFill>
            <a:blip r:embed="rId4"/>
            <a:stretch>
              <a:fillRect/>
            </a:stretch>
          </p:blipFill>
          <p:spPr>
            <a:xfrm rot="21363014">
              <a:off x="3239226" y="2602097"/>
              <a:ext cx="1293989" cy="1202540"/>
            </a:xfrm>
            <a:prstGeom prst="rect">
              <a:avLst/>
            </a:prstGeom>
          </p:spPr>
        </p:pic>
        <p:pic>
          <p:nvPicPr>
            <p:cNvPr id="7" name="图片 6"/>
            <p:cNvPicPr>
              <a:picLocks noChangeAspect="1"/>
            </p:cNvPicPr>
            <p:nvPr/>
          </p:nvPicPr>
          <p:blipFill>
            <a:blip r:embed="rId5"/>
            <a:stretch>
              <a:fillRect/>
            </a:stretch>
          </p:blipFill>
          <p:spPr>
            <a:xfrm rot="21424356">
              <a:off x="4741571" y="1406987"/>
              <a:ext cx="1316850" cy="1175106"/>
            </a:xfrm>
            <a:prstGeom prst="rect">
              <a:avLst/>
            </a:prstGeom>
          </p:spPr>
        </p:pic>
        <p:pic>
          <p:nvPicPr>
            <p:cNvPr id="8" name="图片 7"/>
            <p:cNvPicPr>
              <a:picLocks noChangeAspect="1"/>
            </p:cNvPicPr>
            <p:nvPr/>
          </p:nvPicPr>
          <p:blipFill>
            <a:blip r:embed="rId6"/>
            <a:stretch>
              <a:fillRect/>
            </a:stretch>
          </p:blipFill>
          <p:spPr>
            <a:xfrm>
              <a:off x="3203293" y="1414897"/>
              <a:ext cx="1339712" cy="1138527"/>
            </a:xfrm>
            <a:prstGeom prst="rect">
              <a:avLst/>
            </a:prstGeom>
          </p:spPr>
        </p:pic>
      </p:grpSp>
      <p:grpSp>
        <p:nvGrpSpPr>
          <p:cNvPr id="9" name="组合 8"/>
          <p:cNvGrpSpPr/>
          <p:nvPr/>
        </p:nvGrpSpPr>
        <p:grpSpPr>
          <a:xfrm>
            <a:off x="2042438" y="3693071"/>
            <a:ext cx="2021563" cy="860674"/>
            <a:chOff x="2042437" y="3475718"/>
            <a:chExt cx="2021563" cy="860674"/>
          </a:xfrm>
        </p:grpSpPr>
        <p:sp>
          <p:nvSpPr>
            <p:cNvPr id="10" name="文本框 16"/>
            <p:cNvSpPr txBox="1"/>
            <p:nvPr/>
          </p:nvSpPr>
          <p:spPr>
            <a:xfrm>
              <a:off x="2042931" y="3475718"/>
              <a:ext cx="2021069" cy="253916"/>
            </a:xfrm>
            <a:prstGeom prst="rect">
              <a:avLst/>
            </a:prstGeom>
            <a:noFill/>
          </p:spPr>
          <p:txBody>
            <a:bodyPr wrap="square" lIns="68580" tIns="34290" rIns="68580" bIns="34290" rtlCol="0">
              <a:spAutoFit/>
            </a:bodyPr>
            <a:lstStyle/>
            <a:p>
              <a:r>
                <a:rPr lang="zh-CN" altLang="en-US" sz="1200" b="1" dirty="0">
                  <a:solidFill>
                    <a:srgbClr val="0070C0"/>
                  </a:solidFill>
                  <a:latin typeface="微软雅黑" panose="020B0503020204020204" pitchFamily="34" charset="-122"/>
                  <a:ea typeface="微软雅黑" panose="020B0503020204020204" pitchFamily="34" charset="-122"/>
                  <a:cs typeface="Arial Unicode MS" panose="020B0604020202020204" charset="-122"/>
                </a:rPr>
                <a:t>请在此输入段落名称</a:t>
              </a:r>
            </a:p>
          </p:txBody>
        </p:sp>
        <p:sp>
          <p:nvSpPr>
            <p:cNvPr id="11" name="矩形 10"/>
            <p:cNvSpPr/>
            <p:nvPr/>
          </p:nvSpPr>
          <p:spPr>
            <a:xfrm>
              <a:off x="2042437" y="3657745"/>
              <a:ext cx="1535294" cy="678647"/>
            </a:xfrm>
            <a:prstGeom prst="rect">
              <a:avLst/>
            </a:prstGeom>
          </p:spPr>
          <p:txBody>
            <a:bodyPr wrap="square" lIns="68580" tIns="34290" rIns="68580" bIns="34290">
              <a:spAutoFit/>
            </a:bodyPr>
            <a:lstStyle/>
            <a:p>
              <a:pPr>
                <a:lnSpc>
                  <a:spcPct val="12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请在此处添加本节说明文字请在此处添加本节说明文字</a:t>
              </a:r>
            </a:p>
          </p:txBody>
        </p:sp>
      </p:grpSp>
      <p:grpSp>
        <p:nvGrpSpPr>
          <p:cNvPr id="12" name="组合 11"/>
          <p:cNvGrpSpPr/>
          <p:nvPr/>
        </p:nvGrpSpPr>
        <p:grpSpPr>
          <a:xfrm>
            <a:off x="2044679" y="1521288"/>
            <a:ext cx="2021563" cy="860674"/>
            <a:chOff x="2044678" y="1303936"/>
            <a:chExt cx="2021563" cy="860674"/>
          </a:xfrm>
        </p:grpSpPr>
        <p:sp>
          <p:nvSpPr>
            <p:cNvPr id="13" name="文本框 18"/>
            <p:cNvSpPr txBox="1"/>
            <p:nvPr/>
          </p:nvSpPr>
          <p:spPr>
            <a:xfrm>
              <a:off x="2045172" y="1303936"/>
              <a:ext cx="2021069" cy="253916"/>
            </a:xfrm>
            <a:prstGeom prst="rect">
              <a:avLst/>
            </a:prstGeom>
            <a:noFill/>
          </p:spPr>
          <p:txBody>
            <a:bodyPr wrap="square" lIns="68580" tIns="34290" rIns="68580" bIns="34290" rtlCol="0">
              <a:spAutoFit/>
            </a:bodyPr>
            <a:lstStyle/>
            <a:p>
              <a:r>
                <a:rPr lang="zh-CN" altLang="en-US" sz="1200" b="1" dirty="0">
                  <a:solidFill>
                    <a:srgbClr val="0070C0"/>
                  </a:solidFill>
                  <a:latin typeface="微软雅黑" panose="020B0503020204020204" pitchFamily="34" charset="-122"/>
                  <a:ea typeface="微软雅黑" panose="020B0503020204020204" pitchFamily="34" charset="-122"/>
                  <a:cs typeface="Arial Unicode MS" panose="020B0604020202020204" charset="-122"/>
                </a:rPr>
                <a:t>请在此输入段落名称</a:t>
              </a:r>
            </a:p>
          </p:txBody>
        </p:sp>
        <p:sp>
          <p:nvSpPr>
            <p:cNvPr id="14" name="矩形 13"/>
            <p:cNvSpPr/>
            <p:nvPr/>
          </p:nvSpPr>
          <p:spPr>
            <a:xfrm>
              <a:off x="2044678" y="1485963"/>
              <a:ext cx="1535294" cy="678647"/>
            </a:xfrm>
            <a:prstGeom prst="rect">
              <a:avLst/>
            </a:prstGeom>
          </p:spPr>
          <p:txBody>
            <a:bodyPr wrap="square" lIns="68580" tIns="34290" rIns="68580" bIns="34290">
              <a:spAutoFit/>
            </a:bodyPr>
            <a:lstStyle/>
            <a:p>
              <a:pPr lvl="0">
                <a:lnSpc>
                  <a:spcPct val="12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请在此处添加本节说明文字请在此处添加本节说明文字</a:t>
              </a:r>
            </a:p>
          </p:txBody>
        </p:sp>
      </p:grpSp>
      <p:grpSp>
        <p:nvGrpSpPr>
          <p:cNvPr id="15" name="组合 14"/>
          <p:cNvGrpSpPr/>
          <p:nvPr/>
        </p:nvGrpSpPr>
        <p:grpSpPr>
          <a:xfrm>
            <a:off x="5502765" y="1276934"/>
            <a:ext cx="2021564" cy="860673"/>
            <a:chOff x="5502764" y="1059582"/>
            <a:chExt cx="2021564" cy="860673"/>
          </a:xfrm>
        </p:grpSpPr>
        <p:sp>
          <p:nvSpPr>
            <p:cNvPr id="16" name="文本框 20"/>
            <p:cNvSpPr txBox="1"/>
            <p:nvPr/>
          </p:nvSpPr>
          <p:spPr>
            <a:xfrm>
              <a:off x="5503259" y="1059582"/>
              <a:ext cx="2021069" cy="253916"/>
            </a:xfrm>
            <a:prstGeom prst="rect">
              <a:avLst/>
            </a:prstGeom>
            <a:noFill/>
          </p:spPr>
          <p:txBody>
            <a:bodyPr wrap="square" lIns="68580" tIns="34290" rIns="68580" bIns="34290" rtlCol="0">
              <a:spAutoFit/>
            </a:bodyPr>
            <a:lstStyle/>
            <a:p>
              <a:r>
                <a:rPr lang="zh-CN" altLang="en-US" sz="1200" b="1" dirty="0">
                  <a:solidFill>
                    <a:srgbClr val="0070C0"/>
                  </a:solidFill>
                  <a:latin typeface="微软雅黑" panose="020B0503020204020204" pitchFamily="34" charset="-122"/>
                  <a:ea typeface="微软雅黑" panose="020B0503020204020204" pitchFamily="34" charset="-122"/>
                  <a:cs typeface="Arial Unicode MS" panose="020B0604020202020204" charset="-122"/>
                </a:rPr>
                <a:t>请在此输入段落名称</a:t>
              </a:r>
            </a:p>
          </p:txBody>
        </p:sp>
        <p:sp>
          <p:nvSpPr>
            <p:cNvPr id="17" name="矩形 16"/>
            <p:cNvSpPr/>
            <p:nvPr/>
          </p:nvSpPr>
          <p:spPr>
            <a:xfrm>
              <a:off x="5502764" y="1241608"/>
              <a:ext cx="1486946" cy="678647"/>
            </a:xfrm>
            <a:prstGeom prst="rect">
              <a:avLst/>
            </a:prstGeom>
          </p:spPr>
          <p:txBody>
            <a:bodyPr wrap="square" lIns="68580" tIns="34290" rIns="68580" bIns="34290">
              <a:spAutoFit/>
            </a:bodyPr>
            <a:lstStyle/>
            <a:p>
              <a:pPr>
                <a:lnSpc>
                  <a:spcPct val="12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请在此处添加本节说明文字请在此处添加本节说明文字</a:t>
              </a:r>
            </a:p>
          </p:txBody>
        </p:sp>
      </p:grpSp>
      <p:grpSp>
        <p:nvGrpSpPr>
          <p:cNvPr id="18" name="组合 17"/>
          <p:cNvGrpSpPr/>
          <p:nvPr/>
        </p:nvGrpSpPr>
        <p:grpSpPr>
          <a:xfrm>
            <a:off x="5406316" y="3693071"/>
            <a:ext cx="2021564" cy="860674"/>
            <a:chOff x="5406316" y="3475718"/>
            <a:chExt cx="2021564" cy="860674"/>
          </a:xfrm>
        </p:grpSpPr>
        <p:sp>
          <p:nvSpPr>
            <p:cNvPr id="19" name="文本框 22"/>
            <p:cNvSpPr txBox="1"/>
            <p:nvPr/>
          </p:nvSpPr>
          <p:spPr>
            <a:xfrm>
              <a:off x="5406811" y="3475718"/>
              <a:ext cx="2021069" cy="253916"/>
            </a:xfrm>
            <a:prstGeom prst="rect">
              <a:avLst/>
            </a:prstGeom>
            <a:noFill/>
          </p:spPr>
          <p:txBody>
            <a:bodyPr wrap="square" lIns="68580" tIns="34290" rIns="68580" bIns="34290" rtlCol="0">
              <a:spAutoFit/>
            </a:bodyPr>
            <a:lstStyle/>
            <a:p>
              <a:r>
                <a:rPr lang="zh-CN" altLang="en-US" sz="1200" b="1" dirty="0">
                  <a:solidFill>
                    <a:srgbClr val="0070C0"/>
                  </a:solidFill>
                  <a:latin typeface="微软雅黑" panose="020B0503020204020204" pitchFamily="34" charset="-122"/>
                  <a:ea typeface="微软雅黑" panose="020B0503020204020204" pitchFamily="34" charset="-122"/>
                  <a:cs typeface="Arial Unicode MS" panose="020B0604020202020204" charset="-122"/>
                </a:rPr>
                <a:t>请在此输入段落名称</a:t>
              </a:r>
            </a:p>
          </p:txBody>
        </p:sp>
        <p:sp>
          <p:nvSpPr>
            <p:cNvPr id="20" name="矩形 19"/>
            <p:cNvSpPr/>
            <p:nvPr/>
          </p:nvSpPr>
          <p:spPr>
            <a:xfrm>
              <a:off x="5406316" y="3657745"/>
              <a:ext cx="1486946" cy="678647"/>
            </a:xfrm>
            <a:prstGeom prst="rect">
              <a:avLst/>
            </a:prstGeom>
          </p:spPr>
          <p:txBody>
            <a:bodyPr wrap="square" lIns="68580" tIns="34290" rIns="68580" bIns="34290">
              <a:spAutoFit/>
            </a:bodyPr>
            <a:lstStyle/>
            <a:p>
              <a:pPr>
                <a:lnSpc>
                  <a:spcPct val="12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请在此处添加本节说明文字请在此处添加本节说明文字</a:t>
              </a:r>
            </a:p>
          </p:txBody>
        </p:sp>
      </p:grpSp>
      <p:grpSp>
        <p:nvGrpSpPr>
          <p:cNvPr id="21" name="组合 20"/>
          <p:cNvGrpSpPr/>
          <p:nvPr/>
        </p:nvGrpSpPr>
        <p:grpSpPr>
          <a:xfrm>
            <a:off x="4023158" y="1157900"/>
            <a:ext cx="1175106" cy="1175106"/>
            <a:chOff x="4023158" y="940548"/>
            <a:chExt cx="1175106" cy="1175106"/>
          </a:xfrm>
        </p:grpSpPr>
        <p:pic>
          <p:nvPicPr>
            <p:cNvPr id="22" name="图片 21"/>
            <p:cNvPicPr>
              <a:picLocks noChangeAspect="1"/>
            </p:cNvPicPr>
            <p:nvPr/>
          </p:nvPicPr>
          <p:blipFill>
            <a:blip r:embed="rId7"/>
            <a:stretch>
              <a:fillRect/>
            </a:stretch>
          </p:blipFill>
          <p:spPr>
            <a:xfrm>
              <a:off x="4023158" y="940548"/>
              <a:ext cx="1175106" cy="1175106"/>
            </a:xfrm>
            <a:prstGeom prst="rect">
              <a:avLst/>
            </a:prstGeom>
          </p:spPr>
        </p:pic>
        <p:sp>
          <p:nvSpPr>
            <p:cNvPr id="23" name="文本框 12"/>
            <p:cNvSpPr txBox="1"/>
            <p:nvPr/>
          </p:nvSpPr>
          <p:spPr>
            <a:xfrm>
              <a:off x="4291365" y="1269548"/>
              <a:ext cx="595433" cy="438582"/>
            </a:xfrm>
            <a:prstGeom prst="rect">
              <a:avLst/>
            </a:prstGeom>
            <a:noFill/>
          </p:spPr>
          <p:txBody>
            <a:bodyPr wrap="square" lIns="68580" tIns="34290" rIns="68580" bIns="34290" rtlCol="0">
              <a:spAutoFit/>
            </a:bodyPr>
            <a:lstStyle/>
            <a:p>
              <a:pPr algn="ctr"/>
              <a:r>
                <a:rPr lang="en-US" altLang="zh-CN" sz="2400" dirty="0">
                  <a:solidFill>
                    <a:srgbClr val="0070C0"/>
                  </a:solidFill>
                  <a:latin typeface="Impact" panose="020B0806030902050204" pitchFamily="34" charset="0"/>
                  <a:ea typeface="微软雅黑" panose="020B0503020204020204" pitchFamily="34" charset="-122"/>
                </a:rPr>
                <a:t>02</a:t>
              </a:r>
              <a:endParaRPr lang="zh-CN" altLang="en-US" sz="2400" dirty="0">
                <a:solidFill>
                  <a:srgbClr val="0070C0"/>
                </a:solidFill>
                <a:latin typeface="Impact" panose="020B0806030902050204" pitchFamily="34" charset="0"/>
                <a:ea typeface="微软雅黑" panose="020B0503020204020204" pitchFamily="34" charset="-122"/>
              </a:endParaRPr>
            </a:p>
          </p:txBody>
        </p:sp>
      </p:grpSp>
      <p:grpSp>
        <p:nvGrpSpPr>
          <p:cNvPr id="24" name="组合 23"/>
          <p:cNvGrpSpPr/>
          <p:nvPr/>
        </p:nvGrpSpPr>
        <p:grpSpPr>
          <a:xfrm>
            <a:off x="5492250" y="2237161"/>
            <a:ext cx="1175106" cy="1175106"/>
            <a:chOff x="5492250" y="2019809"/>
            <a:chExt cx="1175106" cy="1175106"/>
          </a:xfrm>
        </p:grpSpPr>
        <p:pic>
          <p:nvPicPr>
            <p:cNvPr id="25" name="图片 24"/>
            <p:cNvPicPr>
              <a:picLocks noChangeAspect="1"/>
            </p:cNvPicPr>
            <p:nvPr/>
          </p:nvPicPr>
          <p:blipFill>
            <a:blip r:embed="rId7"/>
            <a:stretch>
              <a:fillRect/>
            </a:stretch>
          </p:blipFill>
          <p:spPr>
            <a:xfrm>
              <a:off x="5492250" y="2019809"/>
              <a:ext cx="1175106" cy="1175106"/>
            </a:xfrm>
            <a:prstGeom prst="rect">
              <a:avLst/>
            </a:prstGeom>
          </p:spPr>
        </p:pic>
        <p:sp>
          <p:nvSpPr>
            <p:cNvPr id="26" name="文本框 14"/>
            <p:cNvSpPr txBox="1"/>
            <p:nvPr/>
          </p:nvSpPr>
          <p:spPr>
            <a:xfrm>
              <a:off x="5753158" y="2355415"/>
              <a:ext cx="595433" cy="438582"/>
            </a:xfrm>
            <a:prstGeom prst="rect">
              <a:avLst/>
            </a:prstGeom>
            <a:noFill/>
          </p:spPr>
          <p:txBody>
            <a:bodyPr wrap="square" lIns="68580" tIns="34290" rIns="68580" bIns="34290" rtlCol="0">
              <a:spAutoFit/>
            </a:bodyPr>
            <a:lstStyle/>
            <a:p>
              <a:pPr algn="ctr"/>
              <a:r>
                <a:rPr lang="en-US" altLang="zh-CN" sz="2400" dirty="0">
                  <a:solidFill>
                    <a:srgbClr val="0070C0"/>
                  </a:solidFill>
                  <a:latin typeface="Impact" panose="020B0806030902050204" pitchFamily="34" charset="0"/>
                  <a:ea typeface="微软雅黑" panose="020B0503020204020204" pitchFamily="34" charset="-122"/>
                </a:rPr>
                <a:t>03</a:t>
              </a:r>
              <a:endParaRPr lang="zh-CN" altLang="en-US" sz="2400" dirty="0">
                <a:solidFill>
                  <a:srgbClr val="0070C0"/>
                </a:solidFill>
                <a:latin typeface="Impact" panose="020B0806030902050204" pitchFamily="34" charset="0"/>
                <a:ea typeface="微软雅黑" panose="020B0503020204020204" pitchFamily="34" charset="-122"/>
              </a:endParaRPr>
            </a:p>
          </p:txBody>
        </p:sp>
      </p:grpSp>
      <p:grpSp>
        <p:nvGrpSpPr>
          <p:cNvPr id="27" name="组合 26"/>
          <p:cNvGrpSpPr/>
          <p:nvPr/>
        </p:nvGrpSpPr>
        <p:grpSpPr>
          <a:xfrm>
            <a:off x="4023341" y="3368850"/>
            <a:ext cx="1175106" cy="1175106"/>
            <a:chOff x="4023341" y="3151498"/>
            <a:chExt cx="1175106" cy="1175106"/>
          </a:xfrm>
        </p:grpSpPr>
        <p:pic>
          <p:nvPicPr>
            <p:cNvPr id="28" name="图片 27"/>
            <p:cNvPicPr>
              <a:picLocks noChangeAspect="1"/>
            </p:cNvPicPr>
            <p:nvPr/>
          </p:nvPicPr>
          <p:blipFill>
            <a:blip r:embed="rId7"/>
            <a:stretch>
              <a:fillRect/>
            </a:stretch>
          </p:blipFill>
          <p:spPr>
            <a:xfrm>
              <a:off x="4023341" y="3151498"/>
              <a:ext cx="1175106" cy="1175106"/>
            </a:xfrm>
            <a:prstGeom prst="rect">
              <a:avLst/>
            </a:prstGeom>
          </p:spPr>
        </p:pic>
        <p:sp>
          <p:nvSpPr>
            <p:cNvPr id="29" name="文本框 15"/>
            <p:cNvSpPr txBox="1"/>
            <p:nvPr/>
          </p:nvSpPr>
          <p:spPr>
            <a:xfrm>
              <a:off x="4291365" y="3488182"/>
              <a:ext cx="595433" cy="438582"/>
            </a:xfrm>
            <a:prstGeom prst="rect">
              <a:avLst/>
            </a:prstGeom>
            <a:noFill/>
          </p:spPr>
          <p:txBody>
            <a:bodyPr wrap="square" lIns="68580" tIns="34290" rIns="68580" bIns="34290" rtlCol="0">
              <a:spAutoFit/>
            </a:bodyPr>
            <a:lstStyle/>
            <a:p>
              <a:pPr algn="ctr"/>
              <a:r>
                <a:rPr lang="en-US" altLang="zh-CN" sz="2400" dirty="0">
                  <a:solidFill>
                    <a:srgbClr val="0070C0"/>
                  </a:solidFill>
                  <a:latin typeface="Impact" panose="020B0806030902050204" pitchFamily="34" charset="0"/>
                  <a:ea typeface="微软雅黑" panose="020B0503020204020204" pitchFamily="34" charset="-122"/>
                </a:rPr>
                <a:t>04</a:t>
              </a:r>
              <a:endParaRPr lang="zh-CN" altLang="en-US" sz="2400" dirty="0">
                <a:solidFill>
                  <a:srgbClr val="0070C0"/>
                </a:solidFill>
                <a:latin typeface="Impact" panose="020B0806030902050204" pitchFamily="34" charset="0"/>
                <a:ea typeface="微软雅黑" panose="020B0503020204020204" pitchFamily="34" charset="-122"/>
              </a:endParaRPr>
            </a:p>
          </p:txBody>
        </p:sp>
      </p:grpSp>
      <p:grpSp>
        <p:nvGrpSpPr>
          <p:cNvPr id="30" name="组合 29"/>
          <p:cNvGrpSpPr/>
          <p:nvPr/>
        </p:nvGrpSpPr>
        <p:grpSpPr>
          <a:xfrm>
            <a:off x="2588073" y="2237161"/>
            <a:ext cx="1175106" cy="1175106"/>
            <a:chOff x="2588073" y="2019809"/>
            <a:chExt cx="1175106" cy="1175106"/>
          </a:xfrm>
        </p:grpSpPr>
        <p:pic>
          <p:nvPicPr>
            <p:cNvPr id="31" name="图片 30"/>
            <p:cNvPicPr>
              <a:picLocks noChangeAspect="1"/>
            </p:cNvPicPr>
            <p:nvPr/>
          </p:nvPicPr>
          <p:blipFill>
            <a:blip r:embed="rId7"/>
            <a:stretch>
              <a:fillRect/>
            </a:stretch>
          </p:blipFill>
          <p:spPr>
            <a:xfrm>
              <a:off x="2588073" y="2019809"/>
              <a:ext cx="1175106" cy="1175106"/>
            </a:xfrm>
            <a:prstGeom prst="rect">
              <a:avLst/>
            </a:prstGeom>
          </p:spPr>
        </p:pic>
        <p:sp>
          <p:nvSpPr>
            <p:cNvPr id="32" name="文本框 13"/>
            <p:cNvSpPr txBox="1"/>
            <p:nvPr/>
          </p:nvSpPr>
          <p:spPr>
            <a:xfrm>
              <a:off x="2836476" y="2366301"/>
              <a:ext cx="595433" cy="438582"/>
            </a:xfrm>
            <a:prstGeom prst="rect">
              <a:avLst/>
            </a:prstGeom>
            <a:noFill/>
          </p:spPr>
          <p:txBody>
            <a:bodyPr wrap="square" lIns="68580" tIns="34290" rIns="68580" bIns="34290" rtlCol="0">
              <a:spAutoFit/>
            </a:bodyPr>
            <a:lstStyle/>
            <a:p>
              <a:pPr algn="ctr"/>
              <a:r>
                <a:rPr lang="en-US" altLang="zh-CN" sz="2400" dirty="0">
                  <a:solidFill>
                    <a:srgbClr val="0070C0"/>
                  </a:solidFill>
                  <a:latin typeface="Impact" panose="020B0806030902050204" pitchFamily="34" charset="0"/>
                  <a:ea typeface="微软雅黑" panose="020B0503020204020204" pitchFamily="34" charset="-122"/>
                </a:rPr>
                <a:t>01</a:t>
              </a:r>
              <a:endParaRPr lang="zh-CN" altLang="en-US" sz="2400" dirty="0">
                <a:solidFill>
                  <a:srgbClr val="0070C0"/>
                </a:solidFill>
                <a:latin typeface="Impact" panose="020B0806030902050204" pitchFamily="34" charset="0"/>
                <a:ea typeface="微软雅黑" panose="020B0503020204020204" pitchFamily="34" charset="-122"/>
              </a:endParaRPr>
            </a:p>
          </p:txBody>
        </p:sp>
      </p:gr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500" fill="hold"/>
                                        <p:tgtEl>
                                          <p:spTgt spid="30"/>
                                        </p:tgtEl>
                                        <p:attrNameLst>
                                          <p:attrName>ppt_w</p:attrName>
                                        </p:attrNameLst>
                                      </p:cBhvr>
                                      <p:tavLst>
                                        <p:tav tm="0">
                                          <p:val>
                                            <p:fltVal val="0"/>
                                          </p:val>
                                        </p:tav>
                                        <p:tav tm="100000">
                                          <p:val>
                                            <p:strVal val="#ppt_w"/>
                                          </p:val>
                                        </p:tav>
                                      </p:tavLst>
                                    </p:anim>
                                    <p:anim calcmode="lin" valueType="num">
                                      <p:cBhvr>
                                        <p:cTn id="12" dur="500" fill="hold"/>
                                        <p:tgtEl>
                                          <p:spTgt spid="30"/>
                                        </p:tgtEl>
                                        <p:attrNameLst>
                                          <p:attrName>ppt_h</p:attrName>
                                        </p:attrNameLst>
                                      </p:cBhvr>
                                      <p:tavLst>
                                        <p:tav tm="0">
                                          <p:val>
                                            <p:fltVal val="0"/>
                                          </p:val>
                                        </p:tav>
                                        <p:tav tm="100000">
                                          <p:val>
                                            <p:strVal val="#ppt_h"/>
                                          </p:val>
                                        </p:tav>
                                      </p:tavLst>
                                    </p:anim>
                                    <p:anim calcmode="lin" valueType="num">
                                      <p:cBhvr>
                                        <p:cTn id="13" dur="500" fill="hold"/>
                                        <p:tgtEl>
                                          <p:spTgt spid="30"/>
                                        </p:tgtEl>
                                        <p:attrNameLst>
                                          <p:attrName>style.rotation</p:attrName>
                                        </p:attrNameLst>
                                      </p:cBhvr>
                                      <p:tavLst>
                                        <p:tav tm="0">
                                          <p:val>
                                            <p:fltVal val="360"/>
                                          </p:val>
                                        </p:tav>
                                        <p:tav tm="100000">
                                          <p:val>
                                            <p:fltVal val="0"/>
                                          </p:val>
                                        </p:tav>
                                      </p:tavLst>
                                    </p:anim>
                                    <p:animEffect transition="in" filter="fade">
                                      <p:cBhvr>
                                        <p:cTn id="14" dur="500"/>
                                        <p:tgtEl>
                                          <p:spTgt spid="30"/>
                                        </p:tgtEl>
                                      </p:cBhvr>
                                    </p:animEffect>
                                  </p:childTnLst>
                                </p:cTn>
                              </p:par>
                            </p:childTnLst>
                          </p:cTn>
                        </p:par>
                        <p:par>
                          <p:cTn id="15" fill="hold">
                            <p:stCondLst>
                              <p:cond delay="1000"/>
                            </p:stCondLst>
                            <p:childTnLst>
                              <p:par>
                                <p:cTn id="16" presetID="2" presetClass="entr" presetSubtype="4"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49" presetClass="entr" presetSubtype="0" decel="100000"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 calcmode="lin" valueType="num">
                                      <p:cBhvr>
                                        <p:cTn id="25" dur="500" fill="hold"/>
                                        <p:tgtEl>
                                          <p:spTgt spid="21"/>
                                        </p:tgtEl>
                                        <p:attrNameLst>
                                          <p:attrName>style.rotation</p:attrName>
                                        </p:attrNameLst>
                                      </p:cBhvr>
                                      <p:tavLst>
                                        <p:tav tm="0">
                                          <p:val>
                                            <p:fltVal val="360"/>
                                          </p:val>
                                        </p:tav>
                                        <p:tav tm="100000">
                                          <p:val>
                                            <p:fltVal val="0"/>
                                          </p:val>
                                        </p:tav>
                                      </p:tavLst>
                                    </p:anim>
                                    <p:animEffect transition="in" filter="fade">
                                      <p:cBhvr>
                                        <p:cTn id="26" dur="500"/>
                                        <p:tgtEl>
                                          <p:spTgt spid="21"/>
                                        </p:tgtEl>
                                      </p:cBhvr>
                                    </p:animEffect>
                                  </p:childTnLst>
                                </p:cTn>
                              </p:par>
                            </p:childTnLst>
                          </p:cTn>
                        </p:par>
                        <p:par>
                          <p:cTn id="27" fill="hold">
                            <p:stCondLst>
                              <p:cond delay="2000"/>
                            </p:stCondLst>
                            <p:childTnLst>
                              <p:par>
                                <p:cTn id="28" presetID="2" presetClass="entr" presetSubtype="4"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49" presetClass="entr" presetSubtype="0" decel="100000"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p:cTn id="35" dur="500" fill="hold"/>
                                        <p:tgtEl>
                                          <p:spTgt spid="24"/>
                                        </p:tgtEl>
                                        <p:attrNameLst>
                                          <p:attrName>ppt_w</p:attrName>
                                        </p:attrNameLst>
                                      </p:cBhvr>
                                      <p:tavLst>
                                        <p:tav tm="0">
                                          <p:val>
                                            <p:fltVal val="0"/>
                                          </p:val>
                                        </p:tav>
                                        <p:tav tm="100000">
                                          <p:val>
                                            <p:strVal val="#ppt_w"/>
                                          </p:val>
                                        </p:tav>
                                      </p:tavLst>
                                    </p:anim>
                                    <p:anim calcmode="lin" valueType="num">
                                      <p:cBhvr>
                                        <p:cTn id="36" dur="500" fill="hold"/>
                                        <p:tgtEl>
                                          <p:spTgt spid="24"/>
                                        </p:tgtEl>
                                        <p:attrNameLst>
                                          <p:attrName>ppt_h</p:attrName>
                                        </p:attrNameLst>
                                      </p:cBhvr>
                                      <p:tavLst>
                                        <p:tav tm="0">
                                          <p:val>
                                            <p:fltVal val="0"/>
                                          </p:val>
                                        </p:tav>
                                        <p:tav tm="100000">
                                          <p:val>
                                            <p:strVal val="#ppt_h"/>
                                          </p:val>
                                        </p:tav>
                                      </p:tavLst>
                                    </p:anim>
                                    <p:anim calcmode="lin" valueType="num">
                                      <p:cBhvr>
                                        <p:cTn id="37" dur="500" fill="hold"/>
                                        <p:tgtEl>
                                          <p:spTgt spid="24"/>
                                        </p:tgtEl>
                                        <p:attrNameLst>
                                          <p:attrName>style.rotation</p:attrName>
                                        </p:attrNameLst>
                                      </p:cBhvr>
                                      <p:tavLst>
                                        <p:tav tm="0">
                                          <p:val>
                                            <p:fltVal val="360"/>
                                          </p:val>
                                        </p:tav>
                                        <p:tav tm="100000">
                                          <p:val>
                                            <p:fltVal val="0"/>
                                          </p:val>
                                        </p:tav>
                                      </p:tavLst>
                                    </p:anim>
                                    <p:animEffect transition="in" filter="fade">
                                      <p:cBhvr>
                                        <p:cTn id="38" dur="500"/>
                                        <p:tgtEl>
                                          <p:spTgt spid="24"/>
                                        </p:tgtEl>
                                      </p:cBhvr>
                                    </p:animEffect>
                                  </p:childTnLst>
                                </p:cTn>
                              </p:par>
                            </p:childTnLst>
                          </p:cTn>
                        </p:par>
                        <p:par>
                          <p:cTn id="39" fill="hold">
                            <p:stCondLst>
                              <p:cond delay="3000"/>
                            </p:stCondLst>
                            <p:childTnLst>
                              <p:par>
                                <p:cTn id="40" presetID="2" presetClass="entr" presetSubtype="4"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ppt_x"/>
                                          </p:val>
                                        </p:tav>
                                        <p:tav tm="100000">
                                          <p:val>
                                            <p:strVal val="#ppt_x"/>
                                          </p:val>
                                        </p:tav>
                                      </p:tavLst>
                                    </p:anim>
                                    <p:anim calcmode="lin" valueType="num">
                                      <p:cBhvr additive="base">
                                        <p:cTn id="43" dur="500" fill="hold"/>
                                        <p:tgtEl>
                                          <p:spTgt spid="18"/>
                                        </p:tgtEl>
                                        <p:attrNameLst>
                                          <p:attrName>ppt_y</p:attrName>
                                        </p:attrNameLst>
                                      </p:cBhvr>
                                      <p:tavLst>
                                        <p:tav tm="0">
                                          <p:val>
                                            <p:strVal val="1+#ppt_h/2"/>
                                          </p:val>
                                        </p:tav>
                                        <p:tav tm="100000">
                                          <p:val>
                                            <p:strVal val="#ppt_y"/>
                                          </p:val>
                                        </p:tav>
                                      </p:tavLst>
                                    </p:anim>
                                  </p:childTnLst>
                                </p:cTn>
                              </p:par>
                            </p:childTnLst>
                          </p:cTn>
                        </p:par>
                        <p:par>
                          <p:cTn id="44" fill="hold">
                            <p:stCondLst>
                              <p:cond delay="3500"/>
                            </p:stCondLst>
                            <p:childTnLst>
                              <p:par>
                                <p:cTn id="45" presetID="49" presetClass="entr" presetSubtype="0" decel="100000" fill="hold"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 calcmode="lin" valueType="num">
                                      <p:cBhvr>
                                        <p:cTn id="49" dur="500" fill="hold"/>
                                        <p:tgtEl>
                                          <p:spTgt spid="27"/>
                                        </p:tgtEl>
                                        <p:attrNameLst>
                                          <p:attrName>style.rotation</p:attrName>
                                        </p:attrNameLst>
                                      </p:cBhvr>
                                      <p:tavLst>
                                        <p:tav tm="0">
                                          <p:val>
                                            <p:fltVal val="360"/>
                                          </p:val>
                                        </p:tav>
                                        <p:tav tm="100000">
                                          <p:val>
                                            <p:fltVal val="0"/>
                                          </p:val>
                                        </p:tav>
                                      </p:tavLst>
                                    </p:anim>
                                    <p:animEffect transition="in" filter="fade">
                                      <p:cBhvr>
                                        <p:cTn id="50" dur="500"/>
                                        <p:tgtEl>
                                          <p:spTgt spid="27"/>
                                        </p:tgtEl>
                                      </p:cBhvr>
                                    </p:animEffect>
                                  </p:childTnLst>
                                </p:cTn>
                              </p:par>
                            </p:childTnLst>
                          </p:cTn>
                        </p:par>
                        <p:par>
                          <p:cTn id="51" fill="hold">
                            <p:stCondLst>
                              <p:cond delay="4000"/>
                            </p:stCondLst>
                            <p:childTnLst>
                              <p:par>
                                <p:cTn id="52" presetID="2" presetClass="entr" presetSubtype="4" fill="hold" nodeType="after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500" fill="hold"/>
                                        <p:tgtEl>
                                          <p:spTgt spid="9"/>
                                        </p:tgtEl>
                                        <p:attrNameLst>
                                          <p:attrName>ppt_x</p:attrName>
                                        </p:attrNameLst>
                                      </p:cBhvr>
                                      <p:tavLst>
                                        <p:tav tm="0">
                                          <p:val>
                                            <p:strVal val="#ppt_x"/>
                                          </p:val>
                                        </p:tav>
                                        <p:tav tm="100000">
                                          <p:val>
                                            <p:strVal val="#ppt_x"/>
                                          </p:val>
                                        </p:tav>
                                      </p:tavLst>
                                    </p:anim>
                                    <p:anim calcmode="lin" valueType="num">
                                      <p:cBhvr additive="base">
                                        <p:cTn id="55" dur="500" fill="hold"/>
                                        <p:tgtEl>
                                          <p:spTgt spid="9"/>
                                        </p:tgtEl>
                                        <p:attrNameLst>
                                          <p:attrName>ppt_y</p:attrName>
                                        </p:attrNameLst>
                                      </p:cBhvr>
                                      <p:tavLst>
                                        <p:tav tm="0">
                                          <p:val>
                                            <p:strVal val="1+#ppt_h/2"/>
                                          </p:val>
                                        </p:tav>
                                        <p:tav tm="100000">
                                          <p:val>
                                            <p:strVal val="#ppt_y"/>
                                          </p:val>
                                        </p:tav>
                                      </p:tavLst>
                                    </p:anim>
                                  </p:childTnLst>
                                </p:cTn>
                              </p:par>
                            </p:childTnLst>
                          </p:cTn>
                        </p:par>
                        <p:par>
                          <p:cTn id="56" fill="hold">
                            <p:stCondLst>
                              <p:cond delay="4500"/>
                            </p:stCondLst>
                            <p:childTnLst>
                              <p:par>
                                <p:cTn id="57" presetID="10" presetClass="entr" presetSubtype="0" fill="hold" nodeType="after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fade">
                                      <p:cBhvr>
                                        <p:cTn id="5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圆角矩形 70"/>
          <p:cNvSpPr/>
          <p:nvPr/>
        </p:nvSpPr>
        <p:spPr>
          <a:xfrm>
            <a:off x="29369" y="1581946"/>
            <a:ext cx="4314826" cy="1555499"/>
          </a:xfrm>
          <a:prstGeom prst="roundRect">
            <a:avLst>
              <a:gd name="adj" fmla="val 11292"/>
            </a:avLst>
          </a:prstGeom>
          <a:gradFill flip="none" rotWithShape="1">
            <a:gsLst>
              <a:gs pos="100000">
                <a:schemeClr val="bg1"/>
              </a:gs>
              <a:gs pos="0">
                <a:schemeClr val="bg1">
                  <a:lumMod val="85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540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rtlCol="0" anchor="ctr"/>
          <a:lstStyle/>
          <a:p>
            <a:pPr algn="ctr"/>
            <a:endParaRPr lang="zh-CN" altLang="en-US"/>
          </a:p>
        </p:txBody>
      </p:sp>
      <p:sp>
        <p:nvSpPr>
          <p:cNvPr id="72" name="TextBox 71"/>
          <p:cNvSpPr txBox="1"/>
          <p:nvPr/>
        </p:nvSpPr>
        <p:spPr>
          <a:xfrm>
            <a:off x="88154" y="2015730"/>
            <a:ext cx="2031305" cy="646321"/>
          </a:xfrm>
          <a:prstGeom prst="rect">
            <a:avLst/>
          </a:prstGeom>
          <a:noFill/>
        </p:spPr>
        <p:txBody>
          <a:bodyPr wrap="none" lIns="91428" tIns="45714" rIns="91428" bIns="45714" rtlCol="0">
            <a:spAutoFit/>
          </a:bodyPr>
          <a:lstStyle/>
          <a:p>
            <a:pPr algn="r"/>
            <a:r>
              <a:rPr lang="zh-CN" altLang="en-US" sz="3600" b="1">
                <a:solidFill>
                  <a:srgbClr val="0070C0"/>
                </a:solidFill>
                <a:latin typeface="微软雅黑" panose="020B0503020204020204" pitchFamily="34" charset="-122"/>
                <a:ea typeface="微软雅黑" panose="020B0503020204020204" pitchFamily="34" charset="-122"/>
              </a:rPr>
              <a:t>第四部分</a:t>
            </a:r>
            <a:endParaRPr lang="zh-CN" altLang="en-US" sz="3600" b="1" dirty="0">
              <a:solidFill>
                <a:srgbClr val="0070C0"/>
              </a:solidFill>
              <a:latin typeface="微软雅黑" panose="020B0503020204020204" pitchFamily="34" charset="-122"/>
              <a:ea typeface="微软雅黑" panose="020B0503020204020204" pitchFamily="34" charset="-122"/>
            </a:endParaRPr>
          </a:p>
        </p:txBody>
      </p:sp>
      <p:sp>
        <p:nvSpPr>
          <p:cNvPr id="73" name="矩形 72"/>
          <p:cNvSpPr/>
          <p:nvPr/>
        </p:nvSpPr>
        <p:spPr>
          <a:xfrm>
            <a:off x="2136880" y="1821244"/>
            <a:ext cx="1871291" cy="1076900"/>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64" tIns="34283" rIns="68564" bIns="34283" rtlCol="0" anchor="ctr"/>
          <a:lstStyle/>
          <a:p>
            <a:pPr defTabSz="685165"/>
            <a:endParaRPr lang="zh-CN" altLang="en-US" sz="1400">
              <a:solidFill>
                <a:prstClr val="white"/>
              </a:solidFill>
            </a:endParaRPr>
          </a:p>
        </p:txBody>
      </p:sp>
      <p:sp>
        <p:nvSpPr>
          <p:cNvPr id="74" name="文本占位符 3"/>
          <p:cNvSpPr txBox="1"/>
          <p:nvPr/>
        </p:nvSpPr>
        <p:spPr>
          <a:xfrm>
            <a:off x="4643686" y="1741886"/>
            <a:ext cx="4187502" cy="432047"/>
          </a:xfrm>
          <a:prstGeom prst="rect">
            <a:avLst/>
          </a:prstGeom>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r>
              <a:rPr lang="zh-CN" altLang="en-US" sz="3200">
                <a:solidFill>
                  <a:srgbClr val="0070C0"/>
                </a:solidFill>
                <a:ea typeface="微软雅黑" panose="020B0503020204020204" pitchFamily="34" charset="-122"/>
              </a:rPr>
              <a:t>单击填写文本标题</a:t>
            </a:r>
            <a:endParaRPr lang="zh-CN" altLang="en-US" sz="3200" dirty="0">
              <a:solidFill>
                <a:srgbClr val="0070C0"/>
              </a:solidFill>
              <a:ea typeface="微软雅黑" panose="020B0503020204020204" pitchFamily="34" charset="-122"/>
            </a:endParaRPr>
          </a:p>
        </p:txBody>
      </p:sp>
      <p:sp>
        <p:nvSpPr>
          <p:cNvPr id="75" name="文本占位符 5"/>
          <p:cNvSpPr txBox="1"/>
          <p:nvPr/>
        </p:nvSpPr>
        <p:spPr>
          <a:xfrm>
            <a:off x="4714578" y="2461967"/>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
        <p:nvSpPr>
          <p:cNvPr id="76" name="矩形 75"/>
          <p:cNvSpPr/>
          <p:nvPr/>
        </p:nvSpPr>
        <p:spPr>
          <a:xfrm>
            <a:off x="4662340" y="2294752"/>
            <a:ext cx="4150196" cy="45719"/>
          </a:xfrm>
          <a:prstGeom prst="rect">
            <a:avLst/>
          </a:prstGeom>
          <a:solidFill>
            <a:srgbClr val="0070C0"/>
          </a:solidFill>
          <a:ln>
            <a:noFill/>
          </a:ln>
          <a:effectLst/>
        </p:spPr>
        <p:style>
          <a:lnRef idx="1">
            <a:schemeClr val="accent6"/>
          </a:lnRef>
          <a:fillRef idx="3">
            <a:schemeClr val="accent6"/>
          </a:fillRef>
          <a:effectRef idx="2">
            <a:schemeClr val="accent6"/>
          </a:effectRef>
          <a:fontRef idx="minor">
            <a:schemeClr val="lt1"/>
          </a:fontRef>
        </p:style>
        <p:txBody>
          <a:bodyPr lIns="91428" tIns="45714" rIns="91428" bIns="45714" rtlCol="0" anchor="ctr"/>
          <a:lstStyle/>
          <a:p>
            <a:pPr algn="ctr"/>
            <a:endParaRPr lang="en-US"/>
          </a:p>
        </p:txBody>
      </p:sp>
      <p:sp>
        <p:nvSpPr>
          <p:cNvPr id="77" name="文本占位符 5"/>
          <p:cNvSpPr txBox="1"/>
          <p:nvPr/>
        </p:nvSpPr>
        <p:spPr>
          <a:xfrm>
            <a:off x="5822133" y="2461967"/>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
        <p:nvSpPr>
          <p:cNvPr id="78" name="文本占位符 5"/>
          <p:cNvSpPr txBox="1"/>
          <p:nvPr/>
        </p:nvSpPr>
        <p:spPr>
          <a:xfrm>
            <a:off x="6929687" y="2461967"/>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
        <p:nvSpPr>
          <p:cNvPr id="79" name="文本占位符 5"/>
          <p:cNvSpPr txBox="1"/>
          <p:nvPr/>
        </p:nvSpPr>
        <p:spPr>
          <a:xfrm>
            <a:off x="4714578" y="2886304"/>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
        <p:nvSpPr>
          <p:cNvPr id="80" name="文本占位符 5"/>
          <p:cNvSpPr txBox="1"/>
          <p:nvPr/>
        </p:nvSpPr>
        <p:spPr>
          <a:xfrm>
            <a:off x="5817729" y="2886304"/>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
        <p:nvSpPr>
          <p:cNvPr id="81" name="文本占位符 5"/>
          <p:cNvSpPr txBox="1"/>
          <p:nvPr/>
        </p:nvSpPr>
        <p:spPr>
          <a:xfrm>
            <a:off x="6929687" y="2886304"/>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500"/>
                                        <p:tgtEl>
                                          <p:spTgt spid="71"/>
                                        </p:tgtEl>
                                        <p:attrNameLst>
                                          <p:attrName>ppt_x</p:attrName>
                                        </p:attrNameLst>
                                      </p:cBhvr>
                                      <p:tavLst>
                                        <p:tav tm="0">
                                          <p:val>
                                            <p:strVal val="#ppt_x-#ppt_w*1.125000"/>
                                          </p:val>
                                        </p:tav>
                                        <p:tav tm="100000">
                                          <p:val>
                                            <p:strVal val="#ppt_x"/>
                                          </p:val>
                                        </p:tav>
                                      </p:tavLst>
                                    </p:anim>
                                    <p:animEffect transition="in" filter="wipe(right)">
                                      <p:cBhvr>
                                        <p:cTn id="8" dur="500"/>
                                        <p:tgtEl>
                                          <p:spTgt spid="71"/>
                                        </p:tgtEl>
                                      </p:cBhvr>
                                    </p:animEffect>
                                  </p:childTnLst>
                                </p:cTn>
                              </p:par>
                              <p:par>
                                <p:cTn id="9" presetID="15" presetClass="entr" presetSubtype="0" fill="hold" grpId="0" nodeType="withEffect">
                                  <p:stCondLst>
                                    <p:cond delay="200"/>
                                  </p:stCondLst>
                                  <p:iterate type="lt">
                                    <p:tmPct val="10000"/>
                                  </p:iterate>
                                  <p:childTnLst>
                                    <p:set>
                                      <p:cBhvr>
                                        <p:cTn id="10" dur="1" fill="hold">
                                          <p:stCondLst>
                                            <p:cond delay="0"/>
                                          </p:stCondLst>
                                        </p:cTn>
                                        <p:tgtEl>
                                          <p:spTgt spid="72"/>
                                        </p:tgtEl>
                                        <p:attrNameLst>
                                          <p:attrName>style.visibility</p:attrName>
                                        </p:attrNameLst>
                                      </p:cBhvr>
                                      <p:to>
                                        <p:strVal val="visible"/>
                                      </p:to>
                                    </p:set>
                                    <p:anim calcmode="lin" valueType="num">
                                      <p:cBhvr>
                                        <p:cTn id="11" dur="600" fill="hold"/>
                                        <p:tgtEl>
                                          <p:spTgt spid="72"/>
                                        </p:tgtEl>
                                        <p:attrNameLst>
                                          <p:attrName>ppt_w</p:attrName>
                                        </p:attrNameLst>
                                      </p:cBhvr>
                                      <p:tavLst>
                                        <p:tav tm="0">
                                          <p:val>
                                            <p:fltVal val="0"/>
                                          </p:val>
                                        </p:tav>
                                        <p:tav tm="100000">
                                          <p:val>
                                            <p:strVal val="#ppt_w"/>
                                          </p:val>
                                        </p:tav>
                                      </p:tavLst>
                                    </p:anim>
                                    <p:anim calcmode="lin" valueType="num">
                                      <p:cBhvr>
                                        <p:cTn id="12" dur="600" fill="hold"/>
                                        <p:tgtEl>
                                          <p:spTgt spid="72"/>
                                        </p:tgtEl>
                                        <p:attrNameLst>
                                          <p:attrName>ppt_h</p:attrName>
                                        </p:attrNameLst>
                                      </p:cBhvr>
                                      <p:tavLst>
                                        <p:tav tm="0">
                                          <p:val>
                                            <p:fltVal val="0"/>
                                          </p:val>
                                        </p:tav>
                                        <p:tav tm="100000">
                                          <p:val>
                                            <p:strVal val="#ppt_h"/>
                                          </p:val>
                                        </p:tav>
                                      </p:tavLst>
                                    </p:anim>
                                    <p:anim calcmode="lin" valueType="num">
                                      <p:cBhvr>
                                        <p:cTn id="13" dur="600" fill="hold"/>
                                        <p:tgtEl>
                                          <p:spTgt spid="72"/>
                                        </p:tgtEl>
                                        <p:attrNameLst>
                                          <p:attrName>ppt_x</p:attrName>
                                        </p:attrNameLst>
                                      </p:cBhvr>
                                      <p:tavLst>
                                        <p:tav tm="0" fmla="#ppt_x+(cos(-2*pi*(1-$))*-#ppt_x-sin(-2*pi*(1-$))*(1-#ppt_y))*(1-$)">
                                          <p:val>
                                            <p:fltVal val="0"/>
                                          </p:val>
                                        </p:tav>
                                        <p:tav tm="100000">
                                          <p:val>
                                            <p:fltVal val="1"/>
                                          </p:val>
                                        </p:tav>
                                      </p:tavLst>
                                    </p:anim>
                                    <p:anim calcmode="lin" valueType="num">
                                      <p:cBhvr>
                                        <p:cTn id="14" dur="600" fill="hold"/>
                                        <p:tgtEl>
                                          <p:spTgt spid="72"/>
                                        </p:tgtEl>
                                        <p:attrNameLst>
                                          <p:attrName>ppt_y</p:attrName>
                                        </p:attrNameLst>
                                      </p:cBhvr>
                                      <p:tavLst>
                                        <p:tav tm="0" fmla="#ppt_y+(sin(-2*pi*(1-$))*-#ppt_x+cos(-2*pi*(1-$))*(1-#ppt_y))*(1-$)">
                                          <p:val>
                                            <p:fltVal val="0"/>
                                          </p:val>
                                        </p:tav>
                                        <p:tav tm="100000">
                                          <p:val>
                                            <p:fltVal val="1"/>
                                          </p:val>
                                        </p:tav>
                                      </p:tavLst>
                                    </p:anim>
                                  </p:childTnLst>
                                </p:cTn>
                              </p:par>
                            </p:childTnLst>
                          </p:cTn>
                        </p:par>
                        <p:par>
                          <p:cTn id="15" fill="hold">
                            <p:stCondLst>
                              <p:cond delay="980"/>
                            </p:stCondLst>
                            <p:childTnLst>
                              <p:par>
                                <p:cTn id="16" presetID="14" presetClass="entr" presetSubtype="10" fill="hold" grpId="0" nodeType="afterEffect">
                                  <p:stCondLst>
                                    <p:cond delay="0"/>
                                  </p:stCondLst>
                                  <p:childTnLst>
                                    <p:set>
                                      <p:cBhvr>
                                        <p:cTn id="17" dur="1" fill="hold">
                                          <p:stCondLst>
                                            <p:cond delay="0"/>
                                          </p:stCondLst>
                                        </p:cTn>
                                        <p:tgtEl>
                                          <p:spTgt spid="73"/>
                                        </p:tgtEl>
                                        <p:attrNameLst>
                                          <p:attrName>style.visibility</p:attrName>
                                        </p:attrNameLst>
                                      </p:cBhvr>
                                      <p:to>
                                        <p:strVal val="visible"/>
                                      </p:to>
                                    </p:set>
                                    <p:animEffect transition="in" filter="randombar(horizontal)">
                                      <p:cBhvr>
                                        <p:cTn id="18" dur="500"/>
                                        <p:tgtEl>
                                          <p:spTgt spid="73"/>
                                        </p:tgtEl>
                                      </p:cBhvr>
                                    </p:animEffect>
                                  </p:childTnLst>
                                </p:cTn>
                              </p:par>
                            </p:childTnLst>
                          </p:cTn>
                        </p:par>
                        <p:par>
                          <p:cTn id="19" fill="hold">
                            <p:stCondLst>
                              <p:cond delay="1480"/>
                            </p:stCondLst>
                            <p:childTnLst>
                              <p:par>
                                <p:cTn id="20" presetID="22" presetClass="entr" presetSubtype="8" fill="hold" grpId="0" nodeType="after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wipe(left)">
                                      <p:cBhvr>
                                        <p:cTn id="22" dur="400"/>
                                        <p:tgtEl>
                                          <p:spTgt spid="74"/>
                                        </p:tgtEl>
                                      </p:cBhvr>
                                    </p:animEffect>
                                  </p:childTnLst>
                                </p:cTn>
                              </p:par>
                              <p:par>
                                <p:cTn id="23" presetID="22" presetClass="entr" presetSubtype="8" fill="hold" grpId="0" nodeType="withEffect">
                                  <p:stCondLst>
                                    <p:cond delay="200"/>
                                  </p:stCondLst>
                                  <p:childTnLst>
                                    <p:set>
                                      <p:cBhvr>
                                        <p:cTn id="24" dur="1" fill="hold">
                                          <p:stCondLst>
                                            <p:cond delay="0"/>
                                          </p:stCondLst>
                                        </p:cTn>
                                        <p:tgtEl>
                                          <p:spTgt spid="76"/>
                                        </p:tgtEl>
                                        <p:attrNameLst>
                                          <p:attrName>style.visibility</p:attrName>
                                        </p:attrNameLst>
                                      </p:cBhvr>
                                      <p:to>
                                        <p:strVal val="visible"/>
                                      </p:to>
                                    </p:set>
                                    <p:animEffect transition="in" filter="wipe(left)">
                                      <p:cBhvr>
                                        <p:cTn id="25" dur="400"/>
                                        <p:tgtEl>
                                          <p:spTgt spid="76"/>
                                        </p:tgtEl>
                                      </p:cBhvr>
                                    </p:animEffect>
                                  </p:childTnLst>
                                </p:cTn>
                              </p:par>
                              <p:par>
                                <p:cTn id="26" presetID="22" presetClass="entr" presetSubtype="8" fill="hold" grpId="0" nodeType="withEffect">
                                  <p:stCondLst>
                                    <p:cond delay="300"/>
                                  </p:stCondLst>
                                  <p:childTnLst>
                                    <p:set>
                                      <p:cBhvr>
                                        <p:cTn id="27" dur="1" fill="hold">
                                          <p:stCondLst>
                                            <p:cond delay="0"/>
                                          </p:stCondLst>
                                        </p:cTn>
                                        <p:tgtEl>
                                          <p:spTgt spid="75"/>
                                        </p:tgtEl>
                                        <p:attrNameLst>
                                          <p:attrName>style.visibility</p:attrName>
                                        </p:attrNameLst>
                                      </p:cBhvr>
                                      <p:to>
                                        <p:strVal val="visible"/>
                                      </p:to>
                                    </p:set>
                                    <p:animEffect transition="in" filter="wipe(left)">
                                      <p:cBhvr>
                                        <p:cTn id="28" dur="400"/>
                                        <p:tgtEl>
                                          <p:spTgt spid="75"/>
                                        </p:tgtEl>
                                      </p:cBhvr>
                                    </p:animEffect>
                                  </p:childTnLst>
                                </p:cTn>
                              </p:par>
                              <p:par>
                                <p:cTn id="29" presetID="22" presetClass="entr" presetSubtype="8" fill="hold" grpId="0" nodeType="withEffect">
                                  <p:stCondLst>
                                    <p:cond delay="300"/>
                                  </p:stCondLst>
                                  <p:childTnLst>
                                    <p:set>
                                      <p:cBhvr>
                                        <p:cTn id="30" dur="1" fill="hold">
                                          <p:stCondLst>
                                            <p:cond delay="0"/>
                                          </p:stCondLst>
                                        </p:cTn>
                                        <p:tgtEl>
                                          <p:spTgt spid="77"/>
                                        </p:tgtEl>
                                        <p:attrNameLst>
                                          <p:attrName>style.visibility</p:attrName>
                                        </p:attrNameLst>
                                      </p:cBhvr>
                                      <p:to>
                                        <p:strVal val="visible"/>
                                      </p:to>
                                    </p:set>
                                    <p:animEffect transition="in" filter="wipe(left)">
                                      <p:cBhvr>
                                        <p:cTn id="31" dur="400"/>
                                        <p:tgtEl>
                                          <p:spTgt spid="77"/>
                                        </p:tgtEl>
                                      </p:cBhvr>
                                    </p:animEffect>
                                  </p:childTnLst>
                                </p:cTn>
                              </p:par>
                              <p:par>
                                <p:cTn id="32" presetID="22" presetClass="entr" presetSubtype="8" fill="hold" grpId="0" nodeType="withEffect">
                                  <p:stCondLst>
                                    <p:cond delay="300"/>
                                  </p:stCondLst>
                                  <p:childTnLst>
                                    <p:set>
                                      <p:cBhvr>
                                        <p:cTn id="33" dur="1" fill="hold">
                                          <p:stCondLst>
                                            <p:cond delay="0"/>
                                          </p:stCondLst>
                                        </p:cTn>
                                        <p:tgtEl>
                                          <p:spTgt spid="78"/>
                                        </p:tgtEl>
                                        <p:attrNameLst>
                                          <p:attrName>style.visibility</p:attrName>
                                        </p:attrNameLst>
                                      </p:cBhvr>
                                      <p:to>
                                        <p:strVal val="visible"/>
                                      </p:to>
                                    </p:set>
                                    <p:animEffect transition="in" filter="wipe(left)">
                                      <p:cBhvr>
                                        <p:cTn id="34" dur="400"/>
                                        <p:tgtEl>
                                          <p:spTgt spid="78"/>
                                        </p:tgtEl>
                                      </p:cBhvr>
                                    </p:animEffect>
                                  </p:childTnLst>
                                </p:cTn>
                              </p:par>
                              <p:par>
                                <p:cTn id="35" presetID="22" presetClass="entr" presetSubtype="8" fill="hold" grpId="0" nodeType="withEffect">
                                  <p:stCondLst>
                                    <p:cond delay="300"/>
                                  </p:stCondLst>
                                  <p:childTnLst>
                                    <p:set>
                                      <p:cBhvr>
                                        <p:cTn id="36" dur="1" fill="hold">
                                          <p:stCondLst>
                                            <p:cond delay="0"/>
                                          </p:stCondLst>
                                        </p:cTn>
                                        <p:tgtEl>
                                          <p:spTgt spid="79"/>
                                        </p:tgtEl>
                                        <p:attrNameLst>
                                          <p:attrName>style.visibility</p:attrName>
                                        </p:attrNameLst>
                                      </p:cBhvr>
                                      <p:to>
                                        <p:strVal val="visible"/>
                                      </p:to>
                                    </p:set>
                                    <p:animEffect transition="in" filter="wipe(left)">
                                      <p:cBhvr>
                                        <p:cTn id="37" dur="400"/>
                                        <p:tgtEl>
                                          <p:spTgt spid="79"/>
                                        </p:tgtEl>
                                      </p:cBhvr>
                                    </p:animEffect>
                                  </p:childTnLst>
                                </p:cTn>
                              </p:par>
                              <p:par>
                                <p:cTn id="38" presetID="22" presetClass="entr" presetSubtype="8" fill="hold" grpId="0" nodeType="withEffect">
                                  <p:stCondLst>
                                    <p:cond delay="300"/>
                                  </p:stCondLst>
                                  <p:childTnLst>
                                    <p:set>
                                      <p:cBhvr>
                                        <p:cTn id="39" dur="1" fill="hold">
                                          <p:stCondLst>
                                            <p:cond delay="0"/>
                                          </p:stCondLst>
                                        </p:cTn>
                                        <p:tgtEl>
                                          <p:spTgt spid="80"/>
                                        </p:tgtEl>
                                        <p:attrNameLst>
                                          <p:attrName>style.visibility</p:attrName>
                                        </p:attrNameLst>
                                      </p:cBhvr>
                                      <p:to>
                                        <p:strVal val="visible"/>
                                      </p:to>
                                    </p:set>
                                    <p:animEffect transition="in" filter="wipe(left)">
                                      <p:cBhvr>
                                        <p:cTn id="40" dur="400"/>
                                        <p:tgtEl>
                                          <p:spTgt spid="80"/>
                                        </p:tgtEl>
                                      </p:cBhvr>
                                    </p:animEffect>
                                  </p:childTnLst>
                                </p:cTn>
                              </p:par>
                              <p:par>
                                <p:cTn id="41" presetID="22" presetClass="entr" presetSubtype="8" fill="hold" grpId="0" nodeType="withEffect">
                                  <p:stCondLst>
                                    <p:cond delay="300"/>
                                  </p:stCondLst>
                                  <p:childTnLst>
                                    <p:set>
                                      <p:cBhvr>
                                        <p:cTn id="42" dur="1" fill="hold">
                                          <p:stCondLst>
                                            <p:cond delay="0"/>
                                          </p:stCondLst>
                                        </p:cTn>
                                        <p:tgtEl>
                                          <p:spTgt spid="81"/>
                                        </p:tgtEl>
                                        <p:attrNameLst>
                                          <p:attrName>style.visibility</p:attrName>
                                        </p:attrNameLst>
                                      </p:cBhvr>
                                      <p:to>
                                        <p:strVal val="visible"/>
                                      </p:to>
                                    </p:set>
                                    <p:animEffect transition="in" filter="wipe(left)">
                                      <p:cBhvr>
                                        <p:cTn id="43" dur="4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p:bldP spid="73" grpId="0" animBg="1"/>
      <p:bldP spid="74" grpId="0"/>
      <p:bldP spid="75" grpId="0" animBg="1"/>
      <p:bldP spid="76" grpId="0" animBg="1"/>
      <p:bldP spid="77" grpId="0" animBg="1"/>
      <p:bldP spid="78" grpId="0" animBg="1"/>
      <p:bldP spid="79" grpId="0" animBg="1"/>
      <p:bldP spid="80" grpId="0" animBg="1"/>
      <p:bldP spid="8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3" name="直接连接符 2"/>
          <p:cNvCxnSpPr/>
          <p:nvPr/>
        </p:nvCxnSpPr>
        <p:spPr>
          <a:xfrm flipH="1" flipV="1">
            <a:off x="2969045" y="1857280"/>
            <a:ext cx="3628920" cy="1695603"/>
          </a:xfrm>
          <a:prstGeom prst="line">
            <a:avLst/>
          </a:prstGeom>
          <a:noFill/>
          <a:ln w="76200" cap="flat" cmpd="sng" algn="ctr">
            <a:solidFill>
              <a:srgbClr val="0070C0"/>
            </a:solidFill>
            <a:prstDash val="solid"/>
          </a:ln>
          <a:effectLst/>
        </p:spPr>
      </p:cxnSp>
      <p:cxnSp>
        <p:nvCxnSpPr>
          <p:cNvPr id="5" name="直接连接符 4"/>
          <p:cNvCxnSpPr/>
          <p:nvPr/>
        </p:nvCxnSpPr>
        <p:spPr>
          <a:xfrm flipV="1">
            <a:off x="2184980" y="1415757"/>
            <a:ext cx="4562601" cy="2165042"/>
          </a:xfrm>
          <a:prstGeom prst="line">
            <a:avLst/>
          </a:prstGeom>
          <a:noFill/>
          <a:ln w="76200" cap="flat" cmpd="sng" algn="ctr">
            <a:solidFill>
              <a:srgbClr val="0070C0"/>
            </a:solidFill>
            <a:prstDash val="solid"/>
          </a:ln>
          <a:effectLst/>
        </p:spPr>
      </p:cxnSp>
      <p:grpSp>
        <p:nvGrpSpPr>
          <p:cNvPr id="6" name="组合 5"/>
          <p:cNvGrpSpPr/>
          <p:nvPr/>
        </p:nvGrpSpPr>
        <p:grpSpPr>
          <a:xfrm>
            <a:off x="1820981" y="1359142"/>
            <a:ext cx="1414632" cy="636545"/>
            <a:chOff x="1591195" y="3531392"/>
            <a:chExt cx="1721136" cy="774463"/>
          </a:xfrm>
          <a:effectLst>
            <a:outerShdw blurRad="444500" dist="254000" dir="8100000" algn="tr" rotWithShape="0">
              <a:prstClr val="black">
                <a:alpha val="50000"/>
              </a:prstClr>
            </a:outerShdw>
          </a:effectLst>
        </p:grpSpPr>
        <p:sp>
          <p:nvSpPr>
            <p:cNvPr id="7"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8"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grpSp>
        <p:nvGrpSpPr>
          <p:cNvPr id="9" name="组合 8"/>
          <p:cNvGrpSpPr/>
          <p:nvPr/>
        </p:nvGrpSpPr>
        <p:grpSpPr>
          <a:xfrm>
            <a:off x="1444736" y="3296278"/>
            <a:ext cx="1414632" cy="636545"/>
            <a:chOff x="1591195" y="3531392"/>
            <a:chExt cx="1721136" cy="774463"/>
          </a:xfrm>
          <a:effectLst>
            <a:outerShdw blurRad="444500" dist="254000" dir="8100000" algn="tr" rotWithShape="0">
              <a:prstClr val="black">
                <a:alpha val="50000"/>
              </a:prstClr>
            </a:outerShdw>
          </a:effectLst>
        </p:grpSpPr>
        <p:sp>
          <p:nvSpPr>
            <p:cNvPr id="10"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1"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grpSp>
        <p:nvGrpSpPr>
          <p:cNvPr id="12" name="组合 11"/>
          <p:cNvGrpSpPr/>
          <p:nvPr/>
        </p:nvGrpSpPr>
        <p:grpSpPr>
          <a:xfrm>
            <a:off x="6641453" y="1097484"/>
            <a:ext cx="1414632" cy="636545"/>
            <a:chOff x="1591195" y="3531392"/>
            <a:chExt cx="1721136" cy="774463"/>
          </a:xfrm>
          <a:effectLst>
            <a:outerShdw blurRad="444500" dist="254000" dir="8100000" algn="tr" rotWithShape="0">
              <a:prstClr val="black">
                <a:alpha val="50000"/>
              </a:prstClr>
            </a:outerShdw>
          </a:effectLst>
        </p:grpSpPr>
        <p:sp>
          <p:nvSpPr>
            <p:cNvPr id="13"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4"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grpSp>
        <p:nvGrpSpPr>
          <p:cNvPr id="15" name="组合 14"/>
          <p:cNvGrpSpPr/>
          <p:nvPr/>
        </p:nvGrpSpPr>
        <p:grpSpPr>
          <a:xfrm>
            <a:off x="5853297" y="3313414"/>
            <a:ext cx="1414632" cy="636545"/>
            <a:chOff x="1591195" y="3531392"/>
            <a:chExt cx="1721136" cy="774463"/>
          </a:xfrm>
          <a:effectLst>
            <a:outerShdw blurRad="444500" dist="254000" dir="8100000" algn="tr" rotWithShape="0">
              <a:prstClr val="black">
                <a:alpha val="50000"/>
              </a:prstClr>
            </a:outerShdw>
          </a:effectLst>
        </p:grpSpPr>
        <p:sp>
          <p:nvSpPr>
            <p:cNvPr id="16"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7"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18" name="TextBox 17"/>
          <p:cNvSpPr txBox="1"/>
          <p:nvPr/>
        </p:nvSpPr>
        <p:spPr>
          <a:xfrm>
            <a:off x="1891670" y="1358542"/>
            <a:ext cx="569387" cy="246221"/>
          </a:xfrm>
          <a:prstGeom prst="rect">
            <a:avLst/>
          </a:prstGeom>
          <a:noFill/>
        </p:spPr>
        <p:txBody>
          <a:bodyPr wrap="none" lIns="91438" tIns="45719" rIns="91438" bIns="45719" rtlCol="0">
            <a:spAutoFit/>
          </a:bodyPr>
          <a:lstStyle/>
          <a:p>
            <a:pPr>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评估一</a:t>
            </a:r>
            <a:endParaRPr lang="en-US" altLang="zh-CN" sz="10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5981487" y="3338813"/>
            <a:ext cx="569387" cy="246221"/>
          </a:xfrm>
          <a:prstGeom prst="rect">
            <a:avLst/>
          </a:prstGeom>
          <a:noFill/>
        </p:spPr>
        <p:txBody>
          <a:bodyPr wrap="none" lIns="91438" tIns="45719" rIns="91438" bIns="45719" rtlCol="0">
            <a:spAutoFit/>
          </a:bodyPr>
          <a:lstStyle/>
          <a:p>
            <a:pPr>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评估三</a:t>
            </a:r>
            <a:endParaRPr lang="en-US" altLang="zh-CN" sz="10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6747581" y="1111436"/>
            <a:ext cx="569387" cy="246221"/>
          </a:xfrm>
          <a:prstGeom prst="rect">
            <a:avLst/>
          </a:prstGeom>
          <a:noFill/>
        </p:spPr>
        <p:txBody>
          <a:bodyPr wrap="none" lIns="91438" tIns="45719" rIns="91438" bIns="45719" rtlCol="0">
            <a:spAutoFit/>
          </a:bodyPr>
          <a:lstStyle/>
          <a:p>
            <a:pPr>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评估四</a:t>
            </a:r>
            <a:endParaRPr lang="en-US" altLang="zh-CN" sz="10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1555736" y="3321677"/>
            <a:ext cx="569387" cy="246221"/>
          </a:xfrm>
          <a:prstGeom prst="rect">
            <a:avLst/>
          </a:prstGeom>
          <a:noFill/>
        </p:spPr>
        <p:txBody>
          <a:bodyPr wrap="none" lIns="91438" tIns="45719" rIns="91438" bIns="45719" rtlCol="0">
            <a:spAutoFit/>
          </a:bodyPr>
          <a:lstStyle/>
          <a:p>
            <a:pPr>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评估二</a:t>
            </a:r>
            <a:endParaRPr lang="en-US" altLang="zh-CN" sz="10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1835696" y="1635647"/>
            <a:ext cx="1338828" cy="323165"/>
          </a:xfrm>
          <a:prstGeom prst="rect">
            <a:avLst/>
          </a:prstGeom>
          <a:noFill/>
        </p:spPr>
        <p:txBody>
          <a:bodyPr wrap="none" lIns="91438" tIns="45719" rIns="91438" bIns="45719" rtlCol="0">
            <a:spAutoFit/>
          </a:bodyPr>
          <a:lstStyle/>
          <a:p>
            <a:r>
              <a:rPr lang="zh-CN" altLang="en-US" sz="1500" dirty="0">
                <a:latin typeface="微软雅黑" panose="020B0503020204020204" pitchFamily="34" charset="-122"/>
                <a:ea typeface="微软雅黑" panose="020B0503020204020204" pitchFamily="34" charset="-122"/>
              </a:rPr>
              <a:t>点击输入标题</a:t>
            </a:r>
          </a:p>
        </p:txBody>
      </p:sp>
      <p:sp>
        <p:nvSpPr>
          <p:cNvPr id="23" name="TextBox 22"/>
          <p:cNvSpPr txBox="1"/>
          <p:nvPr/>
        </p:nvSpPr>
        <p:spPr>
          <a:xfrm>
            <a:off x="6660232" y="1373226"/>
            <a:ext cx="1338828" cy="323165"/>
          </a:xfrm>
          <a:prstGeom prst="rect">
            <a:avLst/>
          </a:prstGeom>
          <a:noFill/>
        </p:spPr>
        <p:txBody>
          <a:bodyPr wrap="none" lIns="91438" tIns="45719" rIns="91438" bIns="45719" rtlCol="0">
            <a:spAutoFit/>
          </a:bodyPr>
          <a:lstStyle/>
          <a:p>
            <a:r>
              <a:rPr lang="zh-CN" altLang="en-US" sz="1500" dirty="0">
                <a:latin typeface="微软雅黑" panose="020B0503020204020204" pitchFamily="34" charset="-122"/>
                <a:ea typeface="微软雅黑" panose="020B0503020204020204" pitchFamily="34" charset="-122"/>
              </a:rPr>
              <a:t>点击输入标题</a:t>
            </a:r>
          </a:p>
        </p:txBody>
      </p:sp>
      <p:sp>
        <p:nvSpPr>
          <p:cNvPr id="24" name="TextBox 23"/>
          <p:cNvSpPr txBox="1"/>
          <p:nvPr/>
        </p:nvSpPr>
        <p:spPr>
          <a:xfrm>
            <a:off x="1475656" y="3555504"/>
            <a:ext cx="1338828" cy="323165"/>
          </a:xfrm>
          <a:prstGeom prst="rect">
            <a:avLst/>
          </a:prstGeom>
          <a:noFill/>
        </p:spPr>
        <p:txBody>
          <a:bodyPr wrap="none" lIns="91438" tIns="45719" rIns="91438" bIns="45719" rtlCol="0">
            <a:spAutoFit/>
          </a:bodyPr>
          <a:lstStyle/>
          <a:p>
            <a:r>
              <a:rPr lang="zh-CN" altLang="en-US" sz="1500" dirty="0">
                <a:latin typeface="微软雅黑" panose="020B0503020204020204" pitchFamily="34" charset="-122"/>
                <a:ea typeface="微软雅黑" panose="020B0503020204020204" pitchFamily="34" charset="-122"/>
              </a:rPr>
              <a:t>点击输入标题</a:t>
            </a:r>
          </a:p>
        </p:txBody>
      </p:sp>
      <p:sp>
        <p:nvSpPr>
          <p:cNvPr id="25" name="TextBox 24"/>
          <p:cNvSpPr txBox="1"/>
          <p:nvPr/>
        </p:nvSpPr>
        <p:spPr>
          <a:xfrm>
            <a:off x="5868144" y="3586554"/>
            <a:ext cx="1338828" cy="323165"/>
          </a:xfrm>
          <a:prstGeom prst="rect">
            <a:avLst/>
          </a:prstGeom>
          <a:noFill/>
        </p:spPr>
        <p:txBody>
          <a:bodyPr wrap="none" lIns="91438" tIns="45719" rIns="91438" bIns="45719" rtlCol="0">
            <a:spAutoFit/>
          </a:bodyPr>
          <a:lstStyle/>
          <a:p>
            <a:r>
              <a:rPr lang="zh-CN" altLang="en-US" sz="1500" dirty="0">
                <a:latin typeface="微软雅黑" panose="020B0503020204020204" pitchFamily="34" charset="-122"/>
                <a:ea typeface="微软雅黑" panose="020B0503020204020204" pitchFamily="34" charset="-122"/>
              </a:rPr>
              <a:t>点击输入标题</a:t>
            </a:r>
          </a:p>
        </p:txBody>
      </p:sp>
      <p:grpSp>
        <p:nvGrpSpPr>
          <p:cNvPr id="26" name="组合 25"/>
          <p:cNvGrpSpPr/>
          <p:nvPr/>
        </p:nvGrpSpPr>
        <p:grpSpPr>
          <a:xfrm>
            <a:off x="3746634" y="1810031"/>
            <a:ext cx="1382075" cy="1382075"/>
            <a:chOff x="3746633" y="1810030"/>
            <a:chExt cx="1382075" cy="1382075"/>
          </a:xfrm>
        </p:grpSpPr>
        <p:grpSp>
          <p:nvGrpSpPr>
            <p:cNvPr id="27" name="组合 26"/>
            <p:cNvGrpSpPr/>
            <p:nvPr/>
          </p:nvGrpSpPr>
          <p:grpSpPr>
            <a:xfrm>
              <a:off x="3746633" y="1810030"/>
              <a:ext cx="1382075" cy="1382075"/>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30" name="椭圆 29"/>
              <p:cNvSpPr/>
              <p:nvPr/>
            </p:nvSpPr>
            <p:spPr>
              <a:xfrm>
                <a:off x="392112" y="760412"/>
                <a:ext cx="3825877" cy="3825877"/>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28" name="TextBox 27"/>
            <p:cNvSpPr txBox="1"/>
            <p:nvPr/>
          </p:nvSpPr>
          <p:spPr>
            <a:xfrm>
              <a:off x="3978122" y="2397335"/>
              <a:ext cx="926418" cy="246221"/>
            </a:xfrm>
            <a:prstGeom prst="rect">
              <a:avLst/>
            </a:prstGeom>
            <a:noFill/>
          </p:spPr>
          <p:txBody>
            <a:bodyPr wrap="square" lIns="0" tIns="0" rIns="0" bIns="0" rtlCol="0">
              <a:spAutoFit/>
            </a:bodyPr>
            <a:lstStyle/>
            <a:p>
              <a:pPr algn="ctr">
                <a:defRPr/>
              </a:pPr>
              <a:r>
                <a:rPr lang="zh-CN" altLang="en-US" sz="1600" b="1" kern="0">
                  <a:solidFill>
                    <a:srgbClr val="0070C0"/>
                  </a:solidFill>
                  <a:latin typeface="微软雅黑" panose="020B0503020204020204" pitchFamily="34" charset="-122"/>
                  <a:ea typeface="微软雅黑" panose="020B0503020204020204" pitchFamily="34" charset="-122"/>
                </a:rPr>
                <a:t>产品功能</a:t>
              </a:r>
              <a:endParaRPr lang="zh-CN" altLang="en-US" sz="1600" b="1" kern="0" dirty="0">
                <a:solidFill>
                  <a:srgbClr val="0070C0"/>
                </a:solidFill>
                <a:latin typeface="微软雅黑" panose="020B0503020204020204" pitchFamily="34" charset="-122"/>
                <a:ea typeface="微软雅黑" panose="020B0503020204020204" pitchFamily="34" charset="-122"/>
              </a:endParaRPr>
            </a:p>
          </p:txBody>
        </p:sp>
      </p:grpSp>
      <p:sp>
        <p:nvSpPr>
          <p:cNvPr id="31" name="TextBox 30"/>
          <p:cNvSpPr txBox="1"/>
          <p:nvPr/>
        </p:nvSpPr>
        <p:spPr>
          <a:xfrm>
            <a:off x="592782" y="2186778"/>
            <a:ext cx="2448272" cy="767515"/>
          </a:xfrm>
          <a:prstGeom prst="rect">
            <a:avLst/>
          </a:prstGeom>
          <a:noFill/>
        </p:spPr>
        <p:txBody>
          <a:bodyPr wrap="square" lIns="91438" tIns="45719" rIns="91438" bIns="45719" rtlCol="0">
            <a:spAutoFit/>
          </a:bodyPr>
          <a:lstStyle/>
          <a:p>
            <a:pPr>
              <a:lnSpc>
                <a:spcPct val="130000"/>
              </a:lnSpc>
            </a:pPr>
            <a:r>
              <a:rPr lang="zh-CN" altLang="en-US" sz="1100"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100" dirty="0">
              <a:latin typeface="微软雅黑" panose="020B0503020204020204" pitchFamily="34" charset="-122"/>
              <a:ea typeface="微软雅黑" panose="020B0503020204020204" pitchFamily="34" charset="-122"/>
            </a:endParaRPr>
          </a:p>
        </p:txBody>
      </p:sp>
      <p:sp>
        <p:nvSpPr>
          <p:cNvPr id="32" name="TextBox 31"/>
          <p:cNvSpPr txBox="1"/>
          <p:nvPr/>
        </p:nvSpPr>
        <p:spPr>
          <a:xfrm>
            <a:off x="745182" y="4011911"/>
            <a:ext cx="2448272" cy="752512"/>
          </a:xfrm>
          <a:prstGeom prst="rect">
            <a:avLst/>
          </a:prstGeom>
          <a:noFill/>
        </p:spPr>
        <p:txBody>
          <a:bodyPr wrap="square" lIns="91438" tIns="45719" rIns="91438" bIns="45719" rtlCol="0">
            <a:spAutoFit/>
          </a:bodyPr>
          <a:lstStyle/>
          <a:p>
            <a:pPr>
              <a:lnSpc>
                <a:spcPct val="130000"/>
              </a:lnSpc>
            </a:pPr>
            <a:r>
              <a:rPr lang="zh-CN" altLang="en-US" sz="1100"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100" dirty="0">
              <a:latin typeface="微软雅黑" panose="020B0503020204020204" pitchFamily="34" charset="-122"/>
              <a:ea typeface="微软雅黑" panose="020B0503020204020204" pitchFamily="34" charset="-122"/>
            </a:endParaRPr>
          </a:p>
        </p:txBody>
      </p:sp>
      <p:sp>
        <p:nvSpPr>
          <p:cNvPr id="33" name="TextBox 32"/>
          <p:cNvSpPr txBox="1"/>
          <p:nvPr/>
        </p:nvSpPr>
        <p:spPr>
          <a:xfrm>
            <a:off x="5849365" y="4058985"/>
            <a:ext cx="2448272" cy="767515"/>
          </a:xfrm>
          <a:prstGeom prst="rect">
            <a:avLst/>
          </a:prstGeom>
          <a:noFill/>
        </p:spPr>
        <p:txBody>
          <a:bodyPr wrap="square" lIns="91438" tIns="45719" rIns="91438" bIns="45719" rtlCol="0">
            <a:spAutoFit/>
          </a:bodyPr>
          <a:lstStyle/>
          <a:p>
            <a:pPr>
              <a:lnSpc>
                <a:spcPct val="130000"/>
              </a:lnSpc>
            </a:pPr>
            <a:r>
              <a:rPr lang="zh-CN" altLang="en-US" sz="1100"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100" dirty="0">
              <a:latin typeface="微软雅黑" panose="020B0503020204020204" pitchFamily="34" charset="-122"/>
              <a:ea typeface="微软雅黑" panose="020B0503020204020204" pitchFamily="34" charset="-122"/>
            </a:endParaRPr>
          </a:p>
        </p:txBody>
      </p:sp>
      <p:sp>
        <p:nvSpPr>
          <p:cNvPr id="34" name="TextBox 33"/>
          <p:cNvSpPr txBox="1"/>
          <p:nvPr/>
        </p:nvSpPr>
        <p:spPr>
          <a:xfrm>
            <a:off x="6012160" y="1972989"/>
            <a:ext cx="2448272" cy="752512"/>
          </a:xfrm>
          <a:prstGeom prst="rect">
            <a:avLst/>
          </a:prstGeom>
          <a:noFill/>
        </p:spPr>
        <p:txBody>
          <a:bodyPr wrap="square" lIns="91438" tIns="45719" rIns="91438" bIns="45719" rtlCol="0">
            <a:spAutoFit/>
          </a:bodyPr>
          <a:lstStyle/>
          <a:p>
            <a:pPr>
              <a:lnSpc>
                <a:spcPct val="130000"/>
              </a:lnSpc>
            </a:pPr>
            <a:r>
              <a:rPr lang="zh-CN" altLang="en-US" sz="1100"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100" dirty="0">
              <a:latin typeface="微软雅黑" panose="020B0503020204020204" pitchFamily="34" charset="-122"/>
              <a:ea typeface="微软雅黑" panose="020B0503020204020204" pitchFamily="34" charset="-122"/>
            </a:endParaRPr>
          </a:p>
        </p:txBody>
      </p:sp>
      <p:sp>
        <p:nvSpPr>
          <p:cNvPr id="35" name="椭圆 34"/>
          <p:cNvSpPr/>
          <p:nvPr/>
        </p:nvSpPr>
        <p:spPr>
          <a:xfrm>
            <a:off x="2883768" y="1304104"/>
            <a:ext cx="373310" cy="373310"/>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lIns="91438" tIns="45719" rIns="91438" bIns="45719" rtlCol="0" anchor="ctr"/>
          <a:lstStyle/>
          <a:p>
            <a:pPr algn="ctr">
              <a:defRPr/>
            </a:pPr>
            <a:r>
              <a:rPr lang="en-US" altLang="zh-CN" kern="0" dirty="0">
                <a:solidFill>
                  <a:sysClr val="window" lastClr="FFFFFF"/>
                </a:solidFill>
                <a:latin typeface="Calibri" panose="020F0502020204030204"/>
                <a:ea typeface="宋体" panose="02010600030101010101" pitchFamily="2" charset="-122"/>
              </a:rPr>
              <a:t>1</a:t>
            </a:r>
            <a:endParaRPr lang="zh-CN" altLang="en-US" kern="0" dirty="0">
              <a:solidFill>
                <a:sysClr val="window" lastClr="FFFFFF"/>
              </a:solidFill>
              <a:latin typeface="Calibri" panose="020F0502020204030204"/>
              <a:ea typeface="宋体" panose="02010600030101010101" pitchFamily="2" charset="-122"/>
            </a:endParaRPr>
          </a:p>
        </p:txBody>
      </p:sp>
      <p:sp>
        <p:nvSpPr>
          <p:cNvPr id="36" name="椭圆 35"/>
          <p:cNvSpPr/>
          <p:nvPr/>
        </p:nvSpPr>
        <p:spPr>
          <a:xfrm>
            <a:off x="2523727" y="3207487"/>
            <a:ext cx="373310" cy="373310"/>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lIns="91438" tIns="45719" rIns="91438" bIns="45719" rtlCol="0" anchor="ctr"/>
          <a:lstStyle/>
          <a:p>
            <a:pPr algn="ctr">
              <a:defRPr/>
            </a:pPr>
            <a:r>
              <a:rPr lang="en-US" altLang="zh-CN" kern="0" dirty="0">
                <a:solidFill>
                  <a:sysClr val="window" lastClr="FFFFFF"/>
                </a:solidFill>
                <a:latin typeface="Calibri" panose="020F0502020204030204"/>
                <a:ea typeface="宋体" panose="02010600030101010101" pitchFamily="2" charset="-122"/>
              </a:rPr>
              <a:t>2</a:t>
            </a:r>
            <a:endParaRPr lang="zh-CN" altLang="en-US" kern="0" dirty="0">
              <a:solidFill>
                <a:sysClr val="window" lastClr="FFFFFF"/>
              </a:solidFill>
              <a:latin typeface="Calibri" panose="020F0502020204030204"/>
              <a:ea typeface="宋体" panose="02010600030101010101" pitchFamily="2" charset="-122"/>
            </a:endParaRPr>
          </a:p>
        </p:txBody>
      </p:sp>
      <p:sp>
        <p:nvSpPr>
          <p:cNvPr id="37" name="椭圆 36"/>
          <p:cNvSpPr/>
          <p:nvPr/>
        </p:nvSpPr>
        <p:spPr>
          <a:xfrm>
            <a:off x="6911329" y="3275268"/>
            <a:ext cx="373310" cy="373310"/>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lIns="91438" tIns="45719" rIns="91438" bIns="45719" rtlCol="0" anchor="ctr"/>
          <a:lstStyle/>
          <a:p>
            <a:pPr algn="ctr">
              <a:defRPr/>
            </a:pPr>
            <a:r>
              <a:rPr lang="en-US" altLang="zh-CN" kern="0" dirty="0">
                <a:solidFill>
                  <a:sysClr val="window" lastClr="FFFFFF"/>
                </a:solidFill>
                <a:latin typeface="Calibri" panose="020F0502020204030204"/>
                <a:ea typeface="宋体" panose="02010600030101010101" pitchFamily="2" charset="-122"/>
              </a:rPr>
              <a:t>3</a:t>
            </a:r>
            <a:endParaRPr lang="zh-CN" altLang="en-US" kern="0" dirty="0">
              <a:solidFill>
                <a:sysClr val="window" lastClr="FFFFFF"/>
              </a:solidFill>
              <a:latin typeface="Calibri" panose="020F0502020204030204"/>
              <a:ea typeface="宋体" panose="02010600030101010101" pitchFamily="2" charset="-122"/>
            </a:endParaRPr>
          </a:p>
        </p:txBody>
      </p:sp>
      <p:sp>
        <p:nvSpPr>
          <p:cNvPr id="38" name="椭圆 37"/>
          <p:cNvSpPr/>
          <p:nvPr/>
        </p:nvSpPr>
        <p:spPr>
          <a:xfrm>
            <a:off x="7725153" y="1059583"/>
            <a:ext cx="373310" cy="373310"/>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lIns="91438" tIns="45719" rIns="91438" bIns="45719" rtlCol="0" anchor="ctr"/>
          <a:lstStyle/>
          <a:p>
            <a:pPr algn="ctr">
              <a:defRPr/>
            </a:pPr>
            <a:r>
              <a:rPr lang="en-US" altLang="zh-CN" kern="0" dirty="0">
                <a:solidFill>
                  <a:sysClr val="window" lastClr="FFFFFF"/>
                </a:solidFill>
                <a:latin typeface="Calibri" panose="020F0502020204030204"/>
                <a:ea typeface="宋体" panose="02010600030101010101" pitchFamily="2" charset="-122"/>
              </a:rPr>
              <a:t>4</a:t>
            </a:r>
            <a:endParaRPr lang="zh-CN" altLang="en-US" kern="0" dirty="0">
              <a:solidFill>
                <a:sysClr val="window" lastClr="FFFFFF"/>
              </a:solidFill>
              <a:latin typeface="Calibri" panose="020F0502020204030204"/>
              <a:ea typeface="宋体" panose="02010600030101010101" pitchFamily="2"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1000"/>
                                        <p:tgtEl>
                                          <p:spTgt spid="26"/>
                                        </p:tgtEl>
                                      </p:cBhvr>
                                    </p:animEffect>
                                    <p:anim calcmode="lin" valueType="num">
                                      <p:cBhvr>
                                        <p:cTn id="12" dur="1000" fill="hold"/>
                                        <p:tgtEl>
                                          <p:spTgt spid="26"/>
                                        </p:tgtEl>
                                        <p:attrNameLst>
                                          <p:attrName>ppt_x</p:attrName>
                                        </p:attrNameLst>
                                      </p:cBhvr>
                                      <p:tavLst>
                                        <p:tav tm="0">
                                          <p:val>
                                            <p:strVal val="#ppt_x"/>
                                          </p:val>
                                        </p:tav>
                                        <p:tav tm="100000">
                                          <p:val>
                                            <p:strVal val="#ppt_x"/>
                                          </p:val>
                                        </p:tav>
                                      </p:tavLst>
                                    </p:anim>
                                    <p:anim calcmode="lin" valueType="num">
                                      <p:cBhvr>
                                        <p:cTn id="13" dur="1000" fill="hold"/>
                                        <p:tgtEl>
                                          <p:spTgt spid="2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37"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outVertical)">
                                      <p:cBhvr>
                                        <p:cTn id="17" dur="500"/>
                                        <p:tgtEl>
                                          <p:spTgt spid="3"/>
                                        </p:tgtEl>
                                      </p:cBhvr>
                                    </p:animEffect>
                                  </p:childTnLst>
                                </p:cTn>
                              </p:par>
                              <p:par>
                                <p:cTn id="18" presetID="53" presetClass="entr" presetSubtype="16" fill="hold" nodeType="withEffect">
                                  <p:stCondLst>
                                    <p:cond delay="30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par>
                                <p:cTn id="23" presetID="53" presetClass="entr" presetSubtype="16" fill="hold" nodeType="withEffect">
                                  <p:stCondLst>
                                    <p:cond delay="30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childTnLst>
                          </p:cTn>
                        </p:par>
                        <p:par>
                          <p:cTn id="28" fill="hold">
                            <p:stCondLst>
                              <p:cond delay="2000"/>
                            </p:stCondLst>
                            <p:childTnLst>
                              <p:par>
                                <p:cTn id="29" presetID="12" presetClass="entr" presetSubtype="4"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p:tgtEl>
                                          <p:spTgt spid="19"/>
                                        </p:tgtEl>
                                        <p:attrNameLst>
                                          <p:attrName>ppt_y</p:attrName>
                                        </p:attrNameLst>
                                      </p:cBhvr>
                                      <p:tavLst>
                                        <p:tav tm="0">
                                          <p:val>
                                            <p:strVal val="#ppt_y+#ppt_h*1.125000"/>
                                          </p:val>
                                        </p:tav>
                                        <p:tav tm="100000">
                                          <p:val>
                                            <p:strVal val="#ppt_y"/>
                                          </p:val>
                                        </p:tav>
                                      </p:tavLst>
                                    </p:anim>
                                    <p:animEffect transition="in" filter="wipe(up)">
                                      <p:cBhvr>
                                        <p:cTn id="32" dur="500"/>
                                        <p:tgtEl>
                                          <p:spTgt spid="19"/>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p:tgtEl>
                                          <p:spTgt spid="25"/>
                                        </p:tgtEl>
                                        <p:attrNameLst>
                                          <p:attrName>ppt_y</p:attrName>
                                        </p:attrNameLst>
                                      </p:cBhvr>
                                      <p:tavLst>
                                        <p:tav tm="0">
                                          <p:val>
                                            <p:strVal val="#ppt_y+#ppt_h*1.125000"/>
                                          </p:val>
                                        </p:tav>
                                        <p:tav tm="100000">
                                          <p:val>
                                            <p:strVal val="#ppt_y"/>
                                          </p:val>
                                        </p:tav>
                                      </p:tavLst>
                                    </p:anim>
                                    <p:animEffect transition="in" filter="wipe(up)">
                                      <p:cBhvr>
                                        <p:cTn id="36" dur="500"/>
                                        <p:tgtEl>
                                          <p:spTgt spid="25"/>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p:tgtEl>
                                          <p:spTgt spid="22"/>
                                        </p:tgtEl>
                                        <p:attrNameLst>
                                          <p:attrName>ppt_y</p:attrName>
                                        </p:attrNameLst>
                                      </p:cBhvr>
                                      <p:tavLst>
                                        <p:tav tm="0">
                                          <p:val>
                                            <p:strVal val="#ppt_y+#ppt_h*1.125000"/>
                                          </p:val>
                                        </p:tav>
                                        <p:tav tm="100000">
                                          <p:val>
                                            <p:strVal val="#ppt_y"/>
                                          </p:val>
                                        </p:tav>
                                      </p:tavLst>
                                    </p:anim>
                                    <p:animEffect transition="in" filter="wipe(up)">
                                      <p:cBhvr>
                                        <p:cTn id="40" dur="500"/>
                                        <p:tgtEl>
                                          <p:spTgt spid="22"/>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p:tgtEl>
                                          <p:spTgt spid="18"/>
                                        </p:tgtEl>
                                        <p:attrNameLst>
                                          <p:attrName>ppt_y</p:attrName>
                                        </p:attrNameLst>
                                      </p:cBhvr>
                                      <p:tavLst>
                                        <p:tav tm="0">
                                          <p:val>
                                            <p:strVal val="#ppt_y+#ppt_h*1.125000"/>
                                          </p:val>
                                        </p:tav>
                                        <p:tav tm="100000">
                                          <p:val>
                                            <p:strVal val="#ppt_y"/>
                                          </p:val>
                                        </p:tav>
                                      </p:tavLst>
                                    </p:anim>
                                    <p:animEffect transition="in" filter="wipe(up)">
                                      <p:cBhvr>
                                        <p:cTn id="44" dur="500"/>
                                        <p:tgtEl>
                                          <p:spTgt spid="18"/>
                                        </p:tgtEl>
                                      </p:cBhvr>
                                    </p:animEffect>
                                  </p:childTnLst>
                                </p:cTn>
                              </p:par>
                            </p:childTnLst>
                          </p:cTn>
                        </p:par>
                        <p:par>
                          <p:cTn id="45" fill="hold">
                            <p:stCondLst>
                              <p:cond delay="2500"/>
                            </p:stCondLst>
                            <p:childTnLst>
                              <p:par>
                                <p:cTn id="46" presetID="16" presetClass="entr" presetSubtype="37" fill="hold" nodeType="after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barn(outVertical)">
                                      <p:cBhvr>
                                        <p:cTn id="48" dur="500"/>
                                        <p:tgtEl>
                                          <p:spTgt spid="5"/>
                                        </p:tgtEl>
                                      </p:cBhvr>
                                    </p:animEffect>
                                  </p:childTnLst>
                                </p:cTn>
                              </p:par>
                              <p:par>
                                <p:cTn id="49" presetID="53" presetClass="entr" presetSubtype="16" fill="hold" nodeType="withEffect">
                                  <p:stCondLst>
                                    <p:cond delay="300"/>
                                  </p:stCondLst>
                                  <p:childTnLst>
                                    <p:set>
                                      <p:cBhvr>
                                        <p:cTn id="50" dur="1" fill="hold">
                                          <p:stCondLst>
                                            <p:cond delay="0"/>
                                          </p:stCondLst>
                                        </p:cTn>
                                        <p:tgtEl>
                                          <p:spTgt spid="9"/>
                                        </p:tgtEl>
                                        <p:attrNameLst>
                                          <p:attrName>style.visibility</p:attrName>
                                        </p:attrNameLst>
                                      </p:cBhvr>
                                      <p:to>
                                        <p:strVal val="visible"/>
                                      </p:to>
                                    </p:set>
                                    <p:anim calcmode="lin" valueType="num">
                                      <p:cBhvr>
                                        <p:cTn id="51" dur="500" fill="hold"/>
                                        <p:tgtEl>
                                          <p:spTgt spid="9"/>
                                        </p:tgtEl>
                                        <p:attrNameLst>
                                          <p:attrName>ppt_w</p:attrName>
                                        </p:attrNameLst>
                                      </p:cBhvr>
                                      <p:tavLst>
                                        <p:tav tm="0">
                                          <p:val>
                                            <p:fltVal val="0"/>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animEffect transition="in" filter="fade">
                                      <p:cBhvr>
                                        <p:cTn id="53" dur="500"/>
                                        <p:tgtEl>
                                          <p:spTgt spid="9"/>
                                        </p:tgtEl>
                                      </p:cBhvr>
                                    </p:animEffect>
                                  </p:childTnLst>
                                </p:cTn>
                              </p:par>
                              <p:par>
                                <p:cTn id="54" presetID="53" presetClass="entr" presetSubtype="16" fill="hold" nodeType="withEffect">
                                  <p:stCondLst>
                                    <p:cond delay="300"/>
                                  </p:stCondLst>
                                  <p:childTnLst>
                                    <p:set>
                                      <p:cBhvr>
                                        <p:cTn id="55" dur="1" fill="hold">
                                          <p:stCondLst>
                                            <p:cond delay="0"/>
                                          </p:stCondLst>
                                        </p:cTn>
                                        <p:tgtEl>
                                          <p:spTgt spid="12"/>
                                        </p:tgtEl>
                                        <p:attrNameLst>
                                          <p:attrName>style.visibility</p:attrName>
                                        </p:attrNameLst>
                                      </p:cBhvr>
                                      <p:to>
                                        <p:strVal val="visible"/>
                                      </p:to>
                                    </p:set>
                                    <p:anim calcmode="lin" valueType="num">
                                      <p:cBhvr>
                                        <p:cTn id="56" dur="500" fill="hold"/>
                                        <p:tgtEl>
                                          <p:spTgt spid="12"/>
                                        </p:tgtEl>
                                        <p:attrNameLst>
                                          <p:attrName>ppt_w</p:attrName>
                                        </p:attrNameLst>
                                      </p:cBhvr>
                                      <p:tavLst>
                                        <p:tav tm="0">
                                          <p:val>
                                            <p:fltVal val="0"/>
                                          </p:val>
                                        </p:tav>
                                        <p:tav tm="100000">
                                          <p:val>
                                            <p:strVal val="#ppt_w"/>
                                          </p:val>
                                        </p:tav>
                                      </p:tavLst>
                                    </p:anim>
                                    <p:anim calcmode="lin" valueType="num">
                                      <p:cBhvr>
                                        <p:cTn id="57" dur="500" fill="hold"/>
                                        <p:tgtEl>
                                          <p:spTgt spid="12"/>
                                        </p:tgtEl>
                                        <p:attrNameLst>
                                          <p:attrName>ppt_h</p:attrName>
                                        </p:attrNameLst>
                                      </p:cBhvr>
                                      <p:tavLst>
                                        <p:tav tm="0">
                                          <p:val>
                                            <p:fltVal val="0"/>
                                          </p:val>
                                        </p:tav>
                                        <p:tav tm="100000">
                                          <p:val>
                                            <p:strVal val="#ppt_h"/>
                                          </p:val>
                                        </p:tav>
                                      </p:tavLst>
                                    </p:anim>
                                    <p:animEffect transition="in" filter="fade">
                                      <p:cBhvr>
                                        <p:cTn id="58" dur="500"/>
                                        <p:tgtEl>
                                          <p:spTgt spid="12"/>
                                        </p:tgtEl>
                                      </p:cBhvr>
                                    </p:animEffect>
                                  </p:childTnLst>
                                </p:cTn>
                              </p:par>
                            </p:childTnLst>
                          </p:cTn>
                        </p:par>
                        <p:par>
                          <p:cTn id="59" fill="hold">
                            <p:stCondLst>
                              <p:cond delay="3000"/>
                            </p:stCondLst>
                            <p:childTnLst>
                              <p:par>
                                <p:cTn id="60" presetID="12" presetClass="entr" presetSubtype="4" fill="hold" grpId="0" nodeType="afterEffect">
                                  <p:stCondLst>
                                    <p:cond delay="0"/>
                                  </p:stCondLst>
                                  <p:childTnLst>
                                    <p:set>
                                      <p:cBhvr>
                                        <p:cTn id="61" dur="1" fill="hold">
                                          <p:stCondLst>
                                            <p:cond delay="0"/>
                                          </p:stCondLst>
                                        </p:cTn>
                                        <p:tgtEl>
                                          <p:spTgt spid="24"/>
                                        </p:tgtEl>
                                        <p:attrNameLst>
                                          <p:attrName>style.visibility</p:attrName>
                                        </p:attrNameLst>
                                      </p:cBhvr>
                                      <p:to>
                                        <p:strVal val="visible"/>
                                      </p:to>
                                    </p:set>
                                    <p:anim calcmode="lin" valueType="num">
                                      <p:cBhvr additive="base">
                                        <p:cTn id="62" dur="500"/>
                                        <p:tgtEl>
                                          <p:spTgt spid="24"/>
                                        </p:tgtEl>
                                        <p:attrNameLst>
                                          <p:attrName>ppt_y</p:attrName>
                                        </p:attrNameLst>
                                      </p:cBhvr>
                                      <p:tavLst>
                                        <p:tav tm="0">
                                          <p:val>
                                            <p:strVal val="#ppt_y+#ppt_h*1.125000"/>
                                          </p:val>
                                        </p:tav>
                                        <p:tav tm="100000">
                                          <p:val>
                                            <p:strVal val="#ppt_y"/>
                                          </p:val>
                                        </p:tav>
                                      </p:tavLst>
                                    </p:anim>
                                    <p:animEffect transition="in" filter="wipe(up)">
                                      <p:cBhvr>
                                        <p:cTn id="63" dur="500"/>
                                        <p:tgtEl>
                                          <p:spTgt spid="24"/>
                                        </p:tgtEl>
                                      </p:cBhvr>
                                    </p:animEffect>
                                  </p:childTnLst>
                                </p:cTn>
                              </p:par>
                              <p:par>
                                <p:cTn id="64" presetID="12" presetClass="entr" presetSubtype="4"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p:tgtEl>
                                          <p:spTgt spid="21"/>
                                        </p:tgtEl>
                                        <p:attrNameLst>
                                          <p:attrName>ppt_y</p:attrName>
                                        </p:attrNameLst>
                                      </p:cBhvr>
                                      <p:tavLst>
                                        <p:tav tm="0">
                                          <p:val>
                                            <p:strVal val="#ppt_y+#ppt_h*1.125000"/>
                                          </p:val>
                                        </p:tav>
                                        <p:tav tm="100000">
                                          <p:val>
                                            <p:strVal val="#ppt_y"/>
                                          </p:val>
                                        </p:tav>
                                      </p:tavLst>
                                    </p:anim>
                                    <p:animEffect transition="in" filter="wipe(up)">
                                      <p:cBhvr>
                                        <p:cTn id="67" dur="500"/>
                                        <p:tgtEl>
                                          <p:spTgt spid="21"/>
                                        </p:tgtEl>
                                      </p:cBhvr>
                                    </p:animEffect>
                                  </p:childTnLst>
                                </p:cTn>
                              </p:par>
                              <p:par>
                                <p:cTn id="68" presetID="12" presetClass="entr" presetSubtype="4" fill="hold" grpId="0" nodeType="withEffect">
                                  <p:stCondLst>
                                    <p:cond delay="0"/>
                                  </p:stCondLst>
                                  <p:childTnLst>
                                    <p:set>
                                      <p:cBhvr>
                                        <p:cTn id="69" dur="1" fill="hold">
                                          <p:stCondLst>
                                            <p:cond delay="0"/>
                                          </p:stCondLst>
                                        </p:cTn>
                                        <p:tgtEl>
                                          <p:spTgt spid="20"/>
                                        </p:tgtEl>
                                        <p:attrNameLst>
                                          <p:attrName>style.visibility</p:attrName>
                                        </p:attrNameLst>
                                      </p:cBhvr>
                                      <p:to>
                                        <p:strVal val="visible"/>
                                      </p:to>
                                    </p:set>
                                    <p:anim calcmode="lin" valueType="num">
                                      <p:cBhvr additive="base">
                                        <p:cTn id="70" dur="500"/>
                                        <p:tgtEl>
                                          <p:spTgt spid="20"/>
                                        </p:tgtEl>
                                        <p:attrNameLst>
                                          <p:attrName>ppt_y</p:attrName>
                                        </p:attrNameLst>
                                      </p:cBhvr>
                                      <p:tavLst>
                                        <p:tav tm="0">
                                          <p:val>
                                            <p:strVal val="#ppt_y+#ppt_h*1.125000"/>
                                          </p:val>
                                        </p:tav>
                                        <p:tav tm="100000">
                                          <p:val>
                                            <p:strVal val="#ppt_y"/>
                                          </p:val>
                                        </p:tav>
                                      </p:tavLst>
                                    </p:anim>
                                    <p:animEffect transition="in" filter="wipe(up)">
                                      <p:cBhvr>
                                        <p:cTn id="71" dur="500"/>
                                        <p:tgtEl>
                                          <p:spTgt spid="20"/>
                                        </p:tgtEl>
                                      </p:cBhvr>
                                    </p:animEffect>
                                  </p:childTnLst>
                                </p:cTn>
                              </p:par>
                              <p:par>
                                <p:cTn id="72" presetID="12" presetClass="entr" presetSubtype="4" fill="hold" grpId="0" nodeType="withEffect">
                                  <p:stCondLst>
                                    <p:cond delay="0"/>
                                  </p:stCondLst>
                                  <p:childTnLst>
                                    <p:set>
                                      <p:cBhvr>
                                        <p:cTn id="73" dur="1" fill="hold">
                                          <p:stCondLst>
                                            <p:cond delay="0"/>
                                          </p:stCondLst>
                                        </p:cTn>
                                        <p:tgtEl>
                                          <p:spTgt spid="23"/>
                                        </p:tgtEl>
                                        <p:attrNameLst>
                                          <p:attrName>style.visibility</p:attrName>
                                        </p:attrNameLst>
                                      </p:cBhvr>
                                      <p:to>
                                        <p:strVal val="visible"/>
                                      </p:to>
                                    </p:set>
                                    <p:anim calcmode="lin" valueType="num">
                                      <p:cBhvr additive="base">
                                        <p:cTn id="74" dur="500"/>
                                        <p:tgtEl>
                                          <p:spTgt spid="23"/>
                                        </p:tgtEl>
                                        <p:attrNameLst>
                                          <p:attrName>ppt_y</p:attrName>
                                        </p:attrNameLst>
                                      </p:cBhvr>
                                      <p:tavLst>
                                        <p:tav tm="0">
                                          <p:val>
                                            <p:strVal val="#ppt_y+#ppt_h*1.125000"/>
                                          </p:val>
                                        </p:tav>
                                        <p:tav tm="100000">
                                          <p:val>
                                            <p:strVal val="#ppt_y"/>
                                          </p:val>
                                        </p:tav>
                                      </p:tavLst>
                                    </p:anim>
                                    <p:animEffect transition="in" filter="wipe(up)">
                                      <p:cBhvr>
                                        <p:cTn id="75" dur="500"/>
                                        <p:tgtEl>
                                          <p:spTgt spid="23"/>
                                        </p:tgtEl>
                                      </p:cBhvr>
                                    </p:animEffect>
                                  </p:childTnLst>
                                </p:cTn>
                              </p:par>
                            </p:childTnLst>
                          </p:cTn>
                        </p:par>
                        <p:par>
                          <p:cTn id="76" fill="hold">
                            <p:stCondLst>
                              <p:cond delay="3500"/>
                            </p:stCondLst>
                            <p:childTnLst>
                              <p:par>
                                <p:cTn id="77" presetID="53" presetClass="entr" presetSubtype="16"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p:cTn id="79" dur="500" fill="hold"/>
                                        <p:tgtEl>
                                          <p:spTgt spid="35"/>
                                        </p:tgtEl>
                                        <p:attrNameLst>
                                          <p:attrName>ppt_w</p:attrName>
                                        </p:attrNameLst>
                                      </p:cBhvr>
                                      <p:tavLst>
                                        <p:tav tm="0">
                                          <p:val>
                                            <p:fltVal val="0"/>
                                          </p:val>
                                        </p:tav>
                                        <p:tav tm="100000">
                                          <p:val>
                                            <p:strVal val="#ppt_w"/>
                                          </p:val>
                                        </p:tav>
                                      </p:tavLst>
                                    </p:anim>
                                    <p:anim calcmode="lin" valueType="num">
                                      <p:cBhvr>
                                        <p:cTn id="80" dur="500" fill="hold"/>
                                        <p:tgtEl>
                                          <p:spTgt spid="35"/>
                                        </p:tgtEl>
                                        <p:attrNameLst>
                                          <p:attrName>ppt_h</p:attrName>
                                        </p:attrNameLst>
                                      </p:cBhvr>
                                      <p:tavLst>
                                        <p:tav tm="0">
                                          <p:val>
                                            <p:fltVal val="0"/>
                                          </p:val>
                                        </p:tav>
                                        <p:tav tm="100000">
                                          <p:val>
                                            <p:strVal val="#ppt_h"/>
                                          </p:val>
                                        </p:tav>
                                      </p:tavLst>
                                    </p:anim>
                                    <p:animEffect transition="in" filter="fade">
                                      <p:cBhvr>
                                        <p:cTn id="81" dur="500"/>
                                        <p:tgtEl>
                                          <p:spTgt spid="35"/>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36"/>
                                        </p:tgtEl>
                                        <p:attrNameLst>
                                          <p:attrName>style.visibility</p:attrName>
                                        </p:attrNameLst>
                                      </p:cBhvr>
                                      <p:to>
                                        <p:strVal val="visible"/>
                                      </p:to>
                                    </p:set>
                                    <p:anim calcmode="lin" valueType="num">
                                      <p:cBhvr>
                                        <p:cTn id="84" dur="500" fill="hold"/>
                                        <p:tgtEl>
                                          <p:spTgt spid="36"/>
                                        </p:tgtEl>
                                        <p:attrNameLst>
                                          <p:attrName>ppt_w</p:attrName>
                                        </p:attrNameLst>
                                      </p:cBhvr>
                                      <p:tavLst>
                                        <p:tav tm="0">
                                          <p:val>
                                            <p:fltVal val="0"/>
                                          </p:val>
                                        </p:tav>
                                        <p:tav tm="100000">
                                          <p:val>
                                            <p:strVal val="#ppt_w"/>
                                          </p:val>
                                        </p:tav>
                                      </p:tavLst>
                                    </p:anim>
                                    <p:anim calcmode="lin" valueType="num">
                                      <p:cBhvr>
                                        <p:cTn id="85" dur="500" fill="hold"/>
                                        <p:tgtEl>
                                          <p:spTgt spid="36"/>
                                        </p:tgtEl>
                                        <p:attrNameLst>
                                          <p:attrName>ppt_h</p:attrName>
                                        </p:attrNameLst>
                                      </p:cBhvr>
                                      <p:tavLst>
                                        <p:tav tm="0">
                                          <p:val>
                                            <p:fltVal val="0"/>
                                          </p:val>
                                        </p:tav>
                                        <p:tav tm="100000">
                                          <p:val>
                                            <p:strVal val="#ppt_h"/>
                                          </p:val>
                                        </p:tav>
                                      </p:tavLst>
                                    </p:anim>
                                    <p:animEffect transition="in" filter="fade">
                                      <p:cBhvr>
                                        <p:cTn id="86" dur="500"/>
                                        <p:tgtEl>
                                          <p:spTgt spid="36"/>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37"/>
                                        </p:tgtEl>
                                        <p:attrNameLst>
                                          <p:attrName>style.visibility</p:attrName>
                                        </p:attrNameLst>
                                      </p:cBhvr>
                                      <p:to>
                                        <p:strVal val="visible"/>
                                      </p:to>
                                    </p:set>
                                    <p:anim calcmode="lin" valueType="num">
                                      <p:cBhvr>
                                        <p:cTn id="89" dur="500" fill="hold"/>
                                        <p:tgtEl>
                                          <p:spTgt spid="37"/>
                                        </p:tgtEl>
                                        <p:attrNameLst>
                                          <p:attrName>ppt_w</p:attrName>
                                        </p:attrNameLst>
                                      </p:cBhvr>
                                      <p:tavLst>
                                        <p:tav tm="0">
                                          <p:val>
                                            <p:fltVal val="0"/>
                                          </p:val>
                                        </p:tav>
                                        <p:tav tm="100000">
                                          <p:val>
                                            <p:strVal val="#ppt_w"/>
                                          </p:val>
                                        </p:tav>
                                      </p:tavLst>
                                    </p:anim>
                                    <p:anim calcmode="lin" valueType="num">
                                      <p:cBhvr>
                                        <p:cTn id="90" dur="500" fill="hold"/>
                                        <p:tgtEl>
                                          <p:spTgt spid="37"/>
                                        </p:tgtEl>
                                        <p:attrNameLst>
                                          <p:attrName>ppt_h</p:attrName>
                                        </p:attrNameLst>
                                      </p:cBhvr>
                                      <p:tavLst>
                                        <p:tav tm="0">
                                          <p:val>
                                            <p:fltVal val="0"/>
                                          </p:val>
                                        </p:tav>
                                        <p:tav tm="100000">
                                          <p:val>
                                            <p:strVal val="#ppt_h"/>
                                          </p:val>
                                        </p:tav>
                                      </p:tavLst>
                                    </p:anim>
                                    <p:animEffect transition="in" filter="fade">
                                      <p:cBhvr>
                                        <p:cTn id="91" dur="500"/>
                                        <p:tgtEl>
                                          <p:spTgt spid="37"/>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38"/>
                                        </p:tgtEl>
                                        <p:attrNameLst>
                                          <p:attrName>style.visibility</p:attrName>
                                        </p:attrNameLst>
                                      </p:cBhvr>
                                      <p:to>
                                        <p:strVal val="visible"/>
                                      </p:to>
                                    </p:set>
                                    <p:anim calcmode="lin" valueType="num">
                                      <p:cBhvr>
                                        <p:cTn id="94" dur="500" fill="hold"/>
                                        <p:tgtEl>
                                          <p:spTgt spid="38"/>
                                        </p:tgtEl>
                                        <p:attrNameLst>
                                          <p:attrName>ppt_w</p:attrName>
                                        </p:attrNameLst>
                                      </p:cBhvr>
                                      <p:tavLst>
                                        <p:tav tm="0">
                                          <p:val>
                                            <p:fltVal val="0"/>
                                          </p:val>
                                        </p:tav>
                                        <p:tav tm="100000">
                                          <p:val>
                                            <p:strVal val="#ppt_w"/>
                                          </p:val>
                                        </p:tav>
                                      </p:tavLst>
                                    </p:anim>
                                    <p:anim calcmode="lin" valueType="num">
                                      <p:cBhvr>
                                        <p:cTn id="95" dur="500" fill="hold"/>
                                        <p:tgtEl>
                                          <p:spTgt spid="38"/>
                                        </p:tgtEl>
                                        <p:attrNameLst>
                                          <p:attrName>ppt_h</p:attrName>
                                        </p:attrNameLst>
                                      </p:cBhvr>
                                      <p:tavLst>
                                        <p:tav tm="0">
                                          <p:val>
                                            <p:fltVal val="0"/>
                                          </p:val>
                                        </p:tav>
                                        <p:tav tm="100000">
                                          <p:val>
                                            <p:strVal val="#ppt_h"/>
                                          </p:val>
                                        </p:tav>
                                      </p:tavLst>
                                    </p:anim>
                                    <p:animEffect transition="in" filter="fade">
                                      <p:cBhvr>
                                        <p:cTn id="96" dur="500"/>
                                        <p:tgtEl>
                                          <p:spTgt spid="38"/>
                                        </p:tgtEl>
                                      </p:cBhvr>
                                    </p:animEffect>
                                  </p:childTnLst>
                                </p:cTn>
                              </p:par>
                            </p:childTnLst>
                          </p:cTn>
                        </p:par>
                        <p:par>
                          <p:cTn id="97" fill="hold">
                            <p:stCondLst>
                              <p:cond delay="4000"/>
                            </p:stCondLst>
                            <p:childTnLst>
                              <p:par>
                                <p:cTn id="98" presetID="22" presetClass="entr" presetSubtype="1" fill="hold" grpId="0" nodeType="afterEffect">
                                  <p:stCondLst>
                                    <p:cond delay="0"/>
                                  </p:stCondLst>
                                  <p:childTnLst>
                                    <p:set>
                                      <p:cBhvr>
                                        <p:cTn id="99" dur="1" fill="hold">
                                          <p:stCondLst>
                                            <p:cond delay="0"/>
                                          </p:stCondLst>
                                        </p:cTn>
                                        <p:tgtEl>
                                          <p:spTgt spid="31"/>
                                        </p:tgtEl>
                                        <p:attrNameLst>
                                          <p:attrName>style.visibility</p:attrName>
                                        </p:attrNameLst>
                                      </p:cBhvr>
                                      <p:to>
                                        <p:strVal val="visible"/>
                                      </p:to>
                                    </p:set>
                                    <p:animEffect transition="in" filter="wipe(up)">
                                      <p:cBhvr>
                                        <p:cTn id="100" dur="500"/>
                                        <p:tgtEl>
                                          <p:spTgt spid="31"/>
                                        </p:tgtEl>
                                      </p:cBhvr>
                                    </p:animEffect>
                                  </p:childTnLst>
                                </p:cTn>
                              </p:par>
                            </p:childTnLst>
                          </p:cTn>
                        </p:par>
                        <p:par>
                          <p:cTn id="101" fill="hold">
                            <p:stCondLst>
                              <p:cond delay="4500"/>
                            </p:stCondLst>
                            <p:childTnLst>
                              <p:par>
                                <p:cTn id="102" presetID="22" presetClass="entr" presetSubtype="1" fill="hold" grpId="0" nodeType="afterEffect">
                                  <p:stCondLst>
                                    <p:cond delay="0"/>
                                  </p:stCondLst>
                                  <p:childTnLst>
                                    <p:set>
                                      <p:cBhvr>
                                        <p:cTn id="103" dur="1" fill="hold">
                                          <p:stCondLst>
                                            <p:cond delay="0"/>
                                          </p:stCondLst>
                                        </p:cTn>
                                        <p:tgtEl>
                                          <p:spTgt spid="32"/>
                                        </p:tgtEl>
                                        <p:attrNameLst>
                                          <p:attrName>style.visibility</p:attrName>
                                        </p:attrNameLst>
                                      </p:cBhvr>
                                      <p:to>
                                        <p:strVal val="visible"/>
                                      </p:to>
                                    </p:set>
                                    <p:animEffect transition="in" filter="wipe(up)">
                                      <p:cBhvr>
                                        <p:cTn id="104" dur="500"/>
                                        <p:tgtEl>
                                          <p:spTgt spid="32"/>
                                        </p:tgtEl>
                                      </p:cBhvr>
                                    </p:animEffect>
                                  </p:childTnLst>
                                </p:cTn>
                              </p:par>
                            </p:childTnLst>
                          </p:cTn>
                        </p:par>
                        <p:par>
                          <p:cTn id="105" fill="hold">
                            <p:stCondLst>
                              <p:cond delay="5000"/>
                            </p:stCondLst>
                            <p:childTnLst>
                              <p:par>
                                <p:cTn id="106" presetID="22" presetClass="entr" presetSubtype="1" fill="hold" grpId="0" nodeType="after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wipe(up)">
                                      <p:cBhvr>
                                        <p:cTn id="108" dur="500"/>
                                        <p:tgtEl>
                                          <p:spTgt spid="33"/>
                                        </p:tgtEl>
                                      </p:cBhvr>
                                    </p:animEffect>
                                  </p:childTnLst>
                                </p:cTn>
                              </p:par>
                            </p:childTnLst>
                          </p:cTn>
                        </p:par>
                        <p:par>
                          <p:cTn id="109" fill="hold">
                            <p:stCondLst>
                              <p:cond delay="5500"/>
                            </p:stCondLst>
                            <p:childTnLst>
                              <p:par>
                                <p:cTn id="110" presetID="22" presetClass="entr" presetSubtype="1" fill="hold" grpId="0" nodeType="afterEffect">
                                  <p:stCondLst>
                                    <p:cond delay="0"/>
                                  </p:stCondLst>
                                  <p:childTnLst>
                                    <p:set>
                                      <p:cBhvr>
                                        <p:cTn id="111" dur="1" fill="hold">
                                          <p:stCondLst>
                                            <p:cond delay="0"/>
                                          </p:stCondLst>
                                        </p:cTn>
                                        <p:tgtEl>
                                          <p:spTgt spid="34"/>
                                        </p:tgtEl>
                                        <p:attrNameLst>
                                          <p:attrName>style.visibility</p:attrName>
                                        </p:attrNameLst>
                                      </p:cBhvr>
                                      <p:to>
                                        <p:strVal val="visible"/>
                                      </p:to>
                                    </p:set>
                                    <p:animEffect transition="in" filter="wipe(up)">
                                      <p:cBhvr>
                                        <p:cTn id="11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p:bldP spid="19" grpId="0"/>
      <p:bldP spid="20" grpId="0"/>
      <p:bldP spid="21" grpId="0"/>
      <p:bldP spid="22" grpId="0"/>
      <p:bldP spid="23" grpId="0"/>
      <p:bldP spid="24" grpId="0"/>
      <p:bldP spid="25" grpId="0"/>
      <p:bldP spid="31" grpId="0"/>
      <p:bldP spid="32" grpId="0"/>
      <p:bldP spid="33" grpId="0"/>
      <p:bldP spid="34" grpId="0"/>
      <p:bldP spid="35" grpId="0" animBg="1"/>
      <p:bldP spid="36" grpId="0" animBg="1"/>
      <p:bldP spid="37" grpId="0" animBg="1"/>
      <p:bldP spid="3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3" name="组合 2"/>
          <p:cNvGrpSpPr/>
          <p:nvPr/>
        </p:nvGrpSpPr>
        <p:grpSpPr>
          <a:xfrm>
            <a:off x="1608355" y="1107761"/>
            <a:ext cx="629987" cy="629759"/>
            <a:chOff x="6471379" y="685447"/>
            <a:chExt cx="668974" cy="668974"/>
          </a:xfrm>
        </p:grpSpPr>
        <p:grpSp>
          <p:nvGrpSpPr>
            <p:cNvPr id="5" name="组合 4"/>
            <p:cNvGrpSpPr/>
            <p:nvPr/>
          </p:nvGrpSpPr>
          <p:grpSpPr>
            <a:xfrm>
              <a:off x="6471379" y="685447"/>
              <a:ext cx="668974" cy="668974"/>
              <a:chOff x="6474776" y="1019119"/>
              <a:chExt cx="668974" cy="668974"/>
            </a:xfrm>
          </p:grpSpPr>
          <p:sp>
            <p:nvSpPr>
              <p:cNvPr id="7" name="圆角矩形 6"/>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8" name="圆角矩形 7"/>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sp>
          <p:nvSpPr>
            <p:cNvPr id="6" name="文本框 78"/>
            <p:cNvSpPr txBox="1"/>
            <p:nvPr/>
          </p:nvSpPr>
          <p:spPr>
            <a:xfrm>
              <a:off x="6488337" y="781928"/>
              <a:ext cx="647700" cy="392330"/>
            </a:xfrm>
            <a:prstGeom prst="rect">
              <a:avLst/>
            </a:prstGeom>
            <a:noFill/>
          </p:spPr>
          <p:txBody>
            <a:bodyPr wrap="square" rtlCol="0">
              <a:spAutoFit/>
            </a:bodyPr>
            <a:lstStyle/>
            <a:p>
              <a:pPr algn="ctr"/>
              <a:r>
                <a:rPr lang="en-US" altLang="zh-CN" sz="1800" dirty="0">
                  <a:solidFill>
                    <a:srgbClr val="0070C0"/>
                  </a:solidFill>
                  <a:latin typeface="Impact" panose="020B0806030902050204" pitchFamily="34" charset="0"/>
                </a:rPr>
                <a:t>01</a:t>
              </a:r>
              <a:endParaRPr lang="zh-CN" altLang="en-US" sz="1800" dirty="0">
                <a:solidFill>
                  <a:srgbClr val="0070C0"/>
                </a:solidFill>
                <a:latin typeface="Impact" panose="020B0806030902050204" pitchFamily="34" charset="0"/>
              </a:endParaRPr>
            </a:p>
          </p:txBody>
        </p:sp>
      </p:grpSp>
      <p:grpSp>
        <p:nvGrpSpPr>
          <p:cNvPr id="9" name="组合 8"/>
          <p:cNvGrpSpPr/>
          <p:nvPr/>
        </p:nvGrpSpPr>
        <p:grpSpPr>
          <a:xfrm>
            <a:off x="4932784" y="1107761"/>
            <a:ext cx="629987" cy="629759"/>
            <a:chOff x="5059672" y="1647972"/>
            <a:chExt cx="668974" cy="668974"/>
          </a:xfrm>
        </p:grpSpPr>
        <p:grpSp>
          <p:nvGrpSpPr>
            <p:cNvPr id="10" name="组合 9"/>
            <p:cNvGrpSpPr/>
            <p:nvPr/>
          </p:nvGrpSpPr>
          <p:grpSpPr>
            <a:xfrm>
              <a:off x="5059672" y="1647972"/>
              <a:ext cx="668974" cy="668974"/>
              <a:chOff x="6474776" y="1019119"/>
              <a:chExt cx="668974" cy="668974"/>
            </a:xfrm>
          </p:grpSpPr>
          <p:sp>
            <p:nvSpPr>
              <p:cNvPr id="12" name="圆角矩形 11"/>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13" name="圆角矩形 12"/>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sp>
          <p:nvSpPr>
            <p:cNvPr id="11" name="文本框 79"/>
            <p:cNvSpPr txBox="1"/>
            <p:nvPr/>
          </p:nvSpPr>
          <p:spPr>
            <a:xfrm>
              <a:off x="5064589" y="1749917"/>
              <a:ext cx="647700" cy="392330"/>
            </a:xfrm>
            <a:prstGeom prst="rect">
              <a:avLst/>
            </a:prstGeom>
            <a:noFill/>
          </p:spPr>
          <p:txBody>
            <a:bodyPr wrap="square" rtlCol="0">
              <a:spAutoFit/>
            </a:bodyPr>
            <a:lstStyle/>
            <a:p>
              <a:pPr algn="ctr"/>
              <a:r>
                <a:rPr lang="en-US" altLang="zh-CN" sz="1800" dirty="0">
                  <a:solidFill>
                    <a:srgbClr val="0070C0"/>
                  </a:solidFill>
                  <a:latin typeface="Impact" panose="020B0806030902050204" pitchFamily="34" charset="0"/>
                </a:rPr>
                <a:t>04</a:t>
              </a:r>
              <a:endParaRPr lang="zh-CN" altLang="en-US" sz="1800" dirty="0">
                <a:solidFill>
                  <a:srgbClr val="0070C0"/>
                </a:solidFill>
                <a:latin typeface="Impact" panose="020B0806030902050204" pitchFamily="34" charset="0"/>
              </a:endParaRPr>
            </a:p>
          </p:txBody>
        </p:sp>
      </p:grpSp>
      <p:grpSp>
        <p:nvGrpSpPr>
          <p:cNvPr id="14" name="组合 13"/>
          <p:cNvGrpSpPr/>
          <p:nvPr/>
        </p:nvGrpSpPr>
        <p:grpSpPr>
          <a:xfrm>
            <a:off x="1608355" y="2092641"/>
            <a:ext cx="629987" cy="629759"/>
            <a:chOff x="5059672" y="3583132"/>
            <a:chExt cx="668974" cy="668974"/>
          </a:xfrm>
        </p:grpSpPr>
        <p:grpSp>
          <p:nvGrpSpPr>
            <p:cNvPr id="15" name="组合 14"/>
            <p:cNvGrpSpPr/>
            <p:nvPr/>
          </p:nvGrpSpPr>
          <p:grpSpPr>
            <a:xfrm>
              <a:off x="5059672" y="3583132"/>
              <a:ext cx="668974" cy="668974"/>
              <a:chOff x="6474776" y="1019119"/>
              <a:chExt cx="668974" cy="668974"/>
            </a:xfrm>
          </p:grpSpPr>
          <p:sp>
            <p:nvSpPr>
              <p:cNvPr id="17" name="圆角矩形 16"/>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18" name="圆角矩形 17"/>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sp>
          <p:nvSpPr>
            <p:cNvPr id="16" name="文本框 80"/>
            <p:cNvSpPr txBox="1"/>
            <p:nvPr/>
          </p:nvSpPr>
          <p:spPr>
            <a:xfrm>
              <a:off x="5064589" y="3686657"/>
              <a:ext cx="647700" cy="392330"/>
            </a:xfrm>
            <a:prstGeom prst="rect">
              <a:avLst/>
            </a:prstGeom>
            <a:noFill/>
          </p:spPr>
          <p:txBody>
            <a:bodyPr wrap="square" rtlCol="0">
              <a:spAutoFit/>
            </a:bodyPr>
            <a:lstStyle/>
            <a:p>
              <a:pPr algn="ctr"/>
              <a:r>
                <a:rPr lang="en-US" altLang="zh-CN" sz="1800" dirty="0">
                  <a:solidFill>
                    <a:srgbClr val="0070C0"/>
                  </a:solidFill>
                  <a:latin typeface="Impact" panose="020B0806030902050204" pitchFamily="34" charset="0"/>
                </a:rPr>
                <a:t>02</a:t>
              </a:r>
              <a:endParaRPr lang="zh-CN" altLang="en-US" sz="1800" dirty="0">
                <a:solidFill>
                  <a:srgbClr val="0070C0"/>
                </a:solidFill>
                <a:latin typeface="Impact" panose="020B0806030902050204" pitchFamily="34" charset="0"/>
              </a:endParaRPr>
            </a:p>
          </p:txBody>
        </p:sp>
      </p:grpSp>
      <p:grpSp>
        <p:nvGrpSpPr>
          <p:cNvPr id="19" name="组合 18"/>
          <p:cNvGrpSpPr/>
          <p:nvPr/>
        </p:nvGrpSpPr>
        <p:grpSpPr>
          <a:xfrm>
            <a:off x="4932784" y="2092641"/>
            <a:ext cx="629987" cy="629759"/>
            <a:chOff x="5059672" y="5510368"/>
            <a:chExt cx="668974" cy="668974"/>
          </a:xfrm>
        </p:grpSpPr>
        <p:grpSp>
          <p:nvGrpSpPr>
            <p:cNvPr id="20" name="组合 19"/>
            <p:cNvGrpSpPr/>
            <p:nvPr/>
          </p:nvGrpSpPr>
          <p:grpSpPr>
            <a:xfrm>
              <a:off x="5059672" y="5510368"/>
              <a:ext cx="668974" cy="668974"/>
              <a:chOff x="6474776" y="1019119"/>
              <a:chExt cx="668974" cy="668974"/>
            </a:xfrm>
          </p:grpSpPr>
          <p:sp>
            <p:nvSpPr>
              <p:cNvPr id="22" name="圆角矩形 21"/>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23" name="圆角矩形 22"/>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sp>
          <p:nvSpPr>
            <p:cNvPr id="21" name="文本框 81"/>
            <p:cNvSpPr txBox="1"/>
            <p:nvPr/>
          </p:nvSpPr>
          <p:spPr>
            <a:xfrm>
              <a:off x="5064589" y="5613616"/>
              <a:ext cx="647700" cy="392330"/>
            </a:xfrm>
            <a:prstGeom prst="rect">
              <a:avLst/>
            </a:prstGeom>
            <a:noFill/>
          </p:spPr>
          <p:txBody>
            <a:bodyPr wrap="square" rtlCol="0">
              <a:spAutoFit/>
            </a:bodyPr>
            <a:lstStyle/>
            <a:p>
              <a:pPr algn="ctr"/>
              <a:r>
                <a:rPr lang="en-US" altLang="zh-CN" sz="1800" dirty="0">
                  <a:solidFill>
                    <a:srgbClr val="0070C0"/>
                  </a:solidFill>
                  <a:latin typeface="Impact" panose="020B0806030902050204" pitchFamily="34" charset="0"/>
                </a:rPr>
                <a:t>05</a:t>
              </a:r>
              <a:endParaRPr lang="zh-CN" altLang="en-US" sz="1800" dirty="0">
                <a:solidFill>
                  <a:srgbClr val="0070C0"/>
                </a:solidFill>
                <a:latin typeface="Impact" panose="020B0806030902050204" pitchFamily="34" charset="0"/>
              </a:endParaRPr>
            </a:p>
          </p:txBody>
        </p:sp>
      </p:grpSp>
      <p:grpSp>
        <p:nvGrpSpPr>
          <p:cNvPr id="24" name="组合 23"/>
          <p:cNvGrpSpPr/>
          <p:nvPr/>
        </p:nvGrpSpPr>
        <p:grpSpPr>
          <a:xfrm>
            <a:off x="1608353" y="3086800"/>
            <a:ext cx="638763" cy="629759"/>
            <a:chOff x="6471379" y="2607920"/>
            <a:chExt cx="678293" cy="668974"/>
          </a:xfrm>
        </p:grpSpPr>
        <p:grpSp>
          <p:nvGrpSpPr>
            <p:cNvPr id="25" name="组合 24"/>
            <p:cNvGrpSpPr/>
            <p:nvPr/>
          </p:nvGrpSpPr>
          <p:grpSpPr>
            <a:xfrm>
              <a:off x="6471379" y="2607920"/>
              <a:ext cx="668974" cy="668974"/>
              <a:chOff x="6474776" y="1019119"/>
              <a:chExt cx="668974" cy="668974"/>
            </a:xfrm>
          </p:grpSpPr>
          <p:sp>
            <p:nvSpPr>
              <p:cNvPr id="27" name="圆角矩形 26"/>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28" name="圆角矩形 27"/>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sp>
          <p:nvSpPr>
            <p:cNvPr id="26" name="文本框 82"/>
            <p:cNvSpPr txBox="1"/>
            <p:nvPr/>
          </p:nvSpPr>
          <p:spPr>
            <a:xfrm>
              <a:off x="6501972" y="2713007"/>
              <a:ext cx="647700" cy="392330"/>
            </a:xfrm>
            <a:prstGeom prst="rect">
              <a:avLst/>
            </a:prstGeom>
            <a:noFill/>
          </p:spPr>
          <p:txBody>
            <a:bodyPr wrap="square" rtlCol="0">
              <a:spAutoFit/>
            </a:bodyPr>
            <a:lstStyle/>
            <a:p>
              <a:pPr algn="ctr"/>
              <a:r>
                <a:rPr lang="en-US" altLang="zh-CN" sz="1800" dirty="0">
                  <a:solidFill>
                    <a:srgbClr val="0070C0"/>
                  </a:solidFill>
                  <a:latin typeface="Impact" panose="020B0806030902050204" pitchFamily="34" charset="0"/>
                </a:rPr>
                <a:t>03</a:t>
              </a:r>
              <a:endParaRPr lang="zh-CN" altLang="en-US" sz="1800" dirty="0">
                <a:solidFill>
                  <a:srgbClr val="0070C0"/>
                </a:solidFill>
                <a:latin typeface="Impact" panose="020B0806030902050204" pitchFamily="34" charset="0"/>
              </a:endParaRPr>
            </a:p>
          </p:txBody>
        </p:sp>
      </p:grpSp>
      <p:grpSp>
        <p:nvGrpSpPr>
          <p:cNvPr id="29" name="组合 28"/>
          <p:cNvGrpSpPr/>
          <p:nvPr/>
        </p:nvGrpSpPr>
        <p:grpSpPr>
          <a:xfrm>
            <a:off x="4932782" y="3086800"/>
            <a:ext cx="638763" cy="629759"/>
            <a:chOff x="6471379" y="4552597"/>
            <a:chExt cx="678293" cy="668974"/>
          </a:xfrm>
        </p:grpSpPr>
        <p:grpSp>
          <p:nvGrpSpPr>
            <p:cNvPr id="30" name="组合 29"/>
            <p:cNvGrpSpPr/>
            <p:nvPr/>
          </p:nvGrpSpPr>
          <p:grpSpPr>
            <a:xfrm>
              <a:off x="6471379" y="4552597"/>
              <a:ext cx="668974" cy="668974"/>
              <a:chOff x="6474776" y="1019119"/>
              <a:chExt cx="668974" cy="668974"/>
            </a:xfrm>
          </p:grpSpPr>
          <p:sp>
            <p:nvSpPr>
              <p:cNvPr id="32" name="圆角矩形 31"/>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3" name="圆角矩形 32"/>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sp>
          <p:nvSpPr>
            <p:cNvPr id="31" name="文本框 83"/>
            <p:cNvSpPr txBox="1"/>
            <p:nvPr/>
          </p:nvSpPr>
          <p:spPr>
            <a:xfrm>
              <a:off x="6501972" y="4669888"/>
              <a:ext cx="647700" cy="392330"/>
            </a:xfrm>
            <a:prstGeom prst="rect">
              <a:avLst/>
            </a:prstGeom>
            <a:noFill/>
          </p:spPr>
          <p:txBody>
            <a:bodyPr wrap="square" rtlCol="0">
              <a:spAutoFit/>
            </a:bodyPr>
            <a:lstStyle/>
            <a:p>
              <a:pPr algn="ctr"/>
              <a:r>
                <a:rPr lang="en-US" altLang="zh-CN" sz="1800" dirty="0">
                  <a:solidFill>
                    <a:srgbClr val="0070C0"/>
                  </a:solidFill>
                  <a:latin typeface="Impact" panose="020B0806030902050204" pitchFamily="34" charset="0"/>
                </a:rPr>
                <a:t>06</a:t>
              </a:r>
              <a:endParaRPr lang="zh-CN" altLang="en-US" sz="1800" dirty="0">
                <a:solidFill>
                  <a:srgbClr val="0070C0"/>
                </a:solidFill>
                <a:latin typeface="Impact" panose="020B0806030902050204" pitchFamily="34" charset="0"/>
              </a:endParaRPr>
            </a:p>
          </p:txBody>
        </p:sp>
      </p:grpSp>
      <p:grpSp>
        <p:nvGrpSpPr>
          <p:cNvPr id="34" name="组合 33"/>
          <p:cNvGrpSpPr/>
          <p:nvPr/>
        </p:nvGrpSpPr>
        <p:grpSpPr>
          <a:xfrm>
            <a:off x="2502028" y="1090157"/>
            <a:ext cx="1745030" cy="690319"/>
            <a:chOff x="3335602" y="1453880"/>
            <a:chExt cx="2326403" cy="920639"/>
          </a:xfrm>
        </p:grpSpPr>
        <p:sp>
          <p:nvSpPr>
            <p:cNvPr id="35" name="文本框 77"/>
            <p:cNvSpPr txBox="1"/>
            <p:nvPr/>
          </p:nvSpPr>
          <p:spPr>
            <a:xfrm>
              <a:off x="3335602" y="1453880"/>
              <a:ext cx="2326403" cy="369418"/>
            </a:xfrm>
            <a:prstGeom prst="rect">
              <a:avLst/>
            </a:prstGeom>
            <a:noFill/>
          </p:spPr>
          <p:txBody>
            <a:bodyPr wrap="square"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在此添加标题</a:t>
              </a:r>
            </a:p>
          </p:txBody>
        </p:sp>
        <p:sp>
          <p:nvSpPr>
            <p:cNvPr id="36" name="文本框 129"/>
            <p:cNvSpPr txBox="1"/>
            <p:nvPr/>
          </p:nvSpPr>
          <p:spPr>
            <a:xfrm>
              <a:off x="3354560" y="1857335"/>
              <a:ext cx="2135321" cy="517184"/>
            </a:xfrm>
            <a:prstGeom prst="rect">
              <a:avLst/>
            </a:prstGeom>
            <a:noFill/>
          </p:spPr>
          <p:txBody>
            <a:bodyPr wrap="square" rtlCol="0">
              <a:spAutoFit/>
            </a:bodyPr>
            <a:lstStyle/>
            <a:p>
              <a:pPr>
                <a:lnSpc>
                  <a:spcPct val="12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37" name="组合 36"/>
          <p:cNvGrpSpPr/>
          <p:nvPr/>
        </p:nvGrpSpPr>
        <p:grpSpPr>
          <a:xfrm>
            <a:off x="5905713" y="1059932"/>
            <a:ext cx="1745030" cy="695659"/>
            <a:chOff x="7873259" y="1413570"/>
            <a:chExt cx="2326403" cy="927761"/>
          </a:xfrm>
        </p:grpSpPr>
        <p:sp>
          <p:nvSpPr>
            <p:cNvPr id="38" name="文本框 86"/>
            <p:cNvSpPr txBox="1"/>
            <p:nvPr/>
          </p:nvSpPr>
          <p:spPr>
            <a:xfrm>
              <a:off x="7873259" y="1413570"/>
              <a:ext cx="2326403" cy="369418"/>
            </a:xfrm>
            <a:prstGeom prst="rect">
              <a:avLst/>
            </a:prstGeom>
            <a:noFill/>
          </p:spPr>
          <p:txBody>
            <a:bodyPr wrap="square"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在此添加标题</a:t>
              </a:r>
            </a:p>
          </p:txBody>
        </p:sp>
        <p:sp>
          <p:nvSpPr>
            <p:cNvPr id="39" name="文本框 129"/>
            <p:cNvSpPr txBox="1"/>
            <p:nvPr/>
          </p:nvSpPr>
          <p:spPr>
            <a:xfrm>
              <a:off x="7892219" y="1824147"/>
              <a:ext cx="2135321" cy="517184"/>
            </a:xfrm>
            <a:prstGeom prst="rect">
              <a:avLst/>
            </a:prstGeom>
            <a:noFill/>
          </p:spPr>
          <p:txBody>
            <a:bodyPr wrap="square" rtlCol="0">
              <a:spAutoFit/>
            </a:bodyPr>
            <a:lstStyle/>
            <a:p>
              <a:pPr>
                <a:lnSpc>
                  <a:spcPct val="12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40" name="组合 39"/>
          <p:cNvGrpSpPr/>
          <p:nvPr/>
        </p:nvGrpSpPr>
        <p:grpSpPr>
          <a:xfrm>
            <a:off x="2502028" y="2058227"/>
            <a:ext cx="1745030" cy="695047"/>
            <a:chOff x="3335602" y="2744937"/>
            <a:chExt cx="2326403" cy="926943"/>
          </a:xfrm>
        </p:grpSpPr>
        <p:sp>
          <p:nvSpPr>
            <p:cNvPr id="41" name="文本框 89"/>
            <p:cNvSpPr txBox="1"/>
            <p:nvPr/>
          </p:nvSpPr>
          <p:spPr>
            <a:xfrm>
              <a:off x="3335602" y="2744937"/>
              <a:ext cx="2326403" cy="369417"/>
            </a:xfrm>
            <a:prstGeom prst="rect">
              <a:avLst/>
            </a:prstGeom>
            <a:noFill/>
          </p:spPr>
          <p:txBody>
            <a:bodyPr wrap="square"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在此添加标题</a:t>
              </a:r>
            </a:p>
          </p:txBody>
        </p:sp>
        <p:sp>
          <p:nvSpPr>
            <p:cNvPr id="42" name="文本框 129"/>
            <p:cNvSpPr txBox="1"/>
            <p:nvPr/>
          </p:nvSpPr>
          <p:spPr>
            <a:xfrm>
              <a:off x="3354560" y="3154697"/>
              <a:ext cx="2135321" cy="517183"/>
            </a:xfrm>
            <a:prstGeom prst="rect">
              <a:avLst/>
            </a:prstGeom>
            <a:noFill/>
          </p:spPr>
          <p:txBody>
            <a:bodyPr wrap="square" rtlCol="0">
              <a:spAutoFit/>
            </a:bodyPr>
            <a:lstStyle/>
            <a:p>
              <a:pPr>
                <a:lnSpc>
                  <a:spcPct val="12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43" name="组合 42"/>
          <p:cNvGrpSpPr/>
          <p:nvPr/>
        </p:nvGrpSpPr>
        <p:grpSpPr>
          <a:xfrm>
            <a:off x="5905713" y="2058226"/>
            <a:ext cx="1745030" cy="700387"/>
            <a:chOff x="7873259" y="2744937"/>
            <a:chExt cx="2326403" cy="934066"/>
          </a:xfrm>
        </p:grpSpPr>
        <p:sp>
          <p:nvSpPr>
            <p:cNvPr id="44" name="文本框 65"/>
            <p:cNvSpPr txBox="1"/>
            <p:nvPr/>
          </p:nvSpPr>
          <p:spPr>
            <a:xfrm>
              <a:off x="7873259" y="2744937"/>
              <a:ext cx="2326403" cy="369417"/>
            </a:xfrm>
            <a:prstGeom prst="rect">
              <a:avLst/>
            </a:prstGeom>
            <a:noFill/>
          </p:spPr>
          <p:txBody>
            <a:bodyPr wrap="square"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在此添加标题</a:t>
              </a:r>
            </a:p>
          </p:txBody>
        </p:sp>
        <p:sp>
          <p:nvSpPr>
            <p:cNvPr id="45" name="文本框 129"/>
            <p:cNvSpPr txBox="1"/>
            <p:nvPr/>
          </p:nvSpPr>
          <p:spPr>
            <a:xfrm>
              <a:off x="7892219" y="3161819"/>
              <a:ext cx="2135321" cy="517184"/>
            </a:xfrm>
            <a:prstGeom prst="rect">
              <a:avLst/>
            </a:prstGeom>
            <a:noFill/>
          </p:spPr>
          <p:txBody>
            <a:bodyPr wrap="square" rtlCol="0">
              <a:spAutoFit/>
            </a:bodyPr>
            <a:lstStyle/>
            <a:p>
              <a:pPr>
                <a:lnSpc>
                  <a:spcPct val="12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46" name="组合 45"/>
          <p:cNvGrpSpPr/>
          <p:nvPr/>
        </p:nvGrpSpPr>
        <p:grpSpPr>
          <a:xfrm>
            <a:off x="2502028" y="3096082"/>
            <a:ext cx="1745030" cy="656755"/>
            <a:chOff x="3335602" y="4129061"/>
            <a:chExt cx="2326403" cy="875875"/>
          </a:xfrm>
        </p:grpSpPr>
        <p:sp>
          <p:nvSpPr>
            <p:cNvPr id="47" name="文本框 68"/>
            <p:cNvSpPr txBox="1"/>
            <p:nvPr/>
          </p:nvSpPr>
          <p:spPr>
            <a:xfrm>
              <a:off x="3335602" y="4129061"/>
              <a:ext cx="2326403" cy="369417"/>
            </a:xfrm>
            <a:prstGeom prst="rect">
              <a:avLst/>
            </a:prstGeom>
            <a:noFill/>
          </p:spPr>
          <p:txBody>
            <a:bodyPr wrap="square"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在此添加标题</a:t>
              </a:r>
            </a:p>
          </p:txBody>
        </p:sp>
        <p:sp>
          <p:nvSpPr>
            <p:cNvPr id="48" name="文本框 129"/>
            <p:cNvSpPr txBox="1"/>
            <p:nvPr/>
          </p:nvSpPr>
          <p:spPr>
            <a:xfrm>
              <a:off x="3354560" y="4487753"/>
              <a:ext cx="2135321" cy="517183"/>
            </a:xfrm>
            <a:prstGeom prst="rect">
              <a:avLst/>
            </a:prstGeom>
            <a:noFill/>
          </p:spPr>
          <p:txBody>
            <a:bodyPr wrap="square" rtlCol="0">
              <a:spAutoFit/>
            </a:bodyPr>
            <a:lstStyle/>
            <a:p>
              <a:pPr>
                <a:lnSpc>
                  <a:spcPct val="12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49" name="组合 48"/>
          <p:cNvGrpSpPr/>
          <p:nvPr/>
        </p:nvGrpSpPr>
        <p:grpSpPr>
          <a:xfrm>
            <a:off x="5905713" y="3096080"/>
            <a:ext cx="1745030" cy="662095"/>
            <a:chOff x="7873259" y="4129061"/>
            <a:chExt cx="2326403" cy="882996"/>
          </a:xfrm>
        </p:grpSpPr>
        <p:sp>
          <p:nvSpPr>
            <p:cNvPr id="50" name="文本框 71"/>
            <p:cNvSpPr txBox="1"/>
            <p:nvPr/>
          </p:nvSpPr>
          <p:spPr>
            <a:xfrm>
              <a:off x="7873259" y="4129061"/>
              <a:ext cx="2326403" cy="369417"/>
            </a:xfrm>
            <a:prstGeom prst="rect">
              <a:avLst/>
            </a:prstGeom>
            <a:noFill/>
          </p:spPr>
          <p:txBody>
            <a:bodyPr wrap="square"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在此添加标题</a:t>
              </a:r>
            </a:p>
          </p:txBody>
        </p:sp>
        <p:sp>
          <p:nvSpPr>
            <p:cNvPr id="51" name="文本框 129"/>
            <p:cNvSpPr txBox="1"/>
            <p:nvPr/>
          </p:nvSpPr>
          <p:spPr>
            <a:xfrm>
              <a:off x="7892219" y="4494874"/>
              <a:ext cx="2135321" cy="517183"/>
            </a:xfrm>
            <a:prstGeom prst="rect">
              <a:avLst/>
            </a:prstGeom>
            <a:noFill/>
          </p:spPr>
          <p:txBody>
            <a:bodyPr wrap="square" rtlCol="0">
              <a:spAutoFit/>
            </a:bodyPr>
            <a:lstStyle/>
            <a:p>
              <a:pPr>
                <a:lnSpc>
                  <a:spcPct val="12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52" name="文本框 113"/>
          <p:cNvSpPr txBox="1"/>
          <p:nvPr/>
        </p:nvSpPr>
        <p:spPr>
          <a:xfrm>
            <a:off x="1547271" y="4171612"/>
            <a:ext cx="6058355" cy="692498"/>
          </a:xfrm>
          <a:prstGeom prst="rect">
            <a:avLst/>
          </a:prstGeom>
          <a:noFill/>
        </p:spPr>
        <p:txBody>
          <a:bodyPr wrap="square" lIns="68580" tIns="34290" rIns="68580" bIns="34290" rtlCol="0">
            <a:spAutoFit/>
          </a:bodyPr>
          <a:lstStyle/>
          <a:p>
            <a:pPr algn="just">
              <a:lnSpc>
                <a:spcPct val="15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单击添加详细文字说明，或复制文本黏贴自此右键只保留文字</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left)">
                                      <p:cBhvr>
                                        <p:cTn id="39" dur="500"/>
                                        <p:tgtEl>
                                          <p:spTgt spid="37"/>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ipe(left)">
                                      <p:cBhvr>
                                        <p:cTn id="43" dur="500"/>
                                        <p:tgtEl>
                                          <p:spTgt spid="40"/>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wipe(left)">
                                      <p:cBhvr>
                                        <p:cTn id="47" dur="500"/>
                                        <p:tgtEl>
                                          <p:spTgt spid="43"/>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wipe(left)">
                                      <p:cBhvr>
                                        <p:cTn id="51" dur="500"/>
                                        <p:tgtEl>
                                          <p:spTgt spid="46"/>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wipe(left)">
                                      <p:cBhvr>
                                        <p:cTn id="55" dur="500"/>
                                        <p:tgtEl>
                                          <p:spTgt spid="49"/>
                                        </p:tgtEl>
                                      </p:cBhvr>
                                    </p:animEffect>
                                  </p:childTnLst>
                                </p:cTn>
                              </p:par>
                            </p:childTnLst>
                          </p:cTn>
                        </p:par>
                        <p:par>
                          <p:cTn id="56" fill="hold">
                            <p:stCondLst>
                              <p:cond delay="6500"/>
                            </p:stCondLst>
                            <p:childTnLst>
                              <p:par>
                                <p:cTn id="57" presetID="53" presetClass="entr" presetSubtype="16" fill="hold" grpId="0" nodeType="afterEffect">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cBhvr>
                                        <p:cTn id="59" dur="500" fill="hold"/>
                                        <p:tgtEl>
                                          <p:spTgt spid="52"/>
                                        </p:tgtEl>
                                        <p:attrNameLst>
                                          <p:attrName>ppt_w</p:attrName>
                                        </p:attrNameLst>
                                      </p:cBhvr>
                                      <p:tavLst>
                                        <p:tav tm="0">
                                          <p:val>
                                            <p:fltVal val="0"/>
                                          </p:val>
                                        </p:tav>
                                        <p:tav tm="100000">
                                          <p:val>
                                            <p:strVal val="#ppt_w"/>
                                          </p:val>
                                        </p:tav>
                                      </p:tavLst>
                                    </p:anim>
                                    <p:anim calcmode="lin" valueType="num">
                                      <p:cBhvr>
                                        <p:cTn id="60" dur="500" fill="hold"/>
                                        <p:tgtEl>
                                          <p:spTgt spid="52"/>
                                        </p:tgtEl>
                                        <p:attrNameLst>
                                          <p:attrName>ppt_h</p:attrName>
                                        </p:attrNameLst>
                                      </p:cBhvr>
                                      <p:tavLst>
                                        <p:tav tm="0">
                                          <p:val>
                                            <p:fltVal val="0"/>
                                          </p:val>
                                        </p:tav>
                                        <p:tav tm="100000">
                                          <p:val>
                                            <p:strVal val="#ppt_h"/>
                                          </p:val>
                                        </p:tav>
                                      </p:tavLst>
                                    </p:anim>
                                    <p:animEffect transition="in" filter="fade">
                                      <p:cBhvr>
                                        <p:cTn id="61"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3" name="组合 2"/>
          <p:cNvGrpSpPr/>
          <p:nvPr/>
        </p:nvGrpSpPr>
        <p:grpSpPr>
          <a:xfrm>
            <a:off x="3265340" y="2582197"/>
            <a:ext cx="2105129" cy="2570468"/>
            <a:chOff x="4408748" y="2851198"/>
            <a:chExt cx="2806473" cy="3428085"/>
          </a:xfrm>
          <a:solidFill>
            <a:srgbClr val="A6A6A6"/>
          </a:solidFill>
        </p:grpSpPr>
        <p:sp>
          <p:nvSpPr>
            <p:cNvPr id="5" name="矩形 4"/>
            <p:cNvSpPr/>
            <p:nvPr/>
          </p:nvSpPr>
          <p:spPr>
            <a:xfrm>
              <a:off x="5654903" y="2851198"/>
              <a:ext cx="308446" cy="34280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rot="3628266">
              <a:off x="6344896" y="3307680"/>
              <a:ext cx="2403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p:nvSpPr>
          <p:spPr>
            <a:xfrm rot="3222577">
              <a:off x="6279379" y="4508173"/>
              <a:ext cx="117002"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rot="18144688" flipH="1">
              <a:off x="5094796" y="2855932"/>
              <a:ext cx="152149"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矩形 8"/>
            <p:cNvSpPr/>
            <p:nvPr/>
          </p:nvSpPr>
          <p:spPr>
            <a:xfrm rot="17368525" flipH="1">
              <a:off x="5067148" y="4124428"/>
              <a:ext cx="1834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 name="组合 9"/>
          <p:cNvGrpSpPr/>
          <p:nvPr/>
        </p:nvGrpSpPr>
        <p:grpSpPr>
          <a:xfrm>
            <a:off x="3533384" y="1043824"/>
            <a:ext cx="1686239" cy="1685630"/>
            <a:chOff x="4710563" y="795050"/>
            <a:chExt cx="2248026" cy="2248026"/>
          </a:xfrm>
        </p:grpSpPr>
        <p:grpSp>
          <p:nvGrpSpPr>
            <p:cNvPr id="11" name="组合 10"/>
            <p:cNvGrpSpPr/>
            <p:nvPr/>
          </p:nvGrpSpPr>
          <p:grpSpPr>
            <a:xfrm>
              <a:off x="4710563" y="795050"/>
              <a:ext cx="2248026" cy="2248026"/>
              <a:chOff x="1200760" y="3842074"/>
              <a:chExt cx="1784148" cy="1784148"/>
            </a:xfrm>
          </p:grpSpPr>
          <p:sp>
            <p:nvSpPr>
              <p:cNvPr id="13" name="椭圆 12"/>
              <p:cNvSpPr/>
              <p:nvPr/>
            </p:nvSpPr>
            <p:spPr>
              <a:xfrm>
                <a:off x="1200760" y="3842074"/>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椭圆 13"/>
              <p:cNvSpPr/>
              <p:nvPr/>
            </p:nvSpPr>
            <p:spPr>
              <a:xfrm>
                <a:off x="1475770" y="4117085"/>
                <a:ext cx="1234127" cy="1234127"/>
              </a:xfrm>
              <a:prstGeom prst="ellipse">
                <a:avLst/>
              </a:prstGeom>
              <a:gradFill>
                <a:gsLst>
                  <a:gs pos="50000">
                    <a:srgbClr val="DFDFDF"/>
                  </a:gs>
                  <a:gs pos="0">
                    <a:schemeClr val="bg1">
                      <a:lumMod val="75000"/>
                    </a:schemeClr>
                  </a:gs>
                  <a:gs pos="100000">
                    <a:schemeClr val="bg1"/>
                  </a:gs>
                </a:gsLst>
                <a:lin ang="18900000" scaled="1"/>
              </a:gra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 name="Freeform 987"/>
            <p:cNvSpPr>
              <a:spLocks noEditPoints="1"/>
            </p:cNvSpPr>
            <p:nvPr/>
          </p:nvSpPr>
          <p:spPr bwMode="auto">
            <a:xfrm>
              <a:off x="5564060" y="1377589"/>
              <a:ext cx="540619" cy="869615"/>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rgbClr val="0070C0"/>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grpSp>
      <p:grpSp>
        <p:nvGrpSpPr>
          <p:cNvPr id="15" name="组合 14"/>
          <p:cNvGrpSpPr/>
          <p:nvPr/>
        </p:nvGrpSpPr>
        <p:grpSpPr>
          <a:xfrm>
            <a:off x="5054034" y="2216896"/>
            <a:ext cx="1457974" cy="1457447"/>
            <a:chOff x="6737835" y="2359506"/>
            <a:chExt cx="1943712" cy="1943712"/>
          </a:xfrm>
        </p:grpSpPr>
        <p:grpSp>
          <p:nvGrpSpPr>
            <p:cNvPr id="16" name="组合 15"/>
            <p:cNvGrpSpPr/>
            <p:nvPr/>
          </p:nvGrpSpPr>
          <p:grpSpPr>
            <a:xfrm>
              <a:off x="6737835" y="2359506"/>
              <a:ext cx="1943712" cy="1943712"/>
              <a:chOff x="1200760" y="3842075"/>
              <a:chExt cx="1784148" cy="1784148"/>
            </a:xfrm>
          </p:grpSpPr>
          <p:sp>
            <p:nvSpPr>
              <p:cNvPr id="18" name="椭圆 17"/>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椭圆 18"/>
              <p:cNvSpPr/>
              <p:nvPr/>
            </p:nvSpPr>
            <p:spPr>
              <a:xfrm>
                <a:off x="1475770" y="4117085"/>
                <a:ext cx="1234127" cy="1234127"/>
              </a:xfrm>
              <a:prstGeom prst="ellipse">
                <a:avLst/>
              </a:prstGeom>
              <a:gradFill>
                <a:gsLst>
                  <a:gs pos="50000">
                    <a:srgbClr val="DFDFDF"/>
                  </a:gs>
                  <a:gs pos="0">
                    <a:schemeClr val="bg1">
                      <a:lumMod val="75000"/>
                    </a:schemeClr>
                  </a:gs>
                  <a:gs pos="100000">
                    <a:schemeClr val="bg1"/>
                  </a:gs>
                </a:gsLst>
                <a:lin ang="18900000" scaled="1"/>
              </a:gra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7" name="Freeform 975"/>
            <p:cNvSpPr>
              <a:spLocks noEditPoints="1"/>
            </p:cNvSpPr>
            <p:nvPr/>
          </p:nvSpPr>
          <p:spPr bwMode="auto">
            <a:xfrm>
              <a:off x="7454671" y="2997168"/>
              <a:ext cx="514323" cy="635166"/>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rgbClr val="0070C0"/>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grpSp>
      <p:grpSp>
        <p:nvGrpSpPr>
          <p:cNvPr id="20" name="组合 19"/>
          <p:cNvGrpSpPr/>
          <p:nvPr/>
        </p:nvGrpSpPr>
        <p:grpSpPr>
          <a:xfrm>
            <a:off x="2335964" y="3278451"/>
            <a:ext cx="1301495" cy="1301024"/>
            <a:chOff x="3114213" y="3775241"/>
            <a:chExt cx="1735100" cy="1735100"/>
          </a:xfrm>
        </p:grpSpPr>
        <p:grpSp>
          <p:nvGrpSpPr>
            <p:cNvPr id="21" name="组合 20"/>
            <p:cNvGrpSpPr/>
            <p:nvPr/>
          </p:nvGrpSpPr>
          <p:grpSpPr>
            <a:xfrm>
              <a:off x="3114213" y="3775241"/>
              <a:ext cx="1735100" cy="1735100"/>
              <a:chOff x="1200760" y="3842075"/>
              <a:chExt cx="1784148" cy="1784148"/>
            </a:xfrm>
          </p:grpSpPr>
          <p:sp>
            <p:nvSpPr>
              <p:cNvPr id="23" name="椭圆 22"/>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椭圆 23"/>
              <p:cNvSpPr/>
              <p:nvPr/>
            </p:nvSpPr>
            <p:spPr>
              <a:xfrm>
                <a:off x="1475770" y="4117085"/>
                <a:ext cx="1234127" cy="1234127"/>
              </a:xfrm>
              <a:prstGeom prst="ellipse">
                <a:avLst/>
              </a:prstGeom>
              <a:gradFill>
                <a:gsLst>
                  <a:gs pos="50000">
                    <a:srgbClr val="DFDFDF"/>
                  </a:gs>
                  <a:gs pos="0">
                    <a:schemeClr val="bg1">
                      <a:lumMod val="75000"/>
                    </a:schemeClr>
                  </a:gs>
                  <a:gs pos="100000">
                    <a:schemeClr val="bg1"/>
                  </a:gs>
                </a:gsLst>
                <a:lin ang="18900000" scaled="1"/>
              </a:gra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2" name="Freeform 979"/>
            <p:cNvSpPr>
              <a:spLocks noEditPoints="1"/>
            </p:cNvSpPr>
            <p:nvPr/>
          </p:nvSpPr>
          <p:spPr bwMode="auto">
            <a:xfrm>
              <a:off x="3652134" y="4331642"/>
              <a:ext cx="707159" cy="63237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rgbClr val="0070C0"/>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grpSp>
      <p:grpSp>
        <p:nvGrpSpPr>
          <p:cNvPr id="25" name="组合 24"/>
          <p:cNvGrpSpPr/>
          <p:nvPr/>
        </p:nvGrpSpPr>
        <p:grpSpPr>
          <a:xfrm>
            <a:off x="2447237" y="2026263"/>
            <a:ext cx="1145447" cy="1145033"/>
            <a:chOff x="3262555" y="2105270"/>
            <a:chExt cx="1527064" cy="1527064"/>
          </a:xfrm>
        </p:grpSpPr>
        <p:grpSp>
          <p:nvGrpSpPr>
            <p:cNvPr id="26" name="组合 25"/>
            <p:cNvGrpSpPr/>
            <p:nvPr/>
          </p:nvGrpSpPr>
          <p:grpSpPr>
            <a:xfrm>
              <a:off x="3262555" y="2105270"/>
              <a:ext cx="1527064" cy="1527064"/>
              <a:chOff x="1200760" y="3842075"/>
              <a:chExt cx="1784148" cy="1784148"/>
            </a:xfrm>
          </p:grpSpPr>
          <p:sp>
            <p:nvSpPr>
              <p:cNvPr id="28" name="椭圆 27"/>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椭圆 28"/>
              <p:cNvSpPr/>
              <p:nvPr/>
            </p:nvSpPr>
            <p:spPr>
              <a:xfrm>
                <a:off x="1475770" y="4117085"/>
                <a:ext cx="1234127" cy="1234127"/>
              </a:xfrm>
              <a:prstGeom prst="ellipse">
                <a:avLst/>
              </a:prstGeom>
              <a:gradFill>
                <a:gsLst>
                  <a:gs pos="50000">
                    <a:srgbClr val="DFDFDF"/>
                  </a:gs>
                  <a:gs pos="0">
                    <a:schemeClr val="bg1">
                      <a:lumMod val="75000"/>
                    </a:schemeClr>
                  </a:gs>
                  <a:gs pos="100000">
                    <a:schemeClr val="bg1"/>
                  </a:gs>
                </a:gsLst>
                <a:lin ang="18900000" scaled="1"/>
              </a:gra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7" name="Freeform 983"/>
            <p:cNvSpPr>
              <a:spLocks noEditPoints="1"/>
            </p:cNvSpPr>
            <p:nvPr/>
          </p:nvSpPr>
          <p:spPr bwMode="auto">
            <a:xfrm>
              <a:off x="3706500" y="2533067"/>
              <a:ext cx="654309" cy="671330"/>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rgbClr val="0070C0"/>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grpSp>
      <p:grpSp>
        <p:nvGrpSpPr>
          <p:cNvPr id="30" name="组合 29"/>
          <p:cNvGrpSpPr/>
          <p:nvPr/>
        </p:nvGrpSpPr>
        <p:grpSpPr>
          <a:xfrm>
            <a:off x="4825112" y="3722628"/>
            <a:ext cx="917585" cy="917254"/>
            <a:chOff x="6432642" y="4367614"/>
            <a:chExt cx="1223288" cy="1223288"/>
          </a:xfrm>
        </p:grpSpPr>
        <p:grpSp>
          <p:nvGrpSpPr>
            <p:cNvPr id="31" name="组合 30"/>
            <p:cNvGrpSpPr/>
            <p:nvPr/>
          </p:nvGrpSpPr>
          <p:grpSpPr>
            <a:xfrm>
              <a:off x="6432642" y="4367614"/>
              <a:ext cx="1223288" cy="1223288"/>
              <a:chOff x="1200760" y="3842075"/>
              <a:chExt cx="1784148" cy="1784148"/>
            </a:xfrm>
          </p:grpSpPr>
          <p:sp>
            <p:nvSpPr>
              <p:cNvPr id="35" name="椭圆 34"/>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1475770" y="4117085"/>
                <a:ext cx="1234127" cy="1234127"/>
              </a:xfrm>
              <a:prstGeom prst="ellipse">
                <a:avLst/>
              </a:prstGeom>
              <a:gradFill>
                <a:gsLst>
                  <a:gs pos="50000">
                    <a:srgbClr val="DFDFDF"/>
                  </a:gs>
                  <a:gs pos="0">
                    <a:schemeClr val="bg1">
                      <a:lumMod val="75000"/>
                    </a:schemeClr>
                  </a:gs>
                  <a:gs pos="100000">
                    <a:schemeClr val="bg1"/>
                  </a:gs>
                </a:gsLst>
                <a:lin ang="18900000" scaled="1"/>
              </a:gra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32" name="Group 17"/>
            <p:cNvGrpSpPr>
              <a:grpSpLocks noChangeAspect="1"/>
            </p:cNvGrpSpPr>
            <p:nvPr/>
          </p:nvGrpSpPr>
          <p:grpSpPr bwMode="auto">
            <a:xfrm>
              <a:off x="6852573" y="4726587"/>
              <a:ext cx="457188" cy="490764"/>
              <a:chOff x="231" y="1205"/>
              <a:chExt cx="640" cy="687"/>
            </a:xfrm>
            <a:solidFill>
              <a:schemeClr val="bg1"/>
            </a:solidFill>
            <a:effectLst>
              <a:outerShdw blurRad="50800" dist="38100" dir="2700000" algn="tl" rotWithShape="0">
                <a:prstClr val="black">
                  <a:alpha val="40000"/>
                </a:prstClr>
              </a:outerShdw>
            </a:effectLst>
          </p:grpSpPr>
          <p:sp>
            <p:nvSpPr>
              <p:cNvPr id="33" name="Freeform 18"/>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sp>
        <p:nvSpPr>
          <p:cNvPr id="37" name="文本框 161"/>
          <p:cNvSpPr txBox="1"/>
          <p:nvPr/>
        </p:nvSpPr>
        <p:spPr>
          <a:xfrm>
            <a:off x="5437496" y="1332070"/>
            <a:ext cx="1403053" cy="300013"/>
          </a:xfrm>
          <a:prstGeom prst="rect">
            <a:avLst/>
          </a:prstGeom>
          <a:noFill/>
        </p:spPr>
        <p:txBody>
          <a:bodyPr wrap="square" lIns="68579" tIns="34289" rIns="68579" bIns="34289" rtlCol="0">
            <a:spAutoFit/>
          </a:bodyPr>
          <a:lstStyle/>
          <a:p>
            <a:r>
              <a:rPr lang="zh-CN" altLang="en-US" sz="1500" dirty="0">
                <a:solidFill>
                  <a:srgbClr val="0070C0"/>
                </a:solidFill>
                <a:latin typeface="微软雅黑" panose="020B0503020204020204" pitchFamily="34" charset="-122"/>
                <a:ea typeface="微软雅黑" panose="020B0503020204020204" pitchFamily="34" charset="-122"/>
              </a:rPr>
              <a:t>在此添加标题</a:t>
            </a:r>
          </a:p>
        </p:txBody>
      </p:sp>
      <p:sp>
        <p:nvSpPr>
          <p:cNvPr id="38" name="文本框 163"/>
          <p:cNvSpPr txBox="1"/>
          <p:nvPr/>
        </p:nvSpPr>
        <p:spPr>
          <a:xfrm>
            <a:off x="6708390" y="2616626"/>
            <a:ext cx="1403053" cy="300013"/>
          </a:xfrm>
          <a:prstGeom prst="rect">
            <a:avLst/>
          </a:prstGeom>
          <a:noFill/>
        </p:spPr>
        <p:txBody>
          <a:bodyPr wrap="square" lIns="68579" tIns="34289" rIns="68579" bIns="34289" rtlCol="0">
            <a:spAutoFit/>
          </a:bodyPr>
          <a:lstStyle/>
          <a:p>
            <a:r>
              <a:rPr lang="zh-CN" altLang="en-US" sz="1500" dirty="0">
                <a:solidFill>
                  <a:srgbClr val="0070C0"/>
                </a:solidFill>
                <a:latin typeface="微软雅黑" panose="020B0503020204020204" pitchFamily="34" charset="-122"/>
                <a:ea typeface="微软雅黑" panose="020B0503020204020204" pitchFamily="34" charset="-122"/>
              </a:rPr>
              <a:t>在此添加标题</a:t>
            </a:r>
          </a:p>
        </p:txBody>
      </p:sp>
      <p:sp>
        <p:nvSpPr>
          <p:cNvPr id="39" name="文本框 166"/>
          <p:cNvSpPr txBox="1"/>
          <p:nvPr/>
        </p:nvSpPr>
        <p:spPr>
          <a:xfrm>
            <a:off x="5936983" y="3846259"/>
            <a:ext cx="1403053" cy="300013"/>
          </a:xfrm>
          <a:prstGeom prst="rect">
            <a:avLst/>
          </a:prstGeom>
          <a:noFill/>
        </p:spPr>
        <p:txBody>
          <a:bodyPr wrap="square" lIns="68579" tIns="34289" rIns="68579" bIns="34289" rtlCol="0">
            <a:spAutoFit/>
          </a:bodyPr>
          <a:lstStyle/>
          <a:p>
            <a:r>
              <a:rPr lang="zh-CN" altLang="en-US" sz="1500" dirty="0">
                <a:solidFill>
                  <a:srgbClr val="0070C0"/>
                </a:solidFill>
                <a:latin typeface="微软雅黑" panose="020B0503020204020204" pitchFamily="34" charset="-122"/>
                <a:ea typeface="微软雅黑" panose="020B0503020204020204" pitchFamily="34" charset="-122"/>
              </a:rPr>
              <a:t>在此添加标题</a:t>
            </a:r>
          </a:p>
        </p:txBody>
      </p:sp>
      <p:sp>
        <p:nvSpPr>
          <p:cNvPr id="40" name="文本框 168"/>
          <p:cNvSpPr txBox="1"/>
          <p:nvPr/>
        </p:nvSpPr>
        <p:spPr>
          <a:xfrm>
            <a:off x="902893" y="2216728"/>
            <a:ext cx="1403053" cy="300013"/>
          </a:xfrm>
          <a:prstGeom prst="rect">
            <a:avLst/>
          </a:prstGeom>
          <a:noFill/>
        </p:spPr>
        <p:txBody>
          <a:bodyPr wrap="square" lIns="68579" tIns="34289" rIns="68579" bIns="34289" rtlCol="0">
            <a:spAutoFit/>
          </a:bodyPr>
          <a:lstStyle/>
          <a:p>
            <a:r>
              <a:rPr lang="zh-CN" altLang="en-US" sz="1500" dirty="0">
                <a:solidFill>
                  <a:srgbClr val="0070C0"/>
                </a:solidFill>
                <a:latin typeface="微软雅黑" panose="020B0503020204020204" pitchFamily="34" charset="-122"/>
                <a:ea typeface="微软雅黑" panose="020B0503020204020204" pitchFamily="34" charset="-122"/>
              </a:rPr>
              <a:t>在此添加标题</a:t>
            </a:r>
          </a:p>
        </p:txBody>
      </p:sp>
      <p:sp>
        <p:nvSpPr>
          <p:cNvPr id="41" name="文本框 170"/>
          <p:cNvSpPr txBox="1"/>
          <p:nvPr/>
        </p:nvSpPr>
        <p:spPr>
          <a:xfrm>
            <a:off x="845736" y="3602705"/>
            <a:ext cx="1403053" cy="300013"/>
          </a:xfrm>
          <a:prstGeom prst="rect">
            <a:avLst/>
          </a:prstGeom>
          <a:noFill/>
        </p:spPr>
        <p:txBody>
          <a:bodyPr wrap="square" lIns="68579" tIns="34289" rIns="68579" bIns="34289" rtlCol="0">
            <a:spAutoFit/>
          </a:bodyPr>
          <a:lstStyle/>
          <a:p>
            <a:r>
              <a:rPr lang="zh-CN" altLang="en-US" sz="1500" dirty="0">
                <a:solidFill>
                  <a:srgbClr val="0070C0"/>
                </a:solidFill>
                <a:latin typeface="微软雅黑" panose="020B0503020204020204" pitchFamily="34" charset="-122"/>
                <a:ea typeface="微软雅黑" panose="020B0503020204020204" pitchFamily="34" charset="-122"/>
              </a:rPr>
              <a:t>在此添加标题</a:t>
            </a:r>
          </a:p>
        </p:txBody>
      </p:sp>
      <p:sp>
        <p:nvSpPr>
          <p:cNvPr id="42" name="文本框 113"/>
          <p:cNvSpPr txBox="1"/>
          <p:nvPr/>
        </p:nvSpPr>
        <p:spPr>
          <a:xfrm>
            <a:off x="916624" y="2493002"/>
            <a:ext cx="1295660" cy="640559"/>
          </a:xfrm>
          <a:prstGeom prst="rect">
            <a:avLst/>
          </a:prstGeom>
          <a:noFill/>
        </p:spPr>
        <p:txBody>
          <a:bodyPr wrap="square" lIns="68579" tIns="34289" rIns="68579" bIns="34289" rtlCol="0">
            <a:spAutoFit/>
          </a:bodyPr>
          <a:lstStyle/>
          <a:p>
            <a:pPr algn="just">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43" name="文本框 113"/>
          <p:cNvSpPr txBox="1"/>
          <p:nvPr/>
        </p:nvSpPr>
        <p:spPr>
          <a:xfrm>
            <a:off x="888046" y="3894297"/>
            <a:ext cx="1295660" cy="640559"/>
          </a:xfrm>
          <a:prstGeom prst="rect">
            <a:avLst/>
          </a:prstGeom>
          <a:noFill/>
        </p:spPr>
        <p:txBody>
          <a:bodyPr wrap="square" lIns="68579" tIns="34289" rIns="68579" bIns="34289" rtlCol="0">
            <a:spAutoFit/>
          </a:bodyPr>
          <a:lstStyle/>
          <a:p>
            <a:pPr algn="just">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44" name="文本框 113"/>
          <p:cNvSpPr txBox="1"/>
          <p:nvPr/>
        </p:nvSpPr>
        <p:spPr>
          <a:xfrm>
            <a:off x="6733174" y="2881620"/>
            <a:ext cx="1295660" cy="640559"/>
          </a:xfrm>
          <a:prstGeom prst="rect">
            <a:avLst/>
          </a:prstGeom>
          <a:noFill/>
        </p:spPr>
        <p:txBody>
          <a:bodyPr wrap="square" lIns="68579" tIns="34289" rIns="68579" bIns="34289" rtlCol="0">
            <a:spAutoFit/>
          </a:bodyPr>
          <a:lstStyle/>
          <a:p>
            <a:pPr algn="just">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45" name="文本框 113"/>
          <p:cNvSpPr txBox="1"/>
          <p:nvPr/>
        </p:nvSpPr>
        <p:spPr>
          <a:xfrm>
            <a:off x="5976991" y="4158731"/>
            <a:ext cx="1295660" cy="640559"/>
          </a:xfrm>
          <a:prstGeom prst="rect">
            <a:avLst/>
          </a:prstGeom>
          <a:noFill/>
        </p:spPr>
        <p:txBody>
          <a:bodyPr wrap="square" lIns="68579" tIns="34289" rIns="68579" bIns="34289" rtlCol="0">
            <a:spAutoFit/>
          </a:bodyPr>
          <a:lstStyle/>
          <a:p>
            <a:pPr algn="just">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46" name="文本框 113"/>
          <p:cNvSpPr txBox="1"/>
          <p:nvPr/>
        </p:nvSpPr>
        <p:spPr>
          <a:xfrm>
            <a:off x="5436208" y="1561601"/>
            <a:ext cx="1295660" cy="640559"/>
          </a:xfrm>
          <a:prstGeom prst="rect">
            <a:avLst/>
          </a:prstGeom>
          <a:noFill/>
        </p:spPr>
        <p:txBody>
          <a:bodyPr wrap="square" lIns="68579" tIns="34289" rIns="68579" bIns="34289" rtlCol="0">
            <a:spAutoFit/>
          </a:bodyPr>
          <a:lstStyle/>
          <a:p>
            <a:pPr algn="just">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100" fill="hold"/>
                                        <p:tgtEl>
                                          <p:spTgt spid="10"/>
                                        </p:tgtEl>
                                        <p:attrNameLst>
                                          <p:attrName>ppt_w</p:attrName>
                                        </p:attrNameLst>
                                      </p:cBhvr>
                                      <p:tavLst>
                                        <p:tav tm="0">
                                          <p:val>
                                            <p:fltVal val="0"/>
                                          </p:val>
                                        </p:tav>
                                        <p:tav tm="100000">
                                          <p:val>
                                            <p:strVal val="#ppt_w"/>
                                          </p:val>
                                        </p:tav>
                                      </p:tavLst>
                                    </p:anim>
                                    <p:anim calcmode="lin" valueType="num">
                                      <p:cBhvr>
                                        <p:cTn id="16" dur="100" fill="hold"/>
                                        <p:tgtEl>
                                          <p:spTgt spid="10"/>
                                        </p:tgtEl>
                                        <p:attrNameLst>
                                          <p:attrName>ppt_h</p:attrName>
                                        </p:attrNameLst>
                                      </p:cBhvr>
                                      <p:tavLst>
                                        <p:tav tm="0">
                                          <p:val>
                                            <p:fltVal val="0"/>
                                          </p:val>
                                        </p:tav>
                                        <p:tav tm="100000">
                                          <p:val>
                                            <p:strVal val="#ppt_h"/>
                                          </p:val>
                                        </p:tav>
                                      </p:tavLst>
                                    </p:anim>
                                    <p:animEffect transition="in" filter="fade">
                                      <p:cBhvr>
                                        <p:cTn id="17" dur="100"/>
                                        <p:tgtEl>
                                          <p:spTgt spid="10"/>
                                        </p:tgtEl>
                                      </p:cBhvr>
                                    </p:animEffect>
                                  </p:childTnLst>
                                </p:cTn>
                              </p:par>
                              <p:par>
                                <p:cTn id="18" presetID="6" presetClass="emph" presetSubtype="0" fill="hold" nodeType="withEffect">
                                  <p:stCondLst>
                                    <p:cond delay="100"/>
                                  </p:stCondLst>
                                  <p:childTnLst>
                                    <p:animScale>
                                      <p:cBhvr>
                                        <p:cTn id="19" dur="100" fill="hold"/>
                                        <p:tgtEl>
                                          <p:spTgt spid="10"/>
                                        </p:tgtEl>
                                      </p:cBhvr>
                                      <p:by x="110000" y="110000"/>
                                    </p:animScale>
                                  </p:childTnLst>
                                </p:cTn>
                              </p:par>
                              <p:par>
                                <p:cTn id="20" presetID="6" presetClass="emph" presetSubtype="0" fill="hold" nodeType="withEffect">
                                  <p:stCondLst>
                                    <p:cond delay="200"/>
                                  </p:stCondLst>
                                  <p:childTnLst>
                                    <p:animScale>
                                      <p:cBhvr>
                                        <p:cTn id="21" dur="200" fill="hold"/>
                                        <p:tgtEl>
                                          <p:spTgt spid="10"/>
                                        </p:tgtEl>
                                      </p:cBhvr>
                                      <p:by x="90000" y="90000"/>
                                    </p:animScale>
                                  </p:childTnLst>
                                </p:cTn>
                              </p:par>
                              <p:par>
                                <p:cTn id="22" presetID="6" presetClass="emph" presetSubtype="0" fill="hold" nodeType="withEffect">
                                  <p:stCondLst>
                                    <p:cond delay="400"/>
                                  </p:stCondLst>
                                  <p:childTnLst>
                                    <p:animScale>
                                      <p:cBhvr>
                                        <p:cTn id="23" dur="100" fill="hold"/>
                                        <p:tgtEl>
                                          <p:spTgt spid="10"/>
                                        </p:tgtEl>
                                      </p:cBhvr>
                                      <p:by x="105000" y="105000"/>
                                    </p:animScale>
                                  </p:childTnLst>
                                </p:cTn>
                              </p:par>
                              <p:par>
                                <p:cTn id="24" presetID="6" presetClass="emph" presetSubtype="0" fill="hold" nodeType="withEffect">
                                  <p:stCondLst>
                                    <p:cond delay="500"/>
                                  </p:stCondLst>
                                  <p:childTnLst>
                                    <p:animScale>
                                      <p:cBhvr>
                                        <p:cTn id="25" dur="200" fill="hold"/>
                                        <p:tgtEl>
                                          <p:spTgt spid="10"/>
                                        </p:tgtEl>
                                      </p:cBhvr>
                                      <p:by x="95000" y="95000"/>
                                    </p:animScale>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p:cTn id="29" dur="100" fill="hold"/>
                                        <p:tgtEl>
                                          <p:spTgt spid="25"/>
                                        </p:tgtEl>
                                        <p:attrNameLst>
                                          <p:attrName>ppt_w</p:attrName>
                                        </p:attrNameLst>
                                      </p:cBhvr>
                                      <p:tavLst>
                                        <p:tav tm="0">
                                          <p:val>
                                            <p:fltVal val="0"/>
                                          </p:val>
                                        </p:tav>
                                        <p:tav tm="100000">
                                          <p:val>
                                            <p:strVal val="#ppt_w"/>
                                          </p:val>
                                        </p:tav>
                                      </p:tavLst>
                                    </p:anim>
                                    <p:anim calcmode="lin" valueType="num">
                                      <p:cBhvr>
                                        <p:cTn id="30" dur="100" fill="hold"/>
                                        <p:tgtEl>
                                          <p:spTgt spid="25"/>
                                        </p:tgtEl>
                                        <p:attrNameLst>
                                          <p:attrName>ppt_h</p:attrName>
                                        </p:attrNameLst>
                                      </p:cBhvr>
                                      <p:tavLst>
                                        <p:tav tm="0">
                                          <p:val>
                                            <p:fltVal val="0"/>
                                          </p:val>
                                        </p:tav>
                                        <p:tav tm="100000">
                                          <p:val>
                                            <p:strVal val="#ppt_h"/>
                                          </p:val>
                                        </p:tav>
                                      </p:tavLst>
                                    </p:anim>
                                    <p:animEffect transition="in" filter="fade">
                                      <p:cBhvr>
                                        <p:cTn id="31" dur="100"/>
                                        <p:tgtEl>
                                          <p:spTgt spid="25"/>
                                        </p:tgtEl>
                                      </p:cBhvr>
                                    </p:animEffect>
                                  </p:childTnLst>
                                </p:cTn>
                              </p:par>
                              <p:par>
                                <p:cTn id="32" presetID="6" presetClass="emph" presetSubtype="0" fill="hold" nodeType="withEffect">
                                  <p:stCondLst>
                                    <p:cond delay="100"/>
                                  </p:stCondLst>
                                  <p:childTnLst>
                                    <p:animScale>
                                      <p:cBhvr>
                                        <p:cTn id="33" dur="100" fill="hold"/>
                                        <p:tgtEl>
                                          <p:spTgt spid="25"/>
                                        </p:tgtEl>
                                      </p:cBhvr>
                                      <p:by x="110000" y="110000"/>
                                    </p:animScale>
                                  </p:childTnLst>
                                </p:cTn>
                              </p:par>
                              <p:par>
                                <p:cTn id="34" presetID="6" presetClass="emph" presetSubtype="0" fill="hold" nodeType="withEffect">
                                  <p:stCondLst>
                                    <p:cond delay="200"/>
                                  </p:stCondLst>
                                  <p:childTnLst>
                                    <p:animScale>
                                      <p:cBhvr>
                                        <p:cTn id="35" dur="200" fill="hold"/>
                                        <p:tgtEl>
                                          <p:spTgt spid="25"/>
                                        </p:tgtEl>
                                      </p:cBhvr>
                                      <p:by x="90000" y="90000"/>
                                    </p:animScale>
                                  </p:childTnLst>
                                </p:cTn>
                              </p:par>
                              <p:par>
                                <p:cTn id="36" presetID="6" presetClass="emph" presetSubtype="0" fill="hold" nodeType="withEffect">
                                  <p:stCondLst>
                                    <p:cond delay="400"/>
                                  </p:stCondLst>
                                  <p:childTnLst>
                                    <p:animScale>
                                      <p:cBhvr>
                                        <p:cTn id="37" dur="100" fill="hold"/>
                                        <p:tgtEl>
                                          <p:spTgt spid="25"/>
                                        </p:tgtEl>
                                      </p:cBhvr>
                                      <p:by x="105000" y="105000"/>
                                    </p:animScale>
                                  </p:childTnLst>
                                </p:cTn>
                              </p:par>
                              <p:par>
                                <p:cTn id="38" presetID="6" presetClass="emph" presetSubtype="0" fill="hold" nodeType="withEffect">
                                  <p:stCondLst>
                                    <p:cond delay="500"/>
                                  </p:stCondLst>
                                  <p:childTnLst>
                                    <p:animScale>
                                      <p:cBhvr>
                                        <p:cTn id="39" dur="200" fill="hold"/>
                                        <p:tgtEl>
                                          <p:spTgt spid="25"/>
                                        </p:tgtEl>
                                      </p:cBhvr>
                                      <p:by x="95000" y="95000"/>
                                    </p:animScale>
                                  </p:childTnLst>
                                </p:cTn>
                              </p:par>
                            </p:childTnLst>
                          </p:cTn>
                        </p:par>
                        <p:par>
                          <p:cTn id="40" fill="hold">
                            <p:stCondLst>
                              <p:cond delay="2000"/>
                            </p:stCondLst>
                            <p:childTnLst>
                              <p:par>
                                <p:cTn id="41" presetID="53" presetClass="entr" presetSubtype="16"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100" fill="hold"/>
                                        <p:tgtEl>
                                          <p:spTgt spid="15"/>
                                        </p:tgtEl>
                                        <p:attrNameLst>
                                          <p:attrName>ppt_w</p:attrName>
                                        </p:attrNameLst>
                                      </p:cBhvr>
                                      <p:tavLst>
                                        <p:tav tm="0">
                                          <p:val>
                                            <p:fltVal val="0"/>
                                          </p:val>
                                        </p:tav>
                                        <p:tav tm="100000">
                                          <p:val>
                                            <p:strVal val="#ppt_w"/>
                                          </p:val>
                                        </p:tav>
                                      </p:tavLst>
                                    </p:anim>
                                    <p:anim calcmode="lin" valueType="num">
                                      <p:cBhvr>
                                        <p:cTn id="44" dur="100" fill="hold"/>
                                        <p:tgtEl>
                                          <p:spTgt spid="15"/>
                                        </p:tgtEl>
                                        <p:attrNameLst>
                                          <p:attrName>ppt_h</p:attrName>
                                        </p:attrNameLst>
                                      </p:cBhvr>
                                      <p:tavLst>
                                        <p:tav tm="0">
                                          <p:val>
                                            <p:fltVal val="0"/>
                                          </p:val>
                                        </p:tav>
                                        <p:tav tm="100000">
                                          <p:val>
                                            <p:strVal val="#ppt_h"/>
                                          </p:val>
                                        </p:tav>
                                      </p:tavLst>
                                    </p:anim>
                                    <p:animEffect transition="in" filter="fade">
                                      <p:cBhvr>
                                        <p:cTn id="45" dur="100"/>
                                        <p:tgtEl>
                                          <p:spTgt spid="15"/>
                                        </p:tgtEl>
                                      </p:cBhvr>
                                    </p:animEffect>
                                  </p:childTnLst>
                                </p:cTn>
                              </p:par>
                              <p:par>
                                <p:cTn id="46" presetID="6" presetClass="emph" presetSubtype="0" fill="hold" nodeType="withEffect">
                                  <p:stCondLst>
                                    <p:cond delay="100"/>
                                  </p:stCondLst>
                                  <p:childTnLst>
                                    <p:animScale>
                                      <p:cBhvr>
                                        <p:cTn id="47" dur="100" fill="hold"/>
                                        <p:tgtEl>
                                          <p:spTgt spid="15"/>
                                        </p:tgtEl>
                                      </p:cBhvr>
                                      <p:by x="110000" y="110000"/>
                                    </p:animScale>
                                  </p:childTnLst>
                                </p:cTn>
                              </p:par>
                              <p:par>
                                <p:cTn id="48" presetID="6" presetClass="emph" presetSubtype="0" fill="hold" nodeType="withEffect">
                                  <p:stCondLst>
                                    <p:cond delay="200"/>
                                  </p:stCondLst>
                                  <p:childTnLst>
                                    <p:animScale>
                                      <p:cBhvr>
                                        <p:cTn id="49" dur="200" fill="hold"/>
                                        <p:tgtEl>
                                          <p:spTgt spid="15"/>
                                        </p:tgtEl>
                                      </p:cBhvr>
                                      <p:by x="90000" y="90000"/>
                                    </p:animScale>
                                  </p:childTnLst>
                                </p:cTn>
                              </p:par>
                              <p:par>
                                <p:cTn id="50" presetID="6" presetClass="emph" presetSubtype="0" fill="hold" nodeType="withEffect">
                                  <p:stCondLst>
                                    <p:cond delay="400"/>
                                  </p:stCondLst>
                                  <p:childTnLst>
                                    <p:animScale>
                                      <p:cBhvr>
                                        <p:cTn id="51" dur="100" fill="hold"/>
                                        <p:tgtEl>
                                          <p:spTgt spid="15"/>
                                        </p:tgtEl>
                                      </p:cBhvr>
                                      <p:by x="105000" y="105000"/>
                                    </p:animScale>
                                  </p:childTnLst>
                                </p:cTn>
                              </p:par>
                              <p:par>
                                <p:cTn id="52" presetID="6" presetClass="emph" presetSubtype="0" fill="hold" nodeType="withEffect">
                                  <p:stCondLst>
                                    <p:cond delay="500"/>
                                  </p:stCondLst>
                                  <p:childTnLst>
                                    <p:animScale>
                                      <p:cBhvr>
                                        <p:cTn id="53" dur="200" fill="hold"/>
                                        <p:tgtEl>
                                          <p:spTgt spid="15"/>
                                        </p:tgtEl>
                                      </p:cBhvr>
                                      <p:by x="95000" y="95000"/>
                                    </p:animScale>
                                  </p:childTnLst>
                                </p:cTn>
                              </p:par>
                            </p:childTnLst>
                          </p:cTn>
                        </p:par>
                        <p:par>
                          <p:cTn id="54" fill="hold">
                            <p:stCondLst>
                              <p:cond delay="2500"/>
                            </p:stCondLst>
                            <p:childTnLst>
                              <p:par>
                                <p:cTn id="55" presetID="53" presetClass="entr" presetSubtype="16" fill="hold" nodeType="after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100" fill="hold"/>
                                        <p:tgtEl>
                                          <p:spTgt spid="20"/>
                                        </p:tgtEl>
                                        <p:attrNameLst>
                                          <p:attrName>ppt_w</p:attrName>
                                        </p:attrNameLst>
                                      </p:cBhvr>
                                      <p:tavLst>
                                        <p:tav tm="0">
                                          <p:val>
                                            <p:fltVal val="0"/>
                                          </p:val>
                                        </p:tav>
                                        <p:tav tm="100000">
                                          <p:val>
                                            <p:strVal val="#ppt_w"/>
                                          </p:val>
                                        </p:tav>
                                      </p:tavLst>
                                    </p:anim>
                                    <p:anim calcmode="lin" valueType="num">
                                      <p:cBhvr>
                                        <p:cTn id="58" dur="100" fill="hold"/>
                                        <p:tgtEl>
                                          <p:spTgt spid="20"/>
                                        </p:tgtEl>
                                        <p:attrNameLst>
                                          <p:attrName>ppt_h</p:attrName>
                                        </p:attrNameLst>
                                      </p:cBhvr>
                                      <p:tavLst>
                                        <p:tav tm="0">
                                          <p:val>
                                            <p:fltVal val="0"/>
                                          </p:val>
                                        </p:tav>
                                        <p:tav tm="100000">
                                          <p:val>
                                            <p:strVal val="#ppt_h"/>
                                          </p:val>
                                        </p:tav>
                                      </p:tavLst>
                                    </p:anim>
                                    <p:animEffect transition="in" filter="fade">
                                      <p:cBhvr>
                                        <p:cTn id="59" dur="100"/>
                                        <p:tgtEl>
                                          <p:spTgt spid="20"/>
                                        </p:tgtEl>
                                      </p:cBhvr>
                                    </p:animEffect>
                                  </p:childTnLst>
                                </p:cTn>
                              </p:par>
                              <p:par>
                                <p:cTn id="60" presetID="6" presetClass="emph" presetSubtype="0" fill="hold" nodeType="withEffect">
                                  <p:stCondLst>
                                    <p:cond delay="100"/>
                                  </p:stCondLst>
                                  <p:childTnLst>
                                    <p:animScale>
                                      <p:cBhvr>
                                        <p:cTn id="61" dur="100" fill="hold"/>
                                        <p:tgtEl>
                                          <p:spTgt spid="20"/>
                                        </p:tgtEl>
                                      </p:cBhvr>
                                      <p:by x="110000" y="110000"/>
                                    </p:animScale>
                                  </p:childTnLst>
                                </p:cTn>
                              </p:par>
                              <p:par>
                                <p:cTn id="62" presetID="6" presetClass="emph" presetSubtype="0" fill="hold" nodeType="withEffect">
                                  <p:stCondLst>
                                    <p:cond delay="200"/>
                                  </p:stCondLst>
                                  <p:childTnLst>
                                    <p:animScale>
                                      <p:cBhvr>
                                        <p:cTn id="63" dur="200" fill="hold"/>
                                        <p:tgtEl>
                                          <p:spTgt spid="20"/>
                                        </p:tgtEl>
                                      </p:cBhvr>
                                      <p:by x="90000" y="90000"/>
                                    </p:animScale>
                                  </p:childTnLst>
                                </p:cTn>
                              </p:par>
                              <p:par>
                                <p:cTn id="64" presetID="6" presetClass="emph" presetSubtype="0" fill="hold" nodeType="withEffect">
                                  <p:stCondLst>
                                    <p:cond delay="400"/>
                                  </p:stCondLst>
                                  <p:childTnLst>
                                    <p:animScale>
                                      <p:cBhvr>
                                        <p:cTn id="65" dur="100" fill="hold"/>
                                        <p:tgtEl>
                                          <p:spTgt spid="20"/>
                                        </p:tgtEl>
                                      </p:cBhvr>
                                      <p:by x="105000" y="105000"/>
                                    </p:animScale>
                                  </p:childTnLst>
                                </p:cTn>
                              </p:par>
                              <p:par>
                                <p:cTn id="66" presetID="6" presetClass="emph" presetSubtype="0" fill="hold" nodeType="withEffect">
                                  <p:stCondLst>
                                    <p:cond delay="500"/>
                                  </p:stCondLst>
                                  <p:childTnLst>
                                    <p:animScale>
                                      <p:cBhvr>
                                        <p:cTn id="67" dur="200" fill="hold"/>
                                        <p:tgtEl>
                                          <p:spTgt spid="20"/>
                                        </p:tgtEl>
                                      </p:cBhvr>
                                      <p:by x="95000" y="95000"/>
                                    </p:animScale>
                                  </p:childTnLst>
                                </p:cTn>
                              </p:par>
                            </p:childTnLst>
                          </p:cTn>
                        </p:par>
                        <p:par>
                          <p:cTn id="68" fill="hold">
                            <p:stCondLst>
                              <p:cond delay="3000"/>
                            </p:stCondLst>
                            <p:childTnLst>
                              <p:par>
                                <p:cTn id="69" presetID="53" presetClass="entr" presetSubtype="16" fill="hold" nodeType="afterEffect">
                                  <p:stCondLst>
                                    <p:cond delay="0"/>
                                  </p:stCondLst>
                                  <p:childTnLst>
                                    <p:set>
                                      <p:cBhvr>
                                        <p:cTn id="70" dur="1" fill="hold">
                                          <p:stCondLst>
                                            <p:cond delay="0"/>
                                          </p:stCondLst>
                                        </p:cTn>
                                        <p:tgtEl>
                                          <p:spTgt spid="30"/>
                                        </p:tgtEl>
                                        <p:attrNameLst>
                                          <p:attrName>style.visibility</p:attrName>
                                        </p:attrNameLst>
                                      </p:cBhvr>
                                      <p:to>
                                        <p:strVal val="visible"/>
                                      </p:to>
                                    </p:set>
                                    <p:anim calcmode="lin" valueType="num">
                                      <p:cBhvr>
                                        <p:cTn id="71" dur="100" fill="hold"/>
                                        <p:tgtEl>
                                          <p:spTgt spid="30"/>
                                        </p:tgtEl>
                                        <p:attrNameLst>
                                          <p:attrName>ppt_w</p:attrName>
                                        </p:attrNameLst>
                                      </p:cBhvr>
                                      <p:tavLst>
                                        <p:tav tm="0">
                                          <p:val>
                                            <p:fltVal val="0"/>
                                          </p:val>
                                        </p:tav>
                                        <p:tav tm="100000">
                                          <p:val>
                                            <p:strVal val="#ppt_w"/>
                                          </p:val>
                                        </p:tav>
                                      </p:tavLst>
                                    </p:anim>
                                    <p:anim calcmode="lin" valueType="num">
                                      <p:cBhvr>
                                        <p:cTn id="72" dur="100" fill="hold"/>
                                        <p:tgtEl>
                                          <p:spTgt spid="30"/>
                                        </p:tgtEl>
                                        <p:attrNameLst>
                                          <p:attrName>ppt_h</p:attrName>
                                        </p:attrNameLst>
                                      </p:cBhvr>
                                      <p:tavLst>
                                        <p:tav tm="0">
                                          <p:val>
                                            <p:fltVal val="0"/>
                                          </p:val>
                                        </p:tav>
                                        <p:tav tm="100000">
                                          <p:val>
                                            <p:strVal val="#ppt_h"/>
                                          </p:val>
                                        </p:tav>
                                      </p:tavLst>
                                    </p:anim>
                                    <p:animEffect transition="in" filter="fade">
                                      <p:cBhvr>
                                        <p:cTn id="73" dur="100"/>
                                        <p:tgtEl>
                                          <p:spTgt spid="30"/>
                                        </p:tgtEl>
                                      </p:cBhvr>
                                    </p:animEffect>
                                  </p:childTnLst>
                                </p:cTn>
                              </p:par>
                              <p:par>
                                <p:cTn id="74" presetID="6" presetClass="emph" presetSubtype="0" fill="hold" nodeType="withEffect">
                                  <p:stCondLst>
                                    <p:cond delay="100"/>
                                  </p:stCondLst>
                                  <p:childTnLst>
                                    <p:animScale>
                                      <p:cBhvr>
                                        <p:cTn id="75" dur="100" fill="hold"/>
                                        <p:tgtEl>
                                          <p:spTgt spid="30"/>
                                        </p:tgtEl>
                                      </p:cBhvr>
                                      <p:by x="110000" y="110000"/>
                                    </p:animScale>
                                  </p:childTnLst>
                                </p:cTn>
                              </p:par>
                              <p:par>
                                <p:cTn id="76" presetID="6" presetClass="emph" presetSubtype="0" fill="hold" nodeType="withEffect">
                                  <p:stCondLst>
                                    <p:cond delay="200"/>
                                  </p:stCondLst>
                                  <p:childTnLst>
                                    <p:animScale>
                                      <p:cBhvr>
                                        <p:cTn id="77" dur="200" fill="hold"/>
                                        <p:tgtEl>
                                          <p:spTgt spid="30"/>
                                        </p:tgtEl>
                                      </p:cBhvr>
                                      <p:by x="90000" y="90000"/>
                                    </p:animScale>
                                  </p:childTnLst>
                                </p:cTn>
                              </p:par>
                              <p:par>
                                <p:cTn id="78" presetID="6" presetClass="emph" presetSubtype="0" fill="hold" nodeType="withEffect">
                                  <p:stCondLst>
                                    <p:cond delay="400"/>
                                  </p:stCondLst>
                                  <p:childTnLst>
                                    <p:animScale>
                                      <p:cBhvr>
                                        <p:cTn id="79" dur="100" fill="hold"/>
                                        <p:tgtEl>
                                          <p:spTgt spid="30"/>
                                        </p:tgtEl>
                                      </p:cBhvr>
                                      <p:by x="105000" y="105000"/>
                                    </p:animScale>
                                  </p:childTnLst>
                                </p:cTn>
                              </p:par>
                              <p:par>
                                <p:cTn id="80" presetID="6" presetClass="emph" presetSubtype="0" fill="hold" nodeType="withEffect">
                                  <p:stCondLst>
                                    <p:cond delay="500"/>
                                  </p:stCondLst>
                                  <p:childTnLst>
                                    <p:animScale>
                                      <p:cBhvr>
                                        <p:cTn id="81" dur="200" fill="hold"/>
                                        <p:tgtEl>
                                          <p:spTgt spid="30"/>
                                        </p:tgtEl>
                                      </p:cBhvr>
                                      <p:by x="95000" y="95000"/>
                                    </p:animScale>
                                  </p:childTnLst>
                                </p:cTn>
                              </p:par>
                            </p:childTnLst>
                          </p:cTn>
                        </p:par>
                        <p:par>
                          <p:cTn id="82" fill="hold">
                            <p:stCondLst>
                              <p:cond delay="3500"/>
                            </p:stCondLst>
                            <p:childTnLst>
                              <p:par>
                                <p:cTn id="83" presetID="22" presetClass="entr" presetSubtype="2" fill="hold" grpId="0" nodeType="afterEffect">
                                  <p:stCondLst>
                                    <p:cond delay="0"/>
                                  </p:stCondLst>
                                  <p:childTnLst>
                                    <p:set>
                                      <p:cBhvr>
                                        <p:cTn id="84" dur="1" fill="hold">
                                          <p:stCondLst>
                                            <p:cond delay="0"/>
                                          </p:stCondLst>
                                        </p:cTn>
                                        <p:tgtEl>
                                          <p:spTgt spid="40"/>
                                        </p:tgtEl>
                                        <p:attrNameLst>
                                          <p:attrName>style.visibility</p:attrName>
                                        </p:attrNameLst>
                                      </p:cBhvr>
                                      <p:to>
                                        <p:strVal val="visible"/>
                                      </p:to>
                                    </p:set>
                                    <p:animEffect transition="in" filter="wipe(right)">
                                      <p:cBhvr>
                                        <p:cTn id="85" dur="500"/>
                                        <p:tgtEl>
                                          <p:spTgt spid="40"/>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41"/>
                                        </p:tgtEl>
                                        <p:attrNameLst>
                                          <p:attrName>style.visibility</p:attrName>
                                        </p:attrNameLst>
                                      </p:cBhvr>
                                      <p:to>
                                        <p:strVal val="visible"/>
                                      </p:to>
                                    </p:set>
                                    <p:animEffect transition="in" filter="wipe(right)">
                                      <p:cBhvr>
                                        <p:cTn id="88" dur="500"/>
                                        <p:tgtEl>
                                          <p:spTgt spid="41"/>
                                        </p:tgtEl>
                                      </p:cBhvr>
                                    </p:animEffect>
                                  </p:childTnLst>
                                </p:cTn>
                              </p:par>
                              <p:par>
                                <p:cTn id="89" presetID="22" presetClass="entr" presetSubtype="2" fill="hold" grpId="0" nodeType="withEffect">
                                  <p:stCondLst>
                                    <p:cond delay="0"/>
                                  </p:stCondLst>
                                  <p:childTnLst>
                                    <p:set>
                                      <p:cBhvr>
                                        <p:cTn id="90" dur="1" fill="hold">
                                          <p:stCondLst>
                                            <p:cond delay="0"/>
                                          </p:stCondLst>
                                        </p:cTn>
                                        <p:tgtEl>
                                          <p:spTgt spid="42"/>
                                        </p:tgtEl>
                                        <p:attrNameLst>
                                          <p:attrName>style.visibility</p:attrName>
                                        </p:attrNameLst>
                                      </p:cBhvr>
                                      <p:to>
                                        <p:strVal val="visible"/>
                                      </p:to>
                                    </p:set>
                                    <p:animEffect transition="in" filter="wipe(right)">
                                      <p:cBhvr>
                                        <p:cTn id="91" dur="500"/>
                                        <p:tgtEl>
                                          <p:spTgt spid="42"/>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43"/>
                                        </p:tgtEl>
                                        <p:attrNameLst>
                                          <p:attrName>style.visibility</p:attrName>
                                        </p:attrNameLst>
                                      </p:cBhvr>
                                      <p:to>
                                        <p:strVal val="visible"/>
                                      </p:to>
                                    </p:set>
                                    <p:animEffect transition="in" filter="wipe(right)">
                                      <p:cBhvr>
                                        <p:cTn id="94" dur="500"/>
                                        <p:tgtEl>
                                          <p:spTgt spid="43"/>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37"/>
                                        </p:tgtEl>
                                        <p:attrNameLst>
                                          <p:attrName>style.visibility</p:attrName>
                                        </p:attrNameLst>
                                      </p:cBhvr>
                                      <p:to>
                                        <p:strVal val="visible"/>
                                      </p:to>
                                    </p:set>
                                    <p:animEffect transition="in" filter="wipe(left)">
                                      <p:cBhvr>
                                        <p:cTn id="97" dur="500"/>
                                        <p:tgtEl>
                                          <p:spTgt spid="37"/>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46"/>
                                        </p:tgtEl>
                                        <p:attrNameLst>
                                          <p:attrName>style.visibility</p:attrName>
                                        </p:attrNameLst>
                                      </p:cBhvr>
                                      <p:to>
                                        <p:strVal val="visible"/>
                                      </p:to>
                                    </p:set>
                                    <p:animEffect transition="in" filter="wipe(left)">
                                      <p:cBhvr>
                                        <p:cTn id="100" dur="500"/>
                                        <p:tgtEl>
                                          <p:spTgt spid="46"/>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38"/>
                                        </p:tgtEl>
                                        <p:attrNameLst>
                                          <p:attrName>style.visibility</p:attrName>
                                        </p:attrNameLst>
                                      </p:cBhvr>
                                      <p:to>
                                        <p:strVal val="visible"/>
                                      </p:to>
                                    </p:set>
                                    <p:animEffect transition="in" filter="wipe(left)">
                                      <p:cBhvr>
                                        <p:cTn id="103" dur="500"/>
                                        <p:tgtEl>
                                          <p:spTgt spid="38"/>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44"/>
                                        </p:tgtEl>
                                        <p:attrNameLst>
                                          <p:attrName>style.visibility</p:attrName>
                                        </p:attrNameLst>
                                      </p:cBhvr>
                                      <p:to>
                                        <p:strVal val="visible"/>
                                      </p:to>
                                    </p:set>
                                    <p:animEffect transition="in" filter="wipe(left)">
                                      <p:cBhvr>
                                        <p:cTn id="106" dur="500"/>
                                        <p:tgtEl>
                                          <p:spTgt spid="44"/>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39"/>
                                        </p:tgtEl>
                                        <p:attrNameLst>
                                          <p:attrName>style.visibility</p:attrName>
                                        </p:attrNameLst>
                                      </p:cBhvr>
                                      <p:to>
                                        <p:strVal val="visible"/>
                                      </p:to>
                                    </p:set>
                                    <p:animEffect transition="in" filter="wipe(left)">
                                      <p:cBhvr>
                                        <p:cTn id="109" dur="500"/>
                                        <p:tgtEl>
                                          <p:spTgt spid="39"/>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45"/>
                                        </p:tgtEl>
                                        <p:attrNameLst>
                                          <p:attrName>style.visibility</p:attrName>
                                        </p:attrNameLst>
                                      </p:cBhvr>
                                      <p:to>
                                        <p:strVal val="visible"/>
                                      </p:to>
                                    </p:set>
                                    <p:animEffect transition="in" filter="wipe(left)">
                                      <p:cBhvr>
                                        <p:cTn id="11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7" grpId="0"/>
      <p:bldP spid="38" grpId="0"/>
      <p:bldP spid="39" grpId="0"/>
      <p:bldP spid="40" grpId="0"/>
      <p:bldP spid="41" grpId="0"/>
      <p:bldP spid="42" grpId="0"/>
      <p:bldP spid="43" grpId="0"/>
      <p:bldP spid="44" grpId="0"/>
      <p:bldP spid="45" grpId="0"/>
      <p:bldP spid="4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3" name="Picture 3" descr="C:\Users\Administrator\Desktop\78763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4489" y="896145"/>
            <a:ext cx="2907506" cy="409307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5" name="组合 4"/>
          <p:cNvGrpSpPr/>
          <p:nvPr/>
        </p:nvGrpSpPr>
        <p:grpSpPr>
          <a:xfrm>
            <a:off x="3955844" y="4115594"/>
            <a:ext cx="764793" cy="764793"/>
            <a:chOff x="3832873" y="2297208"/>
            <a:chExt cx="1516550" cy="1516550"/>
          </a:xfrm>
        </p:grpSpPr>
        <p:grpSp>
          <p:nvGrpSpPr>
            <p:cNvPr id="6" name="组合 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9" name="椭圆 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grpSp>
        <p:sp>
          <p:nvSpPr>
            <p:cNvPr id="7" name="椭圆 6"/>
            <p:cNvSpPr/>
            <p:nvPr/>
          </p:nvSpPr>
          <p:spPr>
            <a:xfrm>
              <a:off x="3983164" y="2466913"/>
              <a:ext cx="1185736" cy="1185736"/>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3198401" y="3299759"/>
            <a:ext cx="764793" cy="764793"/>
            <a:chOff x="3832873" y="2297208"/>
            <a:chExt cx="1516550" cy="1516550"/>
          </a:xfrm>
        </p:grpSpPr>
        <p:grpSp>
          <p:nvGrpSpPr>
            <p:cNvPr id="11" name="组合 1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14" name="椭圆 1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grpSp>
        <p:sp>
          <p:nvSpPr>
            <p:cNvPr id="12" name="椭圆 11"/>
            <p:cNvSpPr/>
            <p:nvPr/>
          </p:nvSpPr>
          <p:spPr>
            <a:xfrm>
              <a:off x="3983164" y="2466913"/>
              <a:ext cx="1185736" cy="1185736"/>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4725194" y="2801144"/>
            <a:ext cx="764793" cy="764793"/>
            <a:chOff x="3832873" y="2297208"/>
            <a:chExt cx="1516550" cy="1516550"/>
          </a:xfrm>
        </p:grpSpPr>
        <p:grpSp>
          <p:nvGrpSpPr>
            <p:cNvPr id="16" name="组合 1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19" name="椭圆 1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grpSp>
        <p:sp>
          <p:nvSpPr>
            <p:cNvPr id="17" name="椭圆 16"/>
            <p:cNvSpPr/>
            <p:nvPr/>
          </p:nvSpPr>
          <p:spPr>
            <a:xfrm>
              <a:off x="3983164" y="2466913"/>
              <a:ext cx="1185736" cy="1185736"/>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3198401" y="2328209"/>
            <a:ext cx="764793" cy="764793"/>
            <a:chOff x="3832873" y="2297208"/>
            <a:chExt cx="1516550" cy="1516550"/>
          </a:xfrm>
        </p:grpSpPr>
        <p:grpSp>
          <p:nvGrpSpPr>
            <p:cNvPr id="21" name="组合 2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24" name="椭圆 2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grpSp>
        <p:sp>
          <p:nvSpPr>
            <p:cNvPr id="22" name="椭圆 21"/>
            <p:cNvSpPr/>
            <p:nvPr/>
          </p:nvSpPr>
          <p:spPr>
            <a:xfrm>
              <a:off x="3983164" y="2466913"/>
              <a:ext cx="1185736" cy="1185736"/>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4725194" y="1818164"/>
            <a:ext cx="764793" cy="764793"/>
            <a:chOff x="3832873" y="2297208"/>
            <a:chExt cx="1516550" cy="1516550"/>
          </a:xfrm>
        </p:grpSpPr>
        <p:grpSp>
          <p:nvGrpSpPr>
            <p:cNvPr id="26" name="组合 2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29" name="椭圆 2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grpSp>
        <p:sp>
          <p:nvSpPr>
            <p:cNvPr id="27" name="椭圆 26"/>
            <p:cNvSpPr/>
            <p:nvPr/>
          </p:nvSpPr>
          <p:spPr>
            <a:xfrm>
              <a:off x="3983164" y="2466913"/>
              <a:ext cx="1185736" cy="1185736"/>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3955844" y="972344"/>
            <a:ext cx="764793" cy="764793"/>
            <a:chOff x="3832873" y="2297208"/>
            <a:chExt cx="1516550" cy="1516550"/>
          </a:xfrm>
        </p:grpSpPr>
        <p:grpSp>
          <p:nvGrpSpPr>
            <p:cNvPr id="31" name="组合 3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34" name="椭圆 3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grpSp>
        <p:sp>
          <p:nvSpPr>
            <p:cNvPr id="32" name="椭圆 31"/>
            <p:cNvSpPr/>
            <p:nvPr/>
          </p:nvSpPr>
          <p:spPr>
            <a:xfrm>
              <a:off x="3983164" y="2466913"/>
              <a:ext cx="1185736" cy="1185736"/>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grpSp>
      <p:grpSp>
        <p:nvGrpSpPr>
          <p:cNvPr id="35" name="Group 34"/>
          <p:cNvGrpSpPr/>
          <p:nvPr/>
        </p:nvGrpSpPr>
        <p:grpSpPr>
          <a:xfrm>
            <a:off x="4197101" y="1185096"/>
            <a:ext cx="299494" cy="243706"/>
            <a:chOff x="1550139" y="1314466"/>
            <a:chExt cx="509139" cy="414300"/>
          </a:xfrm>
          <a:solidFill>
            <a:sysClr val="window" lastClr="FFFFFF"/>
          </a:solidFill>
        </p:grpSpPr>
        <p:sp>
          <p:nvSpPr>
            <p:cNvPr id="36"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kern="0">
                <a:solidFill>
                  <a:sysClr val="windowText" lastClr="000000"/>
                </a:solidFill>
                <a:latin typeface="微软雅黑" panose="020B0503020204020204" pitchFamily="34" charset="-122"/>
                <a:ea typeface="微软雅黑" panose="020B0503020204020204" pitchFamily="34" charset="-122"/>
              </a:endParaRPr>
            </a:p>
          </p:txBody>
        </p:sp>
        <p:sp>
          <p:nvSpPr>
            <p:cNvPr id="37"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kern="0">
                <a:solidFill>
                  <a:sysClr val="windowText" lastClr="000000"/>
                </a:solidFill>
                <a:latin typeface="微软雅黑" panose="020B0503020204020204" pitchFamily="34" charset="-122"/>
                <a:ea typeface="微软雅黑" panose="020B0503020204020204" pitchFamily="34" charset="-122"/>
              </a:endParaRPr>
            </a:p>
          </p:txBody>
        </p:sp>
        <p:sp>
          <p:nvSpPr>
            <p:cNvPr id="38"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kern="0">
                <a:solidFill>
                  <a:sysClr val="windowText" lastClr="000000"/>
                </a:solidFill>
                <a:latin typeface="微软雅黑" panose="020B0503020204020204" pitchFamily="34" charset="-122"/>
                <a:ea typeface="微软雅黑" panose="020B0503020204020204" pitchFamily="34" charset="-122"/>
              </a:endParaRPr>
            </a:p>
          </p:txBody>
        </p:sp>
      </p:grpSp>
      <p:sp>
        <p:nvSpPr>
          <p:cNvPr id="39" name="矩形 3"/>
          <p:cNvSpPr>
            <a:spLocks noChangeArrowheads="1"/>
          </p:cNvSpPr>
          <p:nvPr/>
        </p:nvSpPr>
        <p:spPr bwMode="auto">
          <a:xfrm>
            <a:off x="4864802" y="1205659"/>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defRPr/>
            </a:pPr>
            <a:r>
              <a:rPr lang="zh-CN" altLang="en-US" sz="1500" kern="0"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阶段一</a:t>
            </a:r>
          </a:p>
        </p:txBody>
      </p:sp>
      <p:sp>
        <p:nvSpPr>
          <p:cNvPr id="40" name="文本框 13"/>
          <p:cNvSpPr txBox="1"/>
          <p:nvPr/>
        </p:nvSpPr>
        <p:spPr>
          <a:xfrm>
            <a:off x="5715795" y="1057927"/>
            <a:ext cx="2438400" cy="565063"/>
          </a:xfrm>
          <a:prstGeom prst="rect">
            <a:avLst/>
          </a:prstGeom>
          <a:noFill/>
        </p:spPr>
        <p:txBody>
          <a:bodyPr wrap="square" lIns="65822" tIns="32910" rIns="65822" bIns="32910" rtlCol="0">
            <a:spAutoFit/>
          </a:bodyPr>
          <a:lstStyle/>
          <a:p>
            <a:pPr>
              <a:lnSpc>
                <a:spcPct val="120000"/>
              </a:lnSpc>
              <a:spcBef>
                <a:spcPct val="0"/>
              </a:spcBef>
              <a:defRPr/>
            </a:pPr>
            <a:r>
              <a:rPr lang="zh-CN" altLang="en-US" sz="900" kern="0" dirty="0">
                <a:solidFill>
                  <a:sysClr val="windowText" lastClr="000000">
                    <a:lumMod val="65000"/>
                    <a:lumOff val="35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p>
        </p:txBody>
      </p:sp>
      <p:sp>
        <p:nvSpPr>
          <p:cNvPr id="41" name="矩形 3"/>
          <p:cNvSpPr>
            <a:spLocks noChangeArrowheads="1"/>
          </p:cNvSpPr>
          <p:nvPr/>
        </p:nvSpPr>
        <p:spPr bwMode="auto">
          <a:xfrm>
            <a:off x="5722250" y="1810545"/>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defRPr/>
            </a:pPr>
            <a:r>
              <a:rPr lang="zh-CN" altLang="en-US" sz="1500" kern="0"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阶段二</a:t>
            </a:r>
          </a:p>
        </p:txBody>
      </p:sp>
      <p:sp>
        <p:nvSpPr>
          <p:cNvPr id="42" name="文本框 13"/>
          <p:cNvSpPr txBox="1"/>
          <p:nvPr/>
        </p:nvSpPr>
        <p:spPr>
          <a:xfrm>
            <a:off x="5715795" y="2115345"/>
            <a:ext cx="2438400" cy="565063"/>
          </a:xfrm>
          <a:prstGeom prst="rect">
            <a:avLst/>
          </a:prstGeom>
          <a:noFill/>
        </p:spPr>
        <p:txBody>
          <a:bodyPr wrap="square" lIns="65822" tIns="32910" rIns="65822" bIns="32910" rtlCol="0">
            <a:spAutoFit/>
          </a:bodyPr>
          <a:lstStyle/>
          <a:p>
            <a:pPr>
              <a:lnSpc>
                <a:spcPct val="120000"/>
              </a:lnSpc>
              <a:spcBef>
                <a:spcPct val="0"/>
              </a:spcBef>
              <a:defRPr/>
            </a:pPr>
            <a:r>
              <a:rPr lang="zh-CN" altLang="en-US" sz="900" kern="0" dirty="0">
                <a:solidFill>
                  <a:sysClr val="windowText" lastClr="000000">
                    <a:lumMod val="65000"/>
                    <a:lumOff val="35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p>
        </p:txBody>
      </p:sp>
      <p:sp>
        <p:nvSpPr>
          <p:cNvPr id="43" name="Freeform 20"/>
          <p:cNvSpPr>
            <a:spLocks noEditPoints="1"/>
          </p:cNvSpPr>
          <p:nvPr/>
        </p:nvSpPr>
        <p:spPr bwMode="auto">
          <a:xfrm>
            <a:off x="4950771" y="2090159"/>
            <a:ext cx="298394" cy="20277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ysClr val="window" lastClr="FFFFFF"/>
          </a:solidFill>
          <a:ln>
            <a:noFill/>
          </a:ln>
        </p:spPr>
        <p:txBody>
          <a:bodyPr vert="horz" wrap="square" lIns="91438" tIns="45719" rIns="91438" bIns="45719" numCol="1" anchor="t" anchorCtr="0" compatLnSpc="1"/>
          <a:lstStyle/>
          <a:p>
            <a:pPr>
              <a:defRPr/>
            </a:pPr>
            <a:endParaRPr lang="en-US" kern="0">
              <a:solidFill>
                <a:sysClr val="windowText" lastClr="000000"/>
              </a:solidFill>
              <a:latin typeface="微软雅黑" panose="020B0503020204020204" pitchFamily="34" charset="-122"/>
              <a:ea typeface="微软雅黑" panose="020B0503020204020204" pitchFamily="34" charset="-122"/>
            </a:endParaRPr>
          </a:p>
        </p:txBody>
      </p:sp>
      <p:sp>
        <p:nvSpPr>
          <p:cNvPr id="44" name="矩形 3"/>
          <p:cNvSpPr>
            <a:spLocks noChangeArrowheads="1"/>
          </p:cNvSpPr>
          <p:nvPr/>
        </p:nvSpPr>
        <p:spPr bwMode="auto">
          <a:xfrm>
            <a:off x="2200232" y="2191545"/>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defRPr/>
            </a:pPr>
            <a:r>
              <a:rPr lang="zh-CN" altLang="en-US" sz="1500" kern="0"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阶段三</a:t>
            </a:r>
          </a:p>
        </p:txBody>
      </p:sp>
      <p:sp>
        <p:nvSpPr>
          <p:cNvPr id="45" name="文本框 13"/>
          <p:cNvSpPr txBox="1"/>
          <p:nvPr/>
        </p:nvSpPr>
        <p:spPr>
          <a:xfrm>
            <a:off x="686593" y="2485481"/>
            <a:ext cx="2333658" cy="565063"/>
          </a:xfrm>
          <a:prstGeom prst="rect">
            <a:avLst/>
          </a:prstGeom>
          <a:noFill/>
        </p:spPr>
        <p:txBody>
          <a:bodyPr wrap="square" lIns="65822" tIns="32910" rIns="65822" bIns="32910" rtlCol="0">
            <a:spAutoFit/>
          </a:bodyPr>
          <a:lstStyle/>
          <a:p>
            <a:pPr algn="r">
              <a:lnSpc>
                <a:spcPct val="120000"/>
              </a:lnSpc>
              <a:spcBef>
                <a:spcPct val="0"/>
              </a:spcBef>
              <a:defRPr/>
            </a:pPr>
            <a:r>
              <a:rPr lang="zh-CN" altLang="en-US" sz="900" kern="0" dirty="0">
                <a:solidFill>
                  <a:sysClr val="windowText" lastClr="000000">
                    <a:lumMod val="65000"/>
                    <a:lumOff val="35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p>
        </p:txBody>
      </p:sp>
      <p:grpSp>
        <p:nvGrpSpPr>
          <p:cNvPr id="46" name="Group 20"/>
          <p:cNvGrpSpPr/>
          <p:nvPr/>
        </p:nvGrpSpPr>
        <p:grpSpPr>
          <a:xfrm>
            <a:off x="3418468" y="2587292"/>
            <a:ext cx="309413" cy="214312"/>
            <a:chOff x="7416800" y="1122363"/>
            <a:chExt cx="366713" cy="254000"/>
          </a:xfrm>
          <a:solidFill>
            <a:sysClr val="window" lastClr="FFFFFF"/>
          </a:solidFill>
        </p:grpSpPr>
        <p:sp>
          <p:nvSpPr>
            <p:cNvPr id="47"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kern="0">
                <a:solidFill>
                  <a:sysClr val="windowText" lastClr="000000"/>
                </a:solidFill>
                <a:latin typeface="微软雅黑" panose="020B0503020204020204" pitchFamily="34" charset="-122"/>
                <a:ea typeface="微软雅黑" panose="020B0503020204020204" pitchFamily="34" charset="-122"/>
              </a:endParaRPr>
            </a:p>
          </p:txBody>
        </p:sp>
        <p:sp>
          <p:nvSpPr>
            <p:cNvPr id="48"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kern="0">
                <a:solidFill>
                  <a:sysClr val="windowText" lastClr="000000"/>
                </a:solidFill>
                <a:latin typeface="微软雅黑" panose="020B0503020204020204" pitchFamily="34" charset="-122"/>
                <a:ea typeface="微软雅黑" panose="020B0503020204020204" pitchFamily="34" charset="-122"/>
              </a:endParaRPr>
            </a:p>
          </p:txBody>
        </p:sp>
      </p:grpSp>
      <p:sp>
        <p:nvSpPr>
          <p:cNvPr id="49" name="矩形 3"/>
          <p:cNvSpPr>
            <a:spLocks noChangeArrowheads="1"/>
          </p:cNvSpPr>
          <p:nvPr/>
        </p:nvSpPr>
        <p:spPr bwMode="auto">
          <a:xfrm>
            <a:off x="5715795" y="2801145"/>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defRPr/>
            </a:pPr>
            <a:r>
              <a:rPr lang="zh-CN" altLang="en-US" sz="1500" kern="0"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阶段四</a:t>
            </a:r>
          </a:p>
        </p:txBody>
      </p:sp>
      <p:sp>
        <p:nvSpPr>
          <p:cNvPr id="50" name="文本框 13"/>
          <p:cNvSpPr txBox="1"/>
          <p:nvPr/>
        </p:nvSpPr>
        <p:spPr>
          <a:xfrm>
            <a:off x="5715795" y="3093245"/>
            <a:ext cx="2438400" cy="565063"/>
          </a:xfrm>
          <a:prstGeom prst="rect">
            <a:avLst/>
          </a:prstGeom>
          <a:noFill/>
        </p:spPr>
        <p:txBody>
          <a:bodyPr wrap="square" lIns="65822" tIns="32910" rIns="65822" bIns="32910" rtlCol="0">
            <a:spAutoFit/>
          </a:bodyPr>
          <a:lstStyle/>
          <a:p>
            <a:pPr>
              <a:lnSpc>
                <a:spcPct val="120000"/>
              </a:lnSpc>
              <a:spcBef>
                <a:spcPct val="0"/>
              </a:spcBef>
              <a:defRPr/>
            </a:pPr>
            <a:r>
              <a:rPr lang="zh-CN" altLang="en-US" sz="900" kern="0" dirty="0">
                <a:solidFill>
                  <a:sysClr val="windowText" lastClr="000000">
                    <a:lumMod val="65000"/>
                    <a:lumOff val="35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p>
        </p:txBody>
      </p:sp>
      <p:grpSp>
        <p:nvGrpSpPr>
          <p:cNvPr id="51" name="组合 50"/>
          <p:cNvGrpSpPr/>
          <p:nvPr/>
        </p:nvGrpSpPr>
        <p:grpSpPr>
          <a:xfrm>
            <a:off x="4952251" y="2999765"/>
            <a:ext cx="316718" cy="302754"/>
            <a:chOff x="3294063" y="754063"/>
            <a:chExt cx="5600701" cy="5353051"/>
          </a:xfrm>
          <a:solidFill>
            <a:sysClr val="window" lastClr="FFFFFF"/>
          </a:solidFill>
        </p:grpSpPr>
        <p:sp>
          <p:nvSpPr>
            <p:cNvPr id="52"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a:defRPr/>
              </a:pPr>
              <a:endParaRPr lang="zh-CN" altLang="en-US" sz="1400" kern="0">
                <a:solidFill>
                  <a:prstClr val="black"/>
                </a:solidFill>
                <a:latin typeface="微软雅黑" panose="020B0503020204020204" pitchFamily="34" charset="-122"/>
                <a:ea typeface="微软雅黑" panose="020B0503020204020204" pitchFamily="34" charset="-122"/>
              </a:endParaRPr>
            </a:p>
          </p:txBody>
        </p:sp>
        <p:sp>
          <p:nvSpPr>
            <p:cNvPr id="53"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a:defRPr/>
              </a:pPr>
              <a:endParaRPr lang="zh-CN" altLang="en-US" sz="1400" kern="0">
                <a:solidFill>
                  <a:prstClr val="black"/>
                </a:solidFill>
                <a:latin typeface="微软雅黑" panose="020B0503020204020204" pitchFamily="34" charset="-122"/>
                <a:ea typeface="微软雅黑" panose="020B0503020204020204" pitchFamily="34" charset="-122"/>
              </a:endParaRPr>
            </a:p>
          </p:txBody>
        </p:sp>
        <p:sp>
          <p:nvSpPr>
            <p:cNvPr id="54"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a:defRPr/>
              </a:pPr>
              <a:endParaRPr lang="zh-CN" altLang="en-US" sz="1400" kern="0">
                <a:solidFill>
                  <a:prstClr val="black"/>
                </a:solidFill>
                <a:latin typeface="微软雅黑" panose="020B0503020204020204" pitchFamily="34" charset="-122"/>
                <a:ea typeface="微软雅黑" panose="020B0503020204020204" pitchFamily="34" charset="-122"/>
              </a:endParaRPr>
            </a:p>
          </p:txBody>
        </p:sp>
        <p:sp>
          <p:nvSpPr>
            <p:cNvPr id="55"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a:defRPr/>
              </a:pPr>
              <a:endParaRPr lang="zh-CN" altLang="en-US" sz="1400" kern="0">
                <a:solidFill>
                  <a:prstClr val="black"/>
                </a:solidFill>
                <a:latin typeface="微软雅黑" panose="020B0503020204020204" pitchFamily="34" charset="-122"/>
                <a:ea typeface="微软雅黑" panose="020B0503020204020204" pitchFamily="34" charset="-122"/>
              </a:endParaRPr>
            </a:p>
          </p:txBody>
        </p:sp>
        <p:sp>
          <p:nvSpPr>
            <p:cNvPr id="56"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a:defRPr/>
              </a:pPr>
              <a:endParaRPr lang="zh-CN" altLang="en-US" sz="1400" kern="0">
                <a:solidFill>
                  <a:prstClr val="black"/>
                </a:solidFill>
                <a:latin typeface="微软雅黑" panose="020B0503020204020204" pitchFamily="34" charset="-122"/>
                <a:ea typeface="微软雅黑" panose="020B0503020204020204" pitchFamily="34" charset="-122"/>
              </a:endParaRPr>
            </a:p>
          </p:txBody>
        </p:sp>
        <p:sp>
          <p:nvSpPr>
            <p:cNvPr id="57"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a:defRPr/>
              </a:pPr>
              <a:endParaRPr lang="zh-CN" altLang="en-US" sz="1400" kern="0">
                <a:solidFill>
                  <a:prstClr val="black"/>
                </a:solidFill>
                <a:latin typeface="微软雅黑" panose="020B0503020204020204" pitchFamily="34" charset="-122"/>
                <a:ea typeface="微软雅黑" panose="020B0503020204020204" pitchFamily="34" charset="-122"/>
              </a:endParaRPr>
            </a:p>
          </p:txBody>
        </p:sp>
        <p:sp>
          <p:nvSpPr>
            <p:cNvPr id="58"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a:defRPr/>
              </a:pPr>
              <a:endParaRPr lang="zh-CN" altLang="en-US" sz="1400" kern="0">
                <a:solidFill>
                  <a:prstClr val="black"/>
                </a:solidFill>
                <a:latin typeface="微软雅黑" panose="020B0503020204020204" pitchFamily="34" charset="-122"/>
                <a:ea typeface="微软雅黑" panose="020B0503020204020204" pitchFamily="34" charset="-122"/>
              </a:endParaRPr>
            </a:p>
          </p:txBody>
        </p:sp>
        <p:sp>
          <p:nvSpPr>
            <p:cNvPr id="59"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a:defRPr/>
              </a:pPr>
              <a:endParaRPr lang="zh-CN" altLang="en-US" sz="1400" kern="0">
                <a:solidFill>
                  <a:prstClr val="black"/>
                </a:solidFill>
                <a:latin typeface="微软雅黑" panose="020B0503020204020204" pitchFamily="34" charset="-122"/>
                <a:ea typeface="微软雅黑" panose="020B0503020204020204" pitchFamily="34" charset="-122"/>
              </a:endParaRPr>
            </a:p>
          </p:txBody>
        </p:sp>
        <p:sp>
          <p:nvSpPr>
            <p:cNvPr id="60"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a:defRPr/>
              </a:pPr>
              <a:endParaRPr lang="zh-CN" altLang="en-US" sz="1400" kern="0">
                <a:solidFill>
                  <a:prstClr val="black"/>
                </a:solidFill>
                <a:latin typeface="微软雅黑" panose="020B0503020204020204" pitchFamily="34" charset="-122"/>
                <a:ea typeface="微软雅黑" panose="020B0503020204020204" pitchFamily="34" charset="-122"/>
              </a:endParaRPr>
            </a:p>
          </p:txBody>
        </p:sp>
        <p:sp>
          <p:nvSpPr>
            <p:cNvPr id="61"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a:defRPr/>
              </a:pPr>
              <a:endParaRPr lang="zh-CN" altLang="en-US" sz="1400" kern="0">
                <a:solidFill>
                  <a:prstClr val="black"/>
                </a:solidFill>
                <a:latin typeface="微软雅黑" panose="020B0503020204020204" pitchFamily="34" charset="-122"/>
                <a:ea typeface="微软雅黑" panose="020B0503020204020204" pitchFamily="34" charset="-122"/>
              </a:endParaRPr>
            </a:p>
          </p:txBody>
        </p:sp>
        <p:sp>
          <p:nvSpPr>
            <p:cNvPr id="62"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a:defRPr/>
              </a:pPr>
              <a:endParaRPr lang="zh-CN" altLang="en-US" sz="1400" kern="0">
                <a:solidFill>
                  <a:prstClr val="black"/>
                </a:solidFill>
                <a:latin typeface="微软雅黑" panose="020B0503020204020204" pitchFamily="34" charset="-122"/>
                <a:ea typeface="微软雅黑" panose="020B0503020204020204" pitchFamily="34" charset="-122"/>
              </a:endParaRPr>
            </a:p>
          </p:txBody>
        </p:sp>
      </p:grpSp>
      <p:sp>
        <p:nvSpPr>
          <p:cNvPr id="63" name="矩形 3"/>
          <p:cNvSpPr>
            <a:spLocks noChangeArrowheads="1"/>
          </p:cNvSpPr>
          <p:nvPr/>
        </p:nvSpPr>
        <p:spPr bwMode="auto">
          <a:xfrm>
            <a:off x="2200232" y="3353595"/>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defRPr/>
            </a:pPr>
            <a:r>
              <a:rPr lang="zh-CN" altLang="en-US" sz="1500" kern="0"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阶段五</a:t>
            </a:r>
          </a:p>
        </p:txBody>
      </p:sp>
      <p:sp>
        <p:nvSpPr>
          <p:cNvPr id="64" name="文本框 13"/>
          <p:cNvSpPr txBox="1"/>
          <p:nvPr/>
        </p:nvSpPr>
        <p:spPr>
          <a:xfrm>
            <a:off x="686593" y="3618957"/>
            <a:ext cx="2333658" cy="565063"/>
          </a:xfrm>
          <a:prstGeom prst="rect">
            <a:avLst/>
          </a:prstGeom>
          <a:noFill/>
        </p:spPr>
        <p:txBody>
          <a:bodyPr wrap="square" lIns="65822" tIns="32910" rIns="65822" bIns="32910" rtlCol="0">
            <a:spAutoFit/>
          </a:bodyPr>
          <a:lstStyle/>
          <a:p>
            <a:pPr algn="r">
              <a:lnSpc>
                <a:spcPct val="120000"/>
              </a:lnSpc>
              <a:spcBef>
                <a:spcPct val="0"/>
              </a:spcBef>
              <a:defRPr/>
            </a:pPr>
            <a:r>
              <a:rPr lang="zh-CN" altLang="en-US" sz="900" kern="0" dirty="0">
                <a:solidFill>
                  <a:sysClr val="windowText" lastClr="000000">
                    <a:lumMod val="65000"/>
                    <a:lumOff val="35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p>
        </p:txBody>
      </p:sp>
      <p:grpSp>
        <p:nvGrpSpPr>
          <p:cNvPr id="65" name="Group 23"/>
          <p:cNvGrpSpPr/>
          <p:nvPr/>
        </p:nvGrpSpPr>
        <p:grpSpPr>
          <a:xfrm>
            <a:off x="3477650" y="3563145"/>
            <a:ext cx="256945" cy="224003"/>
            <a:chOff x="7540014" y="4306907"/>
            <a:chExt cx="389342" cy="339426"/>
          </a:xfrm>
          <a:solidFill>
            <a:sysClr val="window" lastClr="FFFFFF"/>
          </a:solidFill>
        </p:grpSpPr>
        <p:sp>
          <p:nvSpPr>
            <p:cNvPr id="66"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kern="0">
                <a:solidFill>
                  <a:sysClr val="windowText" lastClr="000000"/>
                </a:solidFill>
                <a:latin typeface="微软雅黑" panose="020B0503020204020204" pitchFamily="34" charset="-122"/>
                <a:ea typeface="微软雅黑" panose="020B0503020204020204" pitchFamily="34" charset="-122"/>
              </a:endParaRPr>
            </a:p>
          </p:txBody>
        </p:sp>
        <p:sp>
          <p:nvSpPr>
            <p:cNvPr id="67"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kern="0">
                <a:solidFill>
                  <a:sysClr val="windowText" lastClr="000000"/>
                </a:solidFill>
                <a:latin typeface="微软雅黑" panose="020B0503020204020204" pitchFamily="34" charset="-122"/>
                <a:ea typeface="微软雅黑" panose="020B0503020204020204" pitchFamily="34" charset="-122"/>
              </a:endParaRPr>
            </a:p>
          </p:txBody>
        </p:sp>
        <p:sp>
          <p:nvSpPr>
            <p:cNvPr id="68"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kern="0">
                <a:solidFill>
                  <a:sysClr val="windowText" lastClr="000000"/>
                </a:solidFill>
                <a:latin typeface="微软雅黑" panose="020B0503020204020204" pitchFamily="34" charset="-122"/>
                <a:ea typeface="微软雅黑" panose="020B0503020204020204" pitchFamily="34" charset="-122"/>
              </a:endParaRPr>
            </a:p>
          </p:txBody>
        </p:sp>
        <p:sp>
          <p:nvSpPr>
            <p:cNvPr id="69"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kern="0">
                <a:solidFill>
                  <a:sysClr val="windowText" lastClr="000000"/>
                </a:solidFill>
                <a:latin typeface="微软雅黑" panose="020B0503020204020204" pitchFamily="34" charset="-122"/>
                <a:ea typeface="微软雅黑" panose="020B0503020204020204" pitchFamily="34" charset="-122"/>
              </a:endParaRPr>
            </a:p>
          </p:txBody>
        </p:sp>
        <p:sp>
          <p:nvSpPr>
            <p:cNvPr id="70"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kern="0">
                <a:solidFill>
                  <a:sysClr val="windowText" lastClr="000000"/>
                </a:solidFill>
                <a:latin typeface="微软雅黑" panose="020B0503020204020204" pitchFamily="34" charset="-122"/>
                <a:ea typeface="微软雅黑" panose="020B0503020204020204" pitchFamily="34" charset="-122"/>
              </a:endParaRPr>
            </a:p>
          </p:txBody>
        </p:sp>
        <p:sp>
          <p:nvSpPr>
            <p:cNvPr id="71"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kern="0">
                <a:solidFill>
                  <a:sysClr val="windowText" lastClr="000000"/>
                </a:solidFill>
                <a:latin typeface="微软雅黑" panose="020B0503020204020204" pitchFamily="34" charset="-122"/>
                <a:ea typeface="微软雅黑" panose="020B0503020204020204" pitchFamily="34" charset="-122"/>
              </a:endParaRPr>
            </a:p>
          </p:txBody>
        </p:sp>
        <p:sp>
          <p:nvSpPr>
            <p:cNvPr id="72"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kern="0">
                <a:solidFill>
                  <a:sysClr val="windowText" lastClr="000000"/>
                </a:solidFill>
                <a:latin typeface="微软雅黑" panose="020B0503020204020204" pitchFamily="34" charset="-122"/>
                <a:ea typeface="微软雅黑" panose="020B0503020204020204" pitchFamily="34" charset="-122"/>
              </a:endParaRPr>
            </a:p>
          </p:txBody>
        </p:sp>
        <p:sp>
          <p:nvSpPr>
            <p:cNvPr id="73"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defRPr/>
              </a:pPr>
              <a:endParaRPr lang="en-US" kern="0">
                <a:solidFill>
                  <a:sysClr val="windowText" lastClr="000000"/>
                </a:solidFill>
                <a:latin typeface="微软雅黑" panose="020B0503020204020204" pitchFamily="34" charset="-122"/>
                <a:ea typeface="微软雅黑" panose="020B0503020204020204" pitchFamily="34" charset="-122"/>
              </a:endParaRPr>
            </a:p>
          </p:txBody>
        </p:sp>
        <p:sp>
          <p:nvSpPr>
            <p:cNvPr id="74"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defRPr/>
              </a:pPr>
              <a:endParaRPr lang="en-US" kern="0">
                <a:solidFill>
                  <a:sysClr val="windowText" lastClr="000000"/>
                </a:solidFill>
                <a:latin typeface="微软雅黑" panose="020B0503020204020204" pitchFamily="34" charset="-122"/>
                <a:ea typeface="微软雅黑" panose="020B0503020204020204" pitchFamily="34" charset="-122"/>
              </a:endParaRPr>
            </a:p>
          </p:txBody>
        </p:sp>
        <p:sp>
          <p:nvSpPr>
            <p:cNvPr id="75"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defRPr/>
              </a:pPr>
              <a:endParaRPr lang="en-US" kern="0">
                <a:solidFill>
                  <a:sysClr val="windowText" lastClr="000000"/>
                </a:solidFill>
                <a:latin typeface="微软雅黑" panose="020B0503020204020204" pitchFamily="34" charset="-122"/>
                <a:ea typeface="微软雅黑" panose="020B0503020204020204" pitchFamily="34" charset="-122"/>
              </a:endParaRPr>
            </a:p>
          </p:txBody>
        </p:sp>
        <p:sp>
          <p:nvSpPr>
            <p:cNvPr id="76"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defRPr/>
              </a:pPr>
              <a:endParaRPr lang="en-US" kern="0">
                <a:solidFill>
                  <a:sysClr val="windowText" lastClr="000000"/>
                </a:solidFill>
                <a:latin typeface="微软雅黑" panose="020B0503020204020204" pitchFamily="34" charset="-122"/>
                <a:ea typeface="微软雅黑" panose="020B0503020204020204" pitchFamily="34" charset="-122"/>
              </a:endParaRPr>
            </a:p>
          </p:txBody>
        </p:sp>
      </p:grpSp>
      <p:sp>
        <p:nvSpPr>
          <p:cNvPr id="77" name="矩形 3"/>
          <p:cNvSpPr>
            <a:spLocks noChangeArrowheads="1"/>
          </p:cNvSpPr>
          <p:nvPr/>
        </p:nvSpPr>
        <p:spPr bwMode="auto">
          <a:xfrm>
            <a:off x="4864802" y="4322346"/>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defRPr/>
            </a:pPr>
            <a:r>
              <a:rPr lang="zh-CN" altLang="en-US" sz="1500" kern="0"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阶段六</a:t>
            </a:r>
          </a:p>
        </p:txBody>
      </p:sp>
      <p:sp>
        <p:nvSpPr>
          <p:cNvPr id="78" name="文本框 13"/>
          <p:cNvSpPr txBox="1"/>
          <p:nvPr/>
        </p:nvSpPr>
        <p:spPr>
          <a:xfrm>
            <a:off x="5715795" y="4174614"/>
            <a:ext cx="2438400" cy="565063"/>
          </a:xfrm>
          <a:prstGeom prst="rect">
            <a:avLst/>
          </a:prstGeom>
          <a:noFill/>
        </p:spPr>
        <p:txBody>
          <a:bodyPr wrap="square" lIns="65822" tIns="32910" rIns="65822" bIns="32910" rtlCol="0">
            <a:spAutoFit/>
          </a:bodyPr>
          <a:lstStyle/>
          <a:p>
            <a:pPr>
              <a:lnSpc>
                <a:spcPct val="120000"/>
              </a:lnSpc>
              <a:spcBef>
                <a:spcPct val="0"/>
              </a:spcBef>
              <a:defRPr/>
            </a:pPr>
            <a:r>
              <a:rPr lang="zh-CN" altLang="en-US" sz="900" kern="0" dirty="0">
                <a:solidFill>
                  <a:sysClr val="windowText" lastClr="000000">
                    <a:lumMod val="65000"/>
                    <a:lumOff val="35000"/>
                  </a:sys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p>
        </p:txBody>
      </p:sp>
      <p:grpSp>
        <p:nvGrpSpPr>
          <p:cNvPr id="79" name="Group 9"/>
          <p:cNvGrpSpPr/>
          <p:nvPr/>
        </p:nvGrpSpPr>
        <p:grpSpPr>
          <a:xfrm>
            <a:off x="4193938" y="4408422"/>
            <a:ext cx="288608" cy="214010"/>
            <a:chOff x="4572000" y="3414713"/>
            <a:chExt cx="374651" cy="277813"/>
          </a:xfrm>
          <a:solidFill>
            <a:sysClr val="window" lastClr="FFFFFF"/>
          </a:solidFill>
        </p:grpSpPr>
        <p:sp>
          <p:nvSpPr>
            <p:cNvPr id="80"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kern="0">
                <a:solidFill>
                  <a:sysClr val="windowText" lastClr="000000"/>
                </a:solidFill>
                <a:latin typeface="微软雅黑" panose="020B0503020204020204" pitchFamily="34" charset="-122"/>
                <a:ea typeface="微软雅黑" panose="020B0503020204020204" pitchFamily="34" charset="-122"/>
              </a:endParaRPr>
            </a:p>
          </p:txBody>
        </p:sp>
        <p:sp>
          <p:nvSpPr>
            <p:cNvPr id="81"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kern="0">
                <a:solidFill>
                  <a:sysClr val="windowText" lastClr="000000"/>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Tm="0">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2" presetClass="entr" presetSubtype="12" accel="61000" fill="hold" nodeType="afterEffect" p14:presetBounceEnd="58000">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14:bounceEnd="58000">
                                          <p:cBhvr additive="base">
                                            <p:cTn id="15" dur="1400" fill="hold"/>
                                            <p:tgtEl>
                                              <p:spTgt spid="5"/>
                                            </p:tgtEl>
                                            <p:attrNameLst>
                                              <p:attrName>ppt_x</p:attrName>
                                            </p:attrNameLst>
                                          </p:cBhvr>
                                          <p:tavLst>
                                            <p:tav tm="0">
                                              <p:val>
                                                <p:strVal val="0-#ppt_w/2"/>
                                              </p:val>
                                            </p:tav>
                                            <p:tav tm="100000">
                                              <p:val>
                                                <p:strVal val="#ppt_x"/>
                                              </p:val>
                                            </p:tav>
                                          </p:tavLst>
                                        </p:anim>
                                        <p:anim calcmode="lin" valueType="num" p14:bounceEnd="58000">
                                          <p:cBhvr additive="base">
                                            <p:cTn id="16" dur="14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3" accel="61000" fill="hold" nodeType="withEffect" p14:presetBounceEnd="58000">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14:bounceEnd="58000">
                                          <p:cBhvr additive="base">
                                            <p:cTn id="19" dur="1400" fill="hold"/>
                                            <p:tgtEl>
                                              <p:spTgt spid="10"/>
                                            </p:tgtEl>
                                            <p:attrNameLst>
                                              <p:attrName>ppt_x</p:attrName>
                                            </p:attrNameLst>
                                          </p:cBhvr>
                                          <p:tavLst>
                                            <p:tav tm="0">
                                              <p:val>
                                                <p:strVal val="1+#ppt_w/2"/>
                                              </p:val>
                                            </p:tav>
                                            <p:tav tm="100000">
                                              <p:val>
                                                <p:strVal val="#ppt_x"/>
                                              </p:val>
                                            </p:tav>
                                          </p:tavLst>
                                        </p:anim>
                                        <p:anim calcmode="lin" valueType="num" p14:bounceEnd="58000">
                                          <p:cBhvr additive="base">
                                            <p:cTn id="20" dur="1400" fill="hold"/>
                                            <p:tgtEl>
                                              <p:spTgt spid="10"/>
                                            </p:tgtEl>
                                            <p:attrNameLst>
                                              <p:attrName>ppt_y</p:attrName>
                                            </p:attrNameLst>
                                          </p:cBhvr>
                                          <p:tavLst>
                                            <p:tav tm="0">
                                              <p:val>
                                                <p:strVal val="0-#ppt_h/2"/>
                                              </p:val>
                                            </p:tav>
                                            <p:tav tm="100000">
                                              <p:val>
                                                <p:strVal val="#ppt_y"/>
                                              </p:val>
                                            </p:tav>
                                          </p:tavLst>
                                        </p:anim>
                                      </p:childTnLst>
                                    </p:cTn>
                                  </p:par>
                                  <p:par>
                                    <p:cTn id="21" presetID="2" presetClass="entr" presetSubtype="3" accel="61000" fill="hold" nodeType="withEffect" p14:presetBounceEnd="58000">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14:bounceEnd="58000">
                                          <p:cBhvr additive="base">
                                            <p:cTn id="23" dur="1400" fill="hold"/>
                                            <p:tgtEl>
                                              <p:spTgt spid="20"/>
                                            </p:tgtEl>
                                            <p:attrNameLst>
                                              <p:attrName>ppt_x</p:attrName>
                                            </p:attrNameLst>
                                          </p:cBhvr>
                                          <p:tavLst>
                                            <p:tav tm="0">
                                              <p:val>
                                                <p:strVal val="1+#ppt_w/2"/>
                                              </p:val>
                                            </p:tav>
                                            <p:tav tm="100000">
                                              <p:val>
                                                <p:strVal val="#ppt_x"/>
                                              </p:val>
                                            </p:tav>
                                          </p:tavLst>
                                        </p:anim>
                                        <p:anim calcmode="lin" valueType="num" p14:bounceEnd="58000">
                                          <p:cBhvr additive="base">
                                            <p:cTn id="24" dur="1400" fill="hold"/>
                                            <p:tgtEl>
                                              <p:spTgt spid="20"/>
                                            </p:tgtEl>
                                            <p:attrNameLst>
                                              <p:attrName>ppt_y</p:attrName>
                                            </p:attrNameLst>
                                          </p:cBhvr>
                                          <p:tavLst>
                                            <p:tav tm="0">
                                              <p:val>
                                                <p:strVal val="0-#ppt_h/2"/>
                                              </p:val>
                                            </p:tav>
                                            <p:tav tm="100000">
                                              <p:val>
                                                <p:strVal val="#ppt_y"/>
                                              </p:val>
                                            </p:tav>
                                          </p:tavLst>
                                        </p:anim>
                                      </p:childTnLst>
                                    </p:cTn>
                                  </p:par>
                                  <p:par>
                                    <p:cTn id="25" presetID="2" presetClass="entr" presetSubtype="12" accel="61000" fill="hold" nodeType="withEffect" p14:presetBounceEnd="58000">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14:bounceEnd="58000">
                                          <p:cBhvr additive="base">
                                            <p:cTn id="27" dur="1400" fill="hold"/>
                                            <p:tgtEl>
                                              <p:spTgt spid="25"/>
                                            </p:tgtEl>
                                            <p:attrNameLst>
                                              <p:attrName>ppt_x</p:attrName>
                                            </p:attrNameLst>
                                          </p:cBhvr>
                                          <p:tavLst>
                                            <p:tav tm="0">
                                              <p:val>
                                                <p:strVal val="0-#ppt_w/2"/>
                                              </p:val>
                                            </p:tav>
                                            <p:tav tm="100000">
                                              <p:val>
                                                <p:strVal val="#ppt_x"/>
                                              </p:val>
                                            </p:tav>
                                          </p:tavLst>
                                        </p:anim>
                                        <p:anim calcmode="lin" valueType="num" p14:bounceEnd="58000">
                                          <p:cBhvr additive="base">
                                            <p:cTn id="28" dur="140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3" accel="61000" fill="hold" nodeType="withEffect" p14:presetBounceEnd="58000">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14:bounceEnd="58000">
                                          <p:cBhvr additive="base">
                                            <p:cTn id="31" dur="1400" fill="hold"/>
                                            <p:tgtEl>
                                              <p:spTgt spid="30"/>
                                            </p:tgtEl>
                                            <p:attrNameLst>
                                              <p:attrName>ppt_x</p:attrName>
                                            </p:attrNameLst>
                                          </p:cBhvr>
                                          <p:tavLst>
                                            <p:tav tm="0">
                                              <p:val>
                                                <p:strVal val="1+#ppt_w/2"/>
                                              </p:val>
                                            </p:tav>
                                            <p:tav tm="100000">
                                              <p:val>
                                                <p:strVal val="#ppt_x"/>
                                              </p:val>
                                            </p:tav>
                                          </p:tavLst>
                                        </p:anim>
                                        <p:anim calcmode="lin" valueType="num" p14:bounceEnd="58000">
                                          <p:cBhvr additive="base">
                                            <p:cTn id="32" dur="1400" fill="hold"/>
                                            <p:tgtEl>
                                              <p:spTgt spid="30"/>
                                            </p:tgtEl>
                                            <p:attrNameLst>
                                              <p:attrName>ppt_y</p:attrName>
                                            </p:attrNameLst>
                                          </p:cBhvr>
                                          <p:tavLst>
                                            <p:tav tm="0">
                                              <p:val>
                                                <p:strVal val="0-#ppt_h/2"/>
                                              </p:val>
                                            </p:tav>
                                            <p:tav tm="100000">
                                              <p:val>
                                                <p:strVal val="#ppt_y"/>
                                              </p:val>
                                            </p:tav>
                                          </p:tavLst>
                                        </p:anim>
                                      </p:childTnLst>
                                    </p:cTn>
                                  </p:par>
                                  <p:par>
                                    <p:cTn id="33" presetID="2" presetClass="entr" presetSubtype="12" accel="61000" fill="hold" nodeType="withEffect" p14:presetBounceEnd="58000">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14:bounceEnd="58000">
                                          <p:cBhvr additive="base">
                                            <p:cTn id="35" dur="1400" fill="hold"/>
                                            <p:tgtEl>
                                              <p:spTgt spid="15"/>
                                            </p:tgtEl>
                                            <p:attrNameLst>
                                              <p:attrName>ppt_x</p:attrName>
                                            </p:attrNameLst>
                                          </p:cBhvr>
                                          <p:tavLst>
                                            <p:tav tm="0">
                                              <p:val>
                                                <p:strVal val="0-#ppt_w/2"/>
                                              </p:val>
                                            </p:tav>
                                            <p:tav tm="100000">
                                              <p:val>
                                                <p:strVal val="#ppt_x"/>
                                              </p:val>
                                            </p:tav>
                                          </p:tavLst>
                                        </p:anim>
                                        <p:anim calcmode="lin" valueType="num" p14:bounceEnd="58000">
                                          <p:cBhvr additive="base">
                                            <p:cTn id="36" dur="1400" fill="hold"/>
                                            <p:tgtEl>
                                              <p:spTgt spid="15"/>
                                            </p:tgtEl>
                                            <p:attrNameLst>
                                              <p:attrName>ppt_y</p:attrName>
                                            </p:attrNameLst>
                                          </p:cBhvr>
                                          <p:tavLst>
                                            <p:tav tm="0">
                                              <p:val>
                                                <p:strVal val="1+#ppt_h/2"/>
                                              </p:val>
                                            </p:tav>
                                            <p:tav tm="100000">
                                              <p:val>
                                                <p:strVal val="#ppt_y"/>
                                              </p:val>
                                            </p:tav>
                                          </p:tavLst>
                                        </p:anim>
                                      </p:childTnLst>
                                    </p:cTn>
                                  </p:par>
                                </p:childTnLst>
                              </p:cTn>
                            </p:par>
                            <p:par>
                              <p:cTn id="37" fill="hold">
                                <p:stCondLst>
                                  <p:cond delay="2500"/>
                                </p:stCondLst>
                                <p:childTnLst>
                                  <p:par>
                                    <p:cTn id="38" presetID="31" presetClass="entr" presetSubtype="0" fill="hold" nodeType="after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p:cTn id="40" dur="500" fill="hold"/>
                                            <p:tgtEl>
                                              <p:spTgt spid="35"/>
                                            </p:tgtEl>
                                            <p:attrNameLst>
                                              <p:attrName>ppt_w</p:attrName>
                                            </p:attrNameLst>
                                          </p:cBhvr>
                                          <p:tavLst>
                                            <p:tav tm="0">
                                              <p:val>
                                                <p:fltVal val="0"/>
                                              </p:val>
                                            </p:tav>
                                            <p:tav tm="100000">
                                              <p:val>
                                                <p:strVal val="#ppt_w"/>
                                              </p:val>
                                            </p:tav>
                                          </p:tavLst>
                                        </p:anim>
                                        <p:anim calcmode="lin" valueType="num">
                                          <p:cBhvr>
                                            <p:cTn id="41" dur="500" fill="hold"/>
                                            <p:tgtEl>
                                              <p:spTgt spid="35"/>
                                            </p:tgtEl>
                                            <p:attrNameLst>
                                              <p:attrName>ppt_h</p:attrName>
                                            </p:attrNameLst>
                                          </p:cBhvr>
                                          <p:tavLst>
                                            <p:tav tm="0">
                                              <p:val>
                                                <p:fltVal val="0"/>
                                              </p:val>
                                            </p:tav>
                                            <p:tav tm="100000">
                                              <p:val>
                                                <p:strVal val="#ppt_h"/>
                                              </p:val>
                                            </p:tav>
                                          </p:tavLst>
                                        </p:anim>
                                        <p:anim calcmode="lin" valueType="num">
                                          <p:cBhvr>
                                            <p:cTn id="42" dur="500" fill="hold"/>
                                            <p:tgtEl>
                                              <p:spTgt spid="35"/>
                                            </p:tgtEl>
                                            <p:attrNameLst>
                                              <p:attrName>style.rotation</p:attrName>
                                            </p:attrNameLst>
                                          </p:cBhvr>
                                          <p:tavLst>
                                            <p:tav tm="0">
                                              <p:val>
                                                <p:fltVal val="90"/>
                                              </p:val>
                                            </p:tav>
                                            <p:tav tm="100000">
                                              <p:val>
                                                <p:fltVal val="0"/>
                                              </p:val>
                                            </p:tav>
                                          </p:tavLst>
                                        </p:anim>
                                        <p:animEffect transition="in" filter="fade">
                                          <p:cBhvr>
                                            <p:cTn id="43" dur="500"/>
                                            <p:tgtEl>
                                              <p:spTgt spid="35"/>
                                            </p:tgtEl>
                                          </p:cBhvr>
                                        </p:animEffect>
                                      </p:childTnLst>
                                    </p:cTn>
                                  </p:par>
                                </p:childTnLst>
                              </p:cTn>
                            </p:par>
                            <p:par>
                              <p:cTn id="44" fill="hold">
                                <p:stCondLst>
                                  <p:cond delay="3000"/>
                                </p:stCondLst>
                                <p:childTnLst>
                                  <p:par>
                                    <p:cTn id="45" presetID="22" presetClass="entr" presetSubtype="8"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wipe(right)">
                                          <p:cBhvr>
                                            <p:cTn id="50" dur="750"/>
                                            <p:tgtEl>
                                              <p:spTgt spid="40"/>
                                            </p:tgtEl>
                                          </p:cBhvr>
                                        </p:animEffect>
                                      </p:childTnLst>
                                    </p:cTn>
                                  </p:par>
                                </p:childTnLst>
                              </p:cTn>
                            </p:par>
                            <p:par>
                              <p:cTn id="51" fill="hold">
                                <p:stCondLst>
                                  <p:cond delay="3500"/>
                                </p:stCondLst>
                                <p:childTnLst>
                                  <p:par>
                                    <p:cTn id="52" presetID="31" presetClass="entr" presetSubtype="0" fill="hold" grpId="0" nodeType="afterEffect">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cBhvr>
                                            <p:cTn id="54" dur="500" fill="hold"/>
                                            <p:tgtEl>
                                              <p:spTgt spid="43"/>
                                            </p:tgtEl>
                                            <p:attrNameLst>
                                              <p:attrName>ppt_w</p:attrName>
                                            </p:attrNameLst>
                                          </p:cBhvr>
                                          <p:tavLst>
                                            <p:tav tm="0">
                                              <p:val>
                                                <p:fltVal val="0"/>
                                              </p:val>
                                            </p:tav>
                                            <p:tav tm="100000">
                                              <p:val>
                                                <p:strVal val="#ppt_w"/>
                                              </p:val>
                                            </p:tav>
                                          </p:tavLst>
                                        </p:anim>
                                        <p:anim calcmode="lin" valueType="num">
                                          <p:cBhvr>
                                            <p:cTn id="55" dur="500" fill="hold"/>
                                            <p:tgtEl>
                                              <p:spTgt spid="43"/>
                                            </p:tgtEl>
                                            <p:attrNameLst>
                                              <p:attrName>ppt_h</p:attrName>
                                            </p:attrNameLst>
                                          </p:cBhvr>
                                          <p:tavLst>
                                            <p:tav tm="0">
                                              <p:val>
                                                <p:fltVal val="0"/>
                                              </p:val>
                                            </p:tav>
                                            <p:tav tm="100000">
                                              <p:val>
                                                <p:strVal val="#ppt_h"/>
                                              </p:val>
                                            </p:tav>
                                          </p:tavLst>
                                        </p:anim>
                                        <p:anim calcmode="lin" valueType="num">
                                          <p:cBhvr>
                                            <p:cTn id="56" dur="500" fill="hold"/>
                                            <p:tgtEl>
                                              <p:spTgt spid="43"/>
                                            </p:tgtEl>
                                            <p:attrNameLst>
                                              <p:attrName>style.rotation</p:attrName>
                                            </p:attrNameLst>
                                          </p:cBhvr>
                                          <p:tavLst>
                                            <p:tav tm="0">
                                              <p:val>
                                                <p:fltVal val="90"/>
                                              </p:val>
                                            </p:tav>
                                            <p:tav tm="100000">
                                              <p:val>
                                                <p:fltVal val="0"/>
                                              </p:val>
                                            </p:tav>
                                          </p:tavLst>
                                        </p:anim>
                                        <p:animEffect transition="in" filter="fade">
                                          <p:cBhvr>
                                            <p:cTn id="57" dur="500"/>
                                            <p:tgtEl>
                                              <p:spTgt spid="43"/>
                                            </p:tgtEl>
                                          </p:cBhvr>
                                        </p:animEffect>
                                      </p:childTnLst>
                                    </p:cTn>
                                  </p:par>
                                </p:childTnLst>
                              </p:cTn>
                            </p:par>
                            <p:par>
                              <p:cTn id="58" fill="hold">
                                <p:stCondLst>
                                  <p:cond delay="4000"/>
                                </p:stCondLst>
                                <p:childTnLst>
                                  <p:par>
                                    <p:cTn id="59" presetID="22" presetClass="entr" presetSubtype="8" fill="hold" grpId="0" nodeType="after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wipe(left)">
                                          <p:cBhvr>
                                            <p:cTn id="61" dur="500"/>
                                            <p:tgtEl>
                                              <p:spTgt spid="41"/>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wipe(right)">
                                          <p:cBhvr>
                                            <p:cTn id="64" dur="750"/>
                                            <p:tgtEl>
                                              <p:spTgt spid="42"/>
                                            </p:tgtEl>
                                          </p:cBhvr>
                                        </p:animEffect>
                                      </p:childTnLst>
                                    </p:cTn>
                                  </p:par>
                                </p:childTnLst>
                              </p:cTn>
                            </p:par>
                            <p:par>
                              <p:cTn id="65" fill="hold">
                                <p:stCondLst>
                                  <p:cond delay="4500"/>
                                </p:stCondLst>
                                <p:childTnLst>
                                  <p:par>
                                    <p:cTn id="66" presetID="31" presetClass="entr" presetSubtype="0" fill="hold" nodeType="afterEffect">
                                      <p:stCondLst>
                                        <p:cond delay="0"/>
                                      </p:stCondLst>
                                      <p:childTnLst>
                                        <p:set>
                                          <p:cBhvr>
                                            <p:cTn id="67" dur="1" fill="hold">
                                              <p:stCondLst>
                                                <p:cond delay="0"/>
                                              </p:stCondLst>
                                            </p:cTn>
                                            <p:tgtEl>
                                              <p:spTgt spid="46"/>
                                            </p:tgtEl>
                                            <p:attrNameLst>
                                              <p:attrName>style.visibility</p:attrName>
                                            </p:attrNameLst>
                                          </p:cBhvr>
                                          <p:to>
                                            <p:strVal val="visible"/>
                                          </p:to>
                                        </p:set>
                                        <p:anim calcmode="lin" valueType="num">
                                          <p:cBhvr>
                                            <p:cTn id="68" dur="500" fill="hold"/>
                                            <p:tgtEl>
                                              <p:spTgt spid="46"/>
                                            </p:tgtEl>
                                            <p:attrNameLst>
                                              <p:attrName>ppt_w</p:attrName>
                                            </p:attrNameLst>
                                          </p:cBhvr>
                                          <p:tavLst>
                                            <p:tav tm="0">
                                              <p:val>
                                                <p:fltVal val="0"/>
                                              </p:val>
                                            </p:tav>
                                            <p:tav tm="100000">
                                              <p:val>
                                                <p:strVal val="#ppt_w"/>
                                              </p:val>
                                            </p:tav>
                                          </p:tavLst>
                                        </p:anim>
                                        <p:anim calcmode="lin" valueType="num">
                                          <p:cBhvr>
                                            <p:cTn id="69" dur="500" fill="hold"/>
                                            <p:tgtEl>
                                              <p:spTgt spid="46"/>
                                            </p:tgtEl>
                                            <p:attrNameLst>
                                              <p:attrName>ppt_h</p:attrName>
                                            </p:attrNameLst>
                                          </p:cBhvr>
                                          <p:tavLst>
                                            <p:tav tm="0">
                                              <p:val>
                                                <p:fltVal val="0"/>
                                              </p:val>
                                            </p:tav>
                                            <p:tav tm="100000">
                                              <p:val>
                                                <p:strVal val="#ppt_h"/>
                                              </p:val>
                                            </p:tav>
                                          </p:tavLst>
                                        </p:anim>
                                        <p:anim calcmode="lin" valueType="num">
                                          <p:cBhvr>
                                            <p:cTn id="70" dur="500" fill="hold"/>
                                            <p:tgtEl>
                                              <p:spTgt spid="46"/>
                                            </p:tgtEl>
                                            <p:attrNameLst>
                                              <p:attrName>style.rotation</p:attrName>
                                            </p:attrNameLst>
                                          </p:cBhvr>
                                          <p:tavLst>
                                            <p:tav tm="0">
                                              <p:val>
                                                <p:fltVal val="90"/>
                                              </p:val>
                                            </p:tav>
                                            <p:tav tm="100000">
                                              <p:val>
                                                <p:fltVal val="0"/>
                                              </p:val>
                                            </p:tav>
                                          </p:tavLst>
                                        </p:anim>
                                        <p:animEffect transition="in" filter="fade">
                                          <p:cBhvr>
                                            <p:cTn id="71" dur="500"/>
                                            <p:tgtEl>
                                              <p:spTgt spid="46"/>
                                            </p:tgtEl>
                                          </p:cBhvr>
                                        </p:animEffect>
                                      </p:childTnLst>
                                    </p:cTn>
                                  </p:par>
                                </p:childTnLst>
                              </p:cTn>
                            </p:par>
                            <p:par>
                              <p:cTn id="72" fill="hold">
                                <p:stCondLst>
                                  <p:cond delay="5000"/>
                                </p:stCondLst>
                                <p:childTnLst>
                                  <p:par>
                                    <p:cTn id="73" presetID="22" presetClass="entr" presetSubtype="8" fill="hold" grpId="0" nodeType="after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wipe(left)">
                                          <p:cBhvr>
                                            <p:cTn id="75" dur="500"/>
                                            <p:tgtEl>
                                              <p:spTgt spid="44"/>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wipe(right)">
                                          <p:cBhvr>
                                            <p:cTn id="78" dur="750"/>
                                            <p:tgtEl>
                                              <p:spTgt spid="45"/>
                                            </p:tgtEl>
                                          </p:cBhvr>
                                        </p:animEffect>
                                      </p:childTnLst>
                                    </p:cTn>
                                  </p:par>
                                </p:childTnLst>
                              </p:cTn>
                            </p:par>
                            <p:par>
                              <p:cTn id="79" fill="hold">
                                <p:stCondLst>
                                  <p:cond delay="5500"/>
                                </p:stCondLst>
                                <p:childTnLst>
                                  <p:par>
                                    <p:cTn id="80" presetID="31" presetClass="entr" presetSubtype="0" fill="hold" nodeType="afterEffect">
                                      <p:stCondLst>
                                        <p:cond delay="0"/>
                                      </p:stCondLst>
                                      <p:childTnLst>
                                        <p:set>
                                          <p:cBhvr>
                                            <p:cTn id="81" dur="1" fill="hold">
                                              <p:stCondLst>
                                                <p:cond delay="0"/>
                                              </p:stCondLst>
                                            </p:cTn>
                                            <p:tgtEl>
                                              <p:spTgt spid="51"/>
                                            </p:tgtEl>
                                            <p:attrNameLst>
                                              <p:attrName>style.visibility</p:attrName>
                                            </p:attrNameLst>
                                          </p:cBhvr>
                                          <p:to>
                                            <p:strVal val="visible"/>
                                          </p:to>
                                        </p:set>
                                        <p:anim calcmode="lin" valueType="num">
                                          <p:cBhvr>
                                            <p:cTn id="82" dur="500" fill="hold"/>
                                            <p:tgtEl>
                                              <p:spTgt spid="51"/>
                                            </p:tgtEl>
                                            <p:attrNameLst>
                                              <p:attrName>ppt_w</p:attrName>
                                            </p:attrNameLst>
                                          </p:cBhvr>
                                          <p:tavLst>
                                            <p:tav tm="0">
                                              <p:val>
                                                <p:fltVal val="0"/>
                                              </p:val>
                                            </p:tav>
                                            <p:tav tm="100000">
                                              <p:val>
                                                <p:strVal val="#ppt_w"/>
                                              </p:val>
                                            </p:tav>
                                          </p:tavLst>
                                        </p:anim>
                                        <p:anim calcmode="lin" valueType="num">
                                          <p:cBhvr>
                                            <p:cTn id="83" dur="500" fill="hold"/>
                                            <p:tgtEl>
                                              <p:spTgt spid="51"/>
                                            </p:tgtEl>
                                            <p:attrNameLst>
                                              <p:attrName>ppt_h</p:attrName>
                                            </p:attrNameLst>
                                          </p:cBhvr>
                                          <p:tavLst>
                                            <p:tav tm="0">
                                              <p:val>
                                                <p:fltVal val="0"/>
                                              </p:val>
                                            </p:tav>
                                            <p:tav tm="100000">
                                              <p:val>
                                                <p:strVal val="#ppt_h"/>
                                              </p:val>
                                            </p:tav>
                                          </p:tavLst>
                                        </p:anim>
                                        <p:anim calcmode="lin" valueType="num">
                                          <p:cBhvr>
                                            <p:cTn id="84" dur="500" fill="hold"/>
                                            <p:tgtEl>
                                              <p:spTgt spid="51"/>
                                            </p:tgtEl>
                                            <p:attrNameLst>
                                              <p:attrName>style.rotation</p:attrName>
                                            </p:attrNameLst>
                                          </p:cBhvr>
                                          <p:tavLst>
                                            <p:tav tm="0">
                                              <p:val>
                                                <p:fltVal val="90"/>
                                              </p:val>
                                            </p:tav>
                                            <p:tav tm="100000">
                                              <p:val>
                                                <p:fltVal val="0"/>
                                              </p:val>
                                            </p:tav>
                                          </p:tavLst>
                                        </p:anim>
                                        <p:animEffect transition="in" filter="fade">
                                          <p:cBhvr>
                                            <p:cTn id="85" dur="500"/>
                                            <p:tgtEl>
                                              <p:spTgt spid="51"/>
                                            </p:tgtEl>
                                          </p:cBhvr>
                                        </p:animEffect>
                                      </p:childTnLst>
                                    </p:cTn>
                                  </p:par>
                                </p:childTnLst>
                              </p:cTn>
                            </p:par>
                            <p:par>
                              <p:cTn id="86" fill="hold">
                                <p:stCondLst>
                                  <p:cond delay="6000"/>
                                </p:stCondLst>
                                <p:childTnLst>
                                  <p:par>
                                    <p:cTn id="87" presetID="22" presetClass="entr" presetSubtype="8" fill="hold" grpId="0" nodeType="afterEffect">
                                      <p:stCondLst>
                                        <p:cond delay="0"/>
                                      </p:stCondLst>
                                      <p:childTnLst>
                                        <p:set>
                                          <p:cBhvr>
                                            <p:cTn id="88" dur="1" fill="hold">
                                              <p:stCondLst>
                                                <p:cond delay="0"/>
                                              </p:stCondLst>
                                            </p:cTn>
                                            <p:tgtEl>
                                              <p:spTgt spid="49"/>
                                            </p:tgtEl>
                                            <p:attrNameLst>
                                              <p:attrName>style.visibility</p:attrName>
                                            </p:attrNameLst>
                                          </p:cBhvr>
                                          <p:to>
                                            <p:strVal val="visible"/>
                                          </p:to>
                                        </p:set>
                                        <p:animEffect transition="in" filter="wipe(left)">
                                          <p:cBhvr>
                                            <p:cTn id="89" dur="500"/>
                                            <p:tgtEl>
                                              <p:spTgt spid="49"/>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50"/>
                                            </p:tgtEl>
                                            <p:attrNameLst>
                                              <p:attrName>style.visibility</p:attrName>
                                            </p:attrNameLst>
                                          </p:cBhvr>
                                          <p:to>
                                            <p:strVal val="visible"/>
                                          </p:to>
                                        </p:set>
                                        <p:animEffect transition="in" filter="wipe(right)">
                                          <p:cBhvr>
                                            <p:cTn id="92" dur="750"/>
                                            <p:tgtEl>
                                              <p:spTgt spid="50"/>
                                            </p:tgtEl>
                                          </p:cBhvr>
                                        </p:animEffect>
                                      </p:childTnLst>
                                    </p:cTn>
                                  </p:par>
                                </p:childTnLst>
                              </p:cTn>
                            </p:par>
                            <p:par>
                              <p:cTn id="93" fill="hold">
                                <p:stCondLst>
                                  <p:cond delay="6500"/>
                                </p:stCondLst>
                                <p:childTnLst>
                                  <p:par>
                                    <p:cTn id="94" presetID="31" presetClass="entr" presetSubtype="0" fill="hold" nodeType="afterEffect">
                                      <p:stCondLst>
                                        <p:cond delay="0"/>
                                      </p:stCondLst>
                                      <p:childTnLst>
                                        <p:set>
                                          <p:cBhvr>
                                            <p:cTn id="95" dur="1" fill="hold">
                                              <p:stCondLst>
                                                <p:cond delay="0"/>
                                              </p:stCondLst>
                                            </p:cTn>
                                            <p:tgtEl>
                                              <p:spTgt spid="65"/>
                                            </p:tgtEl>
                                            <p:attrNameLst>
                                              <p:attrName>style.visibility</p:attrName>
                                            </p:attrNameLst>
                                          </p:cBhvr>
                                          <p:to>
                                            <p:strVal val="visible"/>
                                          </p:to>
                                        </p:set>
                                        <p:anim calcmode="lin" valueType="num">
                                          <p:cBhvr>
                                            <p:cTn id="96" dur="500" fill="hold"/>
                                            <p:tgtEl>
                                              <p:spTgt spid="65"/>
                                            </p:tgtEl>
                                            <p:attrNameLst>
                                              <p:attrName>ppt_w</p:attrName>
                                            </p:attrNameLst>
                                          </p:cBhvr>
                                          <p:tavLst>
                                            <p:tav tm="0">
                                              <p:val>
                                                <p:fltVal val="0"/>
                                              </p:val>
                                            </p:tav>
                                            <p:tav tm="100000">
                                              <p:val>
                                                <p:strVal val="#ppt_w"/>
                                              </p:val>
                                            </p:tav>
                                          </p:tavLst>
                                        </p:anim>
                                        <p:anim calcmode="lin" valueType="num">
                                          <p:cBhvr>
                                            <p:cTn id="97" dur="500" fill="hold"/>
                                            <p:tgtEl>
                                              <p:spTgt spid="65"/>
                                            </p:tgtEl>
                                            <p:attrNameLst>
                                              <p:attrName>ppt_h</p:attrName>
                                            </p:attrNameLst>
                                          </p:cBhvr>
                                          <p:tavLst>
                                            <p:tav tm="0">
                                              <p:val>
                                                <p:fltVal val="0"/>
                                              </p:val>
                                            </p:tav>
                                            <p:tav tm="100000">
                                              <p:val>
                                                <p:strVal val="#ppt_h"/>
                                              </p:val>
                                            </p:tav>
                                          </p:tavLst>
                                        </p:anim>
                                        <p:anim calcmode="lin" valueType="num">
                                          <p:cBhvr>
                                            <p:cTn id="98" dur="500" fill="hold"/>
                                            <p:tgtEl>
                                              <p:spTgt spid="65"/>
                                            </p:tgtEl>
                                            <p:attrNameLst>
                                              <p:attrName>style.rotation</p:attrName>
                                            </p:attrNameLst>
                                          </p:cBhvr>
                                          <p:tavLst>
                                            <p:tav tm="0">
                                              <p:val>
                                                <p:fltVal val="90"/>
                                              </p:val>
                                            </p:tav>
                                            <p:tav tm="100000">
                                              <p:val>
                                                <p:fltVal val="0"/>
                                              </p:val>
                                            </p:tav>
                                          </p:tavLst>
                                        </p:anim>
                                        <p:animEffect transition="in" filter="fade">
                                          <p:cBhvr>
                                            <p:cTn id="99" dur="500"/>
                                            <p:tgtEl>
                                              <p:spTgt spid="65"/>
                                            </p:tgtEl>
                                          </p:cBhvr>
                                        </p:animEffect>
                                      </p:childTnLst>
                                    </p:cTn>
                                  </p:par>
                                </p:childTnLst>
                              </p:cTn>
                            </p:par>
                            <p:par>
                              <p:cTn id="100" fill="hold">
                                <p:stCondLst>
                                  <p:cond delay="7000"/>
                                </p:stCondLst>
                                <p:childTnLst>
                                  <p:par>
                                    <p:cTn id="101" presetID="22" presetClass="entr" presetSubtype="8" fill="hold" grpId="0" nodeType="afterEffect">
                                      <p:stCondLst>
                                        <p:cond delay="0"/>
                                      </p:stCondLst>
                                      <p:childTnLst>
                                        <p:set>
                                          <p:cBhvr>
                                            <p:cTn id="102" dur="1" fill="hold">
                                              <p:stCondLst>
                                                <p:cond delay="0"/>
                                              </p:stCondLst>
                                            </p:cTn>
                                            <p:tgtEl>
                                              <p:spTgt spid="63"/>
                                            </p:tgtEl>
                                            <p:attrNameLst>
                                              <p:attrName>style.visibility</p:attrName>
                                            </p:attrNameLst>
                                          </p:cBhvr>
                                          <p:to>
                                            <p:strVal val="visible"/>
                                          </p:to>
                                        </p:set>
                                        <p:animEffect transition="in" filter="wipe(left)">
                                          <p:cBhvr>
                                            <p:cTn id="103" dur="500"/>
                                            <p:tgtEl>
                                              <p:spTgt spid="63"/>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64"/>
                                            </p:tgtEl>
                                            <p:attrNameLst>
                                              <p:attrName>style.visibility</p:attrName>
                                            </p:attrNameLst>
                                          </p:cBhvr>
                                          <p:to>
                                            <p:strVal val="visible"/>
                                          </p:to>
                                        </p:set>
                                        <p:animEffect transition="in" filter="wipe(right)">
                                          <p:cBhvr>
                                            <p:cTn id="106" dur="750"/>
                                            <p:tgtEl>
                                              <p:spTgt spid="64"/>
                                            </p:tgtEl>
                                          </p:cBhvr>
                                        </p:animEffect>
                                      </p:childTnLst>
                                    </p:cTn>
                                  </p:par>
                                </p:childTnLst>
                              </p:cTn>
                            </p:par>
                            <p:par>
                              <p:cTn id="107" fill="hold">
                                <p:stCondLst>
                                  <p:cond delay="7500"/>
                                </p:stCondLst>
                                <p:childTnLst>
                                  <p:par>
                                    <p:cTn id="108" presetID="31" presetClass="entr" presetSubtype="0" fill="hold" nodeType="afterEffect">
                                      <p:stCondLst>
                                        <p:cond delay="0"/>
                                      </p:stCondLst>
                                      <p:childTnLst>
                                        <p:set>
                                          <p:cBhvr>
                                            <p:cTn id="109" dur="1" fill="hold">
                                              <p:stCondLst>
                                                <p:cond delay="0"/>
                                              </p:stCondLst>
                                            </p:cTn>
                                            <p:tgtEl>
                                              <p:spTgt spid="79"/>
                                            </p:tgtEl>
                                            <p:attrNameLst>
                                              <p:attrName>style.visibility</p:attrName>
                                            </p:attrNameLst>
                                          </p:cBhvr>
                                          <p:to>
                                            <p:strVal val="visible"/>
                                          </p:to>
                                        </p:set>
                                        <p:anim calcmode="lin" valueType="num">
                                          <p:cBhvr>
                                            <p:cTn id="110" dur="500" fill="hold"/>
                                            <p:tgtEl>
                                              <p:spTgt spid="79"/>
                                            </p:tgtEl>
                                            <p:attrNameLst>
                                              <p:attrName>ppt_w</p:attrName>
                                            </p:attrNameLst>
                                          </p:cBhvr>
                                          <p:tavLst>
                                            <p:tav tm="0">
                                              <p:val>
                                                <p:fltVal val="0"/>
                                              </p:val>
                                            </p:tav>
                                            <p:tav tm="100000">
                                              <p:val>
                                                <p:strVal val="#ppt_w"/>
                                              </p:val>
                                            </p:tav>
                                          </p:tavLst>
                                        </p:anim>
                                        <p:anim calcmode="lin" valueType="num">
                                          <p:cBhvr>
                                            <p:cTn id="111" dur="500" fill="hold"/>
                                            <p:tgtEl>
                                              <p:spTgt spid="79"/>
                                            </p:tgtEl>
                                            <p:attrNameLst>
                                              <p:attrName>ppt_h</p:attrName>
                                            </p:attrNameLst>
                                          </p:cBhvr>
                                          <p:tavLst>
                                            <p:tav tm="0">
                                              <p:val>
                                                <p:fltVal val="0"/>
                                              </p:val>
                                            </p:tav>
                                            <p:tav tm="100000">
                                              <p:val>
                                                <p:strVal val="#ppt_h"/>
                                              </p:val>
                                            </p:tav>
                                          </p:tavLst>
                                        </p:anim>
                                        <p:anim calcmode="lin" valueType="num">
                                          <p:cBhvr>
                                            <p:cTn id="112" dur="500" fill="hold"/>
                                            <p:tgtEl>
                                              <p:spTgt spid="79"/>
                                            </p:tgtEl>
                                            <p:attrNameLst>
                                              <p:attrName>style.rotation</p:attrName>
                                            </p:attrNameLst>
                                          </p:cBhvr>
                                          <p:tavLst>
                                            <p:tav tm="0">
                                              <p:val>
                                                <p:fltVal val="90"/>
                                              </p:val>
                                            </p:tav>
                                            <p:tav tm="100000">
                                              <p:val>
                                                <p:fltVal val="0"/>
                                              </p:val>
                                            </p:tav>
                                          </p:tavLst>
                                        </p:anim>
                                        <p:animEffect transition="in" filter="fade">
                                          <p:cBhvr>
                                            <p:cTn id="113" dur="500"/>
                                            <p:tgtEl>
                                              <p:spTgt spid="79"/>
                                            </p:tgtEl>
                                          </p:cBhvr>
                                        </p:animEffect>
                                      </p:childTnLst>
                                    </p:cTn>
                                  </p:par>
                                </p:childTnLst>
                              </p:cTn>
                            </p:par>
                            <p:par>
                              <p:cTn id="114" fill="hold">
                                <p:stCondLst>
                                  <p:cond delay="8000"/>
                                </p:stCondLst>
                                <p:childTnLst>
                                  <p:par>
                                    <p:cTn id="115" presetID="22" presetClass="entr" presetSubtype="8" fill="hold" grpId="0" nodeType="afterEffect">
                                      <p:stCondLst>
                                        <p:cond delay="0"/>
                                      </p:stCondLst>
                                      <p:childTnLst>
                                        <p:set>
                                          <p:cBhvr>
                                            <p:cTn id="116" dur="1" fill="hold">
                                              <p:stCondLst>
                                                <p:cond delay="0"/>
                                              </p:stCondLst>
                                            </p:cTn>
                                            <p:tgtEl>
                                              <p:spTgt spid="77"/>
                                            </p:tgtEl>
                                            <p:attrNameLst>
                                              <p:attrName>style.visibility</p:attrName>
                                            </p:attrNameLst>
                                          </p:cBhvr>
                                          <p:to>
                                            <p:strVal val="visible"/>
                                          </p:to>
                                        </p:set>
                                        <p:animEffect transition="in" filter="wipe(left)">
                                          <p:cBhvr>
                                            <p:cTn id="117" dur="500"/>
                                            <p:tgtEl>
                                              <p:spTgt spid="77"/>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78"/>
                                            </p:tgtEl>
                                            <p:attrNameLst>
                                              <p:attrName>style.visibility</p:attrName>
                                            </p:attrNameLst>
                                          </p:cBhvr>
                                          <p:to>
                                            <p:strVal val="visible"/>
                                          </p:to>
                                        </p:set>
                                        <p:animEffect transition="in" filter="wipe(right)">
                                          <p:cBhvr>
                                            <p:cTn id="120" dur="7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9" grpId="0"/>
          <p:bldP spid="40" grpId="0"/>
          <p:bldP spid="41" grpId="0"/>
          <p:bldP spid="42" grpId="0"/>
          <p:bldP spid="43" grpId="0" animBg="1"/>
          <p:bldP spid="44" grpId="0"/>
          <p:bldP spid="45" grpId="0"/>
          <p:bldP spid="49" grpId="0"/>
          <p:bldP spid="50" grpId="0"/>
          <p:bldP spid="63" grpId="0"/>
          <p:bldP spid="64" grpId="0"/>
          <p:bldP spid="77" grpId="0"/>
          <p:bldP spid="7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2" presetClass="entr" presetSubtype="12" accel="6100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400" fill="hold"/>
                                            <p:tgtEl>
                                              <p:spTgt spid="5"/>
                                            </p:tgtEl>
                                            <p:attrNameLst>
                                              <p:attrName>ppt_x</p:attrName>
                                            </p:attrNameLst>
                                          </p:cBhvr>
                                          <p:tavLst>
                                            <p:tav tm="0">
                                              <p:val>
                                                <p:strVal val="0-#ppt_w/2"/>
                                              </p:val>
                                            </p:tav>
                                            <p:tav tm="100000">
                                              <p:val>
                                                <p:strVal val="#ppt_x"/>
                                              </p:val>
                                            </p:tav>
                                          </p:tavLst>
                                        </p:anim>
                                        <p:anim calcmode="lin" valueType="num">
                                          <p:cBhvr additive="base">
                                            <p:cTn id="16" dur="14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1400" fill="hold"/>
                                            <p:tgtEl>
                                              <p:spTgt spid="10"/>
                                            </p:tgtEl>
                                            <p:attrNameLst>
                                              <p:attrName>ppt_x</p:attrName>
                                            </p:attrNameLst>
                                          </p:cBhvr>
                                          <p:tavLst>
                                            <p:tav tm="0">
                                              <p:val>
                                                <p:strVal val="1+#ppt_w/2"/>
                                              </p:val>
                                            </p:tav>
                                            <p:tav tm="100000">
                                              <p:val>
                                                <p:strVal val="#ppt_x"/>
                                              </p:val>
                                            </p:tav>
                                          </p:tavLst>
                                        </p:anim>
                                        <p:anim calcmode="lin" valueType="num">
                                          <p:cBhvr additive="base">
                                            <p:cTn id="20" dur="1400" fill="hold"/>
                                            <p:tgtEl>
                                              <p:spTgt spid="10"/>
                                            </p:tgtEl>
                                            <p:attrNameLst>
                                              <p:attrName>ppt_y</p:attrName>
                                            </p:attrNameLst>
                                          </p:cBhvr>
                                          <p:tavLst>
                                            <p:tav tm="0">
                                              <p:val>
                                                <p:strVal val="0-#ppt_h/2"/>
                                              </p:val>
                                            </p:tav>
                                            <p:tav tm="100000">
                                              <p:val>
                                                <p:strVal val="#ppt_y"/>
                                              </p:val>
                                            </p:tav>
                                          </p:tavLst>
                                        </p:anim>
                                      </p:childTnLst>
                                    </p:cTn>
                                  </p:par>
                                  <p:par>
                                    <p:cTn id="21" presetID="2" presetClass="entr" presetSubtype="3" accel="6100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1400" fill="hold"/>
                                            <p:tgtEl>
                                              <p:spTgt spid="20"/>
                                            </p:tgtEl>
                                            <p:attrNameLst>
                                              <p:attrName>ppt_x</p:attrName>
                                            </p:attrNameLst>
                                          </p:cBhvr>
                                          <p:tavLst>
                                            <p:tav tm="0">
                                              <p:val>
                                                <p:strVal val="1+#ppt_w/2"/>
                                              </p:val>
                                            </p:tav>
                                            <p:tav tm="100000">
                                              <p:val>
                                                <p:strVal val="#ppt_x"/>
                                              </p:val>
                                            </p:tav>
                                          </p:tavLst>
                                        </p:anim>
                                        <p:anim calcmode="lin" valueType="num">
                                          <p:cBhvr additive="base">
                                            <p:cTn id="24" dur="1400" fill="hold"/>
                                            <p:tgtEl>
                                              <p:spTgt spid="20"/>
                                            </p:tgtEl>
                                            <p:attrNameLst>
                                              <p:attrName>ppt_y</p:attrName>
                                            </p:attrNameLst>
                                          </p:cBhvr>
                                          <p:tavLst>
                                            <p:tav tm="0">
                                              <p:val>
                                                <p:strVal val="0-#ppt_h/2"/>
                                              </p:val>
                                            </p:tav>
                                            <p:tav tm="100000">
                                              <p:val>
                                                <p:strVal val="#ppt_y"/>
                                              </p:val>
                                            </p:tav>
                                          </p:tavLst>
                                        </p:anim>
                                      </p:childTnLst>
                                    </p:cTn>
                                  </p:par>
                                  <p:par>
                                    <p:cTn id="25" presetID="2" presetClass="entr" presetSubtype="12" accel="6100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1400" fill="hold"/>
                                            <p:tgtEl>
                                              <p:spTgt spid="25"/>
                                            </p:tgtEl>
                                            <p:attrNameLst>
                                              <p:attrName>ppt_x</p:attrName>
                                            </p:attrNameLst>
                                          </p:cBhvr>
                                          <p:tavLst>
                                            <p:tav tm="0">
                                              <p:val>
                                                <p:strVal val="0-#ppt_w/2"/>
                                              </p:val>
                                            </p:tav>
                                            <p:tav tm="100000">
                                              <p:val>
                                                <p:strVal val="#ppt_x"/>
                                              </p:val>
                                            </p:tav>
                                          </p:tavLst>
                                        </p:anim>
                                        <p:anim calcmode="lin" valueType="num">
                                          <p:cBhvr additive="base">
                                            <p:cTn id="28" dur="140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3" accel="61000"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1400" fill="hold"/>
                                            <p:tgtEl>
                                              <p:spTgt spid="30"/>
                                            </p:tgtEl>
                                            <p:attrNameLst>
                                              <p:attrName>ppt_x</p:attrName>
                                            </p:attrNameLst>
                                          </p:cBhvr>
                                          <p:tavLst>
                                            <p:tav tm="0">
                                              <p:val>
                                                <p:strVal val="1+#ppt_w/2"/>
                                              </p:val>
                                            </p:tav>
                                            <p:tav tm="100000">
                                              <p:val>
                                                <p:strVal val="#ppt_x"/>
                                              </p:val>
                                            </p:tav>
                                          </p:tavLst>
                                        </p:anim>
                                        <p:anim calcmode="lin" valueType="num">
                                          <p:cBhvr additive="base">
                                            <p:cTn id="32" dur="1400" fill="hold"/>
                                            <p:tgtEl>
                                              <p:spTgt spid="30"/>
                                            </p:tgtEl>
                                            <p:attrNameLst>
                                              <p:attrName>ppt_y</p:attrName>
                                            </p:attrNameLst>
                                          </p:cBhvr>
                                          <p:tavLst>
                                            <p:tav tm="0">
                                              <p:val>
                                                <p:strVal val="0-#ppt_h/2"/>
                                              </p:val>
                                            </p:tav>
                                            <p:tav tm="100000">
                                              <p:val>
                                                <p:strVal val="#ppt_y"/>
                                              </p:val>
                                            </p:tav>
                                          </p:tavLst>
                                        </p:anim>
                                      </p:childTnLst>
                                    </p:cTn>
                                  </p:par>
                                  <p:par>
                                    <p:cTn id="33" presetID="2" presetClass="entr" presetSubtype="12" accel="6100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1400" fill="hold"/>
                                            <p:tgtEl>
                                              <p:spTgt spid="15"/>
                                            </p:tgtEl>
                                            <p:attrNameLst>
                                              <p:attrName>ppt_x</p:attrName>
                                            </p:attrNameLst>
                                          </p:cBhvr>
                                          <p:tavLst>
                                            <p:tav tm="0">
                                              <p:val>
                                                <p:strVal val="0-#ppt_w/2"/>
                                              </p:val>
                                            </p:tav>
                                            <p:tav tm="100000">
                                              <p:val>
                                                <p:strVal val="#ppt_x"/>
                                              </p:val>
                                            </p:tav>
                                          </p:tavLst>
                                        </p:anim>
                                        <p:anim calcmode="lin" valueType="num">
                                          <p:cBhvr additive="base">
                                            <p:cTn id="36" dur="1400" fill="hold"/>
                                            <p:tgtEl>
                                              <p:spTgt spid="15"/>
                                            </p:tgtEl>
                                            <p:attrNameLst>
                                              <p:attrName>ppt_y</p:attrName>
                                            </p:attrNameLst>
                                          </p:cBhvr>
                                          <p:tavLst>
                                            <p:tav tm="0">
                                              <p:val>
                                                <p:strVal val="1+#ppt_h/2"/>
                                              </p:val>
                                            </p:tav>
                                            <p:tav tm="100000">
                                              <p:val>
                                                <p:strVal val="#ppt_y"/>
                                              </p:val>
                                            </p:tav>
                                          </p:tavLst>
                                        </p:anim>
                                      </p:childTnLst>
                                    </p:cTn>
                                  </p:par>
                                </p:childTnLst>
                              </p:cTn>
                            </p:par>
                            <p:par>
                              <p:cTn id="37" fill="hold">
                                <p:stCondLst>
                                  <p:cond delay="2500"/>
                                </p:stCondLst>
                                <p:childTnLst>
                                  <p:par>
                                    <p:cTn id="38" presetID="31" presetClass="entr" presetSubtype="0" fill="hold" nodeType="after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p:cTn id="40" dur="500" fill="hold"/>
                                            <p:tgtEl>
                                              <p:spTgt spid="35"/>
                                            </p:tgtEl>
                                            <p:attrNameLst>
                                              <p:attrName>ppt_w</p:attrName>
                                            </p:attrNameLst>
                                          </p:cBhvr>
                                          <p:tavLst>
                                            <p:tav tm="0">
                                              <p:val>
                                                <p:fltVal val="0"/>
                                              </p:val>
                                            </p:tav>
                                            <p:tav tm="100000">
                                              <p:val>
                                                <p:strVal val="#ppt_w"/>
                                              </p:val>
                                            </p:tav>
                                          </p:tavLst>
                                        </p:anim>
                                        <p:anim calcmode="lin" valueType="num">
                                          <p:cBhvr>
                                            <p:cTn id="41" dur="500" fill="hold"/>
                                            <p:tgtEl>
                                              <p:spTgt spid="35"/>
                                            </p:tgtEl>
                                            <p:attrNameLst>
                                              <p:attrName>ppt_h</p:attrName>
                                            </p:attrNameLst>
                                          </p:cBhvr>
                                          <p:tavLst>
                                            <p:tav tm="0">
                                              <p:val>
                                                <p:fltVal val="0"/>
                                              </p:val>
                                            </p:tav>
                                            <p:tav tm="100000">
                                              <p:val>
                                                <p:strVal val="#ppt_h"/>
                                              </p:val>
                                            </p:tav>
                                          </p:tavLst>
                                        </p:anim>
                                        <p:anim calcmode="lin" valueType="num">
                                          <p:cBhvr>
                                            <p:cTn id="42" dur="500" fill="hold"/>
                                            <p:tgtEl>
                                              <p:spTgt spid="35"/>
                                            </p:tgtEl>
                                            <p:attrNameLst>
                                              <p:attrName>style.rotation</p:attrName>
                                            </p:attrNameLst>
                                          </p:cBhvr>
                                          <p:tavLst>
                                            <p:tav tm="0">
                                              <p:val>
                                                <p:fltVal val="90"/>
                                              </p:val>
                                            </p:tav>
                                            <p:tav tm="100000">
                                              <p:val>
                                                <p:fltVal val="0"/>
                                              </p:val>
                                            </p:tav>
                                          </p:tavLst>
                                        </p:anim>
                                        <p:animEffect transition="in" filter="fade">
                                          <p:cBhvr>
                                            <p:cTn id="43" dur="500"/>
                                            <p:tgtEl>
                                              <p:spTgt spid="35"/>
                                            </p:tgtEl>
                                          </p:cBhvr>
                                        </p:animEffect>
                                      </p:childTnLst>
                                    </p:cTn>
                                  </p:par>
                                </p:childTnLst>
                              </p:cTn>
                            </p:par>
                            <p:par>
                              <p:cTn id="44" fill="hold">
                                <p:stCondLst>
                                  <p:cond delay="3000"/>
                                </p:stCondLst>
                                <p:childTnLst>
                                  <p:par>
                                    <p:cTn id="45" presetID="22" presetClass="entr" presetSubtype="8"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wipe(right)">
                                          <p:cBhvr>
                                            <p:cTn id="50" dur="750"/>
                                            <p:tgtEl>
                                              <p:spTgt spid="40"/>
                                            </p:tgtEl>
                                          </p:cBhvr>
                                        </p:animEffect>
                                      </p:childTnLst>
                                    </p:cTn>
                                  </p:par>
                                </p:childTnLst>
                              </p:cTn>
                            </p:par>
                            <p:par>
                              <p:cTn id="51" fill="hold">
                                <p:stCondLst>
                                  <p:cond delay="3500"/>
                                </p:stCondLst>
                                <p:childTnLst>
                                  <p:par>
                                    <p:cTn id="52" presetID="31" presetClass="entr" presetSubtype="0" fill="hold" grpId="0" nodeType="afterEffect">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cBhvr>
                                            <p:cTn id="54" dur="500" fill="hold"/>
                                            <p:tgtEl>
                                              <p:spTgt spid="43"/>
                                            </p:tgtEl>
                                            <p:attrNameLst>
                                              <p:attrName>ppt_w</p:attrName>
                                            </p:attrNameLst>
                                          </p:cBhvr>
                                          <p:tavLst>
                                            <p:tav tm="0">
                                              <p:val>
                                                <p:fltVal val="0"/>
                                              </p:val>
                                            </p:tav>
                                            <p:tav tm="100000">
                                              <p:val>
                                                <p:strVal val="#ppt_w"/>
                                              </p:val>
                                            </p:tav>
                                          </p:tavLst>
                                        </p:anim>
                                        <p:anim calcmode="lin" valueType="num">
                                          <p:cBhvr>
                                            <p:cTn id="55" dur="500" fill="hold"/>
                                            <p:tgtEl>
                                              <p:spTgt spid="43"/>
                                            </p:tgtEl>
                                            <p:attrNameLst>
                                              <p:attrName>ppt_h</p:attrName>
                                            </p:attrNameLst>
                                          </p:cBhvr>
                                          <p:tavLst>
                                            <p:tav tm="0">
                                              <p:val>
                                                <p:fltVal val="0"/>
                                              </p:val>
                                            </p:tav>
                                            <p:tav tm="100000">
                                              <p:val>
                                                <p:strVal val="#ppt_h"/>
                                              </p:val>
                                            </p:tav>
                                          </p:tavLst>
                                        </p:anim>
                                        <p:anim calcmode="lin" valueType="num">
                                          <p:cBhvr>
                                            <p:cTn id="56" dur="500" fill="hold"/>
                                            <p:tgtEl>
                                              <p:spTgt spid="43"/>
                                            </p:tgtEl>
                                            <p:attrNameLst>
                                              <p:attrName>style.rotation</p:attrName>
                                            </p:attrNameLst>
                                          </p:cBhvr>
                                          <p:tavLst>
                                            <p:tav tm="0">
                                              <p:val>
                                                <p:fltVal val="90"/>
                                              </p:val>
                                            </p:tav>
                                            <p:tav tm="100000">
                                              <p:val>
                                                <p:fltVal val="0"/>
                                              </p:val>
                                            </p:tav>
                                          </p:tavLst>
                                        </p:anim>
                                        <p:animEffect transition="in" filter="fade">
                                          <p:cBhvr>
                                            <p:cTn id="57" dur="500"/>
                                            <p:tgtEl>
                                              <p:spTgt spid="43"/>
                                            </p:tgtEl>
                                          </p:cBhvr>
                                        </p:animEffect>
                                      </p:childTnLst>
                                    </p:cTn>
                                  </p:par>
                                </p:childTnLst>
                              </p:cTn>
                            </p:par>
                            <p:par>
                              <p:cTn id="58" fill="hold">
                                <p:stCondLst>
                                  <p:cond delay="4000"/>
                                </p:stCondLst>
                                <p:childTnLst>
                                  <p:par>
                                    <p:cTn id="59" presetID="22" presetClass="entr" presetSubtype="8" fill="hold" grpId="0" nodeType="after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wipe(left)">
                                          <p:cBhvr>
                                            <p:cTn id="61" dur="500"/>
                                            <p:tgtEl>
                                              <p:spTgt spid="41"/>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wipe(right)">
                                          <p:cBhvr>
                                            <p:cTn id="64" dur="750"/>
                                            <p:tgtEl>
                                              <p:spTgt spid="42"/>
                                            </p:tgtEl>
                                          </p:cBhvr>
                                        </p:animEffect>
                                      </p:childTnLst>
                                    </p:cTn>
                                  </p:par>
                                </p:childTnLst>
                              </p:cTn>
                            </p:par>
                            <p:par>
                              <p:cTn id="65" fill="hold">
                                <p:stCondLst>
                                  <p:cond delay="4500"/>
                                </p:stCondLst>
                                <p:childTnLst>
                                  <p:par>
                                    <p:cTn id="66" presetID="31" presetClass="entr" presetSubtype="0" fill="hold" nodeType="afterEffect">
                                      <p:stCondLst>
                                        <p:cond delay="0"/>
                                      </p:stCondLst>
                                      <p:childTnLst>
                                        <p:set>
                                          <p:cBhvr>
                                            <p:cTn id="67" dur="1" fill="hold">
                                              <p:stCondLst>
                                                <p:cond delay="0"/>
                                              </p:stCondLst>
                                            </p:cTn>
                                            <p:tgtEl>
                                              <p:spTgt spid="46"/>
                                            </p:tgtEl>
                                            <p:attrNameLst>
                                              <p:attrName>style.visibility</p:attrName>
                                            </p:attrNameLst>
                                          </p:cBhvr>
                                          <p:to>
                                            <p:strVal val="visible"/>
                                          </p:to>
                                        </p:set>
                                        <p:anim calcmode="lin" valueType="num">
                                          <p:cBhvr>
                                            <p:cTn id="68" dur="500" fill="hold"/>
                                            <p:tgtEl>
                                              <p:spTgt spid="46"/>
                                            </p:tgtEl>
                                            <p:attrNameLst>
                                              <p:attrName>ppt_w</p:attrName>
                                            </p:attrNameLst>
                                          </p:cBhvr>
                                          <p:tavLst>
                                            <p:tav tm="0">
                                              <p:val>
                                                <p:fltVal val="0"/>
                                              </p:val>
                                            </p:tav>
                                            <p:tav tm="100000">
                                              <p:val>
                                                <p:strVal val="#ppt_w"/>
                                              </p:val>
                                            </p:tav>
                                          </p:tavLst>
                                        </p:anim>
                                        <p:anim calcmode="lin" valueType="num">
                                          <p:cBhvr>
                                            <p:cTn id="69" dur="500" fill="hold"/>
                                            <p:tgtEl>
                                              <p:spTgt spid="46"/>
                                            </p:tgtEl>
                                            <p:attrNameLst>
                                              <p:attrName>ppt_h</p:attrName>
                                            </p:attrNameLst>
                                          </p:cBhvr>
                                          <p:tavLst>
                                            <p:tav tm="0">
                                              <p:val>
                                                <p:fltVal val="0"/>
                                              </p:val>
                                            </p:tav>
                                            <p:tav tm="100000">
                                              <p:val>
                                                <p:strVal val="#ppt_h"/>
                                              </p:val>
                                            </p:tav>
                                          </p:tavLst>
                                        </p:anim>
                                        <p:anim calcmode="lin" valueType="num">
                                          <p:cBhvr>
                                            <p:cTn id="70" dur="500" fill="hold"/>
                                            <p:tgtEl>
                                              <p:spTgt spid="46"/>
                                            </p:tgtEl>
                                            <p:attrNameLst>
                                              <p:attrName>style.rotation</p:attrName>
                                            </p:attrNameLst>
                                          </p:cBhvr>
                                          <p:tavLst>
                                            <p:tav tm="0">
                                              <p:val>
                                                <p:fltVal val="90"/>
                                              </p:val>
                                            </p:tav>
                                            <p:tav tm="100000">
                                              <p:val>
                                                <p:fltVal val="0"/>
                                              </p:val>
                                            </p:tav>
                                          </p:tavLst>
                                        </p:anim>
                                        <p:animEffect transition="in" filter="fade">
                                          <p:cBhvr>
                                            <p:cTn id="71" dur="500"/>
                                            <p:tgtEl>
                                              <p:spTgt spid="46"/>
                                            </p:tgtEl>
                                          </p:cBhvr>
                                        </p:animEffect>
                                      </p:childTnLst>
                                    </p:cTn>
                                  </p:par>
                                </p:childTnLst>
                              </p:cTn>
                            </p:par>
                            <p:par>
                              <p:cTn id="72" fill="hold">
                                <p:stCondLst>
                                  <p:cond delay="5000"/>
                                </p:stCondLst>
                                <p:childTnLst>
                                  <p:par>
                                    <p:cTn id="73" presetID="22" presetClass="entr" presetSubtype="8" fill="hold" grpId="0" nodeType="after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wipe(left)">
                                          <p:cBhvr>
                                            <p:cTn id="75" dur="500"/>
                                            <p:tgtEl>
                                              <p:spTgt spid="44"/>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wipe(right)">
                                          <p:cBhvr>
                                            <p:cTn id="78" dur="750"/>
                                            <p:tgtEl>
                                              <p:spTgt spid="45"/>
                                            </p:tgtEl>
                                          </p:cBhvr>
                                        </p:animEffect>
                                      </p:childTnLst>
                                    </p:cTn>
                                  </p:par>
                                </p:childTnLst>
                              </p:cTn>
                            </p:par>
                            <p:par>
                              <p:cTn id="79" fill="hold">
                                <p:stCondLst>
                                  <p:cond delay="5500"/>
                                </p:stCondLst>
                                <p:childTnLst>
                                  <p:par>
                                    <p:cTn id="80" presetID="31" presetClass="entr" presetSubtype="0" fill="hold" nodeType="afterEffect">
                                      <p:stCondLst>
                                        <p:cond delay="0"/>
                                      </p:stCondLst>
                                      <p:childTnLst>
                                        <p:set>
                                          <p:cBhvr>
                                            <p:cTn id="81" dur="1" fill="hold">
                                              <p:stCondLst>
                                                <p:cond delay="0"/>
                                              </p:stCondLst>
                                            </p:cTn>
                                            <p:tgtEl>
                                              <p:spTgt spid="51"/>
                                            </p:tgtEl>
                                            <p:attrNameLst>
                                              <p:attrName>style.visibility</p:attrName>
                                            </p:attrNameLst>
                                          </p:cBhvr>
                                          <p:to>
                                            <p:strVal val="visible"/>
                                          </p:to>
                                        </p:set>
                                        <p:anim calcmode="lin" valueType="num">
                                          <p:cBhvr>
                                            <p:cTn id="82" dur="500" fill="hold"/>
                                            <p:tgtEl>
                                              <p:spTgt spid="51"/>
                                            </p:tgtEl>
                                            <p:attrNameLst>
                                              <p:attrName>ppt_w</p:attrName>
                                            </p:attrNameLst>
                                          </p:cBhvr>
                                          <p:tavLst>
                                            <p:tav tm="0">
                                              <p:val>
                                                <p:fltVal val="0"/>
                                              </p:val>
                                            </p:tav>
                                            <p:tav tm="100000">
                                              <p:val>
                                                <p:strVal val="#ppt_w"/>
                                              </p:val>
                                            </p:tav>
                                          </p:tavLst>
                                        </p:anim>
                                        <p:anim calcmode="lin" valueType="num">
                                          <p:cBhvr>
                                            <p:cTn id="83" dur="500" fill="hold"/>
                                            <p:tgtEl>
                                              <p:spTgt spid="51"/>
                                            </p:tgtEl>
                                            <p:attrNameLst>
                                              <p:attrName>ppt_h</p:attrName>
                                            </p:attrNameLst>
                                          </p:cBhvr>
                                          <p:tavLst>
                                            <p:tav tm="0">
                                              <p:val>
                                                <p:fltVal val="0"/>
                                              </p:val>
                                            </p:tav>
                                            <p:tav tm="100000">
                                              <p:val>
                                                <p:strVal val="#ppt_h"/>
                                              </p:val>
                                            </p:tav>
                                          </p:tavLst>
                                        </p:anim>
                                        <p:anim calcmode="lin" valueType="num">
                                          <p:cBhvr>
                                            <p:cTn id="84" dur="500" fill="hold"/>
                                            <p:tgtEl>
                                              <p:spTgt spid="51"/>
                                            </p:tgtEl>
                                            <p:attrNameLst>
                                              <p:attrName>style.rotation</p:attrName>
                                            </p:attrNameLst>
                                          </p:cBhvr>
                                          <p:tavLst>
                                            <p:tav tm="0">
                                              <p:val>
                                                <p:fltVal val="90"/>
                                              </p:val>
                                            </p:tav>
                                            <p:tav tm="100000">
                                              <p:val>
                                                <p:fltVal val="0"/>
                                              </p:val>
                                            </p:tav>
                                          </p:tavLst>
                                        </p:anim>
                                        <p:animEffect transition="in" filter="fade">
                                          <p:cBhvr>
                                            <p:cTn id="85" dur="500"/>
                                            <p:tgtEl>
                                              <p:spTgt spid="51"/>
                                            </p:tgtEl>
                                          </p:cBhvr>
                                        </p:animEffect>
                                      </p:childTnLst>
                                    </p:cTn>
                                  </p:par>
                                </p:childTnLst>
                              </p:cTn>
                            </p:par>
                            <p:par>
                              <p:cTn id="86" fill="hold">
                                <p:stCondLst>
                                  <p:cond delay="6000"/>
                                </p:stCondLst>
                                <p:childTnLst>
                                  <p:par>
                                    <p:cTn id="87" presetID="22" presetClass="entr" presetSubtype="8" fill="hold" grpId="0" nodeType="afterEffect">
                                      <p:stCondLst>
                                        <p:cond delay="0"/>
                                      </p:stCondLst>
                                      <p:childTnLst>
                                        <p:set>
                                          <p:cBhvr>
                                            <p:cTn id="88" dur="1" fill="hold">
                                              <p:stCondLst>
                                                <p:cond delay="0"/>
                                              </p:stCondLst>
                                            </p:cTn>
                                            <p:tgtEl>
                                              <p:spTgt spid="49"/>
                                            </p:tgtEl>
                                            <p:attrNameLst>
                                              <p:attrName>style.visibility</p:attrName>
                                            </p:attrNameLst>
                                          </p:cBhvr>
                                          <p:to>
                                            <p:strVal val="visible"/>
                                          </p:to>
                                        </p:set>
                                        <p:animEffect transition="in" filter="wipe(left)">
                                          <p:cBhvr>
                                            <p:cTn id="89" dur="500"/>
                                            <p:tgtEl>
                                              <p:spTgt spid="49"/>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50"/>
                                            </p:tgtEl>
                                            <p:attrNameLst>
                                              <p:attrName>style.visibility</p:attrName>
                                            </p:attrNameLst>
                                          </p:cBhvr>
                                          <p:to>
                                            <p:strVal val="visible"/>
                                          </p:to>
                                        </p:set>
                                        <p:animEffect transition="in" filter="wipe(right)">
                                          <p:cBhvr>
                                            <p:cTn id="92" dur="750"/>
                                            <p:tgtEl>
                                              <p:spTgt spid="50"/>
                                            </p:tgtEl>
                                          </p:cBhvr>
                                        </p:animEffect>
                                      </p:childTnLst>
                                    </p:cTn>
                                  </p:par>
                                </p:childTnLst>
                              </p:cTn>
                            </p:par>
                            <p:par>
                              <p:cTn id="93" fill="hold">
                                <p:stCondLst>
                                  <p:cond delay="6500"/>
                                </p:stCondLst>
                                <p:childTnLst>
                                  <p:par>
                                    <p:cTn id="94" presetID="31" presetClass="entr" presetSubtype="0" fill="hold" nodeType="afterEffect">
                                      <p:stCondLst>
                                        <p:cond delay="0"/>
                                      </p:stCondLst>
                                      <p:childTnLst>
                                        <p:set>
                                          <p:cBhvr>
                                            <p:cTn id="95" dur="1" fill="hold">
                                              <p:stCondLst>
                                                <p:cond delay="0"/>
                                              </p:stCondLst>
                                            </p:cTn>
                                            <p:tgtEl>
                                              <p:spTgt spid="65"/>
                                            </p:tgtEl>
                                            <p:attrNameLst>
                                              <p:attrName>style.visibility</p:attrName>
                                            </p:attrNameLst>
                                          </p:cBhvr>
                                          <p:to>
                                            <p:strVal val="visible"/>
                                          </p:to>
                                        </p:set>
                                        <p:anim calcmode="lin" valueType="num">
                                          <p:cBhvr>
                                            <p:cTn id="96" dur="500" fill="hold"/>
                                            <p:tgtEl>
                                              <p:spTgt spid="65"/>
                                            </p:tgtEl>
                                            <p:attrNameLst>
                                              <p:attrName>ppt_w</p:attrName>
                                            </p:attrNameLst>
                                          </p:cBhvr>
                                          <p:tavLst>
                                            <p:tav tm="0">
                                              <p:val>
                                                <p:fltVal val="0"/>
                                              </p:val>
                                            </p:tav>
                                            <p:tav tm="100000">
                                              <p:val>
                                                <p:strVal val="#ppt_w"/>
                                              </p:val>
                                            </p:tav>
                                          </p:tavLst>
                                        </p:anim>
                                        <p:anim calcmode="lin" valueType="num">
                                          <p:cBhvr>
                                            <p:cTn id="97" dur="500" fill="hold"/>
                                            <p:tgtEl>
                                              <p:spTgt spid="65"/>
                                            </p:tgtEl>
                                            <p:attrNameLst>
                                              <p:attrName>ppt_h</p:attrName>
                                            </p:attrNameLst>
                                          </p:cBhvr>
                                          <p:tavLst>
                                            <p:tav tm="0">
                                              <p:val>
                                                <p:fltVal val="0"/>
                                              </p:val>
                                            </p:tav>
                                            <p:tav tm="100000">
                                              <p:val>
                                                <p:strVal val="#ppt_h"/>
                                              </p:val>
                                            </p:tav>
                                          </p:tavLst>
                                        </p:anim>
                                        <p:anim calcmode="lin" valueType="num">
                                          <p:cBhvr>
                                            <p:cTn id="98" dur="500" fill="hold"/>
                                            <p:tgtEl>
                                              <p:spTgt spid="65"/>
                                            </p:tgtEl>
                                            <p:attrNameLst>
                                              <p:attrName>style.rotation</p:attrName>
                                            </p:attrNameLst>
                                          </p:cBhvr>
                                          <p:tavLst>
                                            <p:tav tm="0">
                                              <p:val>
                                                <p:fltVal val="90"/>
                                              </p:val>
                                            </p:tav>
                                            <p:tav tm="100000">
                                              <p:val>
                                                <p:fltVal val="0"/>
                                              </p:val>
                                            </p:tav>
                                          </p:tavLst>
                                        </p:anim>
                                        <p:animEffect transition="in" filter="fade">
                                          <p:cBhvr>
                                            <p:cTn id="99" dur="500"/>
                                            <p:tgtEl>
                                              <p:spTgt spid="65"/>
                                            </p:tgtEl>
                                          </p:cBhvr>
                                        </p:animEffect>
                                      </p:childTnLst>
                                    </p:cTn>
                                  </p:par>
                                </p:childTnLst>
                              </p:cTn>
                            </p:par>
                            <p:par>
                              <p:cTn id="100" fill="hold">
                                <p:stCondLst>
                                  <p:cond delay="7000"/>
                                </p:stCondLst>
                                <p:childTnLst>
                                  <p:par>
                                    <p:cTn id="101" presetID="22" presetClass="entr" presetSubtype="8" fill="hold" grpId="0" nodeType="afterEffect">
                                      <p:stCondLst>
                                        <p:cond delay="0"/>
                                      </p:stCondLst>
                                      <p:childTnLst>
                                        <p:set>
                                          <p:cBhvr>
                                            <p:cTn id="102" dur="1" fill="hold">
                                              <p:stCondLst>
                                                <p:cond delay="0"/>
                                              </p:stCondLst>
                                            </p:cTn>
                                            <p:tgtEl>
                                              <p:spTgt spid="63"/>
                                            </p:tgtEl>
                                            <p:attrNameLst>
                                              <p:attrName>style.visibility</p:attrName>
                                            </p:attrNameLst>
                                          </p:cBhvr>
                                          <p:to>
                                            <p:strVal val="visible"/>
                                          </p:to>
                                        </p:set>
                                        <p:animEffect transition="in" filter="wipe(left)">
                                          <p:cBhvr>
                                            <p:cTn id="103" dur="500"/>
                                            <p:tgtEl>
                                              <p:spTgt spid="63"/>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64"/>
                                            </p:tgtEl>
                                            <p:attrNameLst>
                                              <p:attrName>style.visibility</p:attrName>
                                            </p:attrNameLst>
                                          </p:cBhvr>
                                          <p:to>
                                            <p:strVal val="visible"/>
                                          </p:to>
                                        </p:set>
                                        <p:animEffect transition="in" filter="wipe(right)">
                                          <p:cBhvr>
                                            <p:cTn id="106" dur="750"/>
                                            <p:tgtEl>
                                              <p:spTgt spid="64"/>
                                            </p:tgtEl>
                                          </p:cBhvr>
                                        </p:animEffect>
                                      </p:childTnLst>
                                    </p:cTn>
                                  </p:par>
                                </p:childTnLst>
                              </p:cTn>
                            </p:par>
                            <p:par>
                              <p:cTn id="107" fill="hold">
                                <p:stCondLst>
                                  <p:cond delay="7500"/>
                                </p:stCondLst>
                                <p:childTnLst>
                                  <p:par>
                                    <p:cTn id="108" presetID="31" presetClass="entr" presetSubtype="0" fill="hold" nodeType="afterEffect">
                                      <p:stCondLst>
                                        <p:cond delay="0"/>
                                      </p:stCondLst>
                                      <p:childTnLst>
                                        <p:set>
                                          <p:cBhvr>
                                            <p:cTn id="109" dur="1" fill="hold">
                                              <p:stCondLst>
                                                <p:cond delay="0"/>
                                              </p:stCondLst>
                                            </p:cTn>
                                            <p:tgtEl>
                                              <p:spTgt spid="79"/>
                                            </p:tgtEl>
                                            <p:attrNameLst>
                                              <p:attrName>style.visibility</p:attrName>
                                            </p:attrNameLst>
                                          </p:cBhvr>
                                          <p:to>
                                            <p:strVal val="visible"/>
                                          </p:to>
                                        </p:set>
                                        <p:anim calcmode="lin" valueType="num">
                                          <p:cBhvr>
                                            <p:cTn id="110" dur="500" fill="hold"/>
                                            <p:tgtEl>
                                              <p:spTgt spid="79"/>
                                            </p:tgtEl>
                                            <p:attrNameLst>
                                              <p:attrName>ppt_w</p:attrName>
                                            </p:attrNameLst>
                                          </p:cBhvr>
                                          <p:tavLst>
                                            <p:tav tm="0">
                                              <p:val>
                                                <p:fltVal val="0"/>
                                              </p:val>
                                            </p:tav>
                                            <p:tav tm="100000">
                                              <p:val>
                                                <p:strVal val="#ppt_w"/>
                                              </p:val>
                                            </p:tav>
                                          </p:tavLst>
                                        </p:anim>
                                        <p:anim calcmode="lin" valueType="num">
                                          <p:cBhvr>
                                            <p:cTn id="111" dur="500" fill="hold"/>
                                            <p:tgtEl>
                                              <p:spTgt spid="79"/>
                                            </p:tgtEl>
                                            <p:attrNameLst>
                                              <p:attrName>ppt_h</p:attrName>
                                            </p:attrNameLst>
                                          </p:cBhvr>
                                          <p:tavLst>
                                            <p:tav tm="0">
                                              <p:val>
                                                <p:fltVal val="0"/>
                                              </p:val>
                                            </p:tav>
                                            <p:tav tm="100000">
                                              <p:val>
                                                <p:strVal val="#ppt_h"/>
                                              </p:val>
                                            </p:tav>
                                          </p:tavLst>
                                        </p:anim>
                                        <p:anim calcmode="lin" valueType="num">
                                          <p:cBhvr>
                                            <p:cTn id="112" dur="500" fill="hold"/>
                                            <p:tgtEl>
                                              <p:spTgt spid="79"/>
                                            </p:tgtEl>
                                            <p:attrNameLst>
                                              <p:attrName>style.rotation</p:attrName>
                                            </p:attrNameLst>
                                          </p:cBhvr>
                                          <p:tavLst>
                                            <p:tav tm="0">
                                              <p:val>
                                                <p:fltVal val="90"/>
                                              </p:val>
                                            </p:tav>
                                            <p:tav tm="100000">
                                              <p:val>
                                                <p:fltVal val="0"/>
                                              </p:val>
                                            </p:tav>
                                          </p:tavLst>
                                        </p:anim>
                                        <p:animEffect transition="in" filter="fade">
                                          <p:cBhvr>
                                            <p:cTn id="113" dur="500"/>
                                            <p:tgtEl>
                                              <p:spTgt spid="79"/>
                                            </p:tgtEl>
                                          </p:cBhvr>
                                        </p:animEffect>
                                      </p:childTnLst>
                                    </p:cTn>
                                  </p:par>
                                </p:childTnLst>
                              </p:cTn>
                            </p:par>
                            <p:par>
                              <p:cTn id="114" fill="hold">
                                <p:stCondLst>
                                  <p:cond delay="8000"/>
                                </p:stCondLst>
                                <p:childTnLst>
                                  <p:par>
                                    <p:cTn id="115" presetID="22" presetClass="entr" presetSubtype="8" fill="hold" grpId="0" nodeType="afterEffect">
                                      <p:stCondLst>
                                        <p:cond delay="0"/>
                                      </p:stCondLst>
                                      <p:childTnLst>
                                        <p:set>
                                          <p:cBhvr>
                                            <p:cTn id="116" dur="1" fill="hold">
                                              <p:stCondLst>
                                                <p:cond delay="0"/>
                                              </p:stCondLst>
                                            </p:cTn>
                                            <p:tgtEl>
                                              <p:spTgt spid="77"/>
                                            </p:tgtEl>
                                            <p:attrNameLst>
                                              <p:attrName>style.visibility</p:attrName>
                                            </p:attrNameLst>
                                          </p:cBhvr>
                                          <p:to>
                                            <p:strVal val="visible"/>
                                          </p:to>
                                        </p:set>
                                        <p:animEffect transition="in" filter="wipe(left)">
                                          <p:cBhvr>
                                            <p:cTn id="117" dur="500"/>
                                            <p:tgtEl>
                                              <p:spTgt spid="77"/>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78"/>
                                            </p:tgtEl>
                                            <p:attrNameLst>
                                              <p:attrName>style.visibility</p:attrName>
                                            </p:attrNameLst>
                                          </p:cBhvr>
                                          <p:to>
                                            <p:strVal val="visible"/>
                                          </p:to>
                                        </p:set>
                                        <p:animEffect transition="in" filter="wipe(right)">
                                          <p:cBhvr>
                                            <p:cTn id="120" dur="7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9" grpId="0"/>
          <p:bldP spid="40" grpId="0"/>
          <p:bldP spid="41" grpId="0"/>
          <p:bldP spid="42" grpId="0"/>
          <p:bldP spid="43" grpId="0" animBg="1"/>
          <p:bldP spid="44" grpId="0"/>
          <p:bldP spid="45" grpId="0"/>
          <p:bldP spid="49" grpId="0"/>
          <p:bldP spid="50" grpId="0"/>
          <p:bldP spid="63" grpId="0"/>
          <p:bldP spid="64" grpId="0"/>
          <p:bldP spid="77" grpId="0"/>
          <p:bldP spid="78"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3" name="组合 2"/>
          <p:cNvGrpSpPr/>
          <p:nvPr/>
        </p:nvGrpSpPr>
        <p:grpSpPr>
          <a:xfrm>
            <a:off x="887263" y="950687"/>
            <a:ext cx="3187245" cy="3547931"/>
            <a:chOff x="3524956" y="567003"/>
            <a:chExt cx="5142089" cy="5723994"/>
          </a:xfrm>
        </p:grpSpPr>
        <p:grpSp>
          <p:nvGrpSpPr>
            <p:cNvPr id="5" name="组合 4"/>
            <p:cNvGrpSpPr/>
            <p:nvPr/>
          </p:nvGrpSpPr>
          <p:grpSpPr>
            <a:xfrm>
              <a:off x="4584310" y="1733550"/>
              <a:ext cx="3023381" cy="3390900"/>
              <a:chOff x="4520809" y="1729054"/>
              <a:chExt cx="3023381" cy="3390900"/>
            </a:xfrm>
          </p:grpSpPr>
          <p:sp>
            <p:nvSpPr>
              <p:cNvPr id="13" name="矩形 12"/>
              <p:cNvSpPr/>
              <p:nvPr/>
            </p:nvSpPr>
            <p:spPr>
              <a:xfrm>
                <a:off x="5911272" y="17290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rot="18000000">
                <a:off x="4723431" y="24148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rot="7200000">
                <a:off x="7099112" y="37864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rot="3600000">
                <a:off x="7099112" y="24148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rot="10800000">
                <a:off x="5911272" y="44722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rot="14400000">
                <a:off x="4723431" y="37864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椭圆 5"/>
            <p:cNvSpPr/>
            <p:nvPr/>
          </p:nvSpPr>
          <p:spPr>
            <a:xfrm>
              <a:off x="4908550" y="2241550"/>
              <a:ext cx="2374900" cy="2374900"/>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304800" dist="1524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405703" y="56700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7286451" y="165285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7286451" y="382455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405703" y="491040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3524956" y="382455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3524956" y="165285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25"/>
          <p:cNvSpPr txBox="1"/>
          <p:nvPr/>
        </p:nvSpPr>
        <p:spPr>
          <a:xfrm>
            <a:off x="931376" y="1734344"/>
            <a:ext cx="767511" cy="623248"/>
          </a:xfrm>
          <a:prstGeom prst="rect">
            <a:avLst/>
          </a:prstGeom>
          <a:noFill/>
        </p:spPr>
        <p:txBody>
          <a:bodyPr wrap="square" lIns="68579" tIns="34289" rIns="68579" bIns="34289" rtlCol="0">
            <a:spAutoFit/>
          </a:bodyPr>
          <a:lstStyle/>
          <a:p>
            <a:pPr algn="ctr"/>
            <a:r>
              <a:rPr lang="zh-CN" altLang="en-US">
                <a:solidFill>
                  <a:srgbClr val="0070C0"/>
                </a:solidFill>
                <a:latin typeface="微软雅黑" panose="020B0503020204020204" pitchFamily="34" charset="-122"/>
                <a:ea typeface="微软雅黑" panose="020B0503020204020204" pitchFamily="34" charset="-122"/>
              </a:rPr>
              <a:t>研发创新</a:t>
            </a:r>
            <a:endParaRPr lang="zh-CN" altLang="en-US" dirty="0">
              <a:solidFill>
                <a:srgbClr val="0070C0"/>
              </a:solidFill>
              <a:latin typeface="微软雅黑" panose="020B0503020204020204" pitchFamily="34" charset="-122"/>
              <a:ea typeface="微软雅黑" panose="020B0503020204020204" pitchFamily="34" charset="-122"/>
            </a:endParaRPr>
          </a:p>
        </p:txBody>
      </p:sp>
      <p:sp>
        <p:nvSpPr>
          <p:cNvPr id="20" name="文本框 27"/>
          <p:cNvSpPr txBox="1"/>
          <p:nvPr/>
        </p:nvSpPr>
        <p:spPr>
          <a:xfrm>
            <a:off x="2097128" y="1048545"/>
            <a:ext cx="767511" cy="623248"/>
          </a:xfrm>
          <a:prstGeom prst="rect">
            <a:avLst/>
          </a:prstGeom>
          <a:noFill/>
        </p:spPr>
        <p:txBody>
          <a:bodyPr wrap="square" lIns="68579" tIns="34289" rIns="68579" bIns="34289" rtlCol="0">
            <a:spAutoFit/>
          </a:bodyPr>
          <a:lstStyle/>
          <a:p>
            <a:pPr algn="ctr"/>
            <a:r>
              <a:rPr lang="zh-CN" altLang="en-US">
                <a:solidFill>
                  <a:srgbClr val="0070C0"/>
                </a:solidFill>
                <a:latin typeface="微软雅黑" panose="020B0503020204020204" pitchFamily="34" charset="-122"/>
                <a:ea typeface="微软雅黑" panose="020B0503020204020204" pitchFamily="34" charset="-122"/>
              </a:rPr>
              <a:t>人事创新</a:t>
            </a:r>
            <a:endParaRPr lang="zh-CN" altLang="en-US" dirty="0">
              <a:solidFill>
                <a:srgbClr val="0070C0"/>
              </a:solidFill>
              <a:latin typeface="微软雅黑" panose="020B0503020204020204" pitchFamily="34" charset="-122"/>
              <a:ea typeface="微软雅黑" panose="020B0503020204020204" pitchFamily="34" charset="-122"/>
            </a:endParaRPr>
          </a:p>
        </p:txBody>
      </p:sp>
      <p:sp>
        <p:nvSpPr>
          <p:cNvPr id="21" name="文本框 28"/>
          <p:cNvSpPr txBox="1"/>
          <p:nvPr/>
        </p:nvSpPr>
        <p:spPr>
          <a:xfrm>
            <a:off x="3262882" y="1734344"/>
            <a:ext cx="767511" cy="623248"/>
          </a:xfrm>
          <a:prstGeom prst="rect">
            <a:avLst/>
          </a:prstGeom>
          <a:noFill/>
        </p:spPr>
        <p:txBody>
          <a:bodyPr wrap="square" lIns="68579" tIns="34289" rIns="68579" bIns="34289" rtlCol="0">
            <a:spAutoFit/>
          </a:bodyPr>
          <a:lstStyle/>
          <a:p>
            <a:pPr algn="ctr"/>
            <a:r>
              <a:rPr lang="zh-CN" altLang="en-US">
                <a:solidFill>
                  <a:srgbClr val="0070C0"/>
                </a:solidFill>
                <a:latin typeface="微软雅黑" panose="020B0503020204020204" pitchFamily="34" charset="-122"/>
                <a:ea typeface="微软雅黑" panose="020B0503020204020204" pitchFamily="34" charset="-122"/>
              </a:rPr>
              <a:t>财务制度</a:t>
            </a:r>
            <a:endParaRPr lang="zh-CN" altLang="en-US" dirty="0">
              <a:solidFill>
                <a:srgbClr val="0070C0"/>
              </a:solidFill>
              <a:latin typeface="微软雅黑" panose="020B0503020204020204" pitchFamily="34" charset="-122"/>
              <a:ea typeface="微软雅黑" panose="020B0503020204020204" pitchFamily="34" charset="-122"/>
            </a:endParaRPr>
          </a:p>
        </p:txBody>
      </p:sp>
      <p:sp>
        <p:nvSpPr>
          <p:cNvPr id="22" name="文本框 29"/>
          <p:cNvSpPr txBox="1"/>
          <p:nvPr/>
        </p:nvSpPr>
        <p:spPr>
          <a:xfrm>
            <a:off x="932630" y="3105945"/>
            <a:ext cx="767511" cy="623248"/>
          </a:xfrm>
          <a:prstGeom prst="rect">
            <a:avLst/>
          </a:prstGeom>
          <a:noFill/>
        </p:spPr>
        <p:txBody>
          <a:bodyPr wrap="square" lIns="68579" tIns="34289" rIns="68579" bIns="34289" rtlCol="0">
            <a:spAutoFit/>
          </a:bodyPr>
          <a:lstStyle/>
          <a:p>
            <a:pPr algn="ctr"/>
            <a:r>
              <a:rPr lang="zh-CN" altLang="en-US">
                <a:solidFill>
                  <a:srgbClr val="0070C0"/>
                </a:solidFill>
                <a:latin typeface="微软雅黑" panose="020B0503020204020204" pitchFamily="34" charset="-122"/>
                <a:ea typeface="微软雅黑" panose="020B0503020204020204" pitchFamily="34" charset="-122"/>
              </a:rPr>
              <a:t>激励机制</a:t>
            </a:r>
            <a:endParaRPr lang="zh-CN" altLang="en-US" dirty="0">
              <a:solidFill>
                <a:srgbClr val="0070C0"/>
              </a:solidFill>
              <a:latin typeface="微软雅黑" panose="020B0503020204020204" pitchFamily="34" charset="-122"/>
              <a:ea typeface="微软雅黑" panose="020B0503020204020204" pitchFamily="34" charset="-122"/>
            </a:endParaRPr>
          </a:p>
        </p:txBody>
      </p:sp>
      <p:sp>
        <p:nvSpPr>
          <p:cNvPr id="23" name="文本框 30"/>
          <p:cNvSpPr txBox="1"/>
          <p:nvPr/>
        </p:nvSpPr>
        <p:spPr>
          <a:xfrm>
            <a:off x="3264134" y="3092297"/>
            <a:ext cx="767511" cy="623248"/>
          </a:xfrm>
          <a:prstGeom prst="rect">
            <a:avLst/>
          </a:prstGeom>
          <a:noFill/>
        </p:spPr>
        <p:txBody>
          <a:bodyPr wrap="square" lIns="68579" tIns="34289" rIns="68579" bIns="34289" rtlCol="0">
            <a:spAutoFit/>
          </a:bodyPr>
          <a:lstStyle/>
          <a:p>
            <a:pPr algn="ctr"/>
            <a:r>
              <a:rPr lang="zh-CN" altLang="en-US">
                <a:solidFill>
                  <a:srgbClr val="0070C0"/>
                </a:solidFill>
                <a:latin typeface="微软雅黑" panose="020B0503020204020204" pitchFamily="34" charset="-122"/>
                <a:ea typeface="微软雅黑" panose="020B0503020204020204" pitchFamily="34" charset="-122"/>
              </a:rPr>
              <a:t>分配创新</a:t>
            </a:r>
            <a:endParaRPr lang="zh-CN" altLang="en-US" dirty="0">
              <a:solidFill>
                <a:srgbClr val="0070C0"/>
              </a:solidFill>
              <a:latin typeface="微软雅黑" panose="020B0503020204020204" pitchFamily="34" charset="-122"/>
              <a:ea typeface="微软雅黑" panose="020B0503020204020204" pitchFamily="34" charset="-122"/>
            </a:endParaRPr>
          </a:p>
        </p:txBody>
      </p:sp>
      <p:sp>
        <p:nvSpPr>
          <p:cNvPr id="24" name="文本框 31"/>
          <p:cNvSpPr txBox="1"/>
          <p:nvPr/>
        </p:nvSpPr>
        <p:spPr>
          <a:xfrm>
            <a:off x="2097128" y="3791745"/>
            <a:ext cx="767511" cy="623248"/>
          </a:xfrm>
          <a:prstGeom prst="rect">
            <a:avLst/>
          </a:prstGeom>
          <a:noFill/>
        </p:spPr>
        <p:txBody>
          <a:bodyPr wrap="square" lIns="68579" tIns="34289" rIns="68579" bIns="34289" rtlCol="0">
            <a:spAutoFit/>
          </a:bodyPr>
          <a:lstStyle/>
          <a:p>
            <a:pPr algn="ctr"/>
            <a:r>
              <a:rPr lang="zh-CN" altLang="en-US">
                <a:solidFill>
                  <a:srgbClr val="0070C0"/>
                </a:solidFill>
                <a:latin typeface="微软雅黑" panose="020B0503020204020204" pitchFamily="34" charset="-122"/>
                <a:ea typeface="微软雅黑" panose="020B0503020204020204" pitchFamily="34" charset="-122"/>
              </a:rPr>
              <a:t>数据支持</a:t>
            </a:r>
            <a:endParaRPr lang="zh-CN" altLang="en-US" dirty="0">
              <a:solidFill>
                <a:srgbClr val="0070C0"/>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1941107" y="2375506"/>
            <a:ext cx="1183887" cy="769503"/>
            <a:chOff x="1514427" y="3382292"/>
            <a:chExt cx="1578516" cy="1026003"/>
          </a:xfrm>
        </p:grpSpPr>
        <p:sp>
          <p:nvSpPr>
            <p:cNvPr id="26" name="文本框 34"/>
            <p:cNvSpPr txBox="1"/>
            <p:nvPr/>
          </p:nvSpPr>
          <p:spPr>
            <a:xfrm>
              <a:off x="1514427" y="3382292"/>
              <a:ext cx="1578516" cy="369332"/>
            </a:xfrm>
            <a:prstGeom prst="rect">
              <a:avLst/>
            </a:prstGeom>
            <a:noFill/>
          </p:spPr>
          <p:txBody>
            <a:bodyPr wrap="square" rtlCol="0">
              <a:spAutoFit/>
            </a:bodyPr>
            <a:lstStyle/>
            <a:p>
              <a:pPr algn="ctr"/>
              <a:r>
                <a:rPr lang="zh-CN" altLang="en-US" sz="1200">
                  <a:solidFill>
                    <a:srgbClr val="0070C0"/>
                  </a:solidFill>
                  <a:latin typeface="微软雅黑" panose="020B0503020204020204" pitchFamily="34" charset="-122"/>
                  <a:ea typeface="微软雅黑" panose="020B0503020204020204" pitchFamily="34" charset="-122"/>
                </a:rPr>
                <a:t>六个创新计划</a:t>
              </a:r>
              <a:endParaRPr lang="zh-CN" altLang="en-US" sz="1200" b="1" dirty="0">
                <a:solidFill>
                  <a:srgbClr val="0070C0"/>
                </a:solidFill>
                <a:latin typeface="微软雅黑" panose="020B0503020204020204" pitchFamily="34" charset="-122"/>
                <a:ea typeface="微软雅黑" panose="020B0503020204020204" pitchFamily="34" charset="-122"/>
              </a:endParaRPr>
            </a:p>
          </p:txBody>
        </p:sp>
        <p:sp>
          <p:nvSpPr>
            <p:cNvPr id="27" name="文本框 35"/>
            <p:cNvSpPr txBox="1"/>
            <p:nvPr/>
          </p:nvSpPr>
          <p:spPr>
            <a:xfrm>
              <a:off x="1514427" y="3645010"/>
              <a:ext cx="1421216" cy="763285"/>
            </a:xfrm>
            <a:prstGeom prst="rect">
              <a:avLst/>
            </a:prstGeom>
            <a:noFill/>
          </p:spPr>
          <p:txBody>
            <a:bodyPr wrap="square" rtlCol="0">
              <a:spAutoFit/>
            </a:bodyPr>
            <a:lstStyle/>
            <a:p>
              <a:pPr algn="ctr">
                <a:lnSpc>
                  <a:spcPct val="130000"/>
                </a:lnSpc>
              </a:pPr>
              <a:r>
                <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28" name="组合 27"/>
          <p:cNvGrpSpPr/>
          <p:nvPr/>
        </p:nvGrpSpPr>
        <p:grpSpPr>
          <a:xfrm>
            <a:off x="4749429" y="948878"/>
            <a:ext cx="3232762" cy="572093"/>
            <a:chOff x="6351301" y="884168"/>
            <a:chExt cx="4310349" cy="762790"/>
          </a:xfrm>
        </p:grpSpPr>
        <p:sp>
          <p:nvSpPr>
            <p:cNvPr id="29" name="文本框 128"/>
            <p:cNvSpPr txBox="1"/>
            <p:nvPr/>
          </p:nvSpPr>
          <p:spPr>
            <a:xfrm>
              <a:off x="6351301" y="884168"/>
              <a:ext cx="1725052" cy="369331"/>
            </a:xfrm>
            <a:prstGeom prst="rect">
              <a:avLst/>
            </a:prstGeom>
            <a:noFill/>
          </p:spPr>
          <p:txBody>
            <a:bodyPr wrap="square" rtlCol="0">
              <a:spAutoFit/>
            </a:bodyPr>
            <a:lstStyle/>
            <a:p>
              <a:r>
                <a:rPr lang="en-US" altLang="zh-CN" sz="1200" dirty="0">
                  <a:solidFill>
                    <a:srgbClr val="0070C0"/>
                  </a:solidFill>
                  <a:latin typeface="+mn-ea"/>
                </a:rPr>
                <a:t>01</a:t>
              </a:r>
              <a:r>
                <a:rPr lang="zh-CN" altLang="en-US" sz="1200" dirty="0">
                  <a:solidFill>
                    <a:srgbClr val="0070C0"/>
                  </a:solidFill>
                  <a:latin typeface="+mn-ea"/>
                </a:rPr>
                <a:t>添加标题</a:t>
              </a:r>
            </a:p>
          </p:txBody>
        </p:sp>
        <p:sp>
          <p:nvSpPr>
            <p:cNvPr id="30" name="文本框 129"/>
            <p:cNvSpPr txBox="1"/>
            <p:nvPr/>
          </p:nvSpPr>
          <p:spPr>
            <a:xfrm>
              <a:off x="6357332" y="1154516"/>
              <a:ext cx="4304318" cy="492442"/>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grpSp>
        <p:nvGrpSpPr>
          <p:cNvPr id="31" name="组合 30"/>
          <p:cNvGrpSpPr/>
          <p:nvPr/>
        </p:nvGrpSpPr>
        <p:grpSpPr>
          <a:xfrm>
            <a:off x="4749429" y="2896960"/>
            <a:ext cx="3232762" cy="572093"/>
            <a:chOff x="6357331" y="3711593"/>
            <a:chExt cx="4310349" cy="762790"/>
          </a:xfrm>
        </p:grpSpPr>
        <p:sp>
          <p:nvSpPr>
            <p:cNvPr id="32" name="文本框 131"/>
            <p:cNvSpPr txBox="1"/>
            <p:nvPr/>
          </p:nvSpPr>
          <p:spPr>
            <a:xfrm>
              <a:off x="6357331" y="3711593"/>
              <a:ext cx="1725052" cy="369331"/>
            </a:xfrm>
            <a:prstGeom prst="rect">
              <a:avLst/>
            </a:prstGeom>
            <a:noFill/>
          </p:spPr>
          <p:txBody>
            <a:bodyPr wrap="square" rtlCol="0">
              <a:spAutoFit/>
            </a:bodyPr>
            <a:lstStyle/>
            <a:p>
              <a:r>
                <a:rPr lang="en-US" altLang="zh-CN" sz="1200" dirty="0">
                  <a:solidFill>
                    <a:srgbClr val="0070C0"/>
                  </a:solidFill>
                  <a:latin typeface="+mn-ea"/>
                </a:rPr>
                <a:t>04</a:t>
              </a:r>
              <a:r>
                <a:rPr lang="zh-CN" altLang="en-US" sz="1200" dirty="0">
                  <a:solidFill>
                    <a:srgbClr val="0070C0"/>
                  </a:solidFill>
                  <a:latin typeface="+mn-ea"/>
                </a:rPr>
                <a:t>添加标题</a:t>
              </a:r>
            </a:p>
          </p:txBody>
        </p:sp>
        <p:sp>
          <p:nvSpPr>
            <p:cNvPr id="33" name="文本框 132"/>
            <p:cNvSpPr txBox="1"/>
            <p:nvPr/>
          </p:nvSpPr>
          <p:spPr>
            <a:xfrm>
              <a:off x="6363362" y="3981941"/>
              <a:ext cx="4304318" cy="492442"/>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grpSp>
        <p:nvGrpSpPr>
          <p:cNvPr id="34" name="组合 33"/>
          <p:cNvGrpSpPr/>
          <p:nvPr/>
        </p:nvGrpSpPr>
        <p:grpSpPr>
          <a:xfrm>
            <a:off x="4749429" y="1598238"/>
            <a:ext cx="3232762" cy="572093"/>
            <a:chOff x="6345271" y="1801425"/>
            <a:chExt cx="4310349" cy="762790"/>
          </a:xfrm>
        </p:grpSpPr>
        <p:sp>
          <p:nvSpPr>
            <p:cNvPr id="35" name="文本框 134"/>
            <p:cNvSpPr txBox="1"/>
            <p:nvPr/>
          </p:nvSpPr>
          <p:spPr>
            <a:xfrm>
              <a:off x="6345271" y="1801425"/>
              <a:ext cx="1725052" cy="369331"/>
            </a:xfrm>
            <a:prstGeom prst="rect">
              <a:avLst/>
            </a:prstGeom>
            <a:noFill/>
          </p:spPr>
          <p:txBody>
            <a:bodyPr wrap="square" rtlCol="0">
              <a:spAutoFit/>
            </a:bodyPr>
            <a:lstStyle/>
            <a:p>
              <a:r>
                <a:rPr lang="en-US" altLang="zh-CN" sz="1200" dirty="0">
                  <a:solidFill>
                    <a:srgbClr val="0070C0"/>
                  </a:solidFill>
                  <a:latin typeface="+mn-ea"/>
                </a:rPr>
                <a:t>02</a:t>
              </a:r>
              <a:r>
                <a:rPr lang="zh-CN" altLang="en-US" sz="1200" dirty="0">
                  <a:solidFill>
                    <a:srgbClr val="0070C0"/>
                  </a:solidFill>
                  <a:latin typeface="+mn-ea"/>
                </a:rPr>
                <a:t>添加标题</a:t>
              </a:r>
            </a:p>
          </p:txBody>
        </p:sp>
        <p:sp>
          <p:nvSpPr>
            <p:cNvPr id="36" name="文本框 135"/>
            <p:cNvSpPr txBox="1"/>
            <p:nvPr/>
          </p:nvSpPr>
          <p:spPr>
            <a:xfrm>
              <a:off x="6351302" y="2071773"/>
              <a:ext cx="4304318" cy="492442"/>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grpSp>
        <p:nvGrpSpPr>
          <p:cNvPr id="37" name="组合 36"/>
          <p:cNvGrpSpPr/>
          <p:nvPr/>
        </p:nvGrpSpPr>
        <p:grpSpPr>
          <a:xfrm>
            <a:off x="4749429" y="4195682"/>
            <a:ext cx="3232762" cy="572093"/>
            <a:chOff x="6351301" y="5606939"/>
            <a:chExt cx="4310349" cy="762790"/>
          </a:xfrm>
        </p:grpSpPr>
        <p:sp>
          <p:nvSpPr>
            <p:cNvPr id="38" name="文本框 137"/>
            <p:cNvSpPr txBox="1"/>
            <p:nvPr/>
          </p:nvSpPr>
          <p:spPr>
            <a:xfrm>
              <a:off x="6351301" y="5606939"/>
              <a:ext cx="1725052" cy="369331"/>
            </a:xfrm>
            <a:prstGeom prst="rect">
              <a:avLst/>
            </a:prstGeom>
            <a:noFill/>
          </p:spPr>
          <p:txBody>
            <a:bodyPr wrap="square" rtlCol="0">
              <a:spAutoFit/>
            </a:bodyPr>
            <a:lstStyle/>
            <a:p>
              <a:r>
                <a:rPr lang="en-US" altLang="zh-CN" sz="1200" dirty="0">
                  <a:solidFill>
                    <a:srgbClr val="0070C0"/>
                  </a:solidFill>
                  <a:latin typeface="+mn-ea"/>
                </a:rPr>
                <a:t>06</a:t>
              </a:r>
              <a:r>
                <a:rPr lang="zh-CN" altLang="en-US" sz="1200" dirty="0">
                  <a:solidFill>
                    <a:srgbClr val="0070C0"/>
                  </a:solidFill>
                  <a:latin typeface="+mn-ea"/>
                </a:rPr>
                <a:t>添加标题</a:t>
              </a:r>
            </a:p>
          </p:txBody>
        </p:sp>
        <p:sp>
          <p:nvSpPr>
            <p:cNvPr id="39" name="文本框 138"/>
            <p:cNvSpPr txBox="1"/>
            <p:nvPr/>
          </p:nvSpPr>
          <p:spPr>
            <a:xfrm>
              <a:off x="6357332" y="5877287"/>
              <a:ext cx="4304318" cy="492442"/>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grpSp>
        <p:nvGrpSpPr>
          <p:cNvPr id="40" name="组合 39"/>
          <p:cNvGrpSpPr/>
          <p:nvPr/>
        </p:nvGrpSpPr>
        <p:grpSpPr>
          <a:xfrm>
            <a:off x="4749429" y="2247598"/>
            <a:ext cx="3232762" cy="572093"/>
            <a:chOff x="6345271" y="2766916"/>
            <a:chExt cx="4310349" cy="762790"/>
          </a:xfrm>
        </p:grpSpPr>
        <p:sp>
          <p:nvSpPr>
            <p:cNvPr id="41" name="文本框 140"/>
            <p:cNvSpPr txBox="1"/>
            <p:nvPr/>
          </p:nvSpPr>
          <p:spPr>
            <a:xfrm>
              <a:off x="6345271" y="2766916"/>
              <a:ext cx="1725052" cy="369331"/>
            </a:xfrm>
            <a:prstGeom prst="rect">
              <a:avLst/>
            </a:prstGeom>
            <a:noFill/>
          </p:spPr>
          <p:txBody>
            <a:bodyPr wrap="square" rtlCol="0">
              <a:spAutoFit/>
            </a:bodyPr>
            <a:lstStyle/>
            <a:p>
              <a:r>
                <a:rPr lang="en-US" altLang="zh-CN" sz="1200" dirty="0">
                  <a:solidFill>
                    <a:srgbClr val="0070C0"/>
                  </a:solidFill>
                  <a:latin typeface="+mn-ea"/>
                </a:rPr>
                <a:t>03</a:t>
              </a:r>
              <a:r>
                <a:rPr lang="zh-CN" altLang="en-US" sz="1200" dirty="0">
                  <a:solidFill>
                    <a:srgbClr val="0070C0"/>
                  </a:solidFill>
                  <a:latin typeface="+mn-ea"/>
                </a:rPr>
                <a:t>添加标题</a:t>
              </a:r>
            </a:p>
          </p:txBody>
        </p:sp>
        <p:sp>
          <p:nvSpPr>
            <p:cNvPr id="42" name="文本框 141"/>
            <p:cNvSpPr txBox="1"/>
            <p:nvPr/>
          </p:nvSpPr>
          <p:spPr>
            <a:xfrm>
              <a:off x="6351302" y="3037264"/>
              <a:ext cx="4304318" cy="492442"/>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grpSp>
        <p:nvGrpSpPr>
          <p:cNvPr id="43" name="组合 42"/>
          <p:cNvGrpSpPr/>
          <p:nvPr/>
        </p:nvGrpSpPr>
        <p:grpSpPr>
          <a:xfrm>
            <a:off x="4749429" y="3546321"/>
            <a:ext cx="3232762" cy="572093"/>
            <a:chOff x="6351301" y="5606939"/>
            <a:chExt cx="4310349" cy="762790"/>
          </a:xfrm>
        </p:grpSpPr>
        <p:sp>
          <p:nvSpPr>
            <p:cNvPr id="44" name="文本框 137"/>
            <p:cNvSpPr txBox="1"/>
            <p:nvPr/>
          </p:nvSpPr>
          <p:spPr>
            <a:xfrm>
              <a:off x="6351301" y="5606939"/>
              <a:ext cx="1725052" cy="369331"/>
            </a:xfrm>
            <a:prstGeom prst="rect">
              <a:avLst/>
            </a:prstGeom>
            <a:noFill/>
          </p:spPr>
          <p:txBody>
            <a:bodyPr wrap="square" rtlCol="0">
              <a:spAutoFit/>
            </a:bodyPr>
            <a:lstStyle/>
            <a:p>
              <a:r>
                <a:rPr lang="en-US" altLang="zh-CN" sz="1200" dirty="0">
                  <a:solidFill>
                    <a:srgbClr val="0070C0"/>
                  </a:solidFill>
                  <a:latin typeface="+mn-ea"/>
                </a:rPr>
                <a:t>05</a:t>
              </a:r>
              <a:r>
                <a:rPr lang="zh-CN" altLang="en-US" sz="1200" dirty="0">
                  <a:solidFill>
                    <a:srgbClr val="0070C0"/>
                  </a:solidFill>
                  <a:latin typeface="+mn-ea"/>
                </a:rPr>
                <a:t>添加标题</a:t>
              </a:r>
            </a:p>
          </p:txBody>
        </p:sp>
        <p:sp>
          <p:nvSpPr>
            <p:cNvPr id="45" name="文本框 138"/>
            <p:cNvSpPr txBox="1"/>
            <p:nvPr/>
          </p:nvSpPr>
          <p:spPr>
            <a:xfrm>
              <a:off x="6357332" y="5877287"/>
              <a:ext cx="4304318" cy="492442"/>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000" fill="hold"/>
                                        <p:tgtEl>
                                          <p:spTgt spid="3"/>
                                        </p:tgtEl>
                                        <p:attrNameLst>
                                          <p:attrName>ppt_x</p:attrName>
                                        </p:attrNameLst>
                                      </p:cBhvr>
                                      <p:tavLst>
                                        <p:tav tm="0">
                                          <p:val>
                                            <p:strVal val="1+#ppt_w/2"/>
                                          </p:val>
                                        </p:tav>
                                        <p:tav tm="100000">
                                          <p:val>
                                            <p:strVal val="#ppt_x"/>
                                          </p:val>
                                        </p:tav>
                                      </p:tavLst>
                                    </p:anim>
                                    <p:anim calcmode="lin" valueType="num">
                                      <p:cBhvr additive="base">
                                        <p:cTn id="12" dur="2000" fill="hold"/>
                                        <p:tgtEl>
                                          <p:spTgt spid="3"/>
                                        </p:tgtEl>
                                        <p:attrNameLst>
                                          <p:attrName>ppt_y</p:attrName>
                                        </p:attrNameLst>
                                      </p:cBhvr>
                                      <p:tavLst>
                                        <p:tav tm="0">
                                          <p:val>
                                            <p:strVal val="#ppt_y"/>
                                          </p:val>
                                        </p:tav>
                                        <p:tav tm="100000">
                                          <p:val>
                                            <p:strVal val="#ppt_y"/>
                                          </p:val>
                                        </p:tav>
                                      </p:tavLst>
                                    </p:anim>
                                  </p:childTnLst>
                                </p:cTn>
                              </p:par>
                              <p:par>
                                <p:cTn id="13" presetID="8" presetClass="emph" presetSubtype="0" repeatCount="2000" fill="hold" nodeType="withEffect">
                                  <p:stCondLst>
                                    <p:cond delay="0"/>
                                  </p:stCondLst>
                                  <p:childTnLst>
                                    <p:animRot by="21600000">
                                      <p:cBhvr>
                                        <p:cTn id="14" dur="2000" fill="hold"/>
                                        <p:tgtEl>
                                          <p:spTgt spid="3"/>
                                        </p:tgtEl>
                                        <p:attrNameLst>
                                          <p:attrName>r</p:attrName>
                                        </p:attrNameLst>
                                      </p:cBhvr>
                                    </p:animRot>
                                  </p:childTnLst>
                                </p:cTn>
                              </p:par>
                            </p:childTnLst>
                          </p:cTn>
                        </p:par>
                        <p:par>
                          <p:cTn id="15" fill="hold">
                            <p:stCondLst>
                              <p:cond delay="2500"/>
                            </p:stCondLst>
                            <p:childTnLst>
                              <p:par>
                                <p:cTn id="16" presetID="53" presetClass="entr" presetSubtype="16"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p:cTn id="18" dur="500" fill="hold"/>
                                        <p:tgtEl>
                                          <p:spTgt spid="25"/>
                                        </p:tgtEl>
                                        <p:attrNameLst>
                                          <p:attrName>ppt_w</p:attrName>
                                        </p:attrNameLst>
                                      </p:cBhvr>
                                      <p:tavLst>
                                        <p:tav tm="0">
                                          <p:val>
                                            <p:fltVal val="0"/>
                                          </p:val>
                                        </p:tav>
                                        <p:tav tm="100000">
                                          <p:val>
                                            <p:strVal val="#ppt_w"/>
                                          </p:val>
                                        </p:tav>
                                      </p:tavLst>
                                    </p:anim>
                                    <p:anim calcmode="lin" valueType="num">
                                      <p:cBhvr>
                                        <p:cTn id="19" dur="500" fill="hold"/>
                                        <p:tgtEl>
                                          <p:spTgt spid="25"/>
                                        </p:tgtEl>
                                        <p:attrNameLst>
                                          <p:attrName>ppt_h</p:attrName>
                                        </p:attrNameLst>
                                      </p:cBhvr>
                                      <p:tavLst>
                                        <p:tav tm="0">
                                          <p:val>
                                            <p:fltVal val="0"/>
                                          </p:val>
                                        </p:tav>
                                        <p:tav tm="100000">
                                          <p:val>
                                            <p:strVal val="#ppt_h"/>
                                          </p:val>
                                        </p:tav>
                                      </p:tavLst>
                                    </p:anim>
                                    <p:animEffect transition="in" filter="fade">
                                      <p:cBhvr>
                                        <p:cTn id="20" dur="500"/>
                                        <p:tgtEl>
                                          <p:spTgt spid="25"/>
                                        </p:tgtEl>
                                      </p:cBhvr>
                                    </p:animEffect>
                                  </p:childTnLst>
                                </p:cTn>
                              </p:par>
                            </p:childTnLst>
                          </p:cTn>
                        </p:par>
                        <p:par>
                          <p:cTn id="21" fill="hold">
                            <p:stCondLst>
                              <p:cond delay="3000"/>
                            </p:stCondLst>
                            <p:childTnLst>
                              <p:par>
                                <p:cTn id="22" presetID="14" presetClass="entr" presetSubtype="1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randombar(horizontal)">
                                      <p:cBhvr>
                                        <p:cTn id="24" dur="500"/>
                                        <p:tgtEl>
                                          <p:spTgt spid="20"/>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randombar(horizontal)">
                                      <p:cBhvr>
                                        <p:cTn id="27" dur="500"/>
                                        <p:tgtEl>
                                          <p:spTgt spid="21"/>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randombar(horizontal)">
                                      <p:cBhvr>
                                        <p:cTn id="30" dur="500"/>
                                        <p:tgtEl>
                                          <p:spTgt spid="23"/>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randombar(horizontal)">
                                      <p:cBhvr>
                                        <p:cTn id="33" dur="500"/>
                                        <p:tgtEl>
                                          <p:spTgt spid="24"/>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randombar(horizontal)">
                                      <p:cBhvr>
                                        <p:cTn id="36" dur="500"/>
                                        <p:tgtEl>
                                          <p:spTgt spid="22"/>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randombar(horizontal)">
                                      <p:cBhvr>
                                        <p:cTn id="39" dur="500"/>
                                        <p:tgtEl>
                                          <p:spTgt spid="19"/>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4000"/>
                            </p:stCondLst>
                            <p:childTnLst>
                              <p:par>
                                <p:cTn id="45" presetID="22" presetClass="entr" presetSubtype="8" fill="hold" nodeType="after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wipe(left)">
                                      <p:cBhvr>
                                        <p:cTn id="47" dur="500"/>
                                        <p:tgtEl>
                                          <p:spTgt spid="34"/>
                                        </p:tgtEl>
                                      </p:cBhvr>
                                    </p:animEffect>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wipe(left)">
                                      <p:cBhvr>
                                        <p:cTn id="51" dur="500"/>
                                        <p:tgtEl>
                                          <p:spTgt spid="40"/>
                                        </p:tgtEl>
                                      </p:cBhvr>
                                    </p:animEffect>
                                  </p:childTnLst>
                                </p:cTn>
                              </p:par>
                            </p:childTnLst>
                          </p:cTn>
                        </p:par>
                        <p:par>
                          <p:cTn id="52" fill="hold">
                            <p:stCondLst>
                              <p:cond delay="5000"/>
                            </p:stCondLst>
                            <p:childTnLst>
                              <p:par>
                                <p:cTn id="53" presetID="22" presetClass="entr" presetSubtype="8" fill="hold"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left)">
                                      <p:cBhvr>
                                        <p:cTn id="55" dur="500"/>
                                        <p:tgtEl>
                                          <p:spTgt spid="31"/>
                                        </p:tgtEl>
                                      </p:cBhvr>
                                    </p:animEffect>
                                  </p:childTnLst>
                                </p:cTn>
                              </p:par>
                            </p:childTnLst>
                          </p:cTn>
                        </p:par>
                        <p:par>
                          <p:cTn id="56" fill="hold">
                            <p:stCondLst>
                              <p:cond delay="5500"/>
                            </p:stCondLst>
                            <p:childTnLst>
                              <p:par>
                                <p:cTn id="57" presetID="22" presetClass="entr" presetSubtype="8" fill="hold" nodeType="after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wipe(left)">
                                      <p:cBhvr>
                                        <p:cTn id="59" dur="500"/>
                                        <p:tgtEl>
                                          <p:spTgt spid="43"/>
                                        </p:tgtEl>
                                      </p:cBhvr>
                                    </p:animEffect>
                                  </p:childTnLst>
                                </p:cTn>
                              </p:par>
                            </p:childTnLst>
                          </p:cTn>
                        </p:par>
                        <p:par>
                          <p:cTn id="60" fill="hold">
                            <p:stCondLst>
                              <p:cond delay="6000"/>
                            </p:stCondLst>
                            <p:childTnLst>
                              <p:par>
                                <p:cTn id="61" presetID="22" presetClass="entr" presetSubtype="8" fill="hold" nodeType="after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wipe(left)">
                                      <p:cBhvr>
                                        <p:cTn id="6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9" grpId="0"/>
      <p:bldP spid="20" grpId="0"/>
      <p:bldP spid="21" grpId="0"/>
      <p:bldP spid="22" grpId="0"/>
      <p:bldP spid="23" grpId="0"/>
      <p:bldP spid="2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56" name="组合 55"/>
          <p:cNvGrpSpPr/>
          <p:nvPr/>
        </p:nvGrpSpPr>
        <p:grpSpPr>
          <a:xfrm>
            <a:off x="683062" y="1225603"/>
            <a:ext cx="1240720" cy="1727792"/>
            <a:chOff x="4111044" y="2066925"/>
            <a:chExt cx="1783258" cy="2484214"/>
          </a:xfrm>
        </p:grpSpPr>
        <p:sp>
          <p:nvSpPr>
            <p:cNvPr id="57" name="任意多边形 56"/>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任意多边形 57"/>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9" name="组合 58"/>
          <p:cNvGrpSpPr/>
          <p:nvPr/>
        </p:nvGrpSpPr>
        <p:grpSpPr>
          <a:xfrm>
            <a:off x="2306705" y="1225603"/>
            <a:ext cx="1240720" cy="1727792"/>
            <a:chOff x="4111044" y="2066925"/>
            <a:chExt cx="1783258" cy="2484214"/>
          </a:xfrm>
        </p:grpSpPr>
        <p:sp>
          <p:nvSpPr>
            <p:cNvPr id="60" name="任意多边形 59"/>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 name="任意多边形 60"/>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2" name="组合 61"/>
          <p:cNvGrpSpPr/>
          <p:nvPr/>
        </p:nvGrpSpPr>
        <p:grpSpPr>
          <a:xfrm>
            <a:off x="3930348" y="1225603"/>
            <a:ext cx="1240720" cy="1727792"/>
            <a:chOff x="4111044" y="2066925"/>
            <a:chExt cx="1783258" cy="2484214"/>
          </a:xfrm>
        </p:grpSpPr>
        <p:sp>
          <p:nvSpPr>
            <p:cNvPr id="63" name="任意多边形 62"/>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 name="任意多边形 63"/>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5" name="组合 64"/>
          <p:cNvGrpSpPr/>
          <p:nvPr/>
        </p:nvGrpSpPr>
        <p:grpSpPr>
          <a:xfrm>
            <a:off x="5553992" y="1225603"/>
            <a:ext cx="1240720" cy="1727792"/>
            <a:chOff x="4111044" y="2066925"/>
            <a:chExt cx="1783258" cy="2484214"/>
          </a:xfrm>
        </p:grpSpPr>
        <p:sp>
          <p:nvSpPr>
            <p:cNvPr id="66" name="任意多边形 65"/>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7" name="任意多边形 66"/>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8" name="组合 67"/>
          <p:cNvGrpSpPr/>
          <p:nvPr/>
        </p:nvGrpSpPr>
        <p:grpSpPr>
          <a:xfrm>
            <a:off x="7177635" y="1225603"/>
            <a:ext cx="1240720" cy="1727792"/>
            <a:chOff x="4111044" y="2066925"/>
            <a:chExt cx="1783258" cy="2484214"/>
          </a:xfrm>
        </p:grpSpPr>
        <p:sp>
          <p:nvSpPr>
            <p:cNvPr id="69" name="任意多边形 68"/>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 name="任意多边形 69"/>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1" name="组合 70"/>
          <p:cNvGrpSpPr/>
          <p:nvPr/>
        </p:nvGrpSpPr>
        <p:grpSpPr>
          <a:xfrm>
            <a:off x="998575" y="1400055"/>
            <a:ext cx="609695" cy="609475"/>
            <a:chOff x="1331259" y="1867171"/>
            <a:chExt cx="812821" cy="812821"/>
          </a:xfrm>
        </p:grpSpPr>
        <p:sp>
          <p:nvSpPr>
            <p:cNvPr id="72" name="椭圆 71"/>
            <p:cNvSpPr/>
            <p:nvPr/>
          </p:nvSpPr>
          <p:spPr>
            <a:xfrm>
              <a:off x="1331259" y="1867171"/>
              <a:ext cx="812821" cy="812821"/>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3" name="Group 8"/>
            <p:cNvGrpSpPr>
              <a:grpSpLocks noChangeAspect="1"/>
            </p:cNvGrpSpPr>
            <p:nvPr/>
          </p:nvGrpSpPr>
          <p:grpSpPr bwMode="auto">
            <a:xfrm>
              <a:off x="1553336" y="2061608"/>
              <a:ext cx="368665" cy="403955"/>
              <a:chOff x="3437" y="2282"/>
              <a:chExt cx="679" cy="744"/>
            </a:xfrm>
            <a:solidFill>
              <a:srgbClr val="FFB850"/>
            </a:solidFill>
          </p:grpSpPr>
          <p:sp>
            <p:nvSpPr>
              <p:cNvPr id="74" name="Freeform 9"/>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5" name="Freeform 10"/>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76" name="组合 75"/>
          <p:cNvGrpSpPr/>
          <p:nvPr/>
        </p:nvGrpSpPr>
        <p:grpSpPr>
          <a:xfrm>
            <a:off x="2622218" y="1400055"/>
            <a:ext cx="609695" cy="609475"/>
            <a:chOff x="3495834" y="1867171"/>
            <a:chExt cx="812821" cy="812821"/>
          </a:xfrm>
        </p:grpSpPr>
        <p:sp>
          <p:nvSpPr>
            <p:cNvPr id="77" name="椭圆 76"/>
            <p:cNvSpPr/>
            <p:nvPr/>
          </p:nvSpPr>
          <p:spPr>
            <a:xfrm>
              <a:off x="3495834" y="1867171"/>
              <a:ext cx="812821" cy="812821"/>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8" name="Group 13"/>
            <p:cNvGrpSpPr>
              <a:grpSpLocks noChangeAspect="1"/>
            </p:cNvGrpSpPr>
            <p:nvPr/>
          </p:nvGrpSpPr>
          <p:grpSpPr bwMode="auto">
            <a:xfrm>
              <a:off x="3700110" y="2056524"/>
              <a:ext cx="404267" cy="409040"/>
              <a:chOff x="2426" y="2781"/>
              <a:chExt cx="593" cy="600"/>
            </a:xfrm>
            <a:solidFill>
              <a:srgbClr val="01ACBE"/>
            </a:solidFill>
          </p:grpSpPr>
          <p:sp>
            <p:nvSpPr>
              <p:cNvPr id="79"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81" name="组合 80"/>
          <p:cNvGrpSpPr/>
          <p:nvPr/>
        </p:nvGrpSpPr>
        <p:grpSpPr>
          <a:xfrm>
            <a:off x="4245862" y="1400055"/>
            <a:ext cx="609695" cy="609475"/>
            <a:chOff x="5660411" y="1867171"/>
            <a:chExt cx="812821" cy="812821"/>
          </a:xfrm>
        </p:grpSpPr>
        <p:sp>
          <p:nvSpPr>
            <p:cNvPr id="82" name="椭圆 81"/>
            <p:cNvSpPr/>
            <p:nvPr/>
          </p:nvSpPr>
          <p:spPr>
            <a:xfrm>
              <a:off x="5660411" y="1867171"/>
              <a:ext cx="812821" cy="812821"/>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83" name="Group 18"/>
            <p:cNvGrpSpPr>
              <a:grpSpLocks noChangeAspect="1"/>
            </p:cNvGrpSpPr>
            <p:nvPr/>
          </p:nvGrpSpPr>
          <p:grpSpPr bwMode="auto">
            <a:xfrm>
              <a:off x="5856846" y="2071730"/>
              <a:ext cx="419948" cy="391314"/>
              <a:chOff x="3802" y="2858"/>
              <a:chExt cx="616" cy="574"/>
            </a:xfrm>
            <a:solidFill>
              <a:srgbClr val="E87071"/>
            </a:solidFill>
          </p:grpSpPr>
          <p:sp>
            <p:nvSpPr>
              <p:cNvPr id="84" name="Rectangle 19"/>
              <p:cNvSpPr>
                <a:spLocks noChangeArrowheads="1"/>
              </p:cNvSpPr>
              <p:nvPr/>
            </p:nvSpPr>
            <p:spPr bwMode="auto">
              <a:xfrm>
                <a:off x="3802" y="3205"/>
                <a:ext cx="129" cy="227"/>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5" name="Rectangle 20"/>
              <p:cNvSpPr>
                <a:spLocks noChangeArrowheads="1"/>
              </p:cNvSpPr>
              <p:nvPr/>
            </p:nvSpPr>
            <p:spPr bwMode="auto">
              <a:xfrm>
                <a:off x="3964" y="3174"/>
                <a:ext cx="129" cy="258"/>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6" name="Rectangle 21"/>
              <p:cNvSpPr>
                <a:spLocks noChangeArrowheads="1"/>
              </p:cNvSpPr>
              <p:nvPr/>
            </p:nvSpPr>
            <p:spPr bwMode="auto">
              <a:xfrm>
                <a:off x="4129" y="3131"/>
                <a:ext cx="129" cy="301"/>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7" name="Rectangle 22"/>
              <p:cNvSpPr>
                <a:spLocks noChangeArrowheads="1"/>
              </p:cNvSpPr>
              <p:nvPr/>
            </p:nvSpPr>
            <p:spPr bwMode="auto">
              <a:xfrm>
                <a:off x="4289" y="3078"/>
                <a:ext cx="129" cy="354"/>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8"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107" name="组合 106"/>
          <p:cNvGrpSpPr/>
          <p:nvPr/>
        </p:nvGrpSpPr>
        <p:grpSpPr>
          <a:xfrm>
            <a:off x="7493149" y="1400055"/>
            <a:ext cx="609695" cy="609475"/>
            <a:chOff x="9989563" y="1867171"/>
            <a:chExt cx="812821" cy="812821"/>
          </a:xfrm>
        </p:grpSpPr>
        <p:sp>
          <p:nvSpPr>
            <p:cNvPr id="108" name="椭圆 107"/>
            <p:cNvSpPr/>
            <p:nvPr/>
          </p:nvSpPr>
          <p:spPr>
            <a:xfrm>
              <a:off x="9989563" y="1867171"/>
              <a:ext cx="812821" cy="812821"/>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9" name="Freeform 108"/>
            <p:cNvSpPr>
              <a:spLocks noEditPoints="1"/>
            </p:cNvSpPr>
            <p:nvPr/>
          </p:nvSpPr>
          <p:spPr bwMode="auto">
            <a:xfrm>
              <a:off x="10191038" y="2076203"/>
              <a:ext cx="409871" cy="411346"/>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rgbClr val="0070C0"/>
            </a:solidFill>
            <a:ln>
              <a:noFill/>
            </a:ln>
          </p:spPr>
          <p:txBody>
            <a:bodyPr vert="horz" wrap="square" lIns="91440" tIns="45720" rIns="91440" bIns="45720" numCol="1" anchor="t" anchorCtr="0" compatLnSpc="1"/>
            <a:lstStyle/>
            <a:p>
              <a:endParaRPr lang="zh-CN" altLang="en-US">
                <a:solidFill>
                  <a:prstClr val="black"/>
                </a:solidFill>
              </a:endParaRPr>
            </a:p>
          </p:txBody>
        </p:sp>
      </p:grpSp>
      <p:sp>
        <p:nvSpPr>
          <p:cNvPr id="110" name="文本框 101"/>
          <p:cNvSpPr txBox="1"/>
          <p:nvPr/>
        </p:nvSpPr>
        <p:spPr>
          <a:xfrm>
            <a:off x="937721" y="2107685"/>
            <a:ext cx="732147" cy="392415"/>
          </a:xfrm>
          <a:prstGeom prst="rect">
            <a:avLst/>
          </a:prstGeom>
          <a:noFill/>
        </p:spPr>
        <p:txBody>
          <a:bodyPr wrap="square" lIns="68580" tIns="34290" rIns="68580" bIns="34290" rtlCol="0">
            <a:spAutoFit/>
          </a:bodyPr>
          <a:lstStyle/>
          <a:p>
            <a:pPr algn="ctr"/>
            <a:r>
              <a:rPr lang="en-US" altLang="zh-CN" sz="2100" dirty="0">
                <a:solidFill>
                  <a:srgbClr val="0070C0"/>
                </a:solidFill>
                <a:latin typeface="Impact" panose="020B0806030902050204" pitchFamily="34" charset="0"/>
              </a:rPr>
              <a:t>01</a:t>
            </a:r>
            <a:endParaRPr lang="zh-CN" altLang="en-US" sz="2100" dirty="0">
              <a:solidFill>
                <a:srgbClr val="0070C0"/>
              </a:solidFill>
              <a:latin typeface="Impact" panose="020B0806030902050204" pitchFamily="34" charset="0"/>
            </a:endParaRPr>
          </a:p>
        </p:txBody>
      </p:sp>
      <p:sp>
        <p:nvSpPr>
          <p:cNvPr id="111" name="文本框 102"/>
          <p:cNvSpPr txBox="1"/>
          <p:nvPr/>
        </p:nvSpPr>
        <p:spPr>
          <a:xfrm>
            <a:off x="2534651" y="2107685"/>
            <a:ext cx="732147" cy="392415"/>
          </a:xfrm>
          <a:prstGeom prst="rect">
            <a:avLst/>
          </a:prstGeom>
          <a:noFill/>
        </p:spPr>
        <p:txBody>
          <a:bodyPr wrap="square" lIns="68580" tIns="34290" rIns="68580" bIns="34290" rtlCol="0">
            <a:spAutoFit/>
          </a:bodyPr>
          <a:lstStyle/>
          <a:p>
            <a:pPr algn="ctr"/>
            <a:r>
              <a:rPr lang="en-US" altLang="zh-CN" sz="2100" dirty="0">
                <a:solidFill>
                  <a:srgbClr val="0070C0"/>
                </a:solidFill>
                <a:latin typeface="Impact" panose="020B0806030902050204" pitchFamily="34" charset="0"/>
              </a:rPr>
              <a:t>02</a:t>
            </a:r>
            <a:endParaRPr lang="zh-CN" altLang="en-US" sz="2100" dirty="0">
              <a:solidFill>
                <a:srgbClr val="0070C0"/>
              </a:solidFill>
              <a:latin typeface="Impact" panose="020B0806030902050204" pitchFamily="34" charset="0"/>
            </a:endParaRPr>
          </a:p>
        </p:txBody>
      </p:sp>
      <p:sp>
        <p:nvSpPr>
          <p:cNvPr id="112" name="文本框 103"/>
          <p:cNvSpPr txBox="1"/>
          <p:nvPr/>
        </p:nvSpPr>
        <p:spPr>
          <a:xfrm>
            <a:off x="4131581" y="2107685"/>
            <a:ext cx="732147" cy="392415"/>
          </a:xfrm>
          <a:prstGeom prst="rect">
            <a:avLst/>
          </a:prstGeom>
          <a:noFill/>
        </p:spPr>
        <p:txBody>
          <a:bodyPr wrap="square" lIns="68580" tIns="34290" rIns="68580" bIns="34290" rtlCol="0">
            <a:spAutoFit/>
          </a:bodyPr>
          <a:lstStyle/>
          <a:p>
            <a:pPr algn="ctr"/>
            <a:r>
              <a:rPr lang="en-US" altLang="zh-CN" sz="2100" dirty="0">
                <a:solidFill>
                  <a:srgbClr val="0070C0"/>
                </a:solidFill>
                <a:latin typeface="Impact" panose="020B0806030902050204" pitchFamily="34" charset="0"/>
              </a:rPr>
              <a:t>03</a:t>
            </a:r>
            <a:endParaRPr lang="zh-CN" altLang="en-US" sz="2100" dirty="0">
              <a:solidFill>
                <a:srgbClr val="0070C0"/>
              </a:solidFill>
              <a:latin typeface="Impact" panose="020B0806030902050204" pitchFamily="34" charset="0"/>
            </a:endParaRPr>
          </a:p>
        </p:txBody>
      </p:sp>
      <p:sp>
        <p:nvSpPr>
          <p:cNvPr id="113" name="文本框 104"/>
          <p:cNvSpPr txBox="1"/>
          <p:nvPr/>
        </p:nvSpPr>
        <p:spPr>
          <a:xfrm>
            <a:off x="5813458" y="2107685"/>
            <a:ext cx="732147" cy="392415"/>
          </a:xfrm>
          <a:prstGeom prst="rect">
            <a:avLst/>
          </a:prstGeom>
          <a:noFill/>
        </p:spPr>
        <p:txBody>
          <a:bodyPr wrap="square" lIns="68580" tIns="34290" rIns="68580" bIns="34290" rtlCol="0">
            <a:spAutoFit/>
          </a:bodyPr>
          <a:lstStyle/>
          <a:p>
            <a:pPr algn="ctr"/>
            <a:r>
              <a:rPr lang="en-US" altLang="zh-CN" sz="2100" dirty="0">
                <a:solidFill>
                  <a:srgbClr val="0070C0"/>
                </a:solidFill>
                <a:latin typeface="Impact" panose="020B0806030902050204" pitchFamily="34" charset="0"/>
              </a:rPr>
              <a:t>04</a:t>
            </a:r>
            <a:endParaRPr lang="zh-CN" altLang="en-US" sz="2100" dirty="0">
              <a:solidFill>
                <a:srgbClr val="0070C0"/>
              </a:solidFill>
              <a:latin typeface="Impact" panose="020B0806030902050204" pitchFamily="34" charset="0"/>
            </a:endParaRPr>
          </a:p>
        </p:txBody>
      </p:sp>
      <p:sp>
        <p:nvSpPr>
          <p:cNvPr id="114" name="文本框 105"/>
          <p:cNvSpPr txBox="1"/>
          <p:nvPr/>
        </p:nvSpPr>
        <p:spPr>
          <a:xfrm>
            <a:off x="7427652" y="2107685"/>
            <a:ext cx="732147" cy="392415"/>
          </a:xfrm>
          <a:prstGeom prst="rect">
            <a:avLst/>
          </a:prstGeom>
          <a:noFill/>
        </p:spPr>
        <p:txBody>
          <a:bodyPr wrap="square" lIns="68580" tIns="34290" rIns="68580" bIns="34290" rtlCol="0">
            <a:spAutoFit/>
          </a:bodyPr>
          <a:lstStyle/>
          <a:p>
            <a:pPr algn="ctr"/>
            <a:r>
              <a:rPr lang="en-US" altLang="zh-CN" sz="2100" dirty="0">
                <a:solidFill>
                  <a:srgbClr val="0070C0"/>
                </a:solidFill>
                <a:latin typeface="Impact" panose="020B0806030902050204" pitchFamily="34" charset="0"/>
              </a:rPr>
              <a:t>05</a:t>
            </a:r>
            <a:endParaRPr lang="zh-CN" altLang="en-US" sz="2100" dirty="0">
              <a:solidFill>
                <a:srgbClr val="0070C0"/>
              </a:solidFill>
              <a:latin typeface="Impact" panose="020B0806030902050204" pitchFamily="34" charset="0"/>
            </a:endParaRPr>
          </a:p>
        </p:txBody>
      </p:sp>
      <p:sp>
        <p:nvSpPr>
          <p:cNvPr id="115" name="文本框 32"/>
          <p:cNvSpPr txBox="1"/>
          <p:nvPr/>
        </p:nvSpPr>
        <p:spPr>
          <a:xfrm>
            <a:off x="830886" y="3270389"/>
            <a:ext cx="1092897" cy="346249"/>
          </a:xfrm>
          <a:prstGeom prst="rect">
            <a:avLst/>
          </a:prstGeom>
          <a:noFill/>
        </p:spPr>
        <p:txBody>
          <a:bodyPr wrap="square" lIns="68580" tIns="34290" rIns="68580" bIns="34290" rtlCol="0">
            <a:spAutoFit/>
          </a:bodyPr>
          <a:lstStyle/>
          <a:p>
            <a:pPr algn="ctr"/>
            <a:r>
              <a:rPr lang="zh-CN" altLang="en-US" dirty="0">
                <a:solidFill>
                  <a:srgbClr val="0070C0"/>
                </a:solidFill>
                <a:latin typeface="微软雅黑" panose="020B0503020204020204" pitchFamily="34" charset="-122"/>
                <a:ea typeface="微软雅黑" panose="020B0503020204020204" pitchFamily="34" charset="-122"/>
              </a:rPr>
              <a:t>添加标题</a:t>
            </a:r>
          </a:p>
        </p:txBody>
      </p:sp>
      <p:sp>
        <p:nvSpPr>
          <p:cNvPr id="116" name="文本框 32"/>
          <p:cNvSpPr txBox="1"/>
          <p:nvPr/>
        </p:nvSpPr>
        <p:spPr>
          <a:xfrm>
            <a:off x="2455965" y="3270389"/>
            <a:ext cx="1091667" cy="346249"/>
          </a:xfrm>
          <a:prstGeom prst="rect">
            <a:avLst/>
          </a:prstGeom>
          <a:noFill/>
        </p:spPr>
        <p:txBody>
          <a:bodyPr wrap="square" lIns="68580" tIns="34290" rIns="68580" bIns="34290" rtlCol="0">
            <a:spAutoFit/>
          </a:bodyPr>
          <a:lstStyle/>
          <a:p>
            <a:pPr algn="ctr"/>
            <a:r>
              <a:rPr lang="zh-CN" altLang="en-US" dirty="0">
                <a:solidFill>
                  <a:srgbClr val="0070C0"/>
                </a:solidFill>
                <a:latin typeface="微软雅黑" panose="020B0503020204020204" pitchFamily="34" charset="-122"/>
                <a:ea typeface="微软雅黑" panose="020B0503020204020204" pitchFamily="34" charset="-122"/>
              </a:rPr>
              <a:t>添加标题</a:t>
            </a:r>
          </a:p>
        </p:txBody>
      </p:sp>
      <p:sp>
        <p:nvSpPr>
          <p:cNvPr id="117" name="文本框 32"/>
          <p:cNvSpPr txBox="1"/>
          <p:nvPr/>
        </p:nvSpPr>
        <p:spPr>
          <a:xfrm>
            <a:off x="4081044" y="3270389"/>
            <a:ext cx="1090024" cy="346249"/>
          </a:xfrm>
          <a:prstGeom prst="rect">
            <a:avLst/>
          </a:prstGeom>
          <a:noFill/>
        </p:spPr>
        <p:txBody>
          <a:bodyPr wrap="square" lIns="68580" tIns="34290" rIns="68580" bIns="34290" rtlCol="0">
            <a:spAutoFit/>
          </a:bodyPr>
          <a:lstStyle/>
          <a:p>
            <a:pPr algn="ctr"/>
            <a:r>
              <a:rPr lang="zh-CN" altLang="en-US" dirty="0">
                <a:solidFill>
                  <a:srgbClr val="0070C0"/>
                </a:solidFill>
                <a:latin typeface="微软雅黑" panose="020B0503020204020204" pitchFamily="34" charset="-122"/>
                <a:ea typeface="微软雅黑" panose="020B0503020204020204" pitchFamily="34" charset="-122"/>
              </a:rPr>
              <a:t>添加标题</a:t>
            </a:r>
          </a:p>
        </p:txBody>
      </p:sp>
      <p:sp>
        <p:nvSpPr>
          <p:cNvPr id="118" name="文本框 32"/>
          <p:cNvSpPr txBox="1"/>
          <p:nvPr/>
        </p:nvSpPr>
        <p:spPr>
          <a:xfrm>
            <a:off x="5706124" y="3270389"/>
            <a:ext cx="1242140" cy="346249"/>
          </a:xfrm>
          <a:prstGeom prst="rect">
            <a:avLst/>
          </a:prstGeom>
          <a:noFill/>
        </p:spPr>
        <p:txBody>
          <a:bodyPr wrap="square" lIns="68580" tIns="34290" rIns="68580" bIns="34290" rtlCol="0">
            <a:spAutoFit/>
          </a:bodyPr>
          <a:lstStyle/>
          <a:p>
            <a:pPr algn="ctr"/>
            <a:r>
              <a:rPr lang="zh-CN" altLang="en-US" dirty="0">
                <a:solidFill>
                  <a:srgbClr val="0070C0"/>
                </a:solidFill>
                <a:latin typeface="微软雅黑" panose="020B0503020204020204" pitchFamily="34" charset="-122"/>
                <a:ea typeface="微软雅黑" panose="020B0503020204020204" pitchFamily="34" charset="-122"/>
              </a:rPr>
              <a:t>添加标题</a:t>
            </a:r>
          </a:p>
        </p:txBody>
      </p:sp>
      <p:sp>
        <p:nvSpPr>
          <p:cNvPr id="119" name="文本框 32"/>
          <p:cNvSpPr txBox="1"/>
          <p:nvPr/>
        </p:nvSpPr>
        <p:spPr>
          <a:xfrm>
            <a:off x="7331204" y="3262235"/>
            <a:ext cx="1129228" cy="346249"/>
          </a:xfrm>
          <a:prstGeom prst="rect">
            <a:avLst/>
          </a:prstGeom>
          <a:noFill/>
        </p:spPr>
        <p:txBody>
          <a:bodyPr wrap="square" lIns="68580" tIns="34290" rIns="68580" bIns="34290" rtlCol="0">
            <a:spAutoFit/>
          </a:bodyPr>
          <a:lstStyle/>
          <a:p>
            <a:pPr algn="ctr"/>
            <a:r>
              <a:rPr lang="zh-CN" altLang="en-US" dirty="0">
                <a:solidFill>
                  <a:srgbClr val="0070C0"/>
                </a:solidFill>
                <a:latin typeface="微软雅黑" panose="020B0503020204020204" pitchFamily="34" charset="-122"/>
                <a:ea typeface="微软雅黑" panose="020B0503020204020204" pitchFamily="34" charset="-122"/>
              </a:rPr>
              <a:t>添加标题</a:t>
            </a:r>
          </a:p>
        </p:txBody>
      </p:sp>
      <p:sp>
        <p:nvSpPr>
          <p:cNvPr id="120" name="文本框 23"/>
          <p:cNvSpPr txBox="1"/>
          <p:nvPr/>
        </p:nvSpPr>
        <p:spPr>
          <a:xfrm>
            <a:off x="783214" y="3654232"/>
            <a:ext cx="1088135" cy="969272"/>
          </a:xfrm>
          <a:prstGeom prst="rect">
            <a:avLst/>
          </a:prstGeom>
          <a:noFill/>
        </p:spPr>
        <p:txBody>
          <a:bodyPr wrap="square" lIns="68580" tIns="34290" rIns="68580" bIns="34290"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121" name="文本框 23"/>
          <p:cNvSpPr txBox="1"/>
          <p:nvPr/>
        </p:nvSpPr>
        <p:spPr>
          <a:xfrm>
            <a:off x="2395832" y="3654232"/>
            <a:ext cx="1088135" cy="969272"/>
          </a:xfrm>
          <a:prstGeom prst="rect">
            <a:avLst/>
          </a:prstGeom>
          <a:noFill/>
        </p:spPr>
        <p:txBody>
          <a:bodyPr wrap="square" lIns="68580" tIns="34290" rIns="68580" bIns="34290"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122" name="文本框 23"/>
          <p:cNvSpPr txBox="1"/>
          <p:nvPr/>
        </p:nvSpPr>
        <p:spPr>
          <a:xfrm>
            <a:off x="4049340" y="3654232"/>
            <a:ext cx="1088135" cy="969272"/>
          </a:xfrm>
          <a:prstGeom prst="rect">
            <a:avLst/>
          </a:prstGeom>
          <a:noFill/>
        </p:spPr>
        <p:txBody>
          <a:bodyPr wrap="square" lIns="68580" tIns="34290" rIns="68580" bIns="34290"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123" name="文本框 23"/>
          <p:cNvSpPr txBox="1"/>
          <p:nvPr/>
        </p:nvSpPr>
        <p:spPr>
          <a:xfrm>
            <a:off x="5635464" y="3654232"/>
            <a:ext cx="1088135" cy="969272"/>
          </a:xfrm>
          <a:prstGeom prst="rect">
            <a:avLst/>
          </a:prstGeom>
          <a:noFill/>
        </p:spPr>
        <p:txBody>
          <a:bodyPr wrap="square" lIns="68580" tIns="34290" rIns="68580" bIns="34290"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124" name="文本框 23"/>
          <p:cNvSpPr txBox="1"/>
          <p:nvPr/>
        </p:nvSpPr>
        <p:spPr>
          <a:xfrm>
            <a:off x="7253928" y="3654232"/>
            <a:ext cx="1088135" cy="969272"/>
          </a:xfrm>
          <a:prstGeom prst="rect">
            <a:avLst/>
          </a:prstGeom>
          <a:noFill/>
        </p:spPr>
        <p:txBody>
          <a:bodyPr wrap="square" lIns="68580" tIns="34290" rIns="68580" bIns="34290"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nvGrpSpPr>
          <p:cNvPr id="2" name="组合 1"/>
          <p:cNvGrpSpPr/>
          <p:nvPr/>
        </p:nvGrpSpPr>
        <p:grpSpPr>
          <a:xfrm>
            <a:off x="5869495" y="1400080"/>
            <a:ext cx="609694" cy="609486"/>
            <a:chOff x="5869495" y="1400080"/>
            <a:chExt cx="609694" cy="609486"/>
          </a:xfrm>
        </p:grpSpPr>
        <p:sp>
          <p:nvSpPr>
            <p:cNvPr id="90" name="椭圆 89"/>
            <p:cNvSpPr/>
            <p:nvPr/>
          </p:nvSpPr>
          <p:spPr>
            <a:xfrm>
              <a:off x="5869495" y="1400080"/>
              <a:ext cx="609694" cy="609486"/>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5" name="Freeform 22"/>
            <p:cNvSpPr>
              <a:spLocks noEditPoints="1"/>
            </p:cNvSpPr>
            <p:nvPr/>
          </p:nvSpPr>
          <p:spPr bwMode="auto">
            <a:xfrm>
              <a:off x="6054564" y="1567335"/>
              <a:ext cx="249934" cy="248246"/>
            </a:xfrm>
            <a:custGeom>
              <a:avLst/>
              <a:gdLst>
                <a:gd name="T0" fmla="*/ 602472 w 612"/>
                <a:gd name="T1" fmla="*/ 570076 h 605"/>
                <a:gd name="T2" fmla="*/ 533836 w 612"/>
                <a:gd name="T3" fmla="*/ 570076 h 605"/>
                <a:gd name="T4" fmla="*/ 642782 w 612"/>
                <a:gd name="T5" fmla="*/ 64558 h 605"/>
                <a:gd name="T6" fmla="*/ 553446 w 612"/>
                <a:gd name="T7" fmla="*/ 0 h 605"/>
                <a:gd name="T8" fmla="*/ 313765 w 612"/>
                <a:gd name="T9" fmla="*/ 214462 h 605"/>
                <a:gd name="T10" fmla="*/ 278902 w 612"/>
                <a:gd name="T11" fmla="*/ 263701 h 605"/>
                <a:gd name="T12" fmla="*/ 249487 w 612"/>
                <a:gd name="T13" fmla="*/ 277926 h 605"/>
                <a:gd name="T14" fmla="*/ 252755 w 612"/>
                <a:gd name="T15" fmla="*/ 369838 h 605"/>
                <a:gd name="T16" fmla="*/ 59920 w 612"/>
                <a:gd name="T17" fmla="*/ 538344 h 605"/>
                <a:gd name="T18" fmla="*/ 38131 w 612"/>
                <a:gd name="T19" fmla="*/ 661988 h 605"/>
                <a:gd name="T20" fmla="*/ 138362 w 612"/>
                <a:gd name="T21" fmla="*/ 561322 h 605"/>
                <a:gd name="T22" fmla="*/ 295244 w 612"/>
                <a:gd name="T23" fmla="*/ 412512 h 605"/>
                <a:gd name="T24" fmla="*/ 383490 w 612"/>
                <a:gd name="T25" fmla="*/ 412512 h 605"/>
                <a:gd name="T26" fmla="*/ 408548 w 612"/>
                <a:gd name="T27" fmla="*/ 356708 h 605"/>
                <a:gd name="T28" fmla="*/ 446679 w 612"/>
                <a:gd name="T29" fmla="*/ 349048 h 605"/>
                <a:gd name="T30" fmla="*/ 642782 w 612"/>
                <a:gd name="T31" fmla="*/ 64558 h 605"/>
                <a:gd name="T32" fmla="*/ 260381 w 612"/>
                <a:gd name="T33" fmla="*/ 215556 h 605"/>
                <a:gd name="T34" fmla="*/ 268007 w 612"/>
                <a:gd name="T35" fmla="*/ 207897 h 605"/>
                <a:gd name="T36" fmla="*/ 289797 w 612"/>
                <a:gd name="T37" fmla="*/ 187107 h 605"/>
                <a:gd name="T38" fmla="*/ 142719 w 612"/>
                <a:gd name="T39" fmla="*/ 1094 h 605"/>
                <a:gd name="T40" fmla="*/ 186298 w 612"/>
                <a:gd name="T41" fmla="*/ 106137 h 605"/>
                <a:gd name="T42" fmla="*/ 14163 w 612"/>
                <a:gd name="T43" fmla="*/ 129115 h 605"/>
                <a:gd name="T44" fmla="*/ 153614 w 612"/>
                <a:gd name="T45" fmla="*/ 297621 h 605"/>
                <a:gd name="T46" fmla="*/ 201550 w 612"/>
                <a:gd name="T47" fmla="*/ 287773 h 605"/>
                <a:gd name="T48" fmla="*/ 240771 w 612"/>
                <a:gd name="T49" fmla="*/ 235252 h 605"/>
                <a:gd name="T50" fmla="*/ 445589 w 612"/>
                <a:gd name="T51" fmla="*/ 402664 h 605"/>
                <a:gd name="T52" fmla="*/ 409637 w 612"/>
                <a:gd name="T53" fmla="*/ 438772 h 605"/>
                <a:gd name="T54" fmla="*/ 491347 w 612"/>
                <a:gd name="T55" fmla="*/ 578829 h 605"/>
                <a:gd name="T56" fmla="*/ 576325 w 612"/>
                <a:gd name="T57" fmla="*/ 661988 h 605"/>
                <a:gd name="T58" fmla="*/ 650408 w 612"/>
                <a:gd name="T59" fmla="*/ 549286 h 605"/>
                <a:gd name="T60" fmla="*/ 465200 w 612"/>
                <a:gd name="T61" fmla="*/ 382968 h 605"/>
                <a:gd name="T62" fmla="*/ 436874 w 612"/>
                <a:gd name="T63" fmla="*/ 385157 h 60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9"/>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9"/>
                  </a:cubicBezTo>
                  <a:close/>
                  <a:moveTo>
                    <a:pt x="221" y="215"/>
                  </a:moveTo>
                  <a:lnTo>
                    <a:pt x="239" y="197"/>
                  </a:lnTo>
                  <a:lnTo>
                    <a:pt x="255" y="206"/>
                  </a:lnTo>
                  <a:lnTo>
                    <a:pt x="246" y="190"/>
                  </a:lnTo>
                  <a:lnTo>
                    <a:pt x="264" y="172"/>
                  </a:lnTo>
                  <a:lnTo>
                    <a:pt x="266" y="171"/>
                  </a:lnTo>
                  <a:cubicBezTo>
                    <a:pt x="270" y="161"/>
                    <a:pt x="272" y="151"/>
                    <a:pt x="272" y="141"/>
                  </a:cubicBezTo>
                  <a:cubicBezTo>
                    <a:pt x="272" y="69"/>
                    <a:pt x="203" y="0"/>
                    <a:pt x="131" y="1"/>
                  </a:cubicBezTo>
                  <a:cubicBezTo>
                    <a:pt x="131" y="1"/>
                    <a:pt x="123" y="9"/>
                    <a:pt x="118" y="13"/>
                  </a:cubicBezTo>
                  <a:cubicBezTo>
                    <a:pt x="176" y="71"/>
                    <a:pt x="171" y="62"/>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1"/>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rgbClr val="0070C0"/>
            </a:solidFill>
            <a:ln>
              <a:noFill/>
            </a:ln>
          </p:spPr>
          <p:txBody>
            <a:bodyPr lIns="68557" tIns="34279" rIns="68557" bIns="34279"/>
            <a:lstStyle/>
            <a:p>
              <a:pPr fontAlgn="base">
                <a:spcBef>
                  <a:spcPct val="0"/>
                </a:spcBef>
                <a:spcAft>
                  <a:spcPct val="0"/>
                </a:spcAft>
                <a:buFont typeface="Arial" panose="020B0604020202020204" pitchFamily="34" charset="0"/>
                <a:buNone/>
              </a:pPr>
              <a:endParaRPr lang="zh-CN" altLang="en-US">
                <a:solidFill>
                  <a:srgbClr val="294A5A"/>
                </a:solidFill>
                <a:ea typeface="宋体" panose="02010600030101010101" pitchFamily="2" charset="-122"/>
              </a:endParaRPr>
            </a:p>
          </p:txBody>
        </p:sp>
      </p:gr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1000"/>
                                        <p:tgtEl>
                                          <p:spTgt spid="56"/>
                                        </p:tgtEl>
                                      </p:cBhvr>
                                    </p:animEffect>
                                    <p:anim calcmode="lin" valueType="num">
                                      <p:cBhvr>
                                        <p:cTn id="12" dur="1000" fill="hold"/>
                                        <p:tgtEl>
                                          <p:spTgt spid="56"/>
                                        </p:tgtEl>
                                        <p:attrNameLst>
                                          <p:attrName>ppt_x</p:attrName>
                                        </p:attrNameLst>
                                      </p:cBhvr>
                                      <p:tavLst>
                                        <p:tav tm="0">
                                          <p:val>
                                            <p:strVal val="#ppt_x"/>
                                          </p:val>
                                        </p:tav>
                                        <p:tav tm="100000">
                                          <p:val>
                                            <p:strVal val="#ppt_x"/>
                                          </p:val>
                                        </p:tav>
                                      </p:tavLst>
                                    </p:anim>
                                    <p:anim calcmode="lin" valueType="num">
                                      <p:cBhvr>
                                        <p:cTn id="13" dur="900" decel="100000" fill="hold"/>
                                        <p:tgtEl>
                                          <p:spTgt spid="56"/>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par>
                                <p:cTn id="15" presetID="37" presetClass="entr" presetSubtype="0" fill="hold" nodeType="withEffect">
                                  <p:stCondLst>
                                    <p:cond delay="250"/>
                                  </p:stCondLst>
                                  <p:childTnLst>
                                    <p:set>
                                      <p:cBhvr>
                                        <p:cTn id="16" dur="1" fill="hold">
                                          <p:stCondLst>
                                            <p:cond delay="0"/>
                                          </p:stCondLst>
                                        </p:cTn>
                                        <p:tgtEl>
                                          <p:spTgt spid="59"/>
                                        </p:tgtEl>
                                        <p:attrNameLst>
                                          <p:attrName>style.visibility</p:attrName>
                                        </p:attrNameLst>
                                      </p:cBhvr>
                                      <p:to>
                                        <p:strVal val="visible"/>
                                      </p:to>
                                    </p:set>
                                    <p:animEffect transition="in" filter="fade">
                                      <p:cBhvr>
                                        <p:cTn id="17" dur="1000"/>
                                        <p:tgtEl>
                                          <p:spTgt spid="59"/>
                                        </p:tgtEl>
                                      </p:cBhvr>
                                    </p:animEffect>
                                    <p:anim calcmode="lin" valueType="num">
                                      <p:cBhvr>
                                        <p:cTn id="18" dur="1000" fill="hold"/>
                                        <p:tgtEl>
                                          <p:spTgt spid="59"/>
                                        </p:tgtEl>
                                        <p:attrNameLst>
                                          <p:attrName>ppt_x</p:attrName>
                                        </p:attrNameLst>
                                      </p:cBhvr>
                                      <p:tavLst>
                                        <p:tav tm="0">
                                          <p:val>
                                            <p:strVal val="#ppt_x"/>
                                          </p:val>
                                        </p:tav>
                                        <p:tav tm="100000">
                                          <p:val>
                                            <p:strVal val="#ppt_x"/>
                                          </p:val>
                                        </p:tav>
                                      </p:tavLst>
                                    </p:anim>
                                    <p:anim calcmode="lin" valueType="num">
                                      <p:cBhvr>
                                        <p:cTn id="19" dur="900" decel="100000" fill="hold"/>
                                        <p:tgtEl>
                                          <p:spTgt spid="59"/>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59"/>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500"/>
                                  </p:stCondLst>
                                  <p:childTnLst>
                                    <p:set>
                                      <p:cBhvr>
                                        <p:cTn id="22" dur="1" fill="hold">
                                          <p:stCondLst>
                                            <p:cond delay="0"/>
                                          </p:stCondLst>
                                        </p:cTn>
                                        <p:tgtEl>
                                          <p:spTgt spid="62"/>
                                        </p:tgtEl>
                                        <p:attrNameLst>
                                          <p:attrName>style.visibility</p:attrName>
                                        </p:attrNameLst>
                                      </p:cBhvr>
                                      <p:to>
                                        <p:strVal val="visible"/>
                                      </p:to>
                                    </p:set>
                                    <p:animEffect transition="in" filter="fade">
                                      <p:cBhvr>
                                        <p:cTn id="23" dur="1000"/>
                                        <p:tgtEl>
                                          <p:spTgt spid="62"/>
                                        </p:tgtEl>
                                      </p:cBhvr>
                                    </p:animEffect>
                                    <p:anim calcmode="lin" valueType="num">
                                      <p:cBhvr>
                                        <p:cTn id="24" dur="1000" fill="hold"/>
                                        <p:tgtEl>
                                          <p:spTgt spid="62"/>
                                        </p:tgtEl>
                                        <p:attrNameLst>
                                          <p:attrName>ppt_x</p:attrName>
                                        </p:attrNameLst>
                                      </p:cBhvr>
                                      <p:tavLst>
                                        <p:tav tm="0">
                                          <p:val>
                                            <p:strVal val="#ppt_x"/>
                                          </p:val>
                                        </p:tav>
                                        <p:tav tm="100000">
                                          <p:val>
                                            <p:strVal val="#ppt_x"/>
                                          </p:val>
                                        </p:tav>
                                      </p:tavLst>
                                    </p:anim>
                                    <p:anim calcmode="lin" valueType="num">
                                      <p:cBhvr>
                                        <p:cTn id="25" dur="900" decel="100000" fill="hold"/>
                                        <p:tgtEl>
                                          <p:spTgt spid="62"/>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62"/>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750"/>
                                  </p:stCondLst>
                                  <p:childTnLst>
                                    <p:set>
                                      <p:cBhvr>
                                        <p:cTn id="28" dur="1" fill="hold">
                                          <p:stCondLst>
                                            <p:cond delay="0"/>
                                          </p:stCondLst>
                                        </p:cTn>
                                        <p:tgtEl>
                                          <p:spTgt spid="65"/>
                                        </p:tgtEl>
                                        <p:attrNameLst>
                                          <p:attrName>style.visibility</p:attrName>
                                        </p:attrNameLst>
                                      </p:cBhvr>
                                      <p:to>
                                        <p:strVal val="visible"/>
                                      </p:to>
                                    </p:set>
                                    <p:animEffect transition="in" filter="fade">
                                      <p:cBhvr>
                                        <p:cTn id="29" dur="1000"/>
                                        <p:tgtEl>
                                          <p:spTgt spid="65"/>
                                        </p:tgtEl>
                                      </p:cBhvr>
                                    </p:animEffect>
                                    <p:anim calcmode="lin" valueType="num">
                                      <p:cBhvr>
                                        <p:cTn id="30" dur="1000" fill="hold"/>
                                        <p:tgtEl>
                                          <p:spTgt spid="65"/>
                                        </p:tgtEl>
                                        <p:attrNameLst>
                                          <p:attrName>ppt_x</p:attrName>
                                        </p:attrNameLst>
                                      </p:cBhvr>
                                      <p:tavLst>
                                        <p:tav tm="0">
                                          <p:val>
                                            <p:strVal val="#ppt_x"/>
                                          </p:val>
                                        </p:tav>
                                        <p:tav tm="100000">
                                          <p:val>
                                            <p:strVal val="#ppt_x"/>
                                          </p:val>
                                        </p:tav>
                                      </p:tavLst>
                                    </p:anim>
                                    <p:anim calcmode="lin" valueType="num">
                                      <p:cBhvr>
                                        <p:cTn id="31" dur="900" decel="100000" fill="hold"/>
                                        <p:tgtEl>
                                          <p:spTgt spid="6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65"/>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1000"/>
                                  </p:stCondLst>
                                  <p:childTnLst>
                                    <p:set>
                                      <p:cBhvr>
                                        <p:cTn id="34" dur="1" fill="hold">
                                          <p:stCondLst>
                                            <p:cond delay="0"/>
                                          </p:stCondLst>
                                        </p:cTn>
                                        <p:tgtEl>
                                          <p:spTgt spid="68"/>
                                        </p:tgtEl>
                                        <p:attrNameLst>
                                          <p:attrName>style.visibility</p:attrName>
                                        </p:attrNameLst>
                                      </p:cBhvr>
                                      <p:to>
                                        <p:strVal val="visible"/>
                                      </p:to>
                                    </p:set>
                                    <p:animEffect transition="in" filter="fade">
                                      <p:cBhvr>
                                        <p:cTn id="35" dur="1000"/>
                                        <p:tgtEl>
                                          <p:spTgt spid="68"/>
                                        </p:tgtEl>
                                      </p:cBhvr>
                                    </p:animEffect>
                                    <p:anim calcmode="lin" valueType="num">
                                      <p:cBhvr>
                                        <p:cTn id="36" dur="1000" fill="hold"/>
                                        <p:tgtEl>
                                          <p:spTgt spid="68"/>
                                        </p:tgtEl>
                                        <p:attrNameLst>
                                          <p:attrName>ppt_x</p:attrName>
                                        </p:attrNameLst>
                                      </p:cBhvr>
                                      <p:tavLst>
                                        <p:tav tm="0">
                                          <p:val>
                                            <p:strVal val="#ppt_x"/>
                                          </p:val>
                                        </p:tav>
                                        <p:tav tm="100000">
                                          <p:val>
                                            <p:strVal val="#ppt_x"/>
                                          </p:val>
                                        </p:tav>
                                      </p:tavLst>
                                    </p:anim>
                                    <p:anim calcmode="lin" valueType="num">
                                      <p:cBhvr>
                                        <p:cTn id="37" dur="900" decel="100000" fill="hold"/>
                                        <p:tgtEl>
                                          <p:spTgt spid="68"/>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68"/>
                                        </p:tgtEl>
                                        <p:attrNameLst>
                                          <p:attrName>ppt_y</p:attrName>
                                        </p:attrNameLst>
                                      </p:cBhvr>
                                      <p:tavLst>
                                        <p:tav tm="0">
                                          <p:val>
                                            <p:strVal val="#ppt_y-.03"/>
                                          </p:val>
                                        </p:tav>
                                        <p:tav tm="100000">
                                          <p:val>
                                            <p:strVal val="#ppt_y"/>
                                          </p:val>
                                        </p:tav>
                                      </p:tavLst>
                                    </p:anim>
                                  </p:childTnLst>
                                </p:cTn>
                              </p:par>
                            </p:childTnLst>
                          </p:cTn>
                        </p:par>
                        <p:par>
                          <p:cTn id="39" fill="hold">
                            <p:stCondLst>
                              <p:cond delay="1500"/>
                            </p:stCondLst>
                            <p:childTnLst>
                              <p:par>
                                <p:cTn id="40" presetID="21" presetClass="entr" presetSubtype="1" fill="hold" nodeType="afterEffect">
                                  <p:stCondLst>
                                    <p:cond delay="0"/>
                                  </p:stCondLst>
                                  <p:childTnLst>
                                    <p:set>
                                      <p:cBhvr>
                                        <p:cTn id="41" dur="1" fill="hold">
                                          <p:stCondLst>
                                            <p:cond delay="0"/>
                                          </p:stCondLst>
                                        </p:cTn>
                                        <p:tgtEl>
                                          <p:spTgt spid="71"/>
                                        </p:tgtEl>
                                        <p:attrNameLst>
                                          <p:attrName>style.visibility</p:attrName>
                                        </p:attrNameLst>
                                      </p:cBhvr>
                                      <p:to>
                                        <p:strVal val="visible"/>
                                      </p:to>
                                    </p:set>
                                    <p:animEffect transition="in" filter="wheel(1)">
                                      <p:cBhvr>
                                        <p:cTn id="42" dur="1000"/>
                                        <p:tgtEl>
                                          <p:spTgt spid="71"/>
                                        </p:tgtEl>
                                      </p:cBhvr>
                                    </p:animEffect>
                                  </p:childTnLst>
                                </p:cTn>
                              </p:par>
                              <p:par>
                                <p:cTn id="43" presetID="21" presetClass="entr" presetSubtype="1" fill="hold" nodeType="withEffect">
                                  <p:stCondLst>
                                    <p:cond delay="250"/>
                                  </p:stCondLst>
                                  <p:childTnLst>
                                    <p:set>
                                      <p:cBhvr>
                                        <p:cTn id="44" dur="1" fill="hold">
                                          <p:stCondLst>
                                            <p:cond delay="0"/>
                                          </p:stCondLst>
                                        </p:cTn>
                                        <p:tgtEl>
                                          <p:spTgt spid="76"/>
                                        </p:tgtEl>
                                        <p:attrNameLst>
                                          <p:attrName>style.visibility</p:attrName>
                                        </p:attrNameLst>
                                      </p:cBhvr>
                                      <p:to>
                                        <p:strVal val="visible"/>
                                      </p:to>
                                    </p:set>
                                    <p:animEffect transition="in" filter="wheel(1)">
                                      <p:cBhvr>
                                        <p:cTn id="45" dur="1000"/>
                                        <p:tgtEl>
                                          <p:spTgt spid="76"/>
                                        </p:tgtEl>
                                      </p:cBhvr>
                                    </p:animEffect>
                                  </p:childTnLst>
                                </p:cTn>
                              </p:par>
                              <p:par>
                                <p:cTn id="46" presetID="21" presetClass="entr" presetSubtype="1" fill="hold" nodeType="withEffect">
                                  <p:stCondLst>
                                    <p:cond delay="500"/>
                                  </p:stCondLst>
                                  <p:childTnLst>
                                    <p:set>
                                      <p:cBhvr>
                                        <p:cTn id="47" dur="1" fill="hold">
                                          <p:stCondLst>
                                            <p:cond delay="0"/>
                                          </p:stCondLst>
                                        </p:cTn>
                                        <p:tgtEl>
                                          <p:spTgt spid="81"/>
                                        </p:tgtEl>
                                        <p:attrNameLst>
                                          <p:attrName>style.visibility</p:attrName>
                                        </p:attrNameLst>
                                      </p:cBhvr>
                                      <p:to>
                                        <p:strVal val="visible"/>
                                      </p:to>
                                    </p:set>
                                    <p:animEffect transition="in" filter="wheel(1)">
                                      <p:cBhvr>
                                        <p:cTn id="48" dur="1000"/>
                                        <p:tgtEl>
                                          <p:spTgt spid="81"/>
                                        </p:tgtEl>
                                      </p:cBhvr>
                                    </p:animEffect>
                                  </p:childTnLst>
                                </p:cTn>
                              </p:par>
                              <p:par>
                                <p:cTn id="49" presetID="21" presetClass="entr" presetSubtype="1" fill="hold" nodeType="withEffect">
                                  <p:stCondLst>
                                    <p:cond delay="500"/>
                                  </p:stCondLst>
                                  <p:childTnLst>
                                    <p:set>
                                      <p:cBhvr>
                                        <p:cTn id="50" dur="1" fill="hold">
                                          <p:stCondLst>
                                            <p:cond delay="0"/>
                                          </p:stCondLst>
                                        </p:cTn>
                                        <p:tgtEl>
                                          <p:spTgt spid="2"/>
                                        </p:tgtEl>
                                        <p:attrNameLst>
                                          <p:attrName>style.visibility</p:attrName>
                                        </p:attrNameLst>
                                      </p:cBhvr>
                                      <p:to>
                                        <p:strVal val="visible"/>
                                      </p:to>
                                    </p:set>
                                    <p:animEffect transition="in" filter="wheel(1)">
                                      <p:cBhvr>
                                        <p:cTn id="51" dur="1000"/>
                                        <p:tgtEl>
                                          <p:spTgt spid="2"/>
                                        </p:tgtEl>
                                      </p:cBhvr>
                                    </p:animEffect>
                                  </p:childTnLst>
                                </p:cTn>
                              </p:par>
                              <p:par>
                                <p:cTn id="52" presetID="21" presetClass="entr" presetSubtype="1" fill="hold" nodeType="withEffect">
                                  <p:stCondLst>
                                    <p:cond delay="1000"/>
                                  </p:stCondLst>
                                  <p:childTnLst>
                                    <p:set>
                                      <p:cBhvr>
                                        <p:cTn id="53" dur="1" fill="hold">
                                          <p:stCondLst>
                                            <p:cond delay="0"/>
                                          </p:stCondLst>
                                        </p:cTn>
                                        <p:tgtEl>
                                          <p:spTgt spid="107"/>
                                        </p:tgtEl>
                                        <p:attrNameLst>
                                          <p:attrName>style.visibility</p:attrName>
                                        </p:attrNameLst>
                                      </p:cBhvr>
                                      <p:to>
                                        <p:strVal val="visible"/>
                                      </p:to>
                                    </p:set>
                                    <p:animEffect transition="in" filter="wheel(1)">
                                      <p:cBhvr>
                                        <p:cTn id="54" dur="1000"/>
                                        <p:tgtEl>
                                          <p:spTgt spid="107"/>
                                        </p:tgtEl>
                                      </p:cBhvr>
                                    </p:animEffect>
                                  </p:childTnLst>
                                </p:cTn>
                              </p:par>
                            </p:childTnLst>
                          </p:cTn>
                        </p:par>
                        <p:par>
                          <p:cTn id="55" fill="hold">
                            <p:stCondLst>
                              <p:cond delay="2500"/>
                            </p:stCondLst>
                            <p:childTnLst>
                              <p:par>
                                <p:cTn id="56" presetID="14" presetClass="entr" presetSubtype="10" fill="hold" grpId="0" nodeType="afterEffect">
                                  <p:stCondLst>
                                    <p:cond delay="0"/>
                                  </p:stCondLst>
                                  <p:childTnLst>
                                    <p:set>
                                      <p:cBhvr>
                                        <p:cTn id="57" dur="1" fill="hold">
                                          <p:stCondLst>
                                            <p:cond delay="0"/>
                                          </p:stCondLst>
                                        </p:cTn>
                                        <p:tgtEl>
                                          <p:spTgt spid="110"/>
                                        </p:tgtEl>
                                        <p:attrNameLst>
                                          <p:attrName>style.visibility</p:attrName>
                                        </p:attrNameLst>
                                      </p:cBhvr>
                                      <p:to>
                                        <p:strVal val="visible"/>
                                      </p:to>
                                    </p:set>
                                    <p:animEffect transition="in" filter="randombar(horizontal)">
                                      <p:cBhvr>
                                        <p:cTn id="58" dur="500"/>
                                        <p:tgtEl>
                                          <p:spTgt spid="110"/>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111"/>
                                        </p:tgtEl>
                                        <p:attrNameLst>
                                          <p:attrName>style.visibility</p:attrName>
                                        </p:attrNameLst>
                                      </p:cBhvr>
                                      <p:to>
                                        <p:strVal val="visible"/>
                                      </p:to>
                                    </p:set>
                                    <p:animEffect transition="in" filter="randombar(horizontal)">
                                      <p:cBhvr>
                                        <p:cTn id="61" dur="500"/>
                                        <p:tgtEl>
                                          <p:spTgt spid="111"/>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112"/>
                                        </p:tgtEl>
                                        <p:attrNameLst>
                                          <p:attrName>style.visibility</p:attrName>
                                        </p:attrNameLst>
                                      </p:cBhvr>
                                      <p:to>
                                        <p:strVal val="visible"/>
                                      </p:to>
                                    </p:set>
                                    <p:animEffect transition="in" filter="randombar(horizontal)">
                                      <p:cBhvr>
                                        <p:cTn id="64" dur="500"/>
                                        <p:tgtEl>
                                          <p:spTgt spid="112"/>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113"/>
                                        </p:tgtEl>
                                        <p:attrNameLst>
                                          <p:attrName>style.visibility</p:attrName>
                                        </p:attrNameLst>
                                      </p:cBhvr>
                                      <p:to>
                                        <p:strVal val="visible"/>
                                      </p:to>
                                    </p:set>
                                    <p:animEffect transition="in" filter="randombar(horizontal)">
                                      <p:cBhvr>
                                        <p:cTn id="67" dur="500"/>
                                        <p:tgtEl>
                                          <p:spTgt spid="113"/>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114"/>
                                        </p:tgtEl>
                                        <p:attrNameLst>
                                          <p:attrName>style.visibility</p:attrName>
                                        </p:attrNameLst>
                                      </p:cBhvr>
                                      <p:to>
                                        <p:strVal val="visible"/>
                                      </p:to>
                                    </p:set>
                                    <p:animEffect transition="in" filter="randombar(horizontal)">
                                      <p:cBhvr>
                                        <p:cTn id="70" dur="500"/>
                                        <p:tgtEl>
                                          <p:spTgt spid="114"/>
                                        </p:tgtEl>
                                      </p:cBhvr>
                                    </p:animEffect>
                                  </p:childTnLst>
                                </p:cTn>
                              </p:par>
                            </p:childTnLst>
                          </p:cTn>
                        </p:par>
                        <p:par>
                          <p:cTn id="71" fill="hold">
                            <p:stCondLst>
                              <p:cond delay="3000"/>
                            </p:stCondLst>
                            <p:childTnLst>
                              <p:par>
                                <p:cTn id="72" presetID="42" presetClass="entr" presetSubtype="0" fill="hold" grpId="0" nodeType="afterEffect">
                                  <p:stCondLst>
                                    <p:cond delay="0"/>
                                  </p:stCondLst>
                                  <p:childTnLst>
                                    <p:set>
                                      <p:cBhvr>
                                        <p:cTn id="73" dur="1" fill="hold">
                                          <p:stCondLst>
                                            <p:cond delay="0"/>
                                          </p:stCondLst>
                                        </p:cTn>
                                        <p:tgtEl>
                                          <p:spTgt spid="115"/>
                                        </p:tgtEl>
                                        <p:attrNameLst>
                                          <p:attrName>style.visibility</p:attrName>
                                        </p:attrNameLst>
                                      </p:cBhvr>
                                      <p:to>
                                        <p:strVal val="visible"/>
                                      </p:to>
                                    </p:set>
                                    <p:animEffect transition="in" filter="fade">
                                      <p:cBhvr>
                                        <p:cTn id="74" dur="500"/>
                                        <p:tgtEl>
                                          <p:spTgt spid="115"/>
                                        </p:tgtEl>
                                      </p:cBhvr>
                                    </p:animEffect>
                                    <p:anim calcmode="lin" valueType="num">
                                      <p:cBhvr>
                                        <p:cTn id="75" dur="500" fill="hold"/>
                                        <p:tgtEl>
                                          <p:spTgt spid="115"/>
                                        </p:tgtEl>
                                        <p:attrNameLst>
                                          <p:attrName>ppt_x</p:attrName>
                                        </p:attrNameLst>
                                      </p:cBhvr>
                                      <p:tavLst>
                                        <p:tav tm="0">
                                          <p:val>
                                            <p:strVal val="#ppt_x"/>
                                          </p:val>
                                        </p:tav>
                                        <p:tav tm="100000">
                                          <p:val>
                                            <p:strVal val="#ppt_x"/>
                                          </p:val>
                                        </p:tav>
                                      </p:tavLst>
                                    </p:anim>
                                    <p:anim calcmode="lin" valueType="num">
                                      <p:cBhvr>
                                        <p:cTn id="76" dur="500" fill="hold"/>
                                        <p:tgtEl>
                                          <p:spTgt spid="115"/>
                                        </p:tgtEl>
                                        <p:attrNameLst>
                                          <p:attrName>ppt_y</p:attrName>
                                        </p:attrNameLst>
                                      </p:cBhvr>
                                      <p:tavLst>
                                        <p:tav tm="0">
                                          <p:val>
                                            <p:strVal val="#ppt_y+.1"/>
                                          </p:val>
                                        </p:tav>
                                        <p:tav tm="100000">
                                          <p:val>
                                            <p:strVal val="#ppt_y"/>
                                          </p:val>
                                        </p:tav>
                                      </p:tavLst>
                                    </p:anim>
                                  </p:childTnLst>
                                </p:cTn>
                              </p:par>
                            </p:childTnLst>
                          </p:cTn>
                        </p:par>
                        <p:par>
                          <p:cTn id="77" fill="hold">
                            <p:stCondLst>
                              <p:cond delay="3500"/>
                            </p:stCondLst>
                            <p:childTnLst>
                              <p:par>
                                <p:cTn id="78" presetID="42" presetClass="entr" presetSubtype="0" fill="hold" grpId="0" nodeType="afterEffect">
                                  <p:stCondLst>
                                    <p:cond delay="0"/>
                                  </p:stCondLst>
                                  <p:childTnLst>
                                    <p:set>
                                      <p:cBhvr>
                                        <p:cTn id="79" dur="1" fill="hold">
                                          <p:stCondLst>
                                            <p:cond delay="0"/>
                                          </p:stCondLst>
                                        </p:cTn>
                                        <p:tgtEl>
                                          <p:spTgt spid="116"/>
                                        </p:tgtEl>
                                        <p:attrNameLst>
                                          <p:attrName>style.visibility</p:attrName>
                                        </p:attrNameLst>
                                      </p:cBhvr>
                                      <p:to>
                                        <p:strVal val="visible"/>
                                      </p:to>
                                    </p:set>
                                    <p:animEffect transition="in" filter="fade">
                                      <p:cBhvr>
                                        <p:cTn id="80" dur="500"/>
                                        <p:tgtEl>
                                          <p:spTgt spid="116"/>
                                        </p:tgtEl>
                                      </p:cBhvr>
                                    </p:animEffect>
                                    <p:anim calcmode="lin" valueType="num">
                                      <p:cBhvr>
                                        <p:cTn id="81" dur="500" fill="hold"/>
                                        <p:tgtEl>
                                          <p:spTgt spid="116"/>
                                        </p:tgtEl>
                                        <p:attrNameLst>
                                          <p:attrName>ppt_x</p:attrName>
                                        </p:attrNameLst>
                                      </p:cBhvr>
                                      <p:tavLst>
                                        <p:tav tm="0">
                                          <p:val>
                                            <p:strVal val="#ppt_x"/>
                                          </p:val>
                                        </p:tav>
                                        <p:tav tm="100000">
                                          <p:val>
                                            <p:strVal val="#ppt_x"/>
                                          </p:val>
                                        </p:tav>
                                      </p:tavLst>
                                    </p:anim>
                                    <p:anim calcmode="lin" valueType="num">
                                      <p:cBhvr>
                                        <p:cTn id="82" dur="500" fill="hold"/>
                                        <p:tgtEl>
                                          <p:spTgt spid="116"/>
                                        </p:tgtEl>
                                        <p:attrNameLst>
                                          <p:attrName>ppt_y</p:attrName>
                                        </p:attrNameLst>
                                      </p:cBhvr>
                                      <p:tavLst>
                                        <p:tav tm="0">
                                          <p:val>
                                            <p:strVal val="#ppt_y+.1"/>
                                          </p:val>
                                        </p:tav>
                                        <p:tav tm="100000">
                                          <p:val>
                                            <p:strVal val="#ppt_y"/>
                                          </p:val>
                                        </p:tav>
                                      </p:tavLst>
                                    </p:anim>
                                  </p:childTnLst>
                                </p:cTn>
                              </p:par>
                            </p:childTnLst>
                          </p:cTn>
                        </p:par>
                        <p:par>
                          <p:cTn id="83" fill="hold">
                            <p:stCondLst>
                              <p:cond delay="4000"/>
                            </p:stCondLst>
                            <p:childTnLst>
                              <p:par>
                                <p:cTn id="84" presetID="42" presetClass="entr" presetSubtype="0" fill="hold" grpId="0" nodeType="afterEffect">
                                  <p:stCondLst>
                                    <p:cond delay="0"/>
                                  </p:stCondLst>
                                  <p:childTnLst>
                                    <p:set>
                                      <p:cBhvr>
                                        <p:cTn id="85" dur="1" fill="hold">
                                          <p:stCondLst>
                                            <p:cond delay="0"/>
                                          </p:stCondLst>
                                        </p:cTn>
                                        <p:tgtEl>
                                          <p:spTgt spid="117"/>
                                        </p:tgtEl>
                                        <p:attrNameLst>
                                          <p:attrName>style.visibility</p:attrName>
                                        </p:attrNameLst>
                                      </p:cBhvr>
                                      <p:to>
                                        <p:strVal val="visible"/>
                                      </p:to>
                                    </p:set>
                                    <p:animEffect transition="in" filter="fade">
                                      <p:cBhvr>
                                        <p:cTn id="86" dur="500"/>
                                        <p:tgtEl>
                                          <p:spTgt spid="117"/>
                                        </p:tgtEl>
                                      </p:cBhvr>
                                    </p:animEffect>
                                    <p:anim calcmode="lin" valueType="num">
                                      <p:cBhvr>
                                        <p:cTn id="87" dur="500" fill="hold"/>
                                        <p:tgtEl>
                                          <p:spTgt spid="117"/>
                                        </p:tgtEl>
                                        <p:attrNameLst>
                                          <p:attrName>ppt_x</p:attrName>
                                        </p:attrNameLst>
                                      </p:cBhvr>
                                      <p:tavLst>
                                        <p:tav tm="0">
                                          <p:val>
                                            <p:strVal val="#ppt_x"/>
                                          </p:val>
                                        </p:tav>
                                        <p:tav tm="100000">
                                          <p:val>
                                            <p:strVal val="#ppt_x"/>
                                          </p:val>
                                        </p:tav>
                                      </p:tavLst>
                                    </p:anim>
                                    <p:anim calcmode="lin" valueType="num">
                                      <p:cBhvr>
                                        <p:cTn id="88" dur="500" fill="hold"/>
                                        <p:tgtEl>
                                          <p:spTgt spid="117"/>
                                        </p:tgtEl>
                                        <p:attrNameLst>
                                          <p:attrName>ppt_y</p:attrName>
                                        </p:attrNameLst>
                                      </p:cBhvr>
                                      <p:tavLst>
                                        <p:tav tm="0">
                                          <p:val>
                                            <p:strVal val="#ppt_y+.1"/>
                                          </p:val>
                                        </p:tav>
                                        <p:tav tm="100000">
                                          <p:val>
                                            <p:strVal val="#ppt_y"/>
                                          </p:val>
                                        </p:tav>
                                      </p:tavLst>
                                    </p:anim>
                                  </p:childTnLst>
                                </p:cTn>
                              </p:par>
                            </p:childTnLst>
                          </p:cTn>
                        </p:par>
                        <p:par>
                          <p:cTn id="89" fill="hold">
                            <p:stCondLst>
                              <p:cond delay="4500"/>
                            </p:stCondLst>
                            <p:childTnLst>
                              <p:par>
                                <p:cTn id="90" presetID="42" presetClass="entr" presetSubtype="0" fill="hold" grpId="0" nodeType="afterEffect">
                                  <p:stCondLst>
                                    <p:cond delay="0"/>
                                  </p:stCondLst>
                                  <p:childTnLst>
                                    <p:set>
                                      <p:cBhvr>
                                        <p:cTn id="91" dur="1" fill="hold">
                                          <p:stCondLst>
                                            <p:cond delay="0"/>
                                          </p:stCondLst>
                                        </p:cTn>
                                        <p:tgtEl>
                                          <p:spTgt spid="118"/>
                                        </p:tgtEl>
                                        <p:attrNameLst>
                                          <p:attrName>style.visibility</p:attrName>
                                        </p:attrNameLst>
                                      </p:cBhvr>
                                      <p:to>
                                        <p:strVal val="visible"/>
                                      </p:to>
                                    </p:set>
                                    <p:animEffect transition="in" filter="fade">
                                      <p:cBhvr>
                                        <p:cTn id="92" dur="500"/>
                                        <p:tgtEl>
                                          <p:spTgt spid="118"/>
                                        </p:tgtEl>
                                      </p:cBhvr>
                                    </p:animEffect>
                                    <p:anim calcmode="lin" valueType="num">
                                      <p:cBhvr>
                                        <p:cTn id="93" dur="500" fill="hold"/>
                                        <p:tgtEl>
                                          <p:spTgt spid="118"/>
                                        </p:tgtEl>
                                        <p:attrNameLst>
                                          <p:attrName>ppt_x</p:attrName>
                                        </p:attrNameLst>
                                      </p:cBhvr>
                                      <p:tavLst>
                                        <p:tav tm="0">
                                          <p:val>
                                            <p:strVal val="#ppt_x"/>
                                          </p:val>
                                        </p:tav>
                                        <p:tav tm="100000">
                                          <p:val>
                                            <p:strVal val="#ppt_x"/>
                                          </p:val>
                                        </p:tav>
                                      </p:tavLst>
                                    </p:anim>
                                    <p:anim calcmode="lin" valueType="num">
                                      <p:cBhvr>
                                        <p:cTn id="94" dur="500" fill="hold"/>
                                        <p:tgtEl>
                                          <p:spTgt spid="118"/>
                                        </p:tgtEl>
                                        <p:attrNameLst>
                                          <p:attrName>ppt_y</p:attrName>
                                        </p:attrNameLst>
                                      </p:cBhvr>
                                      <p:tavLst>
                                        <p:tav tm="0">
                                          <p:val>
                                            <p:strVal val="#ppt_y+.1"/>
                                          </p:val>
                                        </p:tav>
                                        <p:tav tm="100000">
                                          <p:val>
                                            <p:strVal val="#ppt_y"/>
                                          </p:val>
                                        </p:tav>
                                      </p:tavLst>
                                    </p:anim>
                                  </p:childTnLst>
                                </p:cTn>
                              </p:par>
                            </p:childTnLst>
                          </p:cTn>
                        </p:par>
                        <p:par>
                          <p:cTn id="95" fill="hold">
                            <p:stCondLst>
                              <p:cond delay="5000"/>
                            </p:stCondLst>
                            <p:childTnLst>
                              <p:par>
                                <p:cTn id="96" presetID="42" presetClass="entr" presetSubtype="0" fill="hold" grpId="0" nodeType="afterEffect">
                                  <p:stCondLst>
                                    <p:cond delay="0"/>
                                  </p:stCondLst>
                                  <p:childTnLst>
                                    <p:set>
                                      <p:cBhvr>
                                        <p:cTn id="97" dur="1" fill="hold">
                                          <p:stCondLst>
                                            <p:cond delay="0"/>
                                          </p:stCondLst>
                                        </p:cTn>
                                        <p:tgtEl>
                                          <p:spTgt spid="119"/>
                                        </p:tgtEl>
                                        <p:attrNameLst>
                                          <p:attrName>style.visibility</p:attrName>
                                        </p:attrNameLst>
                                      </p:cBhvr>
                                      <p:to>
                                        <p:strVal val="visible"/>
                                      </p:to>
                                    </p:set>
                                    <p:animEffect transition="in" filter="fade">
                                      <p:cBhvr>
                                        <p:cTn id="98" dur="500"/>
                                        <p:tgtEl>
                                          <p:spTgt spid="119"/>
                                        </p:tgtEl>
                                      </p:cBhvr>
                                    </p:animEffect>
                                    <p:anim calcmode="lin" valueType="num">
                                      <p:cBhvr>
                                        <p:cTn id="99" dur="500" fill="hold"/>
                                        <p:tgtEl>
                                          <p:spTgt spid="119"/>
                                        </p:tgtEl>
                                        <p:attrNameLst>
                                          <p:attrName>ppt_x</p:attrName>
                                        </p:attrNameLst>
                                      </p:cBhvr>
                                      <p:tavLst>
                                        <p:tav tm="0">
                                          <p:val>
                                            <p:strVal val="#ppt_x"/>
                                          </p:val>
                                        </p:tav>
                                        <p:tav tm="100000">
                                          <p:val>
                                            <p:strVal val="#ppt_x"/>
                                          </p:val>
                                        </p:tav>
                                      </p:tavLst>
                                    </p:anim>
                                    <p:anim calcmode="lin" valueType="num">
                                      <p:cBhvr>
                                        <p:cTn id="100" dur="500" fill="hold"/>
                                        <p:tgtEl>
                                          <p:spTgt spid="119"/>
                                        </p:tgtEl>
                                        <p:attrNameLst>
                                          <p:attrName>ppt_y</p:attrName>
                                        </p:attrNameLst>
                                      </p:cBhvr>
                                      <p:tavLst>
                                        <p:tav tm="0">
                                          <p:val>
                                            <p:strVal val="#ppt_y+.1"/>
                                          </p:val>
                                        </p:tav>
                                        <p:tav tm="100000">
                                          <p:val>
                                            <p:strVal val="#ppt_y"/>
                                          </p:val>
                                        </p:tav>
                                      </p:tavLst>
                                    </p:anim>
                                  </p:childTnLst>
                                </p:cTn>
                              </p:par>
                            </p:childTnLst>
                          </p:cTn>
                        </p:par>
                        <p:par>
                          <p:cTn id="101" fill="hold">
                            <p:stCondLst>
                              <p:cond delay="5500"/>
                            </p:stCondLst>
                            <p:childTnLst>
                              <p:par>
                                <p:cTn id="102" presetID="22" presetClass="entr" presetSubtype="1" fill="hold" grpId="0" nodeType="afterEffect">
                                  <p:stCondLst>
                                    <p:cond delay="0"/>
                                  </p:stCondLst>
                                  <p:childTnLst>
                                    <p:set>
                                      <p:cBhvr>
                                        <p:cTn id="103" dur="1" fill="hold">
                                          <p:stCondLst>
                                            <p:cond delay="0"/>
                                          </p:stCondLst>
                                        </p:cTn>
                                        <p:tgtEl>
                                          <p:spTgt spid="120"/>
                                        </p:tgtEl>
                                        <p:attrNameLst>
                                          <p:attrName>style.visibility</p:attrName>
                                        </p:attrNameLst>
                                      </p:cBhvr>
                                      <p:to>
                                        <p:strVal val="visible"/>
                                      </p:to>
                                    </p:set>
                                    <p:animEffect transition="in" filter="wipe(up)">
                                      <p:cBhvr>
                                        <p:cTn id="104" dur="500"/>
                                        <p:tgtEl>
                                          <p:spTgt spid="120"/>
                                        </p:tgtEl>
                                      </p:cBhvr>
                                    </p:animEffect>
                                  </p:childTnLst>
                                </p:cTn>
                              </p:par>
                            </p:childTnLst>
                          </p:cTn>
                        </p:par>
                        <p:par>
                          <p:cTn id="105" fill="hold">
                            <p:stCondLst>
                              <p:cond delay="6000"/>
                            </p:stCondLst>
                            <p:childTnLst>
                              <p:par>
                                <p:cTn id="106" presetID="22" presetClass="entr" presetSubtype="1" fill="hold" grpId="0" nodeType="afterEffect">
                                  <p:stCondLst>
                                    <p:cond delay="0"/>
                                  </p:stCondLst>
                                  <p:childTnLst>
                                    <p:set>
                                      <p:cBhvr>
                                        <p:cTn id="107" dur="1" fill="hold">
                                          <p:stCondLst>
                                            <p:cond delay="0"/>
                                          </p:stCondLst>
                                        </p:cTn>
                                        <p:tgtEl>
                                          <p:spTgt spid="121"/>
                                        </p:tgtEl>
                                        <p:attrNameLst>
                                          <p:attrName>style.visibility</p:attrName>
                                        </p:attrNameLst>
                                      </p:cBhvr>
                                      <p:to>
                                        <p:strVal val="visible"/>
                                      </p:to>
                                    </p:set>
                                    <p:animEffect transition="in" filter="wipe(up)">
                                      <p:cBhvr>
                                        <p:cTn id="108" dur="500"/>
                                        <p:tgtEl>
                                          <p:spTgt spid="121"/>
                                        </p:tgtEl>
                                      </p:cBhvr>
                                    </p:animEffect>
                                  </p:childTnLst>
                                </p:cTn>
                              </p:par>
                            </p:childTnLst>
                          </p:cTn>
                        </p:par>
                        <p:par>
                          <p:cTn id="109" fill="hold">
                            <p:stCondLst>
                              <p:cond delay="6500"/>
                            </p:stCondLst>
                            <p:childTnLst>
                              <p:par>
                                <p:cTn id="110" presetID="22" presetClass="entr" presetSubtype="1" fill="hold" grpId="0" nodeType="afterEffect">
                                  <p:stCondLst>
                                    <p:cond delay="0"/>
                                  </p:stCondLst>
                                  <p:childTnLst>
                                    <p:set>
                                      <p:cBhvr>
                                        <p:cTn id="111" dur="1" fill="hold">
                                          <p:stCondLst>
                                            <p:cond delay="0"/>
                                          </p:stCondLst>
                                        </p:cTn>
                                        <p:tgtEl>
                                          <p:spTgt spid="122"/>
                                        </p:tgtEl>
                                        <p:attrNameLst>
                                          <p:attrName>style.visibility</p:attrName>
                                        </p:attrNameLst>
                                      </p:cBhvr>
                                      <p:to>
                                        <p:strVal val="visible"/>
                                      </p:to>
                                    </p:set>
                                    <p:animEffect transition="in" filter="wipe(up)">
                                      <p:cBhvr>
                                        <p:cTn id="112" dur="500"/>
                                        <p:tgtEl>
                                          <p:spTgt spid="122"/>
                                        </p:tgtEl>
                                      </p:cBhvr>
                                    </p:animEffect>
                                  </p:childTnLst>
                                </p:cTn>
                              </p:par>
                            </p:childTnLst>
                          </p:cTn>
                        </p:par>
                        <p:par>
                          <p:cTn id="113" fill="hold">
                            <p:stCondLst>
                              <p:cond delay="7000"/>
                            </p:stCondLst>
                            <p:childTnLst>
                              <p:par>
                                <p:cTn id="114" presetID="22" presetClass="entr" presetSubtype="1" fill="hold" grpId="0" nodeType="afterEffect">
                                  <p:stCondLst>
                                    <p:cond delay="0"/>
                                  </p:stCondLst>
                                  <p:childTnLst>
                                    <p:set>
                                      <p:cBhvr>
                                        <p:cTn id="115" dur="1" fill="hold">
                                          <p:stCondLst>
                                            <p:cond delay="0"/>
                                          </p:stCondLst>
                                        </p:cTn>
                                        <p:tgtEl>
                                          <p:spTgt spid="123"/>
                                        </p:tgtEl>
                                        <p:attrNameLst>
                                          <p:attrName>style.visibility</p:attrName>
                                        </p:attrNameLst>
                                      </p:cBhvr>
                                      <p:to>
                                        <p:strVal val="visible"/>
                                      </p:to>
                                    </p:set>
                                    <p:animEffect transition="in" filter="wipe(up)">
                                      <p:cBhvr>
                                        <p:cTn id="116" dur="500"/>
                                        <p:tgtEl>
                                          <p:spTgt spid="123"/>
                                        </p:tgtEl>
                                      </p:cBhvr>
                                    </p:animEffect>
                                  </p:childTnLst>
                                </p:cTn>
                              </p:par>
                            </p:childTnLst>
                          </p:cTn>
                        </p:par>
                        <p:par>
                          <p:cTn id="117" fill="hold">
                            <p:stCondLst>
                              <p:cond delay="7500"/>
                            </p:stCondLst>
                            <p:childTnLst>
                              <p:par>
                                <p:cTn id="118" presetID="22" presetClass="entr" presetSubtype="1" fill="hold" grpId="0" nodeType="afterEffect">
                                  <p:stCondLst>
                                    <p:cond delay="0"/>
                                  </p:stCondLst>
                                  <p:childTnLst>
                                    <p:set>
                                      <p:cBhvr>
                                        <p:cTn id="119" dur="1" fill="hold">
                                          <p:stCondLst>
                                            <p:cond delay="0"/>
                                          </p:stCondLst>
                                        </p:cTn>
                                        <p:tgtEl>
                                          <p:spTgt spid="124"/>
                                        </p:tgtEl>
                                        <p:attrNameLst>
                                          <p:attrName>style.visibility</p:attrName>
                                        </p:attrNameLst>
                                      </p:cBhvr>
                                      <p:to>
                                        <p:strVal val="visible"/>
                                      </p:to>
                                    </p:set>
                                    <p:animEffect transition="in" filter="wipe(up)">
                                      <p:cBhvr>
                                        <p:cTn id="120" dur="5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0" grpId="0"/>
      <p:bldP spid="111" grpId="0"/>
      <p:bldP spid="112" grpId="0"/>
      <p:bldP spid="113" grpId="0"/>
      <p:bldP spid="114" grpId="0"/>
      <p:bldP spid="115" grpId="0"/>
      <p:bldP spid="116" grpId="0"/>
      <p:bldP spid="117" grpId="0"/>
      <p:bldP spid="118" grpId="0"/>
      <p:bldP spid="119" grpId="0"/>
      <p:bldP spid="120" grpId="0"/>
      <p:bldP spid="121" grpId="0"/>
      <p:bldP spid="122" grpId="0"/>
      <p:bldP spid="123" grpId="0"/>
      <p:bldP spid="12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圆角矩形 70"/>
          <p:cNvSpPr/>
          <p:nvPr/>
        </p:nvSpPr>
        <p:spPr>
          <a:xfrm>
            <a:off x="29369" y="1581946"/>
            <a:ext cx="4314826" cy="1555499"/>
          </a:xfrm>
          <a:prstGeom prst="roundRect">
            <a:avLst>
              <a:gd name="adj" fmla="val 11292"/>
            </a:avLst>
          </a:prstGeom>
          <a:gradFill flip="none" rotWithShape="1">
            <a:gsLst>
              <a:gs pos="100000">
                <a:schemeClr val="bg1"/>
              </a:gs>
              <a:gs pos="0">
                <a:schemeClr val="bg1">
                  <a:lumMod val="85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540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rtlCol="0" anchor="ctr"/>
          <a:lstStyle/>
          <a:p>
            <a:pPr algn="ctr"/>
            <a:endParaRPr lang="zh-CN" altLang="en-US"/>
          </a:p>
        </p:txBody>
      </p:sp>
      <p:sp>
        <p:nvSpPr>
          <p:cNvPr id="72" name="TextBox 71"/>
          <p:cNvSpPr txBox="1"/>
          <p:nvPr/>
        </p:nvSpPr>
        <p:spPr>
          <a:xfrm>
            <a:off x="88154" y="2015730"/>
            <a:ext cx="2031305" cy="646321"/>
          </a:xfrm>
          <a:prstGeom prst="rect">
            <a:avLst/>
          </a:prstGeom>
          <a:noFill/>
        </p:spPr>
        <p:txBody>
          <a:bodyPr wrap="none" lIns="91428" tIns="45714" rIns="91428" bIns="45714" rtlCol="0">
            <a:spAutoFit/>
          </a:bodyPr>
          <a:lstStyle/>
          <a:p>
            <a:pPr algn="r"/>
            <a:r>
              <a:rPr lang="zh-CN" altLang="en-US" sz="3600" b="1">
                <a:solidFill>
                  <a:srgbClr val="0070C0"/>
                </a:solidFill>
                <a:latin typeface="微软雅黑" panose="020B0503020204020204" pitchFamily="34" charset="-122"/>
                <a:ea typeface="微软雅黑" panose="020B0503020204020204" pitchFamily="34" charset="-122"/>
              </a:rPr>
              <a:t>第五部分</a:t>
            </a:r>
            <a:endParaRPr lang="zh-CN" altLang="en-US" sz="3600" b="1" dirty="0">
              <a:solidFill>
                <a:srgbClr val="0070C0"/>
              </a:solidFill>
              <a:latin typeface="微软雅黑" panose="020B0503020204020204" pitchFamily="34" charset="-122"/>
              <a:ea typeface="微软雅黑" panose="020B0503020204020204" pitchFamily="34" charset="-122"/>
            </a:endParaRPr>
          </a:p>
        </p:txBody>
      </p:sp>
      <p:sp>
        <p:nvSpPr>
          <p:cNvPr id="73" name="矩形 72"/>
          <p:cNvSpPr/>
          <p:nvPr/>
        </p:nvSpPr>
        <p:spPr>
          <a:xfrm>
            <a:off x="2136880" y="1821244"/>
            <a:ext cx="1871291" cy="1076900"/>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64" tIns="34283" rIns="68564" bIns="34283" rtlCol="0" anchor="ctr"/>
          <a:lstStyle/>
          <a:p>
            <a:pPr defTabSz="685165"/>
            <a:endParaRPr lang="zh-CN" altLang="en-US" sz="1400">
              <a:solidFill>
                <a:prstClr val="white"/>
              </a:solidFill>
            </a:endParaRPr>
          </a:p>
        </p:txBody>
      </p:sp>
      <p:sp>
        <p:nvSpPr>
          <p:cNvPr id="74" name="文本占位符 3"/>
          <p:cNvSpPr txBox="1"/>
          <p:nvPr/>
        </p:nvSpPr>
        <p:spPr>
          <a:xfrm>
            <a:off x="4643686" y="1741886"/>
            <a:ext cx="4187502" cy="432047"/>
          </a:xfrm>
          <a:prstGeom prst="rect">
            <a:avLst/>
          </a:prstGeom>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r>
              <a:rPr lang="zh-CN" altLang="en-US" sz="3200">
                <a:solidFill>
                  <a:srgbClr val="0070C0"/>
                </a:solidFill>
                <a:ea typeface="微软雅黑" panose="020B0503020204020204" pitchFamily="34" charset="-122"/>
              </a:rPr>
              <a:t>单击填写文本标题</a:t>
            </a:r>
            <a:endParaRPr lang="zh-CN" altLang="en-US" sz="3200" dirty="0">
              <a:solidFill>
                <a:srgbClr val="0070C0"/>
              </a:solidFill>
              <a:ea typeface="微软雅黑" panose="020B0503020204020204" pitchFamily="34" charset="-122"/>
            </a:endParaRPr>
          </a:p>
        </p:txBody>
      </p:sp>
      <p:sp>
        <p:nvSpPr>
          <p:cNvPr id="75" name="文本占位符 5"/>
          <p:cNvSpPr txBox="1"/>
          <p:nvPr/>
        </p:nvSpPr>
        <p:spPr>
          <a:xfrm>
            <a:off x="4714578" y="2461967"/>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
        <p:nvSpPr>
          <p:cNvPr id="76" name="矩形 75"/>
          <p:cNvSpPr/>
          <p:nvPr/>
        </p:nvSpPr>
        <p:spPr>
          <a:xfrm>
            <a:off x="4662340" y="2294752"/>
            <a:ext cx="4150196" cy="45719"/>
          </a:xfrm>
          <a:prstGeom prst="rect">
            <a:avLst/>
          </a:prstGeom>
          <a:solidFill>
            <a:srgbClr val="0070C0"/>
          </a:solidFill>
          <a:ln>
            <a:noFill/>
          </a:ln>
          <a:effectLst/>
        </p:spPr>
        <p:style>
          <a:lnRef idx="1">
            <a:schemeClr val="accent6"/>
          </a:lnRef>
          <a:fillRef idx="3">
            <a:schemeClr val="accent6"/>
          </a:fillRef>
          <a:effectRef idx="2">
            <a:schemeClr val="accent6"/>
          </a:effectRef>
          <a:fontRef idx="minor">
            <a:schemeClr val="lt1"/>
          </a:fontRef>
        </p:style>
        <p:txBody>
          <a:bodyPr lIns="91428" tIns="45714" rIns="91428" bIns="45714" rtlCol="0" anchor="ctr"/>
          <a:lstStyle/>
          <a:p>
            <a:pPr algn="ctr"/>
            <a:endParaRPr lang="en-US"/>
          </a:p>
        </p:txBody>
      </p:sp>
      <p:sp>
        <p:nvSpPr>
          <p:cNvPr id="77" name="文本占位符 5"/>
          <p:cNvSpPr txBox="1"/>
          <p:nvPr/>
        </p:nvSpPr>
        <p:spPr>
          <a:xfrm>
            <a:off x="5822133" y="2461967"/>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
        <p:nvSpPr>
          <p:cNvPr id="78" name="文本占位符 5"/>
          <p:cNvSpPr txBox="1"/>
          <p:nvPr/>
        </p:nvSpPr>
        <p:spPr>
          <a:xfrm>
            <a:off x="6929687" y="2461967"/>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
        <p:nvSpPr>
          <p:cNvPr id="79" name="文本占位符 5"/>
          <p:cNvSpPr txBox="1"/>
          <p:nvPr/>
        </p:nvSpPr>
        <p:spPr>
          <a:xfrm>
            <a:off x="4714578" y="2886304"/>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
        <p:nvSpPr>
          <p:cNvPr id="80" name="文本占位符 5"/>
          <p:cNvSpPr txBox="1"/>
          <p:nvPr/>
        </p:nvSpPr>
        <p:spPr>
          <a:xfrm>
            <a:off x="5817729" y="2886304"/>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
        <p:nvSpPr>
          <p:cNvPr id="81" name="文本占位符 5"/>
          <p:cNvSpPr txBox="1"/>
          <p:nvPr/>
        </p:nvSpPr>
        <p:spPr>
          <a:xfrm>
            <a:off x="6929687" y="2886304"/>
            <a:ext cx="919708" cy="262979"/>
          </a:xfrm>
          <a:prstGeom prst="rect">
            <a:avLst/>
          </a:prstGeom>
          <a:ln>
            <a:solidFill>
              <a:schemeClr val="tx1"/>
            </a:solidFill>
            <a:prstDash val="sysDot"/>
          </a:ln>
        </p:spPr>
        <p:txBody>
          <a:bodyPr vert="horz" lIns="91428" tIns="45714" rIns="91428" bIns="45714"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a:solidFill>
                  <a:schemeClr val="tx1">
                    <a:lumMod val="75000"/>
                    <a:lumOff val="25000"/>
                  </a:schemeClr>
                </a:solidFill>
                <a:ea typeface="微软雅黑" panose="020B0503020204020204" pitchFamily="34" charset="-122"/>
              </a:rPr>
              <a:t>添加标题</a:t>
            </a:r>
            <a:endParaRPr lang="zh-CN" altLang="en-US" b="0" dirty="0">
              <a:solidFill>
                <a:schemeClr val="tx1">
                  <a:lumMod val="75000"/>
                  <a:lumOff val="25000"/>
                </a:schemeClr>
              </a:solidFill>
              <a:ea typeface="微软雅黑" panose="020B0503020204020204"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500"/>
                                        <p:tgtEl>
                                          <p:spTgt spid="71"/>
                                        </p:tgtEl>
                                        <p:attrNameLst>
                                          <p:attrName>ppt_x</p:attrName>
                                        </p:attrNameLst>
                                      </p:cBhvr>
                                      <p:tavLst>
                                        <p:tav tm="0">
                                          <p:val>
                                            <p:strVal val="#ppt_x-#ppt_w*1.125000"/>
                                          </p:val>
                                        </p:tav>
                                        <p:tav tm="100000">
                                          <p:val>
                                            <p:strVal val="#ppt_x"/>
                                          </p:val>
                                        </p:tav>
                                      </p:tavLst>
                                    </p:anim>
                                    <p:animEffect transition="in" filter="wipe(right)">
                                      <p:cBhvr>
                                        <p:cTn id="8" dur="500"/>
                                        <p:tgtEl>
                                          <p:spTgt spid="71"/>
                                        </p:tgtEl>
                                      </p:cBhvr>
                                    </p:animEffect>
                                  </p:childTnLst>
                                </p:cTn>
                              </p:par>
                              <p:par>
                                <p:cTn id="9" presetID="15" presetClass="entr" presetSubtype="0" fill="hold" grpId="0" nodeType="withEffect">
                                  <p:stCondLst>
                                    <p:cond delay="200"/>
                                  </p:stCondLst>
                                  <p:iterate type="lt">
                                    <p:tmPct val="10000"/>
                                  </p:iterate>
                                  <p:childTnLst>
                                    <p:set>
                                      <p:cBhvr>
                                        <p:cTn id="10" dur="1" fill="hold">
                                          <p:stCondLst>
                                            <p:cond delay="0"/>
                                          </p:stCondLst>
                                        </p:cTn>
                                        <p:tgtEl>
                                          <p:spTgt spid="72"/>
                                        </p:tgtEl>
                                        <p:attrNameLst>
                                          <p:attrName>style.visibility</p:attrName>
                                        </p:attrNameLst>
                                      </p:cBhvr>
                                      <p:to>
                                        <p:strVal val="visible"/>
                                      </p:to>
                                    </p:set>
                                    <p:anim calcmode="lin" valueType="num">
                                      <p:cBhvr>
                                        <p:cTn id="11" dur="600" fill="hold"/>
                                        <p:tgtEl>
                                          <p:spTgt spid="72"/>
                                        </p:tgtEl>
                                        <p:attrNameLst>
                                          <p:attrName>ppt_w</p:attrName>
                                        </p:attrNameLst>
                                      </p:cBhvr>
                                      <p:tavLst>
                                        <p:tav tm="0">
                                          <p:val>
                                            <p:fltVal val="0"/>
                                          </p:val>
                                        </p:tav>
                                        <p:tav tm="100000">
                                          <p:val>
                                            <p:strVal val="#ppt_w"/>
                                          </p:val>
                                        </p:tav>
                                      </p:tavLst>
                                    </p:anim>
                                    <p:anim calcmode="lin" valueType="num">
                                      <p:cBhvr>
                                        <p:cTn id="12" dur="600" fill="hold"/>
                                        <p:tgtEl>
                                          <p:spTgt spid="72"/>
                                        </p:tgtEl>
                                        <p:attrNameLst>
                                          <p:attrName>ppt_h</p:attrName>
                                        </p:attrNameLst>
                                      </p:cBhvr>
                                      <p:tavLst>
                                        <p:tav tm="0">
                                          <p:val>
                                            <p:fltVal val="0"/>
                                          </p:val>
                                        </p:tav>
                                        <p:tav tm="100000">
                                          <p:val>
                                            <p:strVal val="#ppt_h"/>
                                          </p:val>
                                        </p:tav>
                                      </p:tavLst>
                                    </p:anim>
                                    <p:anim calcmode="lin" valueType="num">
                                      <p:cBhvr>
                                        <p:cTn id="13" dur="600" fill="hold"/>
                                        <p:tgtEl>
                                          <p:spTgt spid="72"/>
                                        </p:tgtEl>
                                        <p:attrNameLst>
                                          <p:attrName>ppt_x</p:attrName>
                                        </p:attrNameLst>
                                      </p:cBhvr>
                                      <p:tavLst>
                                        <p:tav tm="0" fmla="#ppt_x+(cos(-2*pi*(1-$))*-#ppt_x-sin(-2*pi*(1-$))*(1-#ppt_y))*(1-$)">
                                          <p:val>
                                            <p:fltVal val="0"/>
                                          </p:val>
                                        </p:tav>
                                        <p:tav tm="100000">
                                          <p:val>
                                            <p:fltVal val="1"/>
                                          </p:val>
                                        </p:tav>
                                      </p:tavLst>
                                    </p:anim>
                                    <p:anim calcmode="lin" valueType="num">
                                      <p:cBhvr>
                                        <p:cTn id="14" dur="600" fill="hold"/>
                                        <p:tgtEl>
                                          <p:spTgt spid="72"/>
                                        </p:tgtEl>
                                        <p:attrNameLst>
                                          <p:attrName>ppt_y</p:attrName>
                                        </p:attrNameLst>
                                      </p:cBhvr>
                                      <p:tavLst>
                                        <p:tav tm="0" fmla="#ppt_y+(sin(-2*pi*(1-$))*-#ppt_x+cos(-2*pi*(1-$))*(1-#ppt_y))*(1-$)">
                                          <p:val>
                                            <p:fltVal val="0"/>
                                          </p:val>
                                        </p:tav>
                                        <p:tav tm="100000">
                                          <p:val>
                                            <p:fltVal val="1"/>
                                          </p:val>
                                        </p:tav>
                                      </p:tavLst>
                                    </p:anim>
                                  </p:childTnLst>
                                </p:cTn>
                              </p:par>
                            </p:childTnLst>
                          </p:cTn>
                        </p:par>
                        <p:par>
                          <p:cTn id="15" fill="hold">
                            <p:stCondLst>
                              <p:cond delay="980"/>
                            </p:stCondLst>
                            <p:childTnLst>
                              <p:par>
                                <p:cTn id="16" presetID="14" presetClass="entr" presetSubtype="10" fill="hold" grpId="0" nodeType="afterEffect">
                                  <p:stCondLst>
                                    <p:cond delay="0"/>
                                  </p:stCondLst>
                                  <p:childTnLst>
                                    <p:set>
                                      <p:cBhvr>
                                        <p:cTn id="17" dur="1" fill="hold">
                                          <p:stCondLst>
                                            <p:cond delay="0"/>
                                          </p:stCondLst>
                                        </p:cTn>
                                        <p:tgtEl>
                                          <p:spTgt spid="73"/>
                                        </p:tgtEl>
                                        <p:attrNameLst>
                                          <p:attrName>style.visibility</p:attrName>
                                        </p:attrNameLst>
                                      </p:cBhvr>
                                      <p:to>
                                        <p:strVal val="visible"/>
                                      </p:to>
                                    </p:set>
                                    <p:animEffect transition="in" filter="randombar(horizontal)">
                                      <p:cBhvr>
                                        <p:cTn id="18" dur="500"/>
                                        <p:tgtEl>
                                          <p:spTgt spid="73"/>
                                        </p:tgtEl>
                                      </p:cBhvr>
                                    </p:animEffect>
                                  </p:childTnLst>
                                </p:cTn>
                              </p:par>
                            </p:childTnLst>
                          </p:cTn>
                        </p:par>
                        <p:par>
                          <p:cTn id="19" fill="hold">
                            <p:stCondLst>
                              <p:cond delay="1480"/>
                            </p:stCondLst>
                            <p:childTnLst>
                              <p:par>
                                <p:cTn id="20" presetID="22" presetClass="entr" presetSubtype="8" fill="hold" grpId="0" nodeType="after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wipe(left)">
                                      <p:cBhvr>
                                        <p:cTn id="22" dur="400"/>
                                        <p:tgtEl>
                                          <p:spTgt spid="74"/>
                                        </p:tgtEl>
                                      </p:cBhvr>
                                    </p:animEffect>
                                  </p:childTnLst>
                                </p:cTn>
                              </p:par>
                              <p:par>
                                <p:cTn id="23" presetID="22" presetClass="entr" presetSubtype="8" fill="hold" grpId="0" nodeType="withEffect">
                                  <p:stCondLst>
                                    <p:cond delay="200"/>
                                  </p:stCondLst>
                                  <p:childTnLst>
                                    <p:set>
                                      <p:cBhvr>
                                        <p:cTn id="24" dur="1" fill="hold">
                                          <p:stCondLst>
                                            <p:cond delay="0"/>
                                          </p:stCondLst>
                                        </p:cTn>
                                        <p:tgtEl>
                                          <p:spTgt spid="76"/>
                                        </p:tgtEl>
                                        <p:attrNameLst>
                                          <p:attrName>style.visibility</p:attrName>
                                        </p:attrNameLst>
                                      </p:cBhvr>
                                      <p:to>
                                        <p:strVal val="visible"/>
                                      </p:to>
                                    </p:set>
                                    <p:animEffect transition="in" filter="wipe(left)">
                                      <p:cBhvr>
                                        <p:cTn id="25" dur="400"/>
                                        <p:tgtEl>
                                          <p:spTgt spid="76"/>
                                        </p:tgtEl>
                                      </p:cBhvr>
                                    </p:animEffect>
                                  </p:childTnLst>
                                </p:cTn>
                              </p:par>
                              <p:par>
                                <p:cTn id="26" presetID="22" presetClass="entr" presetSubtype="8" fill="hold" grpId="0" nodeType="withEffect">
                                  <p:stCondLst>
                                    <p:cond delay="300"/>
                                  </p:stCondLst>
                                  <p:childTnLst>
                                    <p:set>
                                      <p:cBhvr>
                                        <p:cTn id="27" dur="1" fill="hold">
                                          <p:stCondLst>
                                            <p:cond delay="0"/>
                                          </p:stCondLst>
                                        </p:cTn>
                                        <p:tgtEl>
                                          <p:spTgt spid="75"/>
                                        </p:tgtEl>
                                        <p:attrNameLst>
                                          <p:attrName>style.visibility</p:attrName>
                                        </p:attrNameLst>
                                      </p:cBhvr>
                                      <p:to>
                                        <p:strVal val="visible"/>
                                      </p:to>
                                    </p:set>
                                    <p:animEffect transition="in" filter="wipe(left)">
                                      <p:cBhvr>
                                        <p:cTn id="28" dur="400"/>
                                        <p:tgtEl>
                                          <p:spTgt spid="75"/>
                                        </p:tgtEl>
                                      </p:cBhvr>
                                    </p:animEffect>
                                  </p:childTnLst>
                                </p:cTn>
                              </p:par>
                              <p:par>
                                <p:cTn id="29" presetID="22" presetClass="entr" presetSubtype="8" fill="hold" grpId="0" nodeType="withEffect">
                                  <p:stCondLst>
                                    <p:cond delay="300"/>
                                  </p:stCondLst>
                                  <p:childTnLst>
                                    <p:set>
                                      <p:cBhvr>
                                        <p:cTn id="30" dur="1" fill="hold">
                                          <p:stCondLst>
                                            <p:cond delay="0"/>
                                          </p:stCondLst>
                                        </p:cTn>
                                        <p:tgtEl>
                                          <p:spTgt spid="77"/>
                                        </p:tgtEl>
                                        <p:attrNameLst>
                                          <p:attrName>style.visibility</p:attrName>
                                        </p:attrNameLst>
                                      </p:cBhvr>
                                      <p:to>
                                        <p:strVal val="visible"/>
                                      </p:to>
                                    </p:set>
                                    <p:animEffect transition="in" filter="wipe(left)">
                                      <p:cBhvr>
                                        <p:cTn id="31" dur="400"/>
                                        <p:tgtEl>
                                          <p:spTgt spid="77"/>
                                        </p:tgtEl>
                                      </p:cBhvr>
                                    </p:animEffect>
                                  </p:childTnLst>
                                </p:cTn>
                              </p:par>
                              <p:par>
                                <p:cTn id="32" presetID="22" presetClass="entr" presetSubtype="8" fill="hold" grpId="0" nodeType="withEffect">
                                  <p:stCondLst>
                                    <p:cond delay="300"/>
                                  </p:stCondLst>
                                  <p:childTnLst>
                                    <p:set>
                                      <p:cBhvr>
                                        <p:cTn id="33" dur="1" fill="hold">
                                          <p:stCondLst>
                                            <p:cond delay="0"/>
                                          </p:stCondLst>
                                        </p:cTn>
                                        <p:tgtEl>
                                          <p:spTgt spid="78"/>
                                        </p:tgtEl>
                                        <p:attrNameLst>
                                          <p:attrName>style.visibility</p:attrName>
                                        </p:attrNameLst>
                                      </p:cBhvr>
                                      <p:to>
                                        <p:strVal val="visible"/>
                                      </p:to>
                                    </p:set>
                                    <p:animEffect transition="in" filter="wipe(left)">
                                      <p:cBhvr>
                                        <p:cTn id="34" dur="400"/>
                                        <p:tgtEl>
                                          <p:spTgt spid="78"/>
                                        </p:tgtEl>
                                      </p:cBhvr>
                                    </p:animEffect>
                                  </p:childTnLst>
                                </p:cTn>
                              </p:par>
                              <p:par>
                                <p:cTn id="35" presetID="22" presetClass="entr" presetSubtype="8" fill="hold" grpId="0" nodeType="withEffect">
                                  <p:stCondLst>
                                    <p:cond delay="300"/>
                                  </p:stCondLst>
                                  <p:childTnLst>
                                    <p:set>
                                      <p:cBhvr>
                                        <p:cTn id="36" dur="1" fill="hold">
                                          <p:stCondLst>
                                            <p:cond delay="0"/>
                                          </p:stCondLst>
                                        </p:cTn>
                                        <p:tgtEl>
                                          <p:spTgt spid="79"/>
                                        </p:tgtEl>
                                        <p:attrNameLst>
                                          <p:attrName>style.visibility</p:attrName>
                                        </p:attrNameLst>
                                      </p:cBhvr>
                                      <p:to>
                                        <p:strVal val="visible"/>
                                      </p:to>
                                    </p:set>
                                    <p:animEffect transition="in" filter="wipe(left)">
                                      <p:cBhvr>
                                        <p:cTn id="37" dur="400"/>
                                        <p:tgtEl>
                                          <p:spTgt spid="79"/>
                                        </p:tgtEl>
                                      </p:cBhvr>
                                    </p:animEffect>
                                  </p:childTnLst>
                                </p:cTn>
                              </p:par>
                              <p:par>
                                <p:cTn id="38" presetID="22" presetClass="entr" presetSubtype="8" fill="hold" grpId="0" nodeType="withEffect">
                                  <p:stCondLst>
                                    <p:cond delay="300"/>
                                  </p:stCondLst>
                                  <p:childTnLst>
                                    <p:set>
                                      <p:cBhvr>
                                        <p:cTn id="39" dur="1" fill="hold">
                                          <p:stCondLst>
                                            <p:cond delay="0"/>
                                          </p:stCondLst>
                                        </p:cTn>
                                        <p:tgtEl>
                                          <p:spTgt spid="80"/>
                                        </p:tgtEl>
                                        <p:attrNameLst>
                                          <p:attrName>style.visibility</p:attrName>
                                        </p:attrNameLst>
                                      </p:cBhvr>
                                      <p:to>
                                        <p:strVal val="visible"/>
                                      </p:to>
                                    </p:set>
                                    <p:animEffect transition="in" filter="wipe(left)">
                                      <p:cBhvr>
                                        <p:cTn id="40" dur="400"/>
                                        <p:tgtEl>
                                          <p:spTgt spid="80"/>
                                        </p:tgtEl>
                                      </p:cBhvr>
                                    </p:animEffect>
                                  </p:childTnLst>
                                </p:cTn>
                              </p:par>
                              <p:par>
                                <p:cTn id="41" presetID="22" presetClass="entr" presetSubtype="8" fill="hold" grpId="0" nodeType="withEffect">
                                  <p:stCondLst>
                                    <p:cond delay="300"/>
                                  </p:stCondLst>
                                  <p:childTnLst>
                                    <p:set>
                                      <p:cBhvr>
                                        <p:cTn id="42" dur="1" fill="hold">
                                          <p:stCondLst>
                                            <p:cond delay="0"/>
                                          </p:stCondLst>
                                        </p:cTn>
                                        <p:tgtEl>
                                          <p:spTgt spid="81"/>
                                        </p:tgtEl>
                                        <p:attrNameLst>
                                          <p:attrName>style.visibility</p:attrName>
                                        </p:attrNameLst>
                                      </p:cBhvr>
                                      <p:to>
                                        <p:strVal val="visible"/>
                                      </p:to>
                                    </p:set>
                                    <p:animEffect transition="in" filter="wipe(left)">
                                      <p:cBhvr>
                                        <p:cTn id="43" dur="4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p:bldP spid="73" grpId="0" animBg="1"/>
      <p:bldP spid="74" grpId="0"/>
      <p:bldP spid="75" grpId="0" animBg="1"/>
      <p:bldP spid="76" grpId="0" animBg="1"/>
      <p:bldP spid="77" grpId="0" animBg="1"/>
      <p:bldP spid="78" grpId="0" animBg="1"/>
      <p:bldP spid="79" grpId="0" animBg="1"/>
      <p:bldP spid="80" grpId="0" animBg="1"/>
      <p:bldP spid="8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圆角矩形 2"/>
          <p:cNvSpPr/>
          <p:nvPr/>
        </p:nvSpPr>
        <p:spPr>
          <a:xfrm>
            <a:off x="628568" y="2140275"/>
            <a:ext cx="2448272" cy="2375693"/>
          </a:xfrm>
          <a:prstGeom prst="roundRect">
            <a:avLst>
              <a:gd name="adj" fmla="val 9450"/>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9BAB"/>
              </a:solidFill>
            </a:endParaRPr>
          </a:p>
        </p:txBody>
      </p:sp>
      <p:grpSp>
        <p:nvGrpSpPr>
          <p:cNvPr id="5" name="组合 4"/>
          <p:cNvGrpSpPr/>
          <p:nvPr/>
        </p:nvGrpSpPr>
        <p:grpSpPr>
          <a:xfrm>
            <a:off x="1108334" y="1008391"/>
            <a:ext cx="1447442" cy="1447442"/>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9BAB"/>
                </a:solidFill>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9BAB"/>
                </a:solidFill>
              </a:endParaRPr>
            </a:p>
          </p:txBody>
        </p:sp>
      </p:grpSp>
      <p:sp>
        <p:nvSpPr>
          <p:cNvPr id="8" name="椭圆 7"/>
          <p:cNvSpPr/>
          <p:nvPr/>
        </p:nvSpPr>
        <p:spPr>
          <a:xfrm>
            <a:off x="2212421" y="1953619"/>
            <a:ext cx="373310" cy="373310"/>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1</a:t>
            </a:r>
            <a:endParaRPr lang="zh-CN" altLang="en-US" dirty="0">
              <a:solidFill>
                <a:schemeClr val="bg1"/>
              </a:solidFill>
            </a:endParaRPr>
          </a:p>
        </p:txBody>
      </p:sp>
      <p:sp>
        <p:nvSpPr>
          <p:cNvPr id="9" name="矩形 8"/>
          <p:cNvSpPr/>
          <p:nvPr/>
        </p:nvSpPr>
        <p:spPr>
          <a:xfrm>
            <a:off x="1291080" y="1578805"/>
            <a:ext cx="1107996" cy="369332"/>
          </a:xfrm>
          <a:prstGeom prst="rect">
            <a:avLst/>
          </a:prstGeom>
        </p:spPr>
        <p:txBody>
          <a:bodyPr wrap="none">
            <a:spAutoFit/>
          </a:bodyPr>
          <a:lstStyle/>
          <a:p>
            <a:r>
              <a:rPr lang="zh-CN" altLang="en-US" dirty="0">
                <a:solidFill>
                  <a:srgbClr val="0070C0"/>
                </a:solidFill>
                <a:latin typeface="微软雅黑" panose="020B0503020204020204" pitchFamily="34" charset="-122"/>
                <a:ea typeface="微软雅黑" panose="020B0503020204020204" pitchFamily="34" charset="-122"/>
              </a:rPr>
              <a:t>完成项目</a:t>
            </a:r>
          </a:p>
        </p:txBody>
      </p:sp>
      <p:sp>
        <p:nvSpPr>
          <p:cNvPr id="10" name="圆角矩形 9"/>
          <p:cNvSpPr/>
          <p:nvPr/>
        </p:nvSpPr>
        <p:spPr>
          <a:xfrm>
            <a:off x="3346388" y="2140274"/>
            <a:ext cx="2448272" cy="2375693"/>
          </a:xfrm>
          <a:prstGeom prst="roundRect">
            <a:avLst>
              <a:gd name="adj" fmla="val 7846"/>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9BAB"/>
              </a:solidFill>
            </a:endParaRPr>
          </a:p>
        </p:txBody>
      </p:sp>
      <p:sp>
        <p:nvSpPr>
          <p:cNvPr id="11" name="圆角矩形 10"/>
          <p:cNvSpPr/>
          <p:nvPr/>
        </p:nvSpPr>
        <p:spPr>
          <a:xfrm>
            <a:off x="6080527" y="2140273"/>
            <a:ext cx="2448272" cy="2375693"/>
          </a:xfrm>
          <a:prstGeom prst="roundRect">
            <a:avLst>
              <a:gd name="adj" fmla="val 7445"/>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9BAB"/>
              </a:solidFill>
            </a:endParaRPr>
          </a:p>
        </p:txBody>
      </p:sp>
      <p:grpSp>
        <p:nvGrpSpPr>
          <p:cNvPr id="12" name="组合 11"/>
          <p:cNvGrpSpPr/>
          <p:nvPr/>
        </p:nvGrpSpPr>
        <p:grpSpPr>
          <a:xfrm>
            <a:off x="3846803" y="1052302"/>
            <a:ext cx="1447442" cy="1447442"/>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9BAB"/>
                </a:solidFill>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9BAB"/>
                </a:solidFill>
              </a:endParaRPr>
            </a:p>
          </p:txBody>
        </p:sp>
      </p:grpSp>
      <p:grpSp>
        <p:nvGrpSpPr>
          <p:cNvPr id="15" name="组合 14"/>
          <p:cNvGrpSpPr/>
          <p:nvPr/>
        </p:nvGrpSpPr>
        <p:grpSpPr>
          <a:xfrm>
            <a:off x="6580942" y="1008391"/>
            <a:ext cx="1447442" cy="1447442"/>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9BAB"/>
                </a:solidFill>
              </a:endParaRPr>
            </a:p>
          </p:txBody>
        </p:sp>
        <p:sp>
          <p:nvSpPr>
            <p:cNvPr id="17" name="椭圆 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9BAB"/>
                </a:solidFill>
              </a:endParaRPr>
            </a:p>
          </p:txBody>
        </p:sp>
      </p:grpSp>
      <p:sp>
        <p:nvSpPr>
          <p:cNvPr id="18" name="椭圆 17"/>
          <p:cNvSpPr/>
          <p:nvPr/>
        </p:nvSpPr>
        <p:spPr>
          <a:xfrm>
            <a:off x="5004048" y="1953619"/>
            <a:ext cx="373310" cy="373310"/>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2</a:t>
            </a:r>
            <a:endParaRPr lang="zh-CN" altLang="en-US" dirty="0">
              <a:solidFill>
                <a:schemeClr val="bg1"/>
              </a:solidFill>
            </a:endParaRPr>
          </a:p>
        </p:txBody>
      </p:sp>
      <p:sp>
        <p:nvSpPr>
          <p:cNvPr id="19" name="椭圆 18"/>
          <p:cNvSpPr/>
          <p:nvPr/>
        </p:nvSpPr>
        <p:spPr>
          <a:xfrm>
            <a:off x="7740352" y="1953619"/>
            <a:ext cx="373310" cy="373310"/>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3</a:t>
            </a:r>
            <a:endParaRPr lang="zh-CN" altLang="en-US" dirty="0">
              <a:solidFill>
                <a:schemeClr val="bg1"/>
              </a:solidFill>
            </a:endParaRPr>
          </a:p>
        </p:txBody>
      </p:sp>
      <p:sp>
        <p:nvSpPr>
          <p:cNvPr id="20" name="矩形 19"/>
          <p:cNvSpPr/>
          <p:nvPr/>
        </p:nvSpPr>
        <p:spPr>
          <a:xfrm>
            <a:off x="4016526" y="1578805"/>
            <a:ext cx="1107996" cy="369332"/>
          </a:xfrm>
          <a:prstGeom prst="rect">
            <a:avLst/>
          </a:prstGeom>
        </p:spPr>
        <p:txBody>
          <a:bodyPr wrap="none">
            <a:spAutoFit/>
          </a:bodyPr>
          <a:lstStyle/>
          <a:p>
            <a:r>
              <a:rPr lang="zh-CN" altLang="en-US" dirty="0">
                <a:solidFill>
                  <a:srgbClr val="0070C0"/>
                </a:solidFill>
                <a:latin typeface="微软雅黑" panose="020B0503020204020204" pitchFamily="34" charset="-122"/>
                <a:ea typeface="微软雅黑" panose="020B0503020204020204" pitchFamily="34" charset="-122"/>
              </a:rPr>
              <a:t>完成项目</a:t>
            </a:r>
          </a:p>
        </p:txBody>
      </p:sp>
      <p:sp>
        <p:nvSpPr>
          <p:cNvPr id="21" name="矩形 20"/>
          <p:cNvSpPr/>
          <p:nvPr/>
        </p:nvSpPr>
        <p:spPr>
          <a:xfrm>
            <a:off x="6750665" y="1578805"/>
            <a:ext cx="1107996" cy="369332"/>
          </a:xfrm>
          <a:prstGeom prst="rect">
            <a:avLst/>
          </a:prstGeom>
        </p:spPr>
        <p:txBody>
          <a:bodyPr wrap="none">
            <a:spAutoFit/>
          </a:bodyPr>
          <a:lstStyle/>
          <a:p>
            <a:r>
              <a:rPr lang="zh-CN" altLang="en-US" dirty="0">
                <a:solidFill>
                  <a:srgbClr val="0070C0"/>
                </a:solidFill>
                <a:latin typeface="微软雅黑" panose="020B0503020204020204" pitchFamily="34" charset="-122"/>
                <a:ea typeface="微软雅黑" panose="020B0503020204020204" pitchFamily="34" charset="-122"/>
              </a:rPr>
              <a:t>完成项目</a:t>
            </a:r>
          </a:p>
        </p:txBody>
      </p:sp>
      <p:sp>
        <p:nvSpPr>
          <p:cNvPr id="22" name="TextBox 21"/>
          <p:cNvSpPr txBox="1"/>
          <p:nvPr/>
        </p:nvSpPr>
        <p:spPr>
          <a:xfrm>
            <a:off x="892717" y="2685754"/>
            <a:ext cx="1944216" cy="1600438"/>
          </a:xfrm>
          <a:prstGeom prst="rect">
            <a:avLst/>
          </a:prstGeom>
          <a:noFill/>
        </p:spPr>
        <p:txBody>
          <a:bodyPr wrap="square" lIns="0" tIns="0" rIns="0" bIns="0"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       点击输入简要文字内容，文字内容需概括精炼，不用多余的文字修饰。</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3598416" y="2680110"/>
            <a:ext cx="1944216" cy="1600438"/>
          </a:xfrm>
          <a:prstGeom prst="rect">
            <a:avLst/>
          </a:prstGeom>
          <a:noFill/>
        </p:spPr>
        <p:txBody>
          <a:bodyPr wrap="square" lIns="0" tIns="0" rIns="0" bIns="0"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       点击输入简要文字内容，文字内容需概括精炼，不用多余的文字修饰。</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6332555" y="2686986"/>
            <a:ext cx="1944216" cy="1600438"/>
          </a:xfrm>
          <a:prstGeom prst="rect">
            <a:avLst/>
          </a:prstGeom>
          <a:noFill/>
        </p:spPr>
        <p:txBody>
          <a:bodyPr wrap="square" lIns="0" tIns="0" rIns="0" bIns="0"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       点击输入简要文字内容，文字内容需概括精炼，不用多余的文字修饰。</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Tm="0">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2" fill="hold" nodeType="afterEffect" p14:presetBounceEnd="40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14:presetBounceEnd="40000">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14:bounceEnd="40000">
                                          <p:cBhvr additive="base">
                                            <p:cTn id="16" dur="5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14:presetBounceEnd="40000">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14:bounceEnd="40000">
                                          <p:cBhvr additive="base">
                                            <p:cTn id="21" dur="50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22" dur="500" fill="hold"/>
                                            <p:tgtEl>
                                              <p:spTgt spid="15"/>
                                            </p:tgtEl>
                                            <p:attrNameLst>
                                              <p:attrName>ppt_y</p:attrName>
                                            </p:attrNameLst>
                                          </p:cBhvr>
                                          <p:tavLst>
                                            <p:tav tm="0">
                                              <p:val>
                                                <p:strVal val="#ppt_y"/>
                                              </p:val>
                                            </p:tav>
                                            <p:tav tm="100000">
                                              <p:val>
                                                <p:strVal val="#ppt_y"/>
                                              </p:val>
                                            </p:tav>
                                          </p:tavLst>
                                        </p:anim>
                                      </p:childTnLst>
                                    </p:cTn>
                                  </p:par>
                                  <p:par>
                                    <p:cTn id="23" presetID="53" presetClass="entr" presetSubtype="16" fill="hold" grpId="0" nodeType="withEffect">
                                      <p:stCondLst>
                                        <p:cond delay="20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fltVal val="0"/>
                                              </p:val>
                                            </p:tav>
                                            <p:tav tm="100000">
                                              <p:val>
                                                <p:strVal val="#ppt_w"/>
                                              </p:val>
                                            </p:tav>
                                          </p:tavLst>
                                        </p:anim>
                                        <p:anim calcmode="lin" valueType="num">
                                          <p:cBhvr>
                                            <p:cTn id="31" dur="500" fill="hold"/>
                                            <p:tgtEl>
                                              <p:spTgt spid="18"/>
                                            </p:tgtEl>
                                            <p:attrNameLst>
                                              <p:attrName>ppt_h</p:attrName>
                                            </p:attrNameLst>
                                          </p:cBhvr>
                                          <p:tavLst>
                                            <p:tav tm="0">
                                              <p:val>
                                                <p:fltVal val="0"/>
                                              </p:val>
                                            </p:tav>
                                            <p:tav tm="100000">
                                              <p:val>
                                                <p:strVal val="#ppt_h"/>
                                              </p:val>
                                            </p:tav>
                                          </p:tavLst>
                                        </p:anim>
                                        <p:animEffect transition="in" filter="fade">
                                          <p:cBhvr>
                                            <p:cTn id="32" dur="500"/>
                                            <p:tgtEl>
                                              <p:spTgt spid="18"/>
                                            </p:tgtEl>
                                          </p:cBhvr>
                                        </p:animEffect>
                                      </p:childTnLst>
                                    </p:cTn>
                                  </p:par>
                                  <p:par>
                                    <p:cTn id="33" presetID="53" presetClass="entr" presetSubtype="16" fill="hold" grpId="0" nodeType="withEffect">
                                      <p:stCondLst>
                                        <p:cond delay="20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par>
                              <p:cTn id="38" fill="hold">
                                <p:stCondLst>
                                  <p:cond delay="2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par>
                                    <p:cTn id="42" presetID="16" presetClass="entr" presetSubtype="37"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barn(outVertical)">
                                          <p:cBhvr>
                                            <p:cTn id="44" dur="500"/>
                                            <p:tgtEl>
                                              <p:spTgt spid="9"/>
                                            </p:tgtEl>
                                          </p:cBhvr>
                                        </p:animEffect>
                                      </p:childTnLst>
                                    </p:cTn>
                                  </p:par>
                                  <p:par>
                                    <p:cTn id="45" presetID="16" presetClass="entr" presetSubtype="37"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barn(outVertical)">
                                          <p:cBhvr>
                                            <p:cTn id="47" dur="500"/>
                                            <p:tgtEl>
                                              <p:spTgt spid="21"/>
                                            </p:tgtEl>
                                          </p:cBhvr>
                                        </p:animEffect>
                                      </p:childTnLst>
                                    </p:cTn>
                                  </p:par>
                                </p:childTnLst>
                              </p:cTn>
                            </p:par>
                            <p:par>
                              <p:cTn id="48" fill="hold">
                                <p:stCondLst>
                                  <p:cond delay="2500"/>
                                </p:stCondLst>
                                <p:childTnLst>
                                  <p:par>
                                    <p:cTn id="49" presetID="21" presetClass="entr" presetSubtype="1" fill="hold" grpId="0"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heel(1)">
                                          <p:cBhvr>
                                            <p:cTn id="51" dur="800"/>
                                            <p:tgtEl>
                                              <p:spTgt spid="3"/>
                                            </p:tgtEl>
                                          </p:cBhvr>
                                        </p:animEffect>
                                      </p:childTnLst>
                                    </p:cTn>
                                  </p:par>
                                  <p:par>
                                    <p:cTn id="52" presetID="21" presetClass="entr" presetSubtype="1" fill="hold" grpId="0" nodeType="withEffect">
                                      <p:stCondLst>
                                        <p:cond delay="200"/>
                                      </p:stCondLst>
                                      <p:childTnLst>
                                        <p:set>
                                          <p:cBhvr>
                                            <p:cTn id="53" dur="1" fill="hold">
                                              <p:stCondLst>
                                                <p:cond delay="0"/>
                                              </p:stCondLst>
                                            </p:cTn>
                                            <p:tgtEl>
                                              <p:spTgt spid="10"/>
                                            </p:tgtEl>
                                            <p:attrNameLst>
                                              <p:attrName>style.visibility</p:attrName>
                                            </p:attrNameLst>
                                          </p:cBhvr>
                                          <p:to>
                                            <p:strVal val="visible"/>
                                          </p:to>
                                        </p:set>
                                        <p:animEffect transition="in" filter="wheel(1)">
                                          <p:cBhvr>
                                            <p:cTn id="54" dur="800"/>
                                            <p:tgtEl>
                                              <p:spTgt spid="10"/>
                                            </p:tgtEl>
                                          </p:cBhvr>
                                        </p:animEffect>
                                      </p:childTnLst>
                                    </p:cTn>
                                  </p:par>
                                  <p:par>
                                    <p:cTn id="55" presetID="21" presetClass="entr" presetSubtype="1" fill="hold" grpId="0" nodeType="withEffect">
                                      <p:stCondLst>
                                        <p:cond delay="400"/>
                                      </p:stCondLst>
                                      <p:childTnLst>
                                        <p:set>
                                          <p:cBhvr>
                                            <p:cTn id="56" dur="1" fill="hold">
                                              <p:stCondLst>
                                                <p:cond delay="0"/>
                                              </p:stCondLst>
                                            </p:cTn>
                                            <p:tgtEl>
                                              <p:spTgt spid="11"/>
                                            </p:tgtEl>
                                            <p:attrNameLst>
                                              <p:attrName>style.visibility</p:attrName>
                                            </p:attrNameLst>
                                          </p:cBhvr>
                                          <p:to>
                                            <p:strVal val="visible"/>
                                          </p:to>
                                        </p:set>
                                        <p:animEffect transition="in" filter="wheel(1)">
                                          <p:cBhvr>
                                            <p:cTn id="57" dur="800"/>
                                            <p:tgtEl>
                                              <p:spTgt spid="11"/>
                                            </p:tgtEl>
                                          </p:cBhvr>
                                        </p:animEffect>
                                      </p:childTnLst>
                                    </p:cTn>
                                  </p:par>
                                </p:childTnLst>
                              </p:cTn>
                            </p:par>
                            <p:par>
                              <p:cTn id="58" fill="hold">
                                <p:stCondLst>
                                  <p:cond delay="3500"/>
                                </p:stCondLst>
                                <p:childTnLst>
                                  <p:par>
                                    <p:cTn id="59" presetID="22" presetClass="entr" presetSubtype="8" fill="hold" grpId="0" nodeType="afterEffect">
                                      <p:stCondLst>
                                        <p:cond delay="0"/>
                                      </p:stCondLst>
                                      <p:iterate type="lt">
                                        <p:tmPct val="30000"/>
                                      </p:iterate>
                                      <p:childTnLst>
                                        <p:set>
                                          <p:cBhvr>
                                            <p:cTn id="60" dur="1" fill="hold">
                                              <p:stCondLst>
                                                <p:cond delay="0"/>
                                              </p:stCondLst>
                                            </p:cTn>
                                            <p:tgtEl>
                                              <p:spTgt spid="22"/>
                                            </p:tgtEl>
                                            <p:attrNameLst>
                                              <p:attrName>style.visibility</p:attrName>
                                            </p:attrNameLst>
                                          </p:cBhvr>
                                          <p:to>
                                            <p:strVal val="visible"/>
                                          </p:to>
                                        </p:set>
                                        <p:animEffect transition="in" filter="wipe(left)">
                                          <p:cBhvr>
                                            <p:cTn id="61" dur="50"/>
                                            <p:tgtEl>
                                              <p:spTgt spid="22"/>
                                            </p:tgtEl>
                                          </p:cBhvr>
                                        </p:animEffect>
                                      </p:childTnLst>
                                    </p:cTn>
                                  </p:par>
                                  <p:par>
                                    <p:cTn id="62" presetID="36" presetClass="emph" presetSubtype="0" fill="hold" grpId="1" nodeType="withEffect">
                                      <p:stCondLst>
                                        <p:cond delay="0"/>
                                      </p:stCondLst>
                                      <p:iterate type="lt">
                                        <p:tmPct val="30000"/>
                                      </p:iterate>
                                      <p:childTnLst>
                                        <p:animScale>
                                          <p:cBhvr>
                                            <p:cTn id="63" dur="25" autoRev="1" fill="hold">
                                              <p:stCondLst>
                                                <p:cond delay="0"/>
                                              </p:stCondLst>
                                            </p:cTn>
                                            <p:tgtEl>
                                              <p:spTgt spid="22"/>
                                            </p:tgtEl>
                                          </p:cBhvr>
                                          <p:to x="80000" y="100000"/>
                                        </p:animScale>
                                        <p:anim by="(#ppt_w*0.10)" calcmode="lin" valueType="num">
                                          <p:cBhvr>
                                            <p:cTn id="64" dur="25" autoRev="1" fill="hold">
                                              <p:stCondLst>
                                                <p:cond delay="0"/>
                                              </p:stCondLst>
                                            </p:cTn>
                                            <p:tgtEl>
                                              <p:spTgt spid="22"/>
                                            </p:tgtEl>
                                            <p:attrNameLst>
                                              <p:attrName>ppt_x</p:attrName>
                                            </p:attrNameLst>
                                          </p:cBhvr>
                                        </p:anim>
                                        <p:anim by="(-#ppt_w*0.10)" calcmode="lin" valueType="num">
                                          <p:cBhvr>
                                            <p:cTn id="65" dur="25" autoRev="1" fill="hold">
                                              <p:stCondLst>
                                                <p:cond delay="0"/>
                                              </p:stCondLst>
                                            </p:cTn>
                                            <p:tgtEl>
                                              <p:spTgt spid="22"/>
                                            </p:tgtEl>
                                            <p:attrNameLst>
                                              <p:attrName>ppt_y</p:attrName>
                                            </p:attrNameLst>
                                          </p:cBhvr>
                                        </p:anim>
                                        <p:animRot by="-480000">
                                          <p:cBhvr>
                                            <p:cTn id="66" dur="25" autoRev="1" fill="hold">
                                              <p:stCondLst>
                                                <p:cond delay="0"/>
                                              </p:stCondLst>
                                            </p:cTn>
                                            <p:tgtEl>
                                              <p:spTgt spid="22"/>
                                            </p:tgtEl>
                                            <p:attrNameLst>
                                              <p:attrName>r</p:attrName>
                                            </p:attrNameLst>
                                          </p:cBhvr>
                                        </p:animRot>
                                      </p:childTnLst>
                                    </p:cTn>
                                  </p:par>
                                  <p:par>
                                    <p:cTn id="67" presetID="22" presetClass="entr" presetSubtype="8" fill="hold" grpId="0" nodeType="withEffect">
                                      <p:stCondLst>
                                        <p:cond delay="500"/>
                                      </p:stCondLst>
                                      <p:iterate type="lt">
                                        <p:tmPct val="30000"/>
                                      </p:iterate>
                                      <p:childTnLst>
                                        <p:set>
                                          <p:cBhvr>
                                            <p:cTn id="68" dur="1" fill="hold">
                                              <p:stCondLst>
                                                <p:cond delay="0"/>
                                              </p:stCondLst>
                                            </p:cTn>
                                            <p:tgtEl>
                                              <p:spTgt spid="23"/>
                                            </p:tgtEl>
                                            <p:attrNameLst>
                                              <p:attrName>style.visibility</p:attrName>
                                            </p:attrNameLst>
                                          </p:cBhvr>
                                          <p:to>
                                            <p:strVal val="visible"/>
                                          </p:to>
                                        </p:set>
                                        <p:animEffect transition="in" filter="wipe(left)">
                                          <p:cBhvr>
                                            <p:cTn id="69" dur="50"/>
                                            <p:tgtEl>
                                              <p:spTgt spid="23"/>
                                            </p:tgtEl>
                                          </p:cBhvr>
                                        </p:animEffect>
                                      </p:childTnLst>
                                    </p:cTn>
                                  </p:par>
                                  <p:par>
                                    <p:cTn id="70" presetID="36" presetClass="emph" presetSubtype="0" fill="hold" grpId="1" nodeType="withEffect">
                                      <p:stCondLst>
                                        <p:cond delay="500"/>
                                      </p:stCondLst>
                                      <p:iterate type="lt">
                                        <p:tmPct val="30000"/>
                                      </p:iterate>
                                      <p:childTnLst>
                                        <p:animScale>
                                          <p:cBhvr>
                                            <p:cTn id="71" dur="25" autoRev="1" fill="hold">
                                              <p:stCondLst>
                                                <p:cond delay="0"/>
                                              </p:stCondLst>
                                            </p:cTn>
                                            <p:tgtEl>
                                              <p:spTgt spid="23"/>
                                            </p:tgtEl>
                                          </p:cBhvr>
                                          <p:to x="80000" y="100000"/>
                                        </p:animScale>
                                        <p:anim by="(#ppt_w*0.10)" calcmode="lin" valueType="num">
                                          <p:cBhvr>
                                            <p:cTn id="72" dur="25" autoRev="1" fill="hold">
                                              <p:stCondLst>
                                                <p:cond delay="0"/>
                                              </p:stCondLst>
                                            </p:cTn>
                                            <p:tgtEl>
                                              <p:spTgt spid="23"/>
                                            </p:tgtEl>
                                            <p:attrNameLst>
                                              <p:attrName>ppt_x</p:attrName>
                                            </p:attrNameLst>
                                          </p:cBhvr>
                                        </p:anim>
                                        <p:anim by="(-#ppt_w*0.10)" calcmode="lin" valueType="num">
                                          <p:cBhvr>
                                            <p:cTn id="73" dur="25" autoRev="1" fill="hold">
                                              <p:stCondLst>
                                                <p:cond delay="0"/>
                                              </p:stCondLst>
                                            </p:cTn>
                                            <p:tgtEl>
                                              <p:spTgt spid="23"/>
                                            </p:tgtEl>
                                            <p:attrNameLst>
                                              <p:attrName>ppt_y</p:attrName>
                                            </p:attrNameLst>
                                          </p:cBhvr>
                                        </p:anim>
                                        <p:animRot by="-480000">
                                          <p:cBhvr>
                                            <p:cTn id="74" dur="25" autoRev="1" fill="hold">
                                              <p:stCondLst>
                                                <p:cond delay="0"/>
                                              </p:stCondLst>
                                            </p:cTn>
                                            <p:tgtEl>
                                              <p:spTgt spid="23"/>
                                            </p:tgtEl>
                                            <p:attrNameLst>
                                              <p:attrName>r</p:attrName>
                                            </p:attrNameLst>
                                          </p:cBhvr>
                                        </p:animRot>
                                      </p:childTnLst>
                                    </p:cTn>
                                  </p:par>
                                  <p:par>
                                    <p:cTn id="75" presetID="22" presetClass="entr" presetSubtype="8" fill="hold" grpId="0" nodeType="withEffect">
                                      <p:stCondLst>
                                        <p:cond delay="1000"/>
                                      </p:stCondLst>
                                      <p:iterate type="lt">
                                        <p:tmPct val="30000"/>
                                      </p:iterate>
                                      <p:childTnLst>
                                        <p:set>
                                          <p:cBhvr>
                                            <p:cTn id="76" dur="1" fill="hold">
                                              <p:stCondLst>
                                                <p:cond delay="0"/>
                                              </p:stCondLst>
                                            </p:cTn>
                                            <p:tgtEl>
                                              <p:spTgt spid="24"/>
                                            </p:tgtEl>
                                            <p:attrNameLst>
                                              <p:attrName>style.visibility</p:attrName>
                                            </p:attrNameLst>
                                          </p:cBhvr>
                                          <p:to>
                                            <p:strVal val="visible"/>
                                          </p:to>
                                        </p:set>
                                        <p:animEffect transition="in" filter="wipe(left)">
                                          <p:cBhvr>
                                            <p:cTn id="77" dur="50"/>
                                            <p:tgtEl>
                                              <p:spTgt spid="24"/>
                                            </p:tgtEl>
                                          </p:cBhvr>
                                        </p:animEffect>
                                      </p:childTnLst>
                                    </p:cTn>
                                  </p:par>
                                  <p:par>
                                    <p:cTn id="78" presetID="36" presetClass="emph" presetSubtype="0" fill="hold" grpId="1" nodeType="withEffect">
                                      <p:stCondLst>
                                        <p:cond delay="1000"/>
                                      </p:stCondLst>
                                      <p:iterate type="lt">
                                        <p:tmPct val="30000"/>
                                      </p:iterate>
                                      <p:childTnLst>
                                        <p:animScale>
                                          <p:cBhvr>
                                            <p:cTn id="79" dur="25" autoRev="1" fill="hold">
                                              <p:stCondLst>
                                                <p:cond delay="0"/>
                                              </p:stCondLst>
                                            </p:cTn>
                                            <p:tgtEl>
                                              <p:spTgt spid="24"/>
                                            </p:tgtEl>
                                          </p:cBhvr>
                                          <p:to x="80000" y="100000"/>
                                        </p:animScale>
                                        <p:anim by="(#ppt_w*0.10)" calcmode="lin" valueType="num">
                                          <p:cBhvr>
                                            <p:cTn id="80" dur="25" autoRev="1" fill="hold">
                                              <p:stCondLst>
                                                <p:cond delay="0"/>
                                              </p:stCondLst>
                                            </p:cTn>
                                            <p:tgtEl>
                                              <p:spTgt spid="24"/>
                                            </p:tgtEl>
                                            <p:attrNameLst>
                                              <p:attrName>ppt_x</p:attrName>
                                            </p:attrNameLst>
                                          </p:cBhvr>
                                        </p:anim>
                                        <p:anim by="(-#ppt_w*0.10)" calcmode="lin" valueType="num">
                                          <p:cBhvr>
                                            <p:cTn id="81" dur="25" autoRev="1" fill="hold">
                                              <p:stCondLst>
                                                <p:cond delay="0"/>
                                              </p:stCondLst>
                                            </p:cTn>
                                            <p:tgtEl>
                                              <p:spTgt spid="24"/>
                                            </p:tgtEl>
                                            <p:attrNameLst>
                                              <p:attrName>ppt_y</p:attrName>
                                            </p:attrNameLst>
                                          </p:cBhvr>
                                        </p:anim>
                                        <p:animRot by="-480000">
                                          <p:cBhvr>
                                            <p:cTn id="82" dur="25"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8" grpId="0" animBg="1"/>
          <p:bldP spid="9" grpId="0"/>
          <p:bldP spid="10" grpId="0" animBg="1"/>
          <p:bldP spid="11" grpId="0" animBg="1"/>
          <p:bldP spid="18" grpId="0" animBg="1"/>
          <p:bldP spid="19" grpId="0" animBg="1"/>
          <p:bldP spid="20" grpId="0"/>
          <p:bldP spid="21" grpId="0"/>
          <p:bldP spid="22" grpId="0"/>
          <p:bldP spid="22" grpId="1"/>
          <p:bldP spid="23" grpId="0"/>
          <p:bldP spid="23" grpId="1"/>
          <p:bldP spid="24" grpId="0"/>
          <p:bldP spid="24"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1+#ppt_w/2"/>
                                              </p:val>
                                            </p:tav>
                                            <p:tav tm="100000">
                                              <p:val>
                                                <p:strVal val="#ppt_x"/>
                                              </p:val>
                                            </p:tav>
                                          </p:tavLst>
                                        </p:anim>
                                        <p:anim calcmode="lin" valueType="num">
                                          <p:cBhvr additive="base">
                                            <p:cTn id="22" dur="500" fill="hold"/>
                                            <p:tgtEl>
                                              <p:spTgt spid="15"/>
                                            </p:tgtEl>
                                            <p:attrNameLst>
                                              <p:attrName>ppt_y</p:attrName>
                                            </p:attrNameLst>
                                          </p:cBhvr>
                                          <p:tavLst>
                                            <p:tav tm="0">
                                              <p:val>
                                                <p:strVal val="#ppt_y"/>
                                              </p:val>
                                            </p:tav>
                                            <p:tav tm="100000">
                                              <p:val>
                                                <p:strVal val="#ppt_y"/>
                                              </p:val>
                                            </p:tav>
                                          </p:tavLst>
                                        </p:anim>
                                      </p:childTnLst>
                                    </p:cTn>
                                  </p:par>
                                  <p:par>
                                    <p:cTn id="23" presetID="53" presetClass="entr" presetSubtype="16" fill="hold" grpId="0" nodeType="withEffect">
                                      <p:stCondLst>
                                        <p:cond delay="20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fltVal val="0"/>
                                              </p:val>
                                            </p:tav>
                                            <p:tav tm="100000">
                                              <p:val>
                                                <p:strVal val="#ppt_w"/>
                                              </p:val>
                                            </p:tav>
                                          </p:tavLst>
                                        </p:anim>
                                        <p:anim calcmode="lin" valueType="num">
                                          <p:cBhvr>
                                            <p:cTn id="31" dur="500" fill="hold"/>
                                            <p:tgtEl>
                                              <p:spTgt spid="18"/>
                                            </p:tgtEl>
                                            <p:attrNameLst>
                                              <p:attrName>ppt_h</p:attrName>
                                            </p:attrNameLst>
                                          </p:cBhvr>
                                          <p:tavLst>
                                            <p:tav tm="0">
                                              <p:val>
                                                <p:fltVal val="0"/>
                                              </p:val>
                                            </p:tav>
                                            <p:tav tm="100000">
                                              <p:val>
                                                <p:strVal val="#ppt_h"/>
                                              </p:val>
                                            </p:tav>
                                          </p:tavLst>
                                        </p:anim>
                                        <p:animEffect transition="in" filter="fade">
                                          <p:cBhvr>
                                            <p:cTn id="32" dur="500"/>
                                            <p:tgtEl>
                                              <p:spTgt spid="18"/>
                                            </p:tgtEl>
                                          </p:cBhvr>
                                        </p:animEffect>
                                      </p:childTnLst>
                                    </p:cTn>
                                  </p:par>
                                  <p:par>
                                    <p:cTn id="33" presetID="53" presetClass="entr" presetSubtype="16" fill="hold" grpId="0" nodeType="withEffect">
                                      <p:stCondLst>
                                        <p:cond delay="20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par>
                              <p:cTn id="38" fill="hold">
                                <p:stCondLst>
                                  <p:cond delay="2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par>
                                    <p:cTn id="42" presetID="16" presetClass="entr" presetSubtype="37"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barn(outVertical)">
                                          <p:cBhvr>
                                            <p:cTn id="44" dur="500"/>
                                            <p:tgtEl>
                                              <p:spTgt spid="9"/>
                                            </p:tgtEl>
                                          </p:cBhvr>
                                        </p:animEffect>
                                      </p:childTnLst>
                                    </p:cTn>
                                  </p:par>
                                  <p:par>
                                    <p:cTn id="45" presetID="16" presetClass="entr" presetSubtype="37"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barn(outVertical)">
                                          <p:cBhvr>
                                            <p:cTn id="47" dur="500"/>
                                            <p:tgtEl>
                                              <p:spTgt spid="21"/>
                                            </p:tgtEl>
                                          </p:cBhvr>
                                        </p:animEffect>
                                      </p:childTnLst>
                                    </p:cTn>
                                  </p:par>
                                </p:childTnLst>
                              </p:cTn>
                            </p:par>
                            <p:par>
                              <p:cTn id="48" fill="hold">
                                <p:stCondLst>
                                  <p:cond delay="2500"/>
                                </p:stCondLst>
                                <p:childTnLst>
                                  <p:par>
                                    <p:cTn id="49" presetID="21" presetClass="entr" presetSubtype="1" fill="hold" grpId="0"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heel(1)">
                                          <p:cBhvr>
                                            <p:cTn id="51" dur="800"/>
                                            <p:tgtEl>
                                              <p:spTgt spid="3"/>
                                            </p:tgtEl>
                                          </p:cBhvr>
                                        </p:animEffect>
                                      </p:childTnLst>
                                    </p:cTn>
                                  </p:par>
                                  <p:par>
                                    <p:cTn id="52" presetID="21" presetClass="entr" presetSubtype="1" fill="hold" grpId="0" nodeType="withEffect">
                                      <p:stCondLst>
                                        <p:cond delay="200"/>
                                      </p:stCondLst>
                                      <p:childTnLst>
                                        <p:set>
                                          <p:cBhvr>
                                            <p:cTn id="53" dur="1" fill="hold">
                                              <p:stCondLst>
                                                <p:cond delay="0"/>
                                              </p:stCondLst>
                                            </p:cTn>
                                            <p:tgtEl>
                                              <p:spTgt spid="10"/>
                                            </p:tgtEl>
                                            <p:attrNameLst>
                                              <p:attrName>style.visibility</p:attrName>
                                            </p:attrNameLst>
                                          </p:cBhvr>
                                          <p:to>
                                            <p:strVal val="visible"/>
                                          </p:to>
                                        </p:set>
                                        <p:animEffect transition="in" filter="wheel(1)">
                                          <p:cBhvr>
                                            <p:cTn id="54" dur="800"/>
                                            <p:tgtEl>
                                              <p:spTgt spid="10"/>
                                            </p:tgtEl>
                                          </p:cBhvr>
                                        </p:animEffect>
                                      </p:childTnLst>
                                    </p:cTn>
                                  </p:par>
                                  <p:par>
                                    <p:cTn id="55" presetID="21" presetClass="entr" presetSubtype="1" fill="hold" grpId="0" nodeType="withEffect">
                                      <p:stCondLst>
                                        <p:cond delay="400"/>
                                      </p:stCondLst>
                                      <p:childTnLst>
                                        <p:set>
                                          <p:cBhvr>
                                            <p:cTn id="56" dur="1" fill="hold">
                                              <p:stCondLst>
                                                <p:cond delay="0"/>
                                              </p:stCondLst>
                                            </p:cTn>
                                            <p:tgtEl>
                                              <p:spTgt spid="11"/>
                                            </p:tgtEl>
                                            <p:attrNameLst>
                                              <p:attrName>style.visibility</p:attrName>
                                            </p:attrNameLst>
                                          </p:cBhvr>
                                          <p:to>
                                            <p:strVal val="visible"/>
                                          </p:to>
                                        </p:set>
                                        <p:animEffect transition="in" filter="wheel(1)">
                                          <p:cBhvr>
                                            <p:cTn id="57" dur="800"/>
                                            <p:tgtEl>
                                              <p:spTgt spid="11"/>
                                            </p:tgtEl>
                                          </p:cBhvr>
                                        </p:animEffect>
                                      </p:childTnLst>
                                    </p:cTn>
                                  </p:par>
                                </p:childTnLst>
                              </p:cTn>
                            </p:par>
                            <p:par>
                              <p:cTn id="58" fill="hold">
                                <p:stCondLst>
                                  <p:cond delay="3500"/>
                                </p:stCondLst>
                                <p:childTnLst>
                                  <p:par>
                                    <p:cTn id="59" presetID="22" presetClass="entr" presetSubtype="8" fill="hold" grpId="0" nodeType="afterEffect">
                                      <p:stCondLst>
                                        <p:cond delay="0"/>
                                      </p:stCondLst>
                                      <p:iterate type="lt">
                                        <p:tmPct val="30000"/>
                                      </p:iterate>
                                      <p:childTnLst>
                                        <p:set>
                                          <p:cBhvr>
                                            <p:cTn id="60" dur="1" fill="hold">
                                              <p:stCondLst>
                                                <p:cond delay="0"/>
                                              </p:stCondLst>
                                            </p:cTn>
                                            <p:tgtEl>
                                              <p:spTgt spid="22"/>
                                            </p:tgtEl>
                                            <p:attrNameLst>
                                              <p:attrName>style.visibility</p:attrName>
                                            </p:attrNameLst>
                                          </p:cBhvr>
                                          <p:to>
                                            <p:strVal val="visible"/>
                                          </p:to>
                                        </p:set>
                                        <p:animEffect transition="in" filter="wipe(left)">
                                          <p:cBhvr>
                                            <p:cTn id="61" dur="50"/>
                                            <p:tgtEl>
                                              <p:spTgt spid="22"/>
                                            </p:tgtEl>
                                          </p:cBhvr>
                                        </p:animEffect>
                                      </p:childTnLst>
                                    </p:cTn>
                                  </p:par>
                                  <p:par>
                                    <p:cTn id="62" presetID="36" presetClass="emph" presetSubtype="0" fill="hold" grpId="1" nodeType="withEffect">
                                      <p:stCondLst>
                                        <p:cond delay="0"/>
                                      </p:stCondLst>
                                      <p:iterate type="lt">
                                        <p:tmPct val="30000"/>
                                      </p:iterate>
                                      <p:childTnLst>
                                        <p:animScale>
                                          <p:cBhvr>
                                            <p:cTn id="63" dur="25" autoRev="1" fill="hold">
                                              <p:stCondLst>
                                                <p:cond delay="0"/>
                                              </p:stCondLst>
                                            </p:cTn>
                                            <p:tgtEl>
                                              <p:spTgt spid="22"/>
                                            </p:tgtEl>
                                          </p:cBhvr>
                                          <p:to x="80000" y="100000"/>
                                        </p:animScale>
                                        <p:anim by="(#ppt_w*0.10)" calcmode="lin" valueType="num">
                                          <p:cBhvr>
                                            <p:cTn id="64" dur="25" autoRev="1" fill="hold">
                                              <p:stCondLst>
                                                <p:cond delay="0"/>
                                              </p:stCondLst>
                                            </p:cTn>
                                            <p:tgtEl>
                                              <p:spTgt spid="22"/>
                                            </p:tgtEl>
                                            <p:attrNameLst>
                                              <p:attrName>ppt_x</p:attrName>
                                            </p:attrNameLst>
                                          </p:cBhvr>
                                        </p:anim>
                                        <p:anim by="(-#ppt_w*0.10)" calcmode="lin" valueType="num">
                                          <p:cBhvr>
                                            <p:cTn id="65" dur="25" autoRev="1" fill="hold">
                                              <p:stCondLst>
                                                <p:cond delay="0"/>
                                              </p:stCondLst>
                                            </p:cTn>
                                            <p:tgtEl>
                                              <p:spTgt spid="22"/>
                                            </p:tgtEl>
                                            <p:attrNameLst>
                                              <p:attrName>ppt_y</p:attrName>
                                            </p:attrNameLst>
                                          </p:cBhvr>
                                        </p:anim>
                                        <p:animRot by="-480000">
                                          <p:cBhvr>
                                            <p:cTn id="66" dur="25" autoRev="1" fill="hold">
                                              <p:stCondLst>
                                                <p:cond delay="0"/>
                                              </p:stCondLst>
                                            </p:cTn>
                                            <p:tgtEl>
                                              <p:spTgt spid="22"/>
                                            </p:tgtEl>
                                            <p:attrNameLst>
                                              <p:attrName>r</p:attrName>
                                            </p:attrNameLst>
                                          </p:cBhvr>
                                        </p:animRot>
                                      </p:childTnLst>
                                    </p:cTn>
                                  </p:par>
                                  <p:par>
                                    <p:cTn id="67" presetID="22" presetClass="entr" presetSubtype="8" fill="hold" grpId="0" nodeType="withEffect">
                                      <p:stCondLst>
                                        <p:cond delay="500"/>
                                      </p:stCondLst>
                                      <p:iterate type="lt">
                                        <p:tmPct val="30000"/>
                                      </p:iterate>
                                      <p:childTnLst>
                                        <p:set>
                                          <p:cBhvr>
                                            <p:cTn id="68" dur="1" fill="hold">
                                              <p:stCondLst>
                                                <p:cond delay="0"/>
                                              </p:stCondLst>
                                            </p:cTn>
                                            <p:tgtEl>
                                              <p:spTgt spid="23"/>
                                            </p:tgtEl>
                                            <p:attrNameLst>
                                              <p:attrName>style.visibility</p:attrName>
                                            </p:attrNameLst>
                                          </p:cBhvr>
                                          <p:to>
                                            <p:strVal val="visible"/>
                                          </p:to>
                                        </p:set>
                                        <p:animEffect transition="in" filter="wipe(left)">
                                          <p:cBhvr>
                                            <p:cTn id="69" dur="50"/>
                                            <p:tgtEl>
                                              <p:spTgt spid="23"/>
                                            </p:tgtEl>
                                          </p:cBhvr>
                                        </p:animEffect>
                                      </p:childTnLst>
                                    </p:cTn>
                                  </p:par>
                                  <p:par>
                                    <p:cTn id="70" presetID="36" presetClass="emph" presetSubtype="0" fill="hold" grpId="1" nodeType="withEffect">
                                      <p:stCondLst>
                                        <p:cond delay="500"/>
                                      </p:stCondLst>
                                      <p:iterate type="lt">
                                        <p:tmPct val="30000"/>
                                      </p:iterate>
                                      <p:childTnLst>
                                        <p:animScale>
                                          <p:cBhvr>
                                            <p:cTn id="71" dur="25" autoRev="1" fill="hold">
                                              <p:stCondLst>
                                                <p:cond delay="0"/>
                                              </p:stCondLst>
                                            </p:cTn>
                                            <p:tgtEl>
                                              <p:spTgt spid="23"/>
                                            </p:tgtEl>
                                          </p:cBhvr>
                                          <p:to x="80000" y="100000"/>
                                        </p:animScale>
                                        <p:anim by="(#ppt_w*0.10)" calcmode="lin" valueType="num">
                                          <p:cBhvr>
                                            <p:cTn id="72" dur="25" autoRev="1" fill="hold">
                                              <p:stCondLst>
                                                <p:cond delay="0"/>
                                              </p:stCondLst>
                                            </p:cTn>
                                            <p:tgtEl>
                                              <p:spTgt spid="23"/>
                                            </p:tgtEl>
                                            <p:attrNameLst>
                                              <p:attrName>ppt_x</p:attrName>
                                            </p:attrNameLst>
                                          </p:cBhvr>
                                        </p:anim>
                                        <p:anim by="(-#ppt_w*0.10)" calcmode="lin" valueType="num">
                                          <p:cBhvr>
                                            <p:cTn id="73" dur="25" autoRev="1" fill="hold">
                                              <p:stCondLst>
                                                <p:cond delay="0"/>
                                              </p:stCondLst>
                                            </p:cTn>
                                            <p:tgtEl>
                                              <p:spTgt spid="23"/>
                                            </p:tgtEl>
                                            <p:attrNameLst>
                                              <p:attrName>ppt_y</p:attrName>
                                            </p:attrNameLst>
                                          </p:cBhvr>
                                        </p:anim>
                                        <p:animRot by="-480000">
                                          <p:cBhvr>
                                            <p:cTn id="74" dur="25" autoRev="1" fill="hold">
                                              <p:stCondLst>
                                                <p:cond delay="0"/>
                                              </p:stCondLst>
                                            </p:cTn>
                                            <p:tgtEl>
                                              <p:spTgt spid="23"/>
                                            </p:tgtEl>
                                            <p:attrNameLst>
                                              <p:attrName>r</p:attrName>
                                            </p:attrNameLst>
                                          </p:cBhvr>
                                        </p:animRot>
                                      </p:childTnLst>
                                    </p:cTn>
                                  </p:par>
                                  <p:par>
                                    <p:cTn id="75" presetID="22" presetClass="entr" presetSubtype="8" fill="hold" grpId="0" nodeType="withEffect">
                                      <p:stCondLst>
                                        <p:cond delay="1000"/>
                                      </p:stCondLst>
                                      <p:iterate type="lt">
                                        <p:tmPct val="30000"/>
                                      </p:iterate>
                                      <p:childTnLst>
                                        <p:set>
                                          <p:cBhvr>
                                            <p:cTn id="76" dur="1" fill="hold">
                                              <p:stCondLst>
                                                <p:cond delay="0"/>
                                              </p:stCondLst>
                                            </p:cTn>
                                            <p:tgtEl>
                                              <p:spTgt spid="24"/>
                                            </p:tgtEl>
                                            <p:attrNameLst>
                                              <p:attrName>style.visibility</p:attrName>
                                            </p:attrNameLst>
                                          </p:cBhvr>
                                          <p:to>
                                            <p:strVal val="visible"/>
                                          </p:to>
                                        </p:set>
                                        <p:animEffect transition="in" filter="wipe(left)">
                                          <p:cBhvr>
                                            <p:cTn id="77" dur="50"/>
                                            <p:tgtEl>
                                              <p:spTgt spid="24"/>
                                            </p:tgtEl>
                                          </p:cBhvr>
                                        </p:animEffect>
                                      </p:childTnLst>
                                    </p:cTn>
                                  </p:par>
                                  <p:par>
                                    <p:cTn id="78" presetID="36" presetClass="emph" presetSubtype="0" fill="hold" grpId="1" nodeType="withEffect">
                                      <p:stCondLst>
                                        <p:cond delay="1000"/>
                                      </p:stCondLst>
                                      <p:iterate type="lt">
                                        <p:tmPct val="30000"/>
                                      </p:iterate>
                                      <p:childTnLst>
                                        <p:animScale>
                                          <p:cBhvr>
                                            <p:cTn id="79" dur="25" autoRev="1" fill="hold">
                                              <p:stCondLst>
                                                <p:cond delay="0"/>
                                              </p:stCondLst>
                                            </p:cTn>
                                            <p:tgtEl>
                                              <p:spTgt spid="24"/>
                                            </p:tgtEl>
                                          </p:cBhvr>
                                          <p:to x="80000" y="100000"/>
                                        </p:animScale>
                                        <p:anim by="(#ppt_w*0.10)" calcmode="lin" valueType="num">
                                          <p:cBhvr>
                                            <p:cTn id="80" dur="25" autoRev="1" fill="hold">
                                              <p:stCondLst>
                                                <p:cond delay="0"/>
                                              </p:stCondLst>
                                            </p:cTn>
                                            <p:tgtEl>
                                              <p:spTgt spid="24"/>
                                            </p:tgtEl>
                                            <p:attrNameLst>
                                              <p:attrName>ppt_x</p:attrName>
                                            </p:attrNameLst>
                                          </p:cBhvr>
                                        </p:anim>
                                        <p:anim by="(-#ppt_w*0.10)" calcmode="lin" valueType="num">
                                          <p:cBhvr>
                                            <p:cTn id="81" dur="25" autoRev="1" fill="hold">
                                              <p:stCondLst>
                                                <p:cond delay="0"/>
                                              </p:stCondLst>
                                            </p:cTn>
                                            <p:tgtEl>
                                              <p:spTgt spid="24"/>
                                            </p:tgtEl>
                                            <p:attrNameLst>
                                              <p:attrName>ppt_y</p:attrName>
                                            </p:attrNameLst>
                                          </p:cBhvr>
                                        </p:anim>
                                        <p:animRot by="-480000">
                                          <p:cBhvr>
                                            <p:cTn id="82" dur="25"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8" grpId="0" animBg="1"/>
          <p:bldP spid="9" grpId="0"/>
          <p:bldP spid="10" grpId="0" animBg="1"/>
          <p:bldP spid="11" grpId="0" animBg="1"/>
          <p:bldP spid="18" grpId="0" animBg="1"/>
          <p:bldP spid="19" grpId="0" animBg="1"/>
          <p:bldP spid="20" grpId="0"/>
          <p:bldP spid="21" grpId="0"/>
          <p:bldP spid="22" grpId="0"/>
          <p:bldP spid="22" grpId="1"/>
          <p:bldP spid="23" grpId="0"/>
          <p:bldP spid="23" grpId="1"/>
          <p:bldP spid="24" grpId="0"/>
          <p:bldP spid="24" grpId="1"/>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33" name="组合 32"/>
          <p:cNvGrpSpPr/>
          <p:nvPr/>
        </p:nvGrpSpPr>
        <p:grpSpPr>
          <a:xfrm>
            <a:off x="4648994" y="1147363"/>
            <a:ext cx="3258470" cy="857132"/>
            <a:chOff x="4304043" y="1286668"/>
            <a:chExt cx="3837944" cy="2757793"/>
          </a:xfrm>
          <a:effectLst>
            <a:outerShdw blurRad="381000" dist="254000" dir="8100000" algn="tr" rotWithShape="0">
              <a:prstClr val="black">
                <a:alpha val="40000"/>
              </a:prstClr>
            </a:outerShdw>
          </a:effectLst>
        </p:grpSpPr>
        <p:sp>
          <p:nvSpPr>
            <p:cNvPr id="34" name="圆角矩形 3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5" name="圆角矩形 34"/>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2554393" y="1734344"/>
            <a:ext cx="1005703" cy="1981199"/>
            <a:chOff x="2210594" y="1810545"/>
            <a:chExt cx="1005703" cy="1981199"/>
          </a:xfrm>
        </p:grpSpPr>
        <p:cxnSp>
          <p:nvCxnSpPr>
            <p:cNvPr id="37" name="直接连接符 36"/>
            <p:cNvCxnSpPr/>
            <p:nvPr/>
          </p:nvCxnSpPr>
          <p:spPr>
            <a:xfrm>
              <a:off x="2210594" y="3160810"/>
              <a:ext cx="1005703" cy="630934"/>
            </a:xfrm>
            <a:prstGeom prst="line">
              <a:avLst/>
            </a:prstGeom>
            <a:ln w="12700">
              <a:solidFill>
                <a:srgbClr val="019BAB"/>
              </a:solidFill>
              <a:prstDash val="dash"/>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V="1">
              <a:off x="2346670" y="2801144"/>
              <a:ext cx="777103" cy="1"/>
            </a:xfrm>
            <a:prstGeom prst="line">
              <a:avLst/>
            </a:prstGeom>
            <a:ln w="12700">
              <a:solidFill>
                <a:srgbClr val="019BAB"/>
              </a:solidFill>
              <a:prstDash val="dash"/>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2210594" y="1810545"/>
              <a:ext cx="943881" cy="581419"/>
            </a:xfrm>
            <a:prstGeom prst="line">
              <a:avLst/>
            </a:prstGeom>
            <a:ln w="12700">
              <a:solidFill>
                <a:srgbClr val="019BAB"/>
              </a:solidFill>
              <a:prstDash val="dash"/>
            </a:ln>
          </p:spPr>
          <p:style>
            <a:lnRef idx="1">
              <a:schemeClr val="accent1"/>
            </a:lnRef>
            <a:fillRef idx="0">
              <a:schemeClr val="accent1"/>
            </a:fillRef>
            <a:effectRef idx="0">
              <a:schemeClr val="accent1"/>
            </a:effectRef>
            <a:fontRef idx="minor">
              <a:schemeClr val="tx1"/>
            </a:fontRef>
          </p:style>
        </p:cxnSp>
      </p:grpSp>
      <p:grpSp>
        <p:nvGrpSpPr>
          <p:cNvPr id="40" name="组合 39"/>
          <p:cNvGrpSpPr/>
          <p:nvPr/>
        </p:nvGrpSpPr>
        <p:grpSpPr>
          <a:xfrm>
            <a:off x="1182060" y="1879393"/>
            <a:ext cx="1702088" cy="1702084"/>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endParaRPr>
            </a:p>
          </p:txBody>
        </p:sp>
        <p:sp>
          <p:nvSpPr>
            <p:cNvPr id="42" name="椭圆 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3249865" y="1083127"/>
            <a:ext cx="941929" cy="941926"/>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endParaRPr>
            </a:p>
          </p:txBody>
        </p:sp>
        <p:sp>
          <p:nvSpPr>
            <p:cNvPr id="45" name="椭圆 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3249865" y="2271847"/>
            <a:ext cx="941929" cy="941926"/>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3249865" y="3414847"/>
            <a:ext cx="941929" cy="941926"/>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70C0"/>
                </a:solidFill>
                <a:effectLst/>
                <a:uLnTx/>
                <a:uFillTx/>
                <a:latin typeface="微软雅黑" panose="020B0503020204020204" pitchFamily="34" charset="-122"/>
                <a:ea typeface="微软雅黑" panose="020B0503020204020204" pitchFamily="34" charset="-122"/>
              </a:endParaRPr>
            </a:p>
          </p:txBody>
        </p:sp>
      </p:grpSp>
      <p:sp>
        <p:nvSpPr>
          <p:cNvPr id="52" name="文本框 37"/>
          <p:cNvSpPr>
            <a:spLocks noChangeArrowheads="1"/>
          </p:cNvSpPr>
          <p:nvPr/>
        </p:nvSpPr>
        <p:spPr bwMode="auto">
          <a:xfrm>
            <a:off x="1453458" y="2547069"/>
            <a:ext cx="1159293"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900" b="0" dirty="0">
                <a:solidFill>
                  <a:srgbClr val="0070C0"/>
                </a:solidFill>
                <a:sym typeface="微软雅黑" panose="020B0503020204020204" pitchFamily="34" charset="-122"/>
              </a:rPr>
              <a:t>三大重点</a:t>
            </a:r>
          </a:p>
        </p:txBody>
      </p:sp>
      <p:sp>
        <p:nvSpPr>
          <p:cNvPr id="53" name="文本框 37"/>
          <p:cNvSpPr>
            <a:spLocks noChangeArrowheads="1"/>
          </p:cNvSpPr>
          <p:nvPr/>
        </p:nvSpPr>
        <p:spPr bwMode="auto">
          <a:xfrm>
            <a:off x="3397665" y="1430655"/>
            <a:ext cx="6463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200" b="0" dirty="0">
                <a:solidFill>
                  <a:srgbClr val="0070C0"/>
                </a:solidFill>
                <a:sym typeface="微软雅黑" panose="020B0503020204020204" pitchFamily="34" charset="-122"/>
              </a:rPr>
              <a:t>做不好</a:t>
            </a:r>
          </a:p>
        </p:txBody>
      </p:sp>
      <p:sp>
        <p:nvSpPr>
          <p:cNvPr id="54" name="文本框 37"/>
          <p:cNvSpPr>
            <a:spLocks noChangeArrowheads="1"/>
          </p:cNvSpPr>
          <p:nvPr/>
        </p:nvSpPr>
        <p:spPr bwMode="auto">
          <a:xfrm>
            <a:off x="3397666" y="2582783"/>
            <a:ext cx="6463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200" b="0" dirty="0">
                <a:solidFill>
                  <a:srgbClr val="0070C0"/>
                </a:solidFill>
                <a:sym typeface="微软雅黑" panose="020B0503020204020204" pitchFamily="34" charset="-122"/>
              </a:rPr>
              <a:t>不想做</a:t>
            </a:r>
          </a:p>
        </p:txBody>
      </p:sp>
      <p:sp>
        <p:nvSpPr>
          <p:cNvPr id="55" name="文本框 37"/>
          <p:cNvSpPr>
            <a:spLocks noChangeArrowheads="1"/>
          </p:cNvSpPr>
          <p:nvPr/>
        </p:nvSpPr>
        <p:spPr bwMode="auto">
          <a:xfrm>
            <a:off x="3397665" y="3734911"/>
            <a:ext cx="6463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200" b="0" dirty="0">
                <a:solidFill>
                  <a:srgbClr val="0070C0"/>
                </a:solidFill>
                <a:sym typeface="微软雅黑" panose="020B0503020204020204" pitchFamily="34" charset="-122"/>
              </a:rPr>
              <a:t>不合格</a:t>
            </a:r>
          </a:p>
        </p:txBody>
      </p:sp>
      <p:sp>
        <p:nvSpPr>
          <p:cNvPr id="56" name="文本1"/>
          <p:cNvSpPr>
            <a:spLocks noChangeArrowheads="1"/>
          </p:cNvSpPr>
          <p:nvPr/>
        </p:nvSpPr>
        <p:spPr bwMode="gray">
          <a:xfrm>
            <a:off x="4783264" y="1124744"/>
            <a:ext cx="3097339" cy="891780"/>
          </a:xfrm>
          <a:prstGeom prst="roundRect">
            <a:avLst>
              <a:gd name="adj" fmla="val 11505"/>
            </a:avLst>
          </a:prstGeom>
          <a:noFill/>
          <a:ln w="28575" cap="flat" cmpd="sng" algn="ctr">
            <a:noFill/>
            <a:prstDash val="solid"/>
          </a:ln>
          <a:effec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000" b="0" i="0" u="none" strike="noStrike" kern="120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kumimoji="0" lang="zh-CN" altLang="zh-CN" sz="1000" b="0" i="0" u="none" strike="noStrike" kern="120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p:txBody>
      </p:sp>
      <p:grpSp>
        <p:nvGrpSpPr>
          <p:cNvPr id="57" name="组合 56"/>
          <p:cNvGrpSpPr/>
          <p:nvPr/>
        </p:nvGrpSpPr>
        <p:grpSpPr>
          <a:xfrm>
            <a:off x="4648994" y="2312983"/>
            <a:ext cx="3258470" cy="857132"/>
            <a:chOff x="4304043" y="1286668"/>
            <a:chExt cx="3837944" cy="2757793"/>
          </a:xfrm>
          <a:effectLst>
            <a:outerShdw blurRad="381000" dist="254000" dir="8100000" algn="tr" rotWithShape="0">
              <a:prstClr val="black">
                <a:alpha val="40000"/>
              </a:prstClr>
            </a:outerShdw>
          </a:effectLst>
        </p:grpSpPr>
        <p:sp>
          <p:nvSpPr>
            <p:cNvPr id="58" name="圆角矩形 57"/>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9" name="圆角矩形 58"/>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60" name="文本1"/>
          <p:cNvSpPr>
            <a:spLocks noChangeArrowheads="1"/>
          </p:cNvSpPr>
          <p:nvPr/>
        </p:nvSpPr>
        <p:spPr bwMode="gray">
          <a:xfrm>
            <a:off x="4783264" y="2290364"/>
            <a:ext cx="3097339" cy="891780"/>
          </a:xfrm>
          <a:prstGeom prst="roundRect">
            <a:avLst>
              <a:gd name="adj" fmla="val 11505"/>
            </a:avLst>
          </a:prstGeom>
          <a:noFill/>
          <a:ln w="28575" cap="flat" cmpd="sng" algn="ctr">
            <a:noFill/>
            <a:prstDash val="solid"/>
          </a:ln>
          <a:effec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000" b="0" i="0" u="none" strike="noStrike" kern="120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kumimoji="0" lang="zh-CN" altLang="zh-CN" sz="1000" b="0" i="0" u="none" strike="noStrike" kern="120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p:txBody>
      </p:sp>
      <p:grpSp>
        <p:nvGrpSpPr>
          <p:cNvPr id="61" name="组合 60"/>
          <p:cNvGrpSpPr/>
          <p:nvPr/>
        </p:nvGrpSpPr>
        <p:grpSpPr>
          <a:xfrm>
            <a:off x="4648994" y="3452413"/>
            <a:ext cx="3258470" cy="857132"/>
            <a:chOff x="4304043" y="1286668"/>
            <a:chExt cx="3837944" cy="2757793"/>
          </a:xfrm>
          <a:effectLst>
            <a:outerShdw blurRad="381000" dist="254000" dir="8100000" algn="tr" rotWithShape="0">
              <a:prstClr val="black">
                <a:alpha val="40000"/>
              </a:prstClr>
            </a:outerShdw>
          </a:effectLst>
        </p:grpSpPr>
        <p:sp>
          <p:nvSpPr>
            <p:cNvPr id="62" name="圆角矩形 6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3" name="圆角矩形 62"/>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64" name="文本1"/>
          <p:cNvSpPr>
            <a:spLocks noChangeArrowheads="1"/>
          </p:cNvSpPr>
          <p:nvPr/>
        </p:nvSpPr>
        <p:spPr bwMode="gray">
          <a:xfrm>
            <a:off x="4783264" y="3429794"/>
            <a:ext cx="3097339" cy="891780"/>
          </a:xfrm>
          <a:prstGeom prst="roundRect">
            <a:avLst>
              <a:gd name="adj" fmla="val 11505"/>
            </a:avLst>
          </a:prstGeom>
          <a:noFill/>
          <a:ln w="28575" cap="flat" cmpd="sng" algn="ctr">
            <a:noFill/>
            <a:prstDash val="solid"/>
          </a:ln>
          <a:effec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000" b="0" i="0" u="none" strike="noStrike" kern="120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kumimoji="0" lang="zh-CN" altLang="zh-CN" sz="1000" b="0" i="0" u="none" strike="noStrike" kern="120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0-#ppt_w/2"/>
                                          </p:val>
                                        </p:tav>
                                        <p:tav tm="100000">
                                          <p:val>
                                            <p:strVal val="#ppt_x"/>
                                          </p:val>
                                        </p:tav>
                                      </p:tavLst>
                                    </p:anim>
                                    <p:anim calcmode="lin" valueType="num">
                                      <p:cBhvr additive="base">
                                        <p:cTn id="12" dur="500" fill="hold"/>
                                        <p:tgtEl>
                                          <p:spTgt spid="40"/>
                                        </p:tgtEl>
                                        <p:attrNameLst>
                                          <p:attrName>ppt_y</p:attrName>
                                        </p:attrNameLst>
                                      </p:cBhvr>
                                      <p:tavLst>
                                        <p:tav tm="0">
                                          <p:val>
                                            <p:strVal val="#ppt_y"/>
                                          </p:val>
                                        </p:tav>
                                        <p:tav tm="100000">
                                          <p:val>
                                            <p:strVal val="#ppt_y"/>
                                          </p:val>
                                        </p:tav>
                                      </p:tavLst>
                                    </p:anim>
                                  </p:childTnLst>
                                </p:cTn>
                              </p:par>
                              <p:par>
                                <p:cTn id="13" presetID="2" presetClass="entr" presetSubtype="3" fill="hold"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500" fill="hold"/>
                                        <p:tgtEl>
                                          <p:spTgt spid="43"/>
                                        </p:tgtEl>
                                        <p:attrNameLst>
                                          <p:attrName>ppt_x</p:attrName>
                                        </p:attrNameLst>
                                      </p:cBhvr>
                                      <p:tavLst>
                                        <p:tav tm="0">
                                          <p:val>
                                            <p:strVal val="1+#ppt_w/2"/>
                                          </p:val>
                                        </p:tav>
                                        <p:tav tm="100000">
                                          <p:val>
                                            <p:strVal val="#ppt_x"/>
                                          </p:val>
                                        </p:tav>
                                      </p:tavLst>
                                    </p:anim>
                                    <p:anim calcmode="lin" valueType="num">
                                      <p:cBhvr additive="base">
                                        <p:cTn id="16" dur="500" fill="hold"/>
                                        <p:tgtEl>
                                          <p:spTgt spid="43"/>
                                        </p:tgtEl>
                                        <p:attrNameLst>
                                          <p:attrName>ppt_y</p:attrName>
                                        </p:attrNameLst>
                                      </p:cBhvr>
                                      <p:tavLst>
                                        <p:tav tm="0">
                                          <p:val>
                                            <p:strVal val="0-#ppt_h/2"/>
                                          </p:val>
                                        </p:tav>
                                        <p:tav tm="100000">
                                          <p:val>
                                            <p:strVal val="#ppt_y"/>
                                          </p:val>
                                        </p:tav>
                                      </p:tavLst>
                                    </p:anim>
                                  </p:childTnLst>
                                </p:cTn>
                              </p:par>
                              <p:par>
                                <p:cTn id="17" presetID="2" presetClass="entr" presetSubtype="2" fill="hold" nodeType="withEffect">
                                  <p:stCondLst>
                                    <p:cond delay="20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500" fill="hold"/>
                                        <p:tgtEl>
                                          <p:spTgt spid="46"/>
                                        </p:tgtEl>
                                        <p:attrNameLst>
                                          <p:attrName>ppt_x</p:attrName>
                                        </p:attrNameLst>
                                      </p:cBhvr>
                                      <p:tavLst>
                                        <p:tav tm="0">
                                          <p:val>
                                            <p:strVal val="1+#ppt_w/2"/>
                                          </p:val>
                                        </p:tav>
                                        <p:tav tm="100000">
                                          <p:val>
                                            <p:strVal val="#ppt_x"/>
                                          </p:val>
                                        </p:tav>
                                      </p:tavLst>
                                    </p:anim>
                                    <p:anim calcmode="lin" valueType="num">
                                      <p:cBhvr additive="base">
                                        <p:cTn id="20" dur="500" fill="hold"/>
                                        <p:tgtEl>
                                          <p:spTgt spid="46"/>
                                        </p:tgtEl>
                                        <p:attrNameLst>
                                          <p:attrName>ppt_y</p:attrName>
                                        </p:attrNameLst>
                                      </p:cBhvr>
                                      <p:tavLst>
                                        <p:tav tm="0">
                                          <p:val>
                                            <p:strVal val="#ppt_y"/>
                                          </p:val>
                                        </p:tav>
                                        <p:tav tm="100000">
                                          <p:val>
                                            <p:strVal val="#ppt_y"/>
                                          </p:val>
                                        </p:tav>
                                      </p:tavLst>
                                    </p:anim>
                                  </p:childTnLst>
                                </p:cTn>
                              </p:par>
                              <p:par>
                                <p:cTn id="21" presetID="2" presetClass="entr" presetSubtype="6" fill="hold" nodeType="withEffect">
                                  <p:stCondLst>
                                    <p:cond delay="40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500" fill="hold"/>
                                        <p:tgtEl>
                                          <p:spTgt spid="49"/>
                                        </p:tgtEl>
                                        <p:attrNameLst>
                                          <p:attrName>ppt_x</p:attrName>
                                        </p:attrNameLst>
                                      </p:cBhvr>
                                      <p:tavLst>
                                        <p:tav tm="0">
                                          <p:val>
                                            <p:strVal val="1+#ppt_w/2"/>
                                          </p:val>
                                        </p:tav>
                                        <p:tav tm="100000">
                                          <p:val>
                                            <p:strVal val="#ppt_x"/>
                                          </p:val>
                                        </p:tav>
                                      </p:tavLst>
                                    </p:anim>
                                    <p:anim calcmode="lin" valueType="num">
                                      <p:cBhvr additive="base">
                                        <p:cTn id="24" dur="500" fill="hold"/>
                                        <p:tgtEl>
                                          <p:spTgt spid="49"/>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left)">
                                      <p:cBhvr>
                                        <p:cTn id="28" dur="500"/>
                                        <p:tgtEl>
                                          <p:spTgt spid="36"/>
                                        </p:tgtEl>
                                      </p:cBhvr>
                                    </p:animEffect>
                                  </p:childTnLst>
                                </p:cTn>
                              </p:par>
                            </p:childTnLst>
                          </p:cTn>
                        </p:par>
                        <p:par>
                          <p:cTn id="29" fill="hold">
                            <p:stCondLst>
                              <p:cond delay="1500"/>
                            </p:stCondLst>
                            <p:childTnLst>
                              <p:par>
                                <p:cTn id="30" presetID="53" presetClass="entr" presetSubtype="16" fill="hold" grpId="0" nodeType="afterEffect">
                                  <p:stCondLst>
                                    <p:cond delay="0"/>
                                  </p:stCondLst>
                                  <p:childTnLst>
                                    <p:set>
                                      <p:cBhvr>
                                        <p:cTn id="31" dur="1" fill="hold">
                                          <p:stCondLst>
                                            <p:cond delay="0"/>
                                          </p:stCondLst>
                                        </p:cTn>
                                        <p:tgtEl>
                                          <p:spTgt spid="52"/>
                                        </p:tgtEl>
                                        <p:attrNameLst>
                                          <p:attrName>style.visibility</p:attrName>
                                        </p:attrNameLst>
                                      </p:cBhvr>
                                      <p:to>
                                        <p:strVal val="visible"/>
                                      </p:to>
                                    </p:set>
                                    <p:anim calcmode="lin" valueType="num">
                                      <p:cBhvr>
                                        <p:cTn id="32" dur="500" fill="hold"/>
                                        <p:tgtEl>
                                          <p:spTgt spid="52"/>
                                        </p:tgtEl>
                                        <p:attrNameLst>
                                          <p:attrName>ppt_w</p:attrName>
                                        </p:attrNameLst>
                                      </p:cBhvr>
                                      <p:tavLst>
                                        <p:tav tm="0">
                                          <p:val>
                                            <p:fltVal val="0"/>
                                          </p:val>
                                        </p:tav>
                                        <p:tav tm="100000">
                                          <p:val>
                                            <p:strVal val="#ppt_w"/>
                                          </p:val>
                                        </p:tav>
                                      </p:tavLst>
                                    </p:anim>
                                    <p:anim calcmode="lin" valueType="num">
                                      <p:cBhvr>
                                        <p:cTn id="33" dur="500" fill="hold"/>
                                        <p:tgtEl>
                                          <p:spTgt spid="52"/>
                                        </p:tgtEl>
                                        <p:attrNameLst>
                                          <p:attrName>ppt_h</p:attrName>
                                        </p:attrNameLst>
                                      </p:cBhvr>
                                      <p:tavLst>
                                        <p:tav tm="0">
                                          <p:val>
                                            <p:fltVal val="0"/>
                                          </p:val>
                                        </p:tav>
                                        <p:tav tm="100000">
                                          <p:val>
                                            <p:strVal val="#ppt_h"/>
                                          </p:val>
                                        </p:tav>
                                      </p:tavLst>
                                    </p:anim>
                                    <p:animEffect transition="in" filter="fade">
                                      <p:cBhvr>
                                        <p:cTn id="34" dur="500"/>
                                        <p:tgtEl>
                                          <p:spTgt spid="52"/>
                                        </p:tgtEl>
                                      </p:cBhvr>
                                    </p:animEffect>
                                  </p:childTnLst>
                                </p:cTn>
                              </p:par>
                            </p:childTnLst>
                          </p:cTn>
                        </p:par>
                        <p:par>
                          <p:cTn id="35" fill="hold">
                            <p:stCondLst>
                              <p:cond delay="2000"/>
                            </p:stCondLst>
                            <p:childTnLst>
                              <p:par>
                                <p:cTn id="36" presetID="53" presetClass="entr" presetSubtype="16" fill="hold" grpId="0" nodeType="afterEffect">
                                  <p:stCondLst>
                                    <p:cond delay="0"/>
                                  </p:stCondLst>
                                  <p:childTnLst>
                                    <p:set>
                                      <p:cBhvr>
                                        <p:cTn id="37" dur="1" fill="hold">
                                          <p:stCondLst>
                                            <p:cond delay="0"/>
                                          </p:stCondLst>
                                        </p:cTn>
                                        <p:tgtEl>
                                          <p:spTgt spid="53"/>
                                        </p:tgtEl>
                                        <p:attrNameLst>
                                          <p:attrName>style.visibility</p:attrName>
                                        </p:attrNameLst>
                                      </p:cBhvr>
                                      <p:to>
                                        <p:strVal val="visible"/>
                                      </p:to>
                                    </p:set>
                                    <p:anim calcmode="lin" valueType="num">
                                      <p:cBhvr>
                                        <p:cTn id="38" dur="500" fill="hold"/>
                                        <p:tgtEl>
                                          <p:spTgt spid="53"/>
                                        </p:tgtEl>
                                        <p:attrNameLst>
                                          <p:attrName>ppt_w</p:attrName>
                                        </p:attrNameLst>
                                      </p:cBhvr>
                                      <p:tavLst>
                                        <p:tav tm="0">
                                          <p:val>
                                            <p:fltVal val="0"/>
                                          </p:val>
                                        </p:tav>
                                        <p:tav tm="100000">
                                          <p:val>
                                            <p:strVal val="#ppt_w"/>
                                          </p:val>
                                        </p:tav>
                                      </p:tavLst>
                                    </p:anim>
                                    <p:anim calcmode="lin" valueType="num">
                                      <p:cBhvr>
                                        <p:cTn id="39" dur="500" fill="hold"/>
                                        <p:tgtEl>
                                          <p:spTgt spid="53"/>
                                        </p:tgtEl>
                                        <p:attrNameLst>
                                          <p:attrName>ppt_h</p:attrName>
                                        </p:attrNameLst>
                                      </p:cBhvr>
                                      <p:tavLst>
                                        <p:tav tm="0">
                                          <p:val>
                                            <p:fltVal val="0"/>
                                          </p:val>
                                        </p:tav>
                                        <p:tav tm="100000">
                                          <p:val>
                                            <p:strVal val="#ppt_h"/>
                                          </p:val>
                                        </p:tav>
                                      </p:tavLst>
                                    </p:anim>
                                    <p:animEffect transition="in" filter="fade">
                                      <p:cBhvr>
                                        <p:cTn id="40" dur="500"/>
                                        <p:tgtEl>
                                          <p:spTgt spid="53"/>
                                        </p:tgtEl>
                                      </p:cBhvr>
                                    </p:animEffect>
                                  </p:childTnLst>
                                </p:cTn>
                              </p:par>
                            </p:childTnLst>
                          </p:cTn>
                        </p:par>
                        <p:par>
                          <p:cTn id="41" fill="hold">
                            <p:stCondLst>
                              <p:cond delay="2500"/>
                            </p:stCondLst>
                            <p:childTnLst>
                              <p:par>
                                <p:cTn id="42" presetID="53" presetClass="entr" presetSubtype="16" fill="hold" grpId="0" nodeType="afterEffect">
                                  <p:stCondLst>
                                    <p:cond delay="0"/>
                                  </p:stCondLst>
                                  <p:childTnLst>
                                    <p:set>
                                      <p:cBhvr>
                                        <p:cTn id="43" dur="1" fill="hold">
                                          <p:stCondLst>
                                            <p:cond delay="0"/>
                                          </p:stCondLst>
                                        </p:cTn>
                                        <p:tgtEl>
                                          <p:spTgt spid="54"/>
                                        </p:tgtEl>
                                        <p:attrNameLst>
                                          <p:attrName>style.visibility</p:attrName>
                                        </p:attrNameLst>
                                      </p:cBhvr>
                                      <p:to>
                                        <p:strVal val="visible"/>
                                      </p:to>
                                    </p:set>
                                    <p:anim calcmode="lin" valueType="num">
                                      <p:cBhvr>
                                        <p:cTn id="44" dur="500" fill="hold"/>
                                        <p:tgtEl>
                                          <p:spTgt spid="54"/>
                                        </p:tgtEl>
                                        <p:attrNameLst>
                                          <p:attrName>ppt_w</p:attrName>
                                        </p:attrNameLst>
                                      </p:cBhvr>
                                      <p:tavLst>
                                        <p:tav tm="0">
                                          <p:val>
                                            <p:fltVal val="0"/>
                                          </p:val>
                                        </p:tav>
                                        <p:tav tm="100000">
                                          <p:val>
                                            <p:strVal val="#ppt_w"/>
                                          </p:val>
                                        </p:tav>
                                      </p:tavLst>
                                    </p:anim>
                                    <p:anim calcmode="lin" valueType="num">
                                      <p:cBhvr>
                                        <p:cTn id="45" dur="500" fill="hold"/>
                                        <p:tgtEl>
                                          <p:spTgt spid="54"/>
                                        </p:tgtEl>
                                        <p:attrNameLst>
                                          <p:attrName>ppt_h</p:attrName>
                                        </p:attrNameLst>
                                      </p:cBhvr>
                                      <p:tavLst>
                                        <p:tav tm="0">
                                          <p:val>
                                            <p:fltVal val="0"/>
                                          </p:val>
                                        </p:tav>
                                        <p:tav tm="100000">
                                          <p:val>
                                            <p:strVal val="#ppt_h"/>
                                          </p:val>
                                        </p:tav>
                                      </p:tavLst>
                                    </p:anim>
                                    <p:animEffect transition="in" filter="fade">
                                      <p:cBhvr>
                                        <p:cTn id="46" dur="500"/>
                                        <p:tgtEl>
                                          <p:spTgt spid="54"/>
                                        </p:tgtEl>
                                      </p:cBhvr>
                                    </p:animEffect>
                                  </p:childTnLst>
                                </p:cTn>
                              </p:par>
                            </p:childTnLst>
                          </p:cTn>
                        </p:par>
                        <p:par>
                          <p:cTn id="47" fill="hold">
                            <p:stCondLst>
                              <p:cond delay="3000"/>
                            </p:stCondLst>
                            <p:childTnLst>
                              <p:par>
                                <p:cTn id="48" presetID="53" presetClass="entr" presetSubtype="16" fill="hold" grpId="0" nodeType="afterEffect">
                                  <p:stCondLst>
                                    <p:cond delay="0"/>
                                  </p:stCondLst>
                                  <p:childTnLst>
                                    <p:set>
                                      <p:cBhvr>
                                        <p:cTn id="49" dur="1" fill="hold">
                                          <p:stCondLst>
                                            <p:cond delay="0"/>
                                          </p:stCondLst>
                                        </p:cTn>
                                        <p:tgtEl>
                                          <p:spTgt spid="55"/>
                                        </p:tgtEl>
                                        <p:attrNameLst>
                                          <p:attrName>style.visibility</p:attrName>
                                        </p:attrNameLst>
                                      </p:cBhvr>
                                      <p:to>
                                        <p:strVal val="visible"/>
                                      </p:to>
                                    </p:set>
                                    <p:anim calcmode="lin" valueType="num">
                                      <p:cBhvr>
                                        <p:cTn id="50" dur="500" fill="hold"/>
                                        <p:tgtEl>
                                          <p:spTgt spid="55"/>
                                        </p:tgtEl>
                                        <p:attrNameLst>
                                          <p:attrName>ppt_w</p:attrName>
                                        </p:attrNameLst>
                                      </p:cBhvr>
                                      <p:tavLst>
                                        <p:tav tm="0">
                                          <p:val>
                                            <p:fltVal val="0"/>
                                          </p:val>
                                        </p:tav>
                                        <p:tav tm="100000">
                                          <p:val>
                                            <p:strVal val="#ppt_w"/>
                                          </p:val>
                                        </p:tav>
                                      </p:tavLst>
                                    </p:anim>
                                    <p:anim calcmode="lin" valueType="num">
                                      <p:cBhvr>
                                        <p:cTn id="51" dur="500" fill="hold"/>
                                        <p:tgtEl>
                                          <p:spTgt spid="55"/>
                                        </p:tgtEl>
                                        <p:attrNameLst>
                                          <p:attrName>ppt_h</p:attrName>
                                        </p:attrNameLst>
                                      </p:cBhvr>
                                      <p:tavLst>
                                        <p:tav tm="0">
                                          <p:val>
                                            <p:fltVal val="0"/>
                                          </p:val>
                                        </p:tav>
                                        <p:tav tm="100000">
                                          <p:val>
                                            <p:strVal val="#ppt_h"/>
                                          </p:val>
                                        </p:tav>
                                      </p:tavLst>
                                    </p:anim>
                                    <p:animEffect transition="in" filter="fade">
                                      <p:cBhvr>
                                        <p:cTn id="52" dur="500"/>
                                        <p:tgtEl>
                                          <p:spTgt spid="55"/>
                                        </p:tgtEl>
                                      </p:cBhvr>
                                    </p:animEffect>
                                  </p:childTnLst>
                                </p:cTn>
                              </p:par>
                            </p:childTnLst>
                          </p:cTn>
                        </p:par>
                        <p:par>
                          <p:cTn id="53" fill="hold">
                            <p:stCondLst>
                              <p:cond delay="3500"/>
                            </p:stCondLst>
                            <p:childTnLst>
                              <p:par>
                                <p:cTn id="54" presetID="42" presetClass="entr" presetSubtype="0" fill="hold" nodeType="after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fade">
                                      <p:cBhvr>
                                        <p:cTn id="56" dur="500"/>
                                        <p:tgtEl>
                                          <p:spTgt spid="33"/>
                                        </p:tgtEl>
                                      </p:cBhvr>
                                    </p:animEffect>
                                    <p:anim calcmode="lin" valueType="num">
                                      <p:cBhvr>
                                        <p:cTn id="57" dur="500" fill="hold"/>
                                        <p:tgtEl>
                                          <p:spTgt spid="33"/>
                                        </p:tgtEl>
                                        <p:attrNameLst>
                                          <p:attrName>ppt_x</p:attrName>
                                        </p:attrNameLst>
                                      </p:cBhvr>
                                      <p:tavLst>
                                        <p:tav tm="0">
                                          <p:val>
                                            <p:strVal val="#ppt_x"/>
                                          </p:val>
                                        </p:tav>
                                        <p:tav tm="100000">
                                          <p:val>
                                            <p:strVal val="#ppt_x"/>
                                          </p:val>
                                        </p:tav>
                                      </p:tavLst>
                                    </p:anim>
                                    <p:anim calcmode="lin" valueType="num">
                                      <p:cBhvr>
                                        <p:cTn id="58" dur="500" fill="hold"/>
                                        <p:tgtEl>
                                          <p:spTgt spid="33"/>
                                        </p:tgtEl>
                                        <p:attrNameLst>
                                          <p:attrName>ppt_y</p:attrName>
                                        </p:attrNameLst>
                                      </p:cBhvr>
                                      <p:tavLst>
                                        <p:tav tm="0">
                                          <p:val>
                                            <p:strVal val="#ppt_y+.1"/>
                                          </p:val>
                                        </p:tav>
                                        <p:tav tm="100000">
                                          <p:val>
                                            <p:strVal val="#ppt_y"/>
                                          </p:val>
                                        </p:tav>
                                      </p:tavLst>
                                    </p:anim>
                                  </p:childTnLst>
                                </p:cTn>
                              </p:par>
                            </p:childTnLst>
                          </p:cTn>
                        </p:par>
                        <p:par>
                          <p:cTn id="59" fill="hold">
                            <p:stCondLst>
                              <p:cond delay="4000"/>
                            </p:stCondLst>
                            <p:childTnLst>
                              <p:par>
                                <p:cTn id="60" presetID="22" presetClass="entr" presetSubtype="8" fill="hold" grpId="0" nodeType="afterEffect">
                                  <p:stCondLst>
                                    <p:cond delay="0"/>
                                  </p:stCondLst>
                                  <p:childTnLst>
                                    <p:set>
                                      <p:cBhvr>
                                        <p:cTn id="61" dur="1" fill="hold">
                                          <p:stCondLst>
                                            <p:cond delay="0"/>
                                          </p:stCondLst>
                                        </p:cTn>
                                        <p:tgtEl>
                                          <p:spTgt spid="56"/>
                                        </p:tgtEl>
                                        <p:attrNameLst>
                                          <p:attrName>style.visibility</p:attrName>
                                        </p:attrNameLst>
                                      </p:cBhvr>
                                      <p:to>
                                        <p:strVal val="visible"/>
                                      </p:to>
                                    </p:set>
                                    <p:animEffect transition="in" filter="wipe(left)">
                                      <p:cBhvr>
                                        <p:cTn id="62" dur="500"/>
                                        <p:tgtEl>
                                          <p:spTgt spid="56"/>
                                        </p:tgtEl>
                                      </p:cBhvr>
                                    </p:animEffect>
                                  </p:childTnLst>
                                </p:cTn>
                              </p:par>
                            </p:childTnLst>
                          </p:cTn>
                        </p:par>
                        <p:par>
                          <p:cTn id="63" fill="hold">
                            <p:stCondLst>
                              <p:cond delay="4500"/>
                            </p:stCondLst>
                            <p:childTnLst>
                              <p:par>
                                <p:cTn id="64" presetID="42" presetClass="entr" presetSubtype="0" fill="hold" nodeType="afterEffect">
                                  <p:stCondLst>
                                    <p:cond delay="0"/>
                                  </p:stCondLst>
                                  <p:childTnLst>
                                    <p:set>
                                      <p:cBhvr>
                                        <p:cTn id="65" dur="1" fill="hold">
                                          <p:stCondLst>
                                            <p:cond delay="0"/>
                                          </p:stCondLst>
                                        </p:cTn>
                                        <p:tgtEl>
                                          <p:spTgt spid="57"/>
                                        </p:tgtEl>
                                        <p:attrNameLst>
                                          <p:attrName>style.visibility</p:attrName>
                                        </p:attrNameLst>
                                      </p:cBhvr>
                                      <p:to>
                                        <p:strVal val="visible"/>
                                      </p:to>
                                    </p:set>
                                    <p:animEffect transition="in" filter="fade">
                                      <p:cBhvr>
                                        <p:cTn id="66" dur="500"/>
                                        <p:tgtEl>
                                          <p:spTgt spid="57"/>
                                        </p:tgtEl>
                                      </p:cBhvr>
                                    </p:animEffect>
                                    <p:anim calcmode="lin" valueType="num">
                                      <p:cBhvr>
                                        <p:cTn id="67" dur="500" fill="hold"/>
                                        <p:tgtEl>
                                          <p:spTgt spid="57"/>
                                        </p:tgtEl>
                                        <p:attrNameLst>
                                          <p:attrName>ppt_x</p:attrName>
                                        </p:attrNameLst>
                                      </p:cBhvr>
                                      <p:tavLst>
                                        <p:tav tm="0">
                                          <p:val>
                                            <p:strVal val="#ppt_x"/>
                                          </p:val>
                                        </p:tav>
                                        <p:tav tm="100000">
                                          <p:val>
                                            <p:strVal val="#ppt_x"/>
                                          </p:val>
                                        </p:tav>
                                      </p:tavLst>
                                    </p:anim>
                                    <p:anim calcmode="lin" valueType="num">
                                      <p:cBhvr>
                                        <p:cTn id="68" dur="500" fill="hold"/>
                                        <p:tgtEl>
                                          <p:spTgt spid="57"/>
                                        </p:tgtEl>
                                        <p:attrNameLst>
                                          <p:attrName>ppt_y</p:attrName>
                                        </p:attrNameLst>
                                      </p:cBhvr>
                                      <p:tavLst>
                                        <p:tav tm="0">
                                          <p:val>
                                            <p:strVal val="#ppt_y+.1"/>
                                          </p:val>
                                        </p:tav>
                                        <p:tav tm="100000">
                                          <p:val>
                                            <p:strVal val="#ppt_y"/>
                                          </p:val>
                                        </p:tav>
                                      </p:tavLst>
                                    </p:anim>
                                  </p:childTnLst>
                                </p:cTn>
                              </p:par>
                            </p:childTnLst>
                          </p:cTn>
                        </p:par>
                        <p:par>
                          <p:cTn id="69" fill="hold">
                            <p:stCondLst>
                              <p:cond delay="5000"/>
                            </p:stCondLst>
                            <p:childTnLst>
                              <p:par>
                                <p:cTn id="70" presetID="22" presetClass="entr" presetSubtype="8" fill="hold" grpId="0" nodeType="afterEffect">
                                  <p:stCondLst>
                                    <p:cond delay="0"/>
                                  </p:stCondLst>
                                  <p:childTnLst>
                                    <p:set>
                                      <p:cBhvr>
                                        <p:cTn id="71" dur="1" fill="hold">
                                          <p:stCondLst>
                                            <p:cond delay="0"/>
                                          </p:stCondLst>
                                        </p:cTn>
                                        <p:tgtEl>
                                          <p:spTgt spid="60"/>
                                        </p:tgtEl>
                                        <p:attrNameLst>
                                          <p:attrName>style.visibility</p:attrName>
                                        </p:attrNameLst>
                                      </p:cBhvr>
                                      <p:to>
                                        <p:strVal val="visible"/>
                                      </p:to>
                                    </p:set>
                                    <p:animEffect transition="in" filter="wipe(left)">
                                      <p:cBhvr>
                                        <p:cTn id="72" dur="500"/>
                                        <p:tgtEl>
                                          <p:spTgt spid="60"/>
                                        </p:tgtEl>
                                      </p:cBhvr>
                                    </p:animEffect>
                                  </p:childTnLst>
                                </p:cTn>
                              </p:par>
                            </p:childTnLst>
                          </p:cTn>
                        </p:par>
                        <p:par>
                          <p:cTn id="73" fill="hold">
                            <p:stCondLst>
                              <p:cond delay="5500"/>
                            </p:stCondLst>
                            <p:childTnLst>
                              <p:par>
                                <p:cTn id="74" presetID="42" presetClass="entr" presetSubtype="0" fill="hold" nodeType="afterEffect">
                                  <p:stCondLst>
                                    <p:cond delay="0"/>
                                  </p:stCondLst>
                                  <p:childTnLst>
                                    <p:set>
                                      <p:cBhvr>
                                        <p:cTn id="75" dur="1" fill="hold">
                                          <p:stCondLst>
                                            <p:cond delay="0"/>
                                          </p:stCondLst>
                                        </p:cTn>
                                        <p:tgtEl>
                                          <p:spTgt spid="61"/>
                                        </p:tgtEl>
                                        <p:attrNameLst>
                                          <p:attrName>style.visibility</p:attrName>
                                        </p:attrNameLst>
                                      </p:cBhvr>
                                      <p:to>
                                        <p:strVal val="visible"/>
                                      </p:to>
                                    </p:set>
                                    <p:animEffect transition="in" filter="fade">
                                      <p:cBhvr>
                                        <p:cTn id="76" dur="500"/>
                                        <p:tgtEl>
                                          <p:spTgt spid="61"/>
                                        </p:tgtEl>
                                      </p:cBhvr>
                                    </p:animEffect>
                                    <p:anim calcmode="lin" valueType="num">
                                      <p:cBhvr>
                                        <p:cTn id="77" dur="500" fill="hold"/>
                                        <p:tgtEl>
                                          <p:spTgt spid="61"/>
                                        </p:tgtEl>
                                        <p:attrNameLst>
                                          <p:attrName>ppt_x</p:attrName>
                                        </p:attrNameLst>
                                      </p:cBhvr>
                                      <p:tavLst>
                                        <p:tav tm="0">
                                          <p:val>
                                            <p:strVal val="#ppt_x"/>
                                          </p:val>
                                        </p:tav>
                                        <p:tav tm="100000">
                                          <p:val>
                                            <p:strVal val="#ppt_x"/>
                                          </p:val>
                                        </p:tav>
                                      </p:tavLst>
                                    </p:anim>
                                    <p:anim calcmode="lin" valueType="num">
                                      <p:cBhvr>
                                        <p:cTn id="78" dur="500" fill="hold"/>
                                        <p:tgtEl>
                                          <p:spTgt spid="61"/>
                                        </p:tgtEl>
                                        <p:attrNameLst>
                                          <p:attrName>ppt_y</p:attrName>
                                        </p:attrNameLst>
                                      </p:cBhvr>
                                      <p:tavLst>
                                        <p:tav tm="0">
                                          <p:val>
                                            <p:strVal val="#ppt_y+.1"/>
                                          </p:val>
                                        </p:tav>
                                        <p:tav tm="100000">
                                          <p:val>
                                            <p:strVal val="#ppt_y"/>
                                          </p:val>
                                        </p:tav>
                                      </p:tavLst>
                                    </p:anim>
                                  </p:childTnLst>
                                </p:cTn>
                              </p:par>
                            </p:childTnLst>
                          </p:cTn>
                        </p:par>
                        <p:par>
                          <p:cTn id="79" fill="hold">
                            <p:stCondLst>
                              <p:cond delay="6000"/>
                            </p:stCondLst>
                            <p:childTnLst>
                              <p:par>
                                <p:cTn id="80" presetID="22" presetClass="entr" presetSubtype="8" fill="hold" grpId="0" nodeType="afterEffect">
                                  <p:stCondLst>
                                    <p:cond delay="0"/>
                                  </p:stCondLst>
                                  <p:childTnLst>
                                    <p:set>
                                      <p:cBhvr>
                                        <p:cTn id="81" dur="1" fill="hold">
                                          <p:stCondLst>
                                            <p:cond delay="0"/>
                                          </p:stCondLst>
                                        </p:cTn>
                                        <p:tgtEl>
                                          <p:spTgt spid="64"/>
                                        </p:tgtEl>
                                        <p:attrNameLst>
                                          <p:attrName>style.visibility</p:attrName>
                                        </p:attrNameLst>
                                      </p:cBhvr>
                                      <p:to>
                                        <p:strVal val="visible"/>
                                      </p:to>
                                    </p:set>
                                    <p:animEffect transition="in" filter="wipe(left)">
                                      <p:cBhvr>
                                        <p:cTn id="82"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2" grpId="0"/>
      <p:bldP spid="53" grpId="0"/>
      <p:bldP spid="54" grpId="0"/>
      <p:bldP spid="55" grpId="0"/>
      <p:bldP spid="56" grpId="0"/>
      <p:bldP spid="60" grpId="0"/>
      <p:bldP spid="6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3" name="组合 2"/>
          <p:cNvGrpSpPr/>
          <p:nvPr/>
        </p:nvGrpSpPr>
        <p:grpSpPr>
          <a:xfrm>
            <a:off x="1367936" y="2237126"/>
            <a:ext cx="963909" cy="923289"/>
            <a:chOff x="1664154" y="1934950"/>
            <a:chExt cx="963741" cy="897257"/>
          </a:xfrm>
        </p:grpSpPr>
        <p:grpSp>
          <p:nvGrpSpPr>
            <p:cNvPr id="5" name="组合 4"/>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微软雅黑" panose="020B0503020204020204" pitchFamily="34" charset="-122"/>
                </a:endParaRPr>
              </a:p>
            </p:txBody>
          </p:sp>
          <p:sp>
            <p:nvSpPr>
              <p:cNvPr id="8" name="椭圆 7"/>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微软雅黑" panose="020B0503020204020204" pitchFamily="34" charset="-122"/>
                </a:endParaRPr>
              </a:p>
            </p:txBody>
          </p:sp>
        </p:grpSp>
        <p:sp>
          <p:nvSpPr>
            <p:cNvPr id="6" name="TextBox 5"/>
            <p:cNvSpPr txBox="1"/>
            <p:nvPr/>
          </p:nvSpPr>
          <p:spPr>
            <a:xfrm>
              <a:off x="1807549" y="2188595"/>
              <a:ext cx="820346" cy="403783"/>
            </a:xfrm>
            <a:prstGeom prst="rect">
              <a:avLst/>
            </a:prstGeom>
            <a:noFill/>
          </p:spPr>
          <p:txBody>
            <a:bodyPr wrap="square" rtlCol="0">
              <a:spAutoFit/>
            </a:bodyPr>
            <a:lstStyle/>
            <a:p>
              <a:pPr>
                <a:defRPr/>
              </a:pPr>
              <a:r>
                <a:rPr lang="en-US" altLang="zh-CN" sz="2100" b="1" kern="0" dirty="0">
                  <a:solidFill>
                    <a:sysClr val="windowText" lastClr="000000">
                      <a:lumMod val="65000"/>
                      <a:lumOff val="35000"/>
                    </a:sysClr>
                  </a:solidFill>
                  <a:latin typeface="微软雅黑" panose="020B0503020204020204" pitchFamily="34" charset="-122"/>
                  <a:ea typeface="微软雅黑" panose="020B0503020204020204" pitchFamily="34" charset="-122"/>
                </a:rPr>
                <a:t>45%</a:t>
              </a:r>
              <a:endParaRPr lang="zh-CN" altLang="en-US" sz="2100" b="1"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321509" y="2247209"/>
            <a:ext cx="897415" cy="923289"/>
            <a:chOff x="3293884" y="1912625"/>
            <a:chExt cx="897259" cy="897258"/>
          </a:xfrm>
        </p:grpSpPr>
        <p:grpSp>
          <p:nvGrpSpPr>
            <p:cNvPr id="10" name="组合 9"/>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微软雅黑" panose="020B0503020204020204" pitchFamily="34" charset="-122"/>
                </a:endParaRPr>
              </a:p>
            </p:txBody>
          </p:sp>
          <p:sp>
            <p:nvSpPr>
              <p:cNvPr id="13" name="椭圆 12"/>
              <p:cNvSpPr/>
              <p:nvPr/>
            </p:nvSpPr>
            <p:spPr>
              <a:xfrm>
                <a:off x="366204" y="734505"/>
                <a:ext cx="3877703" cy="3877691"/>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微软雅黑" panose="020B0503020204020204" pitchFamily="34" charset="-122"/>
                </a:endParaRPr>
              </a:p>
            </p:txBody>
          </p:sp>
        </p:grpSp>
        <p:sp>
          <p:nvSpPr>
            <p:cNvPr id="11" name="TextBox 10"/>
            <p:cNvSpPr txBox="1"/>
            <p:nvPr/>
          </p:nvSpPr>
          <p:spPr>
            <a:xfrm>
              <a:off x="3404406" y="2201081"/>
              <a:ext cx="753231" cy="388829"/>
            </a:xfrm>
            <a:prstGeom prst="rect">
              <a:avLst/>
            </a:prstGeom>
            <a:noFill/>
          </p:spPr>
          <p:txBody>
            <a:bodyPr wrap="square" rtlCol="0">
              <a:spAutoFit/>
            </a:bodyPr>
            <a:lstStyle/>
            <a:p>
              <a:pPr>
                <a:defRPr/>
              </a:pPr>
              <a:r>
                <a:rPr lang="en-US" altLang="zh-CN" sz="2000" b="1" kern="0" dirty="0">
                  <a:solidFill>
                    <a:sysClr val="windowText" lastClr="000000">
                      <a:lumMod val="65000"/>
                      <a:lumOff val="35000"/>
                    </a:sysClr>
                  </a:solidFill>
                  <a:latin typeface="微软雅黑" panose="020B0503020204020204" pitchFamily="34" charset="-122"/>
                  <a:ea typeface="微软雅黑" panose="020B0503020204020204" pitchFamily="34" charset="-122"/>
                </a:rPr>
                <a:t>68%</a:t>
              </a:r>
              <a:endParaRPr lang="zh-CN" altLang="en-US" sz="2000" b="1"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5127291" y="2241695"/>
            <a:ext cx="942085" cy="923289"/>
            <a:chOff x="4849324" y="1995712"/>
            <a:chExt cx="941921" cy="897257"/>
          </a:xfrm>
        </p:grpSpPr>
        <p:grpSp>
          <p:nvGrpSpPr>
            <p:cNvPr id="15" name="组合 14"/>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微软雅黑" panose="020B0503020204020204" pitchFamily="34" charset="-122"/>
                </a:endParaRPr>
              </a:p>
            </p:txBody>
          </p:sp>
          <p:sp>
            <p:nvSpPr>
              <p:cNvPr id="18" name="椭圆 17"/>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微软雅黑" panose="020B0503020204020204" pitchFamily="34" charset="-122"/>
                </a:endParaRPr>
              </a:p>
            </p:txBody>
          </p:sp>
        </p:grpSp>
        <p:sp>
          <p:nvSpPr>
            <p:cNvPr id="16" name="TextBox 15"/>
            <p:cNvSpPr txBox="1"/>
            <p:nvPr/>
          </p:nvSpPr>
          <p:spPr>
            <a:xfrm>
              <a:off x="4963049" y="2222298"/>
              <a:ext cx="828196" cy="403783"/>
            </a:xfrm>
            <a:prstGeom prst="rect">
              <a:avLst/>
            </a:prstGeom>
            <a:noFill/>
          </p:spPr>
          <p:txBody>
            <a:bodyPr wrap="square" rtlCol="0">
              <a:spAutoFit/>
            </a:bodyPr>
            <a:lstStyle/>
            <a:p>
              <a:pPr>
                <a:defRPr/>
              </a:pPr>
              <a:r>
                <a:rPr lang="en-US" altLang="zh-CN" sz="2100" b="1" kern="0" dirty="0">
                  <a:solidFill>
                    <a:sysClr val="windowText" lastClr="000000">
                      <a:lumMod val="65000"/>
                      <a:lumOff val="35000"/>
                    </a:sysClr>
                  </a:solidFill>
                  <a:latin typeface="微软雅黑" panose="020B0503020204020204" pitchFamily="34" charset="-122"/>
                  <a:ea typeface="微软雅黑" panose="020B0503020204020204" pitchFamily="34" charset="-122"/>
                </a:rPr>
                <a:t>79%</a:t>
              </a:r>
              <a:endParaRPr lang="zh-CN" altLang="en-US" sz="2100" b="1"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6976587" y="2235676"/>
            <a:ext cx="951205" cy="923289"/>
            <a:chOff x="6380261" y="2029113"/>
            <a:chExt cx="951040" cy="897257"/>
          </a:xfrm>
        </p:grpSpPr>
        <p:grpSp>
          <p:nvGrpSpPr>
            <p:cNvPr id="20" name="组合 19"/>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微软雅黑" panose="020B0503020204020204" pitchFamily="34" charset="-122"/>
                </a:endParaRPr>
              </a:p>
            </p:txBody>
          </p:sp>
          <p:sp>
            <p:nvSpPr>
              <p:cNvPr id="23" name="椭圆 22"/>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微软雅黑" panose="020B0503020204020204" pitchFamily="34" charset="-122"/>
                </a:endParaRPr>
              </a:p>
            </p:txBody>
          </p:sp>
        </p:grpSp>
        <p:sp>
          <p:nvSpPr>
            <p:cNvPr id="21" name="TextBox 20"/>
            <p:cNvSpPr txBox="1"/>
            <p:nvPr/>
          </p:nvSpPr>
          <p:spPr>
            <a:xfrm>
              <a:off x="6501314" y="2303662"/>
              <a:ext cx="829987" cy="403783"/>
            </a:xfrm>
            <a:prstGeom prst="rect">
              <a:avLst/>
            </a:prstGeom>
            <a:noFill/>
          </p:spPr>
          <p:txBody>
            <a:bodyPr wrap="square" rtlCol="0">
              <a:spAutoFit/>
            </a:bodyPr>
            <a:lstStyle/>
            <a:p>
              <a:pPr>
                <a:defRPr/>
              </a:pPr>
              <a:r>
                <a:rPr lang="en-US" altLang="zh-CN" sz="2100" b="1" kern="0" dirty="0">
                  <a:solidFill>
                    <a:sysClr val="windowText" lastClr="000000">
                      <a:lumMod val="65000"/>
                      <a:lumOff val="35000"/>
                    </a:sysClr>
                  </a:solidFill>
                  <a:latin typeface="微软雅黑" panose="020B0503020204020204" pitchFamily="34" charset="-122"/>
                  <a:ea typeface="微软雅黑" panose="020B0503020204020204" pitchFamily="34" charset="-122"/>
                </a:rPr>
                <a:t>92%</a:t>
              </a:r>
              <a:endParaRPr lang="zh-CN" altLang="en-US" sz="2100" b="1"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grpSp>
      <p:sp>
        <p:nvSpPr>
          <p:cNvPr id="24" name="Freeform 8"/>
          <p:cNvSpPr/>
          <p:nvPr/>
        </p:nvSpPr>
        <p:spPr bwMode="auto">
          <a:xfrm rot="18900000">
            <a:off x="1411691" y="2579480"/>
            <a:ext cx="1215555" cy="660729"/>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rgbClr val="0070C0"/>
          </a:solidFill>
          <a:ln w="3175" cap="flat">
            <a:noFill/>
            <a:prstDash val="solid"/>
            <a:miter lim="800000"/>
          </a:ln>
        </p:spPr>
        <p:txBody>
          <a:bodyPr vert="horz" wrap="square" lIns="92352" tIns="46176" rIns="92352" bIns="46176" numCol="1" anchor="t" anchorCtr="0" compatLnSpc="1"/>
          <a:lstStyle/>
          <a:p>
            <a:pPr>
              <a:defRPr/>
            </a:pPr>
            <a:endParaRPr lang="zh-CN" altLang="en-US" kern="0">
              <a:solidFill>
                <a:sysClr val="windowText" lastClr="000000"/>
              </a:solidFill>
            </a:endParaRPr>
          </a:p>
        </p:txBody>
      </p:sp>
      <p:sp>
        <p:nvSpPr>
          <p:cNvPr id="25" name="Freeform 7"/>
          <p:cNvSpPr/>
          <p:nvPr/>
        </p:nvSpPr>
        <p:spPr bwMode="auto">
          <a:xfrm rot="19087048">
            <a:off x="3320073" y="2476471"/>
            <a:ext cx="1187878" cy="802771"/>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rgbClr val="0070C0"/>
          </a:solidFill>
          <a:ln w="3175" cap="flat">
            <a:noFill/>
            <a:prstDash val="solid"/>
            <a:miter lim="800000"/>
          </a:ln>
        </p:spPr>
        <p:txBody>
          <a:bodyPr vert="horz" wrap="square" lIns="92352" tIns="46176" rIns="92352" bIns="46176" numCol="1" anchor="t" anchorCtr="0" compatLnSpc="1"/>
          <a:lstStyle/>
          <a:p>
            <a:pPr>
              <a:defRPr/>
            </a:pPr>
            <a:endParaRPr lang="zh-CN" altLang="en-US" kern="0">
              <a:solidFill>
                <a:sysClr val="windowText" lastClr="000000"/>
              </a:solidFill>
            </a:endParaRPr>
          </a:p>
        </p:txBody>
      </p:sp>
      <p:sp>
        <p:nvSpPr>
          <p:cNvPr id="26" name="Freeform 6"/>
          <p:cNvSpPr/>
          <p:nvPr/>
        </p:nvSpPr>
        <p:spPr bwMode="auto">
          <a:xfrm rot="19290703">
            <a:off x="5060465" y="2335144"/>
            <a:ext cx="1214489" cy="945740"/>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rgbClr val="0070C0"/>
          </a:solidFill>
          <a:ln w="3175" cap="flat">
            <a:noFill/>
            <a:prstDash val="solid"/>
            <a:miter lim="800000"/>
          </a:ln>
        </p:spPr>
        <p:txBody>
          <a:bodyPr vert="horz" wrap="square" lIns="92352" tIns="46176" rIns="92352" bIns="46176" numCol="1" anchor="t" anchorCtr="0" compatLnSpc="1"/>
          <a:lstStyle/>
          <a:p>
            <a:pPr>
              <a:defRPr/>
            </a:pPr>
            <a:endParaRPr lang="zh-CN" altLang="en-US" kern="0">
              <a:solidFill>
                <a:sysClr val="windowText" lastClr="000000"/>
              </a:solidFill>
            </a:endParaRPr>
          </a:p>
        </p:txBody>
      </p:sp>
      <p:sp>
        <p:nvSpPr>
          <p:cNvPr id="27" name="Freeform 5"/>
          <p:cNvSpPr/>
          <p:nvPr/>
        </p:nvSpPr>
        <p:spPr bwMode="auto">
          <a:xfrm rot="19810786">
            <a:off x="6859698" y="2138996"/>
            <a:ext cx="1169909" cy="1141444"/>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rgbClr val="0070C0"/>
          </a:solidFill>
          <a:ln w="3175" cap="flat">
            <a:noFill/>
            <a:prstDash val="solid"/>
            <a:miter lim="800000"/>
          </a:ln>
        </p:spPr>
        <p:txBody>
          <a:bodyPr vert="horz" wrap="square" lIns="92352" tIns="46176" rIns="92352" bIns="46176" numCol="1" anchor="t" anchorCtr="0" compatLnSpc="1"/>
          <a:lstStyle/>
          <a:p>
            <a:pPr>
              <a:defRPr/>
            </a:pPr>
            <a:endParaRPr lang="zh-CN" altLang="en-US" kern="0">
              <a:solidFill>
                <a:sysClr val="windowText" lastClr="000000"/>
              </a:solidFill>
            </a:endParaRPr>
          </a:p>
        </p:txBody>
      </p:sp>
      <p:grpSp>
        <p:nvGrpSpPr>
          <p:cNvPr id="28" name="组合 27"/>
          <p:cNvGrpSpPr/>
          <p:nvPr/>
        </p:nvGrpSpPr>
        <p:grpSpPr>
          <a:xfrm>
            <a:off x="1390002" y="1491631"/>
            <a:ext cx="960832" cy="261610"/>
            <a:chOff x="3477359" y="8005745"/>
            <a:chExt cx="2534423" cy="676230"/>
          </a:xfrm>
          <a:effectLst>
            <a:outerShdw blurRad="203200" dist="114300" dir="5400000" sx="102000" sy="102000" algn="t" rotWithShape="0">
              <a:prstClr val="black">
                <a:alpha val="29000"/>
              </a:prstClr>
            </a:outerShdw>
          </a:effectLst>
        </p:grpSpPr>
        <p:sp>
          <p:nvSpPr>
            <p:cNvPr id="29" name="流程图: 可选过程 28"/>
            <p:cNvSpPr/>
            <p:nvPr/>
          </p:nvSpPr>
          <p:spPr>
            <a:xfrm>
              <a:off x="3477359" y="8032286"/>
              <a:ext cx="2534423" cy="584775"/>
            </a:xfrm>
            <a:prstGeom prst="flowChartAlternateProcess">
              <a:avLst/>
            </a:prstGeom>
            <a:solidFill>
              <a:srgbClr val="0070C0"/>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微软雅黑" panose="020B0503020204020204" pitchFamily="34" charset="-122"/>
              </a:endParaRPr>
            </a:p>
          </p:txBody>
        </p:sp>
        <p:sp>
          <p:nvSpPr>
            <p:cNvPr id="30" name="TextBox 29"/>
            <p:cNvSpPr txBox="1"/>
            <p:nvPr/>
          </p:nvSpPr>
          <p:spPr>
            <a:xfrm>
              <a:off x="3713379" y="8005745"/>
              <a:ext cx="1975463" cy="676230"/>
            </a:xfrm>
            <a:prstGeom prst="rect">
              <a:avLst/>
            </a:prstGeom>
            <a:noFill/>
          </p:spPr>
          <p:txBody>
            <a:bodyPr wrap="none" rtlCol="0">
              <a:spAutoFit/>
            </a:bodyPr>
            <a:lstStyle/>
            <a:p>
              <a:pPr algn="ctr">
                <a:defRPr/>
              </a:pPr>
              <a:r>
                <a:rPr lang="zh-CN" altLang="en-US" sz="1100" kern="0" dirty="0">
                  <a:solidFill>
                    <a:sysClr val="window" lastClr="FFFFFF"/>
                  </a:solidFill>
                  <a:latin typeface="微软雅黑" panose="020B0503020204020204" pitchFamily="34" charset="-122"/>
                  <a:ea typeface="微软雅黑" panose="020B0503020204020204" pitchFamily="34" charset="-122"/>
                </a:rPr>
                <a:t>添加标题</a:t>
              </a:r>
            </a:p>
          </p:txBody>
        </p:sp>
      </p:grpSp>
      <p:grpSp>
        <p:nvGrpSpPr>
          <p:cNvPr id="31" name="组合 30"/>
          <p:cNvGrpSpPr/>
          <p:nvPr/>
        </p:nvGrpSpPr>
        <p:grpSpPr>
          <a:xfrm>
            <a:off x="3205785" y="1491631"/>
            <a:ext cx="960832" cy="261610"/>
            <a:chOff x="3477359" y="8005745"/>
            <a:chExt cx="2534423" cy="676230"/>
          </a:xfrm>
          <a:effectLst>
            <a:outerShdw blurRad="203200" dist="114300" dir="5400000" sx="102000" sy="102000" algn="t" rotWithShape="0">
              <a:prstClr val="black">
                <a:alpha val="29000"/>
              </a:prstClr>
            </a:outerShdw>
          </a:effectLst>
        </p:grpSpPr>
        <p:sp>
          <p:nvSpPr>
            <p:cNvPr id="32" name="流程图: 可选过程 31"/>
            <p:cNvSpPr/>
            <p:nvPr/>
          </p:nvSpPr>
          <p:spPr>
            <a:xfrm>
              <a:off x="3477359" y="8032286"/>
              <a:ext cx="2534423" cy="584775"/>
            </a:xfrm>
            <a:prstGeom prst="flowChartAlternateProcess">
              <a:avLst/>
            </a:prstGeom>
            <a:solidFill>
              <a:srgbClr val="0070C0"/>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微软雅黑" panose="020B0503020204020204" pitchFamily="34" charset="-122"/>
              </a:endParaRPr>
            </a:p>
          </p:txBody>
        </p:sp>
        <p:sp>
          <p:nvSpPr>
            <p:cNvPr id="33" name="TextBox 32"/>
            <p:cNvSpPr txBox="1"/>
            <p:nvPr/>
          </p:nvSpPr>
          <p:spPr>
            <a:xfrm>
              <a:off x="3713379" y="8005745"/>
              <a:ext cx="1975463" cy="676230"/>
            </a:xfrm>
            <a:prstGeom prst="rect">
              <a:avLst/>
            </a:prstGeom>
            <a:noFill/>
          </p:spPr>
          <p:txBody>
            <a:bodyPr wrap="none" rtlCol="0">
              <a:spAutoFit/>
            </a:bodyPr>
            <a:lstStyle/>
            <a:p>
              <a:pPr algn="ctr">
                <a:defRPr/>
              </a:pPr>
              <a:r>
                <a:rPr lang="zh-CN" altLang="en-US" sz="1100" kern="0" dirty="0">
                  <a:solidFill>
                    <a:sysClr val="window" lastClr="FFFFFF"/>
                  </a:solidFill>
                  <a:latin typeface="微软雅黑" panose="020B0503020204020204" pitchFamily="34" charset="-122"/>
                  <a:ea typeface="微软雅黑" panose="020B0503020204020204" pitchFamily="34" charset="-122"/>
                </a:rPr>
                <a:t>添加标题</a:t>
              </a:r>
            </a:p>
          </p:txBody>
        </p:sp>
      </p:grpSp>
      <p:grpSp>
        <p:nvGrpSpPr>
          <p:cNvPr id="34" name="组合 33"/>
          <p:cNvGrpSpPr/>
          <p:nvPr/>
        </p:nvGrpSpPr>
        <p:grpSpPr>
          <a:xfrm>
            <a:off x="4996218" y="1491631"/>
            <a:ext cx="960832" cy="261610"/>
            <a:chOff x="3477359" y="8005745"/>
            <a:chExt cx="2534423" cy="676230"/>
          </a:xfrm>
          <a:effectLst>
            <a:outerShdw blurRad="203200" dist="114300" dir="5400000" sx="102000" sy="102000" algn="t" rotWithShape="0">
              <a:prstClr val="black">
                <a:alpha val="29000"/>
              </a:prstClr>
            </a:outerShdw>
          </a:effectLst>
        </p:grpSpPr>
        <p:sp>
          <p:nvSpPr>
            <p:cNvPr id="35" name="流程图: 可选过程 34"/>
            <p:cNvSpPr/>
            <p:nvPr/>
          </p:nvSpPr>
          <p:spPr>
            <a:xfrm>
              <a:off x="3477359" y="8032286"/>
              <a:ext cx="2534423" cy="584775"/>
            </a:xfrm>
            <a:prstGeom prst="flowChartAlternateProcess">
              <a:avLst/>
            </a:prstGeom>
            <a:solidFill>
              <a:srgbClr val="0070C0"/>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微软雅黑" panose="020B0503020204020204" pitchFamily="34" charset="-122"/>
              </a:endParaRPr>
            </a:p>
          </p:txBody>
        </p:sp>
        <p:sp>
          <p:nvSpPr>
            <p:cNvPr id="36" name="TextBox 35"/>
            <p:cNvSpPr txBox="1"/>
            <p:nvPr/>
          </p:nvSpPr>
          <p:spPr>
            <a:xfrm>
              <a:off x="3713379" y="8005745"/>
              <a:ext cx="1975463" cy="676230"/>
            </a:xfrm>
            <a:prstGeom prst="rect">
              <a:avLst/>
            </a:prstGeom>
            <a:noFill/>
          </p:spPr>
          <p:txBody>
            <a:bodyPr wrap="none" rtlCol="0">
              <a:spAutoFit/>
            </a:bodyPr>
            <a:lstStyle/>
            <a:p>
              <a:pPr algn="ctr">
                <a:defRPr/>
              </a:pPr>
              <a:r>
                <a:rPr lang="zh-CN" altLang="en-US" sz="1100" kern="0" dirty="0">
                  <a:solidFill>
                    <a:sysClr val="window" lastClr="FFFFFF"/>
                  </a:solidFill>
                  <a:latin typeface="微软雅黑" panose="020B0503020204020204" pitchFamily="34" charset="-122"/>
                  <a:ea typeface="微软雅黑" panose="020B0503020204020204" pitchFamily="34" charset="-122"/>
                </a:rPr>
                <a:t>添加标题</a:t>
              </a:r>
            </a:p>
          </p:txBody>
        </p:sp>
      </p:grpSp>
      <p:grpSp>
        <p:nvGrpSpPr>
          <p:cNvPr id="37" name="组合 36"/>
          <p:cNvGrpSpPr/>
          <p:nvPr/>
        </p:nvGrpSpPr>
        <p:grpSpPr>
          <a:xfrm>
            <a:off x="6891786" y="1491631"/>
            <a:ext cx="960832" cy="261610"/>
            <a:chOff x="3477359" y="8005745"/>
            <a:chExt cx="2534423" cy="676230"/>
          </a:xfrm>
          <a:effectLst>
            <a:outerShdw blurRad="203200" dist="114300" dir="5400000" sx="102000" sy="102000" algn="t" rotWithShape="0">
              <a:prstClr val="black">
                <a:alpha val="29000"/>
              </a:prstClr>
            </a:outerShdw>
          </a:effectLst>
        </p:grpSpPr>
        <p:sp>
          <p:nvSpPr>
            <p:cNvPr id="38" name="流程图: 可选过程 37"/>
            <p:cNvSpPr/>
            <p:nvPr/>
          </p:nvSpPr>
          <p:spPr>
            <a:xfrm>
              <a:off x="3477359" y="8032286"/>
              <a:ext cx="2534423" cy="584775"/>
            </a:xfrm>
            <a:prstGeom prst="flowChartAlternateProcess">
              <a:avLst/>
            </a:prstGeom>
            <a:solidFill>
              <a:srgbClr val="0070C0"/>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微软雅黑" panose="020B0503020204020204" pitchFamily="34" charset="-122"/>
              </a:endParaRPr>
            </a:p>
          </p:txBody>
        </p:sp>
        <p:sp>
          <p:nvSpPr>
            <p:cNvPr id="39" name="TextBox 38"/>
            <p:cNvSpPr txBox="1"/>
            <p:nvPr/>
          </p:nvSpPr>
          <p:spPr>
            <a:xfrm>
              <a:off x="3713379" y="8005745"/>
              <a:ext cx="1975463" cy="676230"/>
            </a:xfrm>
            <a:prstGeom prst="rect">
              <a:avLst/>
            </a:prstGeom>
            <a:noFill/>
          </p:spPr>
          <p:txBody>
            <a:bodyPr wrap="none" rtlCol="0">
              <a:spAutoFit/>
            </a:bodyPr>
            <a:lstStyle/>
            <a:p>
              <a:pPr algn="ctr">
                <a:defRPr/>
              </a:pPr>
              <a:r>
                <a:rPr lang="zh-CN" altLang="en-US" sz="1100" kern="0" dirty="0">
                  <a:solidFill>
                    <a:sysClr val="window" lastClr="FFFFFF"/>
                  </a:solidFill>
                  <a:latin typeface="微软雅黑" panose="020B0503020204020204" pitchFamily="34" charset="-122"/>
                  <a:ea typeface="微软雅黑" panose="020B0503020204020204" pitchFamily="34" charset="-122"/>
                </a:rPr>
                <a:t>添加标题</a:t>
              </a:r>
            </a:p>
          </p:txBody>
        </p:sp>
      </p:grpSp>
      <p:sp>
        <p:nvSpPr>
          <p:cNvPr id="40" name="TextBox 39"/>
          <p:cNvSpPr txBox="1"/>
          <p:nvPr/>
        </p:nvSpPr>
        <p:spPr>
          <a:xfrm>
            <a:off x="1187625" y="3534832"/>
            <a:ext cx="1647706" cy="729447"/>
          </a:xfrm>
          <a:prstGeom prst="rect">
            <a:avLst/>
          </a:prstGeom>
          <a:noFill/>
        </p:spPr>
        <p:txBody>
          <a:bodyPr wrap="square" lIns="68597" tIns="34298" rIns="68597" bIns="34298" rtlCol="0">
            <a:spAutoFit/>
          </a:bodyPr>
          <a:lstStyle/>
          <a:p>
            <a:pPr>
              <a:lnSpc>
                <a:spcPct val="130000"/>
              </a:lnSpc>
              <a:defRPr/>
            </a:pPr>
            <a:r>
              <a:rPr lang="zh-CN" altLang="en-US" sz="11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41" name="TextBox 40"/>
          <p:cNvSpPr txBox="1"/>
          <p:nvPr/>
        </p:nvSpPr>
        <p:spPr>
          <a:xfrm>
            <a:off x="3027276" y="3534832"/>
            <a:ext cx="1647706" cy="729447"/>
          </a:xfrm>
          <a:prstGeom prst="rect">
            <a:avLst/>
          </a:prstGeom>
          <a:noFill/>
        </p:spPr>
        <p:txBody>
          <a:bodyPr wrap="square" lIns="68597" tIns="34298" rIns="68597" bIns="34298" rtlCol="0">
            <a:spAutoFit/>
          </a:bodyPr>
          <a:lstStyle/>
          <a:p>
            <a:pPr>
              <a:lnSpc>
                <a:spcPct val="130000"/>
              </a:lnSpc>
              <a:defRPr/>
            </a:pPr>
            <a:r>
              <a:rPr lang="zh-CN" altLang="en-US" sz="11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42" name="TextBox 41"/>
          <p:cNvSpPr txBox="1"/>
          <p:nvPr/>
        </p:nvSpPr>
        <p:spPr>
          <a:xfrm>
            <a:off x="4796502" y="3534832"/>
            <a:ext cx="1647706" cy="729447"/>
          </a:xfrm>
          <a:prstGeom prst="rect">
            <a:avLst/>
          </a:prstGeom>
          <a:noFill/>
        </p:spPr>
        <p:txBody>
          <a:bodyPr wrap="square" lIns="68597" tIns="34298" rIns="68597" bIns="34298" rtlCol="0">
            <a:spAutoFit/>
          </a:bodyPr>
          <a:lstStyle/>
          <a:p>
            <a:pPr>
              <a:lnSpc>
                <a:spcPct val="130000"/>
              </a:lnSpc>
              <a:defRPr/>
            </a:pPr>
            <a:r>
              <a:rPr lang="zh-CN" altLang="en-US" sz="11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43" name="TextBox 42"/>
          <p:cNvSpPr txBox="1"/>
          <p:nvPr/>
        </p:nvSpPr>
        <p:spPr>
          <a:xfrm>
            <a:off x="6740718" y="3534832"/>
            <a:ext cx="1647706" cy="729447"/>
          </a:xfrm>
          <a:prstGeom prst="rect">
            <a:avLst/>
          </a:prstGeom>
          <a:noFill/>
        </p:spPr>
        <p:txBody>
          <a:bodyPr wrap="square" lIns="68597" tIns="34298" rIns="68597" bIns="34298" rtlCol="0">
            <a:spAutoFit/>
          </a:bodyPr>
          <a:lstStyle/>
          <a:p>
            <a:pPr>
              <a:lnSpc>
                <a:spcPct val="130000"/>
              </a:lnSpc>
              <a:defRPr/>
            </a:pPr>
            <a:r>
              <a:rPr lang="zh-CN" altLang="en-US" sz="11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anim calcmode="lin" valueType="num">
                                      <p:cBhvr>
                                        <p:cTn id="12" dur="500" fill="hold"/>
                                        <p:tgtEl>
                                          <p:spTgt spid="28"/>
                                        </p:tgtEl>
                                        <p:attrNameLst>
                                          <p:attrName>ppt_x</p:attrName>
                                        </p:attrNameLst>
                                      </p:cBhvr>
                                      <p:tavLst>
                                        <p:tav tm="0">
                                          <p:val>
                                            <p:strVal val="#ppt_x"/>
                                          </p:val>
                                        </p:tav>
                                        <p:tav tm="100000">
                                          <p:val>
                                            <p:strVal val="#ppt_x"/>
                                          </p:val>
                                        </p:tav>
                                      </p:tavLst>
                                    </p:anim>
                                    <p:anim calcmode="lin" valueType="num">
                                      <p:cBhvr>
                                        <p:cTn id="13" dur="500" fill="hold"/>
                                        <p:tgtEl>
                                          <p:spTgt spid="2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anim calcmode="lin" valueType="num">
                                      <p:cBhvr>
                                        <p:cTn id="18" dur="500" fill="hold"/>
                                        <p:tgtEl>
                                          <p:spTgt spid="31"/>
                                        </p:tgtEl>
                                        <p:attrNameLst>
                                          <p:attrName>ppt_x</p:attrName>
                                        </p:attrNameLst>
                                      </p:cBhvr>
                                      <p:tavLst>
                                        <p:tav tm="0">
                                          <p:val>
                                            <p:strVal val="#ppt_x"/>
                                          </p:val>
                                        </p:tav>
                                        <p:tav tm="100000">
                                          <p:val>
                                            <p:strVal val="#ppt_x"/>
                                          </p:val>
                                        </p:tav>
                                      </p:tavLst>
                                    </p:anim>
                                    <p:anim calcmode="lin" valueType="num">
                                      <p:cBhvr>
                                        <p:cTn id="19" dur="500" fill="hold"/>
                                        <p:tgtEl>
                                          <p:spTgt spid="31"/>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7" presetClass="entr" presetSubtype="0"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anim calcmode="lin" valueType="num">
                                      <p:cBhvr>
                                        <p:cTn id="24" dur="500" fill="hold"/>
                                        <p:tgtEl>
                                          <p:spTgt spid="34"/>
                                        </p:tgtEl>
                                        <p:attrNameLst>
                                          <p:attrName>ppt_x</p:attrName>
                                        </p:attrNameLst>
                                      </p:cBhvr>
                                      <p:tavLst>
                                        <p:tav tm="0">
                                          <p:val>
                                            <p:strVal val="#ppt_x"/>
                                          </p:val>
                                        </p:tav>
                                        <p:tav tm="100000">
                                          <p:val>
                                            <p:strVal val="#ppt_x"/>
                                          </p:val>
                                        </p:tav>
                                      </p:tavLst>
                                    </p:anim>
                                    <p:anim calcmode="lin" valueType="num">
                                      <p:cBhvr>
                                        <p:cTn id="25" dur="500" fill="hold"/>
                                        <p:tgtEl>
                                          <p:spTgt spid="3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7" presetClass="entr" presetSubtype="0" fill="hold"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anim calcmode="lin" valueType="num">
                                      <p:cBhvr>
                                        <p:cTn id="30" dur="500" fill="hold"/>
                                        <p:tgtEl>
                                          <p:spTgt spid="37"/>
                                        </p:tgtEl>
                                        <p:attrNameLst>
                                          <p:attrName>ppt_x</p:attrName>
                                        </p:attrNameLst>
                                      </p:cBhvr>
                                      <p:tavLst>
                                        <p:tav tm="0">
                                          <p:val>
                                            <p:strVal val="#ppt_x"/>
                                          </p:val>
                                        </p:tav>
                                        <p:tav tm="100000">
                                          <p:val>
                                            <p:strVal val="#ppt_x"/>
                                          </p:val>
                                        </p:tav>
                                      </p:tavLst>
                                    </p:anim>
                                    <p:anim calcmode="lin" valueType="num">
                                      <p:cBhvr>
                                        <p:cTn id="31" dur="500" fill="hold"/>
                                        <p:tgtEl>
                                          <p:spTgt spid="37"/>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3" presetClass="entr" presetSubtype="272"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strVal val="2/3*#ppt_w"/>
                                          </p:val>
                                        </p:tav>
                                        <p:tav tm="100000">
                                          <p:val>
                                            <p:strVal val="#ppt_w"/>
                                          </p:val>
                                        </p:tav>
                                      </p:tavLst>
                                    </p:anim>
                                    <p:anim calcmode="lin" valueType="num">
                                      <p:cBhvr>
                                        <p:cTn id="36" dur="500" fill="hold"/>
                                        <p:tgtEl>
                                          <p:spTgt spid="3"/>
                                        </p:tgtEl>
                                        <p:attrNameLst>
                                          <p:attrName>ppt_h</p:attrName>
                                        </p:attrNameLst>
                                      </p:cBhvr>
                                      <p:tavLst>
                                        <p:tav tm="0">
                                          <p:val>
                                            <p:strVal val="2/3*#ppt_h"/>
                                          </p:val>
                                        </p:tav>
                                        <p:tav tm="100000">
                                          <p:val>
                                            <p:strVal val="#ppt_h"/>
                                          </p:val>
                                        </p:tav>
                                      </p:tavLst>
                                    </p:anim>
                                  </p:childTnLst>
                                </p:cTn>
                              </p:par>
                              <p:par>
                                <p:cTn id="37" presetID="21" presetClass="entr" presetSubtype="1"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heel(1)">
                                      <p:cBhvr>
                                        <p:cTn id="39" dur="1000"/>
                                        <p:tgtEl>
                                          <p:spTgt spid="24"/>
                                        </p:tgtEl>
                                      </p:cBhvr>
                                    </p:animEffect>
                                  </p:childTnLst>
                                </p:cTn>
                              </p:par>
                            </p:childTnLst>
                          </p:cTn>
                        </p:par>
                        <p:par>
                          <p:cTn id="40" fill="hold">
                            <p:stCondLst>
                              <p:cond delay="3000"/>
                            </p:stCondLst>
                            <p:childTnLst>
                              <p:par>
                                <p:cTn id="41" presetID="23" presetClass="entr" presetSubtype="272"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strVal val="2/3*#ppt_w"/>
                                          </p:val>
                                        </p:tav>
                                        <p:tav tm="100000">
                                          <p:val>
                                            <p:strVal val="#ppt_w"/>
                                          </p:val>
                                        </p:tav>
                                      </p:tavLst>
                                    </p:anim>
                                    <p:anim calcmode="lin" valueType="num">
                                      <p:cBhvr>
                                        <p:cTn id="44" dur="500" fill="hold"/>
                                        <p:tgtEl>
                                          <p:spTgt spid="9"/>
                                        </p:tgtEl>
                                        <p:attrNameLst>
                                          <p:attrName>ppt_h</p:attrName>
                                        </p:attrNameLst>
                                      </p:cBhvr>
                                      <p:tavLst>
                                        <p:tav tm="0">
                                          <p:val>
                                            <p:strVal val="2/3*#ppt_h"/>
                                          </p:val>
                                        </p:tav>
                                        <p:tav tm="100000">
                                          <p:val>
                                            <p:strVal val="#ppt_h"/>
                                          </p:val>
                                        </p:tav>
                                      </p:tavLst>
                                    </p:anim>
                                  </p:childTnLst>
                                </p:cTn>
                              </p:par>
                              <p:par>
                                <p:cTn id="45" presetID="21" presetClass="entr" presetSubtype="1"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heel(1)">
                                      <p:cBhvr>
                                        <p:cTn id="47" dur="1000"/>
                                        <p:tgtEl>
                                          <p:spTgt spid="25"/>
                                        </p:tgtEl>
                                      </p:cBhvr>
                                    </p:animEffect>
                                  </p:childTnLst>
                                </p:cTn>
                              </p:par>
                            </p:childTnLst>
                          </p:cTn>
                        </p:par>
                        <p:par>
                          <p:cTn id="48" fill="hold">
                            <p:stCondLst>
                              <p:cond delay="3500"/>
                            </p:stCondLst>
                            <p:childTnLst>
                              <p:par>
                                <p:cTn id="49" presetID="23" presetClass="entr" presetSubtype="272" fill="hold" nodeType="after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strVal val="2/3*#ppt_w"/>
                                          </p:val>
                                        </p:tav>
                                        <p:tav tm="100000">
                                          <p:val>
                                            <p:strVal val="#ppt_w"/>
                                          </p:val>
                                        </p:tav>
                                      </p:tavLst>
                                    </p:anim>
                                    <p:anim calcmode="lin" valueType="num">
                                      <p:cBhvr>
                                        <p:cTn id="52" dur="500" fill="hold"/>
                                        <p:tgtEl>
                                          <p:spTgt spid="14"/>
                                        </p:tgtEl>
                                        <p:attrNameLst>
                                          <p:attrName>ppt_h</p:attrName>
                                        </p:attrNameLst>
                                      </p:cBhvr>
                                      <p:tavLst>
                                        <p:tav tm="0">
                                          <p:val>
                                            <p:strVal val="2/3*#ppt_h"/>
                                          </p:val>
                                        </p:tav>
                                        <p:tav tm="100000">
                                          <p:val>
                                            <p:strVal val="#ppt_h"/>
                                          </p:val>
                                        </p:tav>
                                      </p:tavLst>
                                    </p:anim>
                                  </p:childTnLst>
                                </p:cTn>
                              </p:par>
                              <p:par>
                                <p:cTn id="53" presetID="21" presetClass="entr" presetSubtype="1"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heel(1)">
                                      <p:cBhvr>
                                        <p:cTn id="55" dur="1000"/>
                                        <p:tgtEl>
                                          <p:spTgt spid="26"/>
                                        </p:tgtEl>
                                      </p:cBhvr>
                                    </p:animEffect>
                                  </p:childTnLst>
                                </p:cTn>
                              </p:par>
                            </p:childTnLst>
                          </p:cTn>
                        </p:par>
                        <p:par>
                          <p:cTn id="56" fill="hold">
                            <p:stCondLst>
                              <p:cond delay="4000"/>
                            </p:stCondLst>
                            <p:childTnLst>
                              <p:par>
                                <p:cTn id="57" presetID="23" presetClass="entr" presetSubtype="272" fill="hold" nodeType="after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500" fill="hold"/>
                                        <p:tgtEl>
                                          <p:spTgt spid="19"/>
                                        </p:tgtEl>
                                        <p:attrNameLst>
                                          <p:attrName>ppt_w</p:attrName>
                                        </p:attrNameLst>
                                      </p:cBhvr>
                                      <p:tavLst>
                                        <p:tav tm="0">
                                          <p:val>
                                            <p:strVal val="2/3*#ppt_w"/>
                                          </p:val>
                                        </p:tav>
                                        <p:tav tm="100000">
                                          <p:val>
                                            <p:strVal val="#ppt_w"/>
                                          </p:val>
                                        </p:tav>
                                      </p:tavLst>
                                    </p:anim>
                                    <p:anim calcmode="lin" valueType="num">
                                      <p:cBhvr>
                                        <p:cTn id="60" dur="500" fill="hold"/>
                                        <p:tgtEl>
                                          <p:spTgt spid="19"/>
                                        </p:tgtEl>
                                        <p:attrNameLst>
                                          <p:attrName>ppt_h</p:attrName>
                                        </p:attrNameLst>
                                      </p:cBhvr>
                                      <p:tavLst>
                                        <p:tav tm="0">
                                          <p:val>
                                            <p:strVal val="2/3*#ppt_h"/>
                                          </p:val>
                                        </p:tav>
                                        <p:tav tm="100000">
                                          <p:val>
                                            <p:strVal val="#ppt_h"/>
                                          </p:val>
                                        </p:tav>
                                      </p:tavLst>
                                    </p:anim>
                                  </p:childTnLst>
                                </p:cTn>
                              </p:par>
                              <p:par>
                                <p:cTn id="61" presetID="21" presetClass="entr" presetSubtype="1"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heel(1)">
                                      <p:cBhvr>
                                        <p:cTn id="63" dur="1000"/>
                                        <p:tgtEl>
                                          <p:spTgt spid="27"/>
                                        </p:tgtEl>
                                      </p:cBhvr>
                                    </p:animEffect>
                                  </p:childTnLst>
                                </p:cTn>
                              </p:par>
                            </p:childTnLst>
                          </p:cTn>
                        </p:par>
                        <p:par>
                          <p:cTn id="64" fill="hold">
                            <p:stCondLst>
                              <p:cond delay="4500"/>
                            </p:stCondLst>
                            <p:childTnLst>
                              <p:par>
                                <p:cTn id="65" presetID="14" presetClass="entr" presetSubtype="10" fill="hold" grpId="0" nodeType="afterEffect">
                                  <p:stCondLst>
                                    <p:cond delay="0"/>
                                  </p:stCondLst>
                                  <p:childTnLst>
                                    <p:set>
                                      <p:cBhvr>
                                        <p:cTn id="66" dur="1" fill="hold">
                                          <p:stCondLst>
                                            <p:cond delay="0"/>
                                          </p:stCondLst>
                                        </p:cTn>
                                        <p:tgtEl>
                                          <p:spTgt spid="40"/>
                                        </p:tgtEl>
                                        <p:attrNameLst>
                                          <p:attrName>style.visibility</p:attrName>
                                        </p:attrNameLst>
                                      </p:cBhvr>
                                      <p:to>
                                        <p:strVal val="visible"/>
                                      </p:to>
                                    </p:set>
                                    <p:animEffect transition="in" filter="randombar(horizontal)">
                                      <p:cBhvr>
                                        <p:cTn id="67" dur="500"/>
                                        <p:tgtEl>
                                          <p:spTgt spid="40"/>
                                        </p:tgtEl>
                                      </p:cBhvr>
                                    </p:animEffect>
                                  </p:childTnLst>
                                </p:cTn>
                              </p:par>
                            </p:childTnLst>
                          </p:cTn>
                        </p:par>
                        <p:par>
                          <p:cTn id="68" fill="hold">
                            <p:stCondLst>
                              <p:cond delay="5000"/>
                            </p:stCondLst>
                            <p:childTnLst>
                              <p:par>
                                <p:cTn id="69" presetID="14" presetClass="entr" presetSubtype="10" fill="hold" grpId="0" nodeType="afterEffect">
                                  <p:stCondLst>
                                    <p:cond delay="0"/>
                                  </p:stCondLst>
                                  <p:childTnLst>
                                    <p:set>
                                      <p:cBhvr>
                                        <p:cTn id="70" dur="1" fill="hold">
                                          <p:stCondLst>
                                            <p:cond delay="0"/>
                                          </p:stCondLst>
                                        </p:cTn>
                                        <p:tgtEl>
                                          <p:spTgt spid="41"/>
                                        </p:tgtEl>
                                        <p:attrNameLst>
                                          <p:attrName>style.visibility</p:attrName>
                                        </p:attrNameLst>
                                      </p:cBhvr>
                                      <p:to>
                                        <p:strVal val="visible"/>
                                      </p:to>
                                    </p:set>
                                    <p:animEffect transition="in" filter="randombar(horizontal)">
                                      <p:cBhvr>
                                        <p:cTn id="71" dur="500"/>
                                        <p:tgtEl>
                                          <p:spTgt spid="41"/>
                                        </p:tgtEl>
                                      </p:cBhvr>
                                    </p:animEffect>
                                  </p:childTnLst>
                                </p:cTn>
                              </p:par>
                            </p:childTnLst>
                          </p:cTn>
                        </p:par>
                        <p:par>
                          <p:cTn id="72" fill="hold">
                            <p:stCondLst>
                              <p:cond delay="5500"/>
                            </p:stCondLst>
                            <p:childTnLst>
                              <p:par>
                                <p:cTn id="73" presetID="14" presetClass="entr" presetSubtype="10" fill="hold" grpId="0"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randombar(horizontal)">
                                      <p:cBhvr>
                                        <p:cTn id="75" dur="500"/>
                                        <p:tgtEl>
                                          <p:spTgt spid="42"/>
                                        </p:tgtEl>
                                      </p:cBhvr>
                                    </p:animEffect>
                                  </p:childTnLst>
                                </p:cTn>
                              </p:par>
                            </p:childTnLst>
                          </p:cTn>
                        </p:par>
                        <p:par>
                          <p:cTn id="76" fill="hold">
                            <p:stCondLst>
                              <p:cond delay="6000"/>
                            </p:stCondLst>
                            <p:childTnLst>
                              <p:par>
                                <p:cTn id="77" presetID="14" presetClass="entr" presetSubtype="10" fill="hold" grpId="0" nodeType="after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randombar(horizontal)">
                                      <p:cBhvr>
                                        <p:cTn id="7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4" grpId="0" animBg="1"/>
      <p:bldP spid="25" grpId="0" animBg="1"/>
      <p:bldP spid="26" grpId="0" animBg="1"/>
      <p:bldP spid="27" grpId="0" animBg="1"/>
      <p:bldP spid="40" grpId="0"/>
      <p:bldP spid="41" grpId="0"/>
      <p:bldP spid="42" grpId="0"/>
      <p:bldP spid="4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3" name="组合 2"/>
          <p:cNvGrpSpPr/>
          <p:nvPr/>
        </p:nvGrpSpPr>
        <p:grpSpPr>
          <a:xfrm>
            <a:off x="940025" y="1717265"/>
            <a:ext cx="2011893" cy="2011893"/>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6" name="椭圆 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grpSp>
      <p:sp>
        <p:nvSpPr>
          <p:cNvPr id="7" name="TextBox 11"/>
          <p:cNvSpPr txBox="1"/>
          <p:nvPr/>
        </p:nvSpPr>
        <p:spPr>
          <a:xfrm>
            <a:off x="4644843" y="1421578"/>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prstClr val="black">
                    <a:lumMod val="65000"/>
                    <a:lumOff val="35000"/>
                  </a:prstClr>
                </a:solidFill>
                <a:latin typeface="+mj-ea"/>
                <a:ea typeface="+mj-ea"/>
              </a:rPr>
              <a:t>点击输入简要文字内容，文字内容需概括精炼，不用多余的文字修饰，言简意赅的说明分项内容</a:t>
            </a:r>
            <a:r>
              <a:rPr lang="en-US" altLang="zh-CN" dirty="0">
                <a:solidFill>
                  <a:prstClr val="black">
                    <a:lumMod val="65000"/>
                    <a:lumOff val="35000"/>
                  </a:prstClr>
                </a:solidFill>
                <a:latin typeface="+mj-ea"/>
                <a:ea typeface="+mj-ea"/>
              </a:rPr>
              <a:t>……</a:t>
            </a:r>
          </a:p>
        </p:txBody>
      </p:sp>
      <p:cxnSp>
        <p:nvCxnSpPr>
          <p:cNvPr id="8" name="直接连接符 7"/>
          <p:cNvCxnSpPr/>
          <p:nvPr/>
        </p:nvCxnSpPr>
        <p:spPr>
          <a:xfrm>
            <a:off x="3638595" y="1588290"/>
            <a:ext cx="792088" cy="0"/>
          </a:xfrm>
          <a:prstGeom prst="line">
            <a:avLst/>
          </a:prstGeom>
          <a:noFill/>
          <a:ln w="6350" cap="flat" cmpd="sng" algn="ctr">
            <a:solidFill>
              <a:sysClr val="windowText" lastClr="000000"/>
            </a:solidFill>
            <a:prstDash val="dash"/>
            <a:tailEnd type="oval" w="sm" len="sm"/>
          </a:ln>
          <a:effectLst/>
        </p:spPr>
      </p:cxnSp>
      <p:sp>
        <p:nvSpPr>
          <p:cNvPr id="9" name="TextBox 14"/>
          <p:cNvSpPr txBox="1"/>
          <p:nvPr/>
        </p:nvSpPr>
        <p:spPr>
          <a:xfrm>
            <a:off x="4644843" y="1927597"/>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prstClr val="black">
                    <a:lumMod val="65000"/>
                    <a:lumOff val="35000"/>
                  </a:prstClr>
                </a:solidFill>
                <a:latin typeface="+mj-ea"/>
                <a:ea typeface="+mj-ea"/>
              </a:rPr>
              <a:t>点击输入简要文字内容，文字内容需概括精炼，不用多余的文字修饰，言简意赅的说明分项内容</a:t>
            </a:r>
            <a:r>
              <a:rPr lang="en-US" altLang="zh-CN" dirty="0">
                <a:solidFill>
                  <a:prstClr val="black">
                    <a:lumMod val="65000"/>
                    <a:lumOff val="35000"/>
                  </a:prstClr>
                </a:solidFill>
                <a:latin typeface="+mj-ea"/>
                <a:ea typeface="+mj-ea"/>
              </a:rPr>
              <a:t>……</a:t>
            </a:r>
          </a:p>
        </p:txBody>
      </p:sp>
      <p:cxnSp>
        <p:nvCxnSpPr>
          <p:cNvPr id="10" name="直接连接符 9"/>
          <p:cNvCxnSpPr/>
          <p:nvPr/>
        </p:nvCxnSpPr>
        <p:spPr>
          <a:xfrm>
            <a:off x="3638595" y="2094309"/>
            <a:ext cx="792088" cy="0"/>
          </a:xfrm>
          <a:prstGeom prst="line">
            <a:avLst/>
          </a:prstGeom>
          <a:noFill/>
          <a:ln w="6350" cap="flat" cmpd="sng" algn="ctr">
            <a:solidFill>
              <a:sysClr val="windowText" lastClr="000000"/>
            </a:solidFill>
            <a:prstDash val="dash"/>
            <a:tailEnd type="oval" w="sm" len="sm"/>
          </a:ln>
          <a:effectLst/>
        </p:spPr>
      </p:cxnSp>
      <p:sp>
        <p:nvSpPr>
          <p:cNvPr id="11" name="TextBox 17"/>
          <p:cNvSpPr txBox="1"/>
          <p:nvPr/>
        </p:nvSpPr>
        <p:spPr>
          <a:xfrm>
            <a:off x="4644843" y="2431653"/>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prstClr val="black">
                    <a:lumMod val="65000"/>
                    <a:lumOff val="35000"/>
                  </a:prstClr>
                </a:solidFill>
                <a:latin typeface="+mj-ea"/>
                <a:ea typeface="+mj-ea"/>
              </a:rPr>
              <a:t>点击输入简要文字内容，文字内容需概括精炼，不用多余的文字修饰，言简意赅的说明分项内容</a:t>
            </a:r>
            <a:r>
              <a:rPr lang="en-US" altLang="zh-CN" dirty="0">
                <a:solidFill>
                  <a:prstClr val="black">
                    <a:lumMod val="65000"/>
                    <a:lumOff val="35000"/>
                  </a:prstClr>
                </a:solidFill>
                <a:latin typeface="+mj-ea"/>
                <a:ea typeface="+mj-ea"/>
              </a:rPr>
              <a:t>……</a:t>
            </a:r>
          </a:p>
        </p:txBody>
      </p:sp>
      <p:cxnSp>
        <p:nvCxnSpPr>
          <p:cNvPr id="12" name="直接连接符 11"/>
          <p:cNvCxnSpPr/>
          <p:nvPr/>
        </p:nvCxnSpPr>
        <p:spPr>
          <a:xfrm>
            <a:off x="3638595" y="2598365"/>
            <a:ext cx="792088" cy="0"/>
          </a:xfrm>
          <a:prstGeom prst="line">
            <a:avLst/>
          </a:prstGeom>
          <a:noFill/>
          <a:ln w="6350" cap="flat" cmpd="sng" algn="ctr">
            <a:solidFill>
              <a:sysClr val="windowText" lastClr="000000"/>
            </a:solidFill>
            <a:prstDash val="dash"/>
            <a:tailEnd type="oval" w="sm" len="sm"/>
          </a:ln>
          <a:effectLst/>
        </p:spPr>
      </p:cxnSp>
      <p:sp>
        <p:nvSpPr>
          <p:cNvPr id="13" name="TextBox 20"/>
          <p:cNvSpPr txBox="1"/>
          <p:nvPr/>
        </p:nvSpPr>
        <p:spPr>
          <a:xfrm>
            <a:off x="4644843" y="2935709"/>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prstClr val="black">
                    <a:lumMod val="65000"/>
                    <a:lumOff val="35000"/>
                  </a:prstClr>
                </a:solidFill>
                <a:latin typeface="+mj-ea"/>
                <a:ea typeface="+mj-ea"/>
              </a:rPr>
              <a:t>点击输入简要文字内容，文字内容需概括精炼，不用多余的文字修饰，言简意赅的说明分项内容</a:t>
            </a:r>
            <a:r>
              <a:rPr lang="en-US" altLang="zh-CN" dirty="0">
                <a:solidFill>
                  <a:prstClr val="black">
                    <a:lumMod val="65000"/>
                    <a:lumOff val="35000"/>
                  </a:prstClr>
                </a:solidFill>
                <a:latin typeface="+mj-ea"/>
                <a:ea typeface="+mj-ea"/>
              </a:rPr>
              <a:t>……</a:t>
            </a:r>
          </a:p>
        </p:txBody>
      </p:sp>
      <p:cxnSp>
        <p:nvCxnSpPr>
          <p:cNvPr id="14" name="直接连接符 13"/>
          <p:cNvCxnSpPr/>
          <p:nvPr/>
        </p:nvCxnSpPr>
        <p:spPr>
          <a:xfrm>
            <a:off x="3638595" y="3102421"/>
            <a:ext cx="792088" cy="0"/>
          </a:xfrm>
          <a:prstGeom prst="line">
            <a:avLst/>
          </a:prstGeom>
          <a:noFill/>
          <a:ln w="6350" cap="flat" cmpd="sng" algn="ctr">
            <a:solidFill>
              <a:sysClr val="windowText" lastClr="000000"/>
            </a:solidFill>
            <a:prstDash val="dash"/>
            <a:tailEnd type="oval" w="sm" len="sm"/>
          </a:ln>
          <a:effectLst/>
        </p:spPr>
      </p:cxnSp>
      <p:sp>
        <p:nvSpPr>
          <p:cNvPr id="15" name="TextBox 23"/>
          <p:cNvSpPr txBox="1"/>
          <p:nvPr/>
        </p:nvSpPr>
        <p:spPr>
          <a:xfrm>
            <a:off x="4644843" y="3439765"/>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prstClr val="black">
                    <a:lumMod val="65000"/>
                    <a:lumOff val="35000"/>
                  </a:prstClr>
                </a:solidFill>
                <a:latin typeface="+mj-ea"/>
                <a:ea typeface="+mj-ea"/>
              </a:rPr>
              <a:t>点击输入简要文字内容，文字内容需概括精炼，不用多余的文字修饰，言简意赅的说明分项内容</a:t>
            </a:r>
            <a:r>
              <a:rPr lang="en-US" altLang="zh-CN" dirty="0">
                <a:solidFill>
                  <a:prstClr val="black">
                    <a:lumMod val="65000"/>
                    <a:lumOff val="35000"/>
                  </a:prstClr>
                </a:solidFill>
                <a:latin typeface="+mj-ea"/>
                <a:ea typeface="+mj-ea"/>
              </a:rPr>
              <a:t>……</a:t>
            </a:r>
          </a:p>
        </p:txBody>
      </p:sp>
      <p:cxnSp>
        <p:nvCxnSpPr>
          <p:cNvPr id="16" name="直接连接符 15"/>
          <p:cNvCxnSpPr/>
          <p:nvPr/>
        </p:nvCxnSpPr>
        <p:spPr>
          <a:xfrm>
            <a:off x="3638595" y="3606477"/>
            <a:ext cx="792088" cy="0"/>
          </a:xfrm>
          <a:prstGeom prst="line">
            <a:avLst/>
          </a:prstGeom>
          <a:noFill/>
          <a:ln w="6350" cap="flat" cmpd="sng" algn="ctr">
            <a:solidFill>
              <a:sysClr val="windowText" lastClr="000000"/>
            </a:solidFill>
            <a:prstDash val="dash"/>
            <a:tailEnd type="oval" w="sm" len="sm"/>
          </a:ln>
          <a:effectLst/>
        </p:spPr>
      </p:cxnSp>
      <p:sp>
        <p:nvSpPr>
          <p:cNvPr id="17" name="TextBox 26"/>
          <p:cNvSpPr txBox="1"/>
          <p:nvPr/>
        </p:nvSpPr>
        <p:spPr>
          <a:xfrm>
            <a:off x="4644843" y="3943821"/>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prstClr val="black">
                    <a:lumMod val="65000"/>
                    <a:lumOff val="35000"/>
                  </a:prstClr>
                </a:solidFill>
                <a:latin typeface="+mj-ea"/>
                <a:ea typeface="+mj-ea"/>
              </a:rPr>
              <a:t>点击输入简要文字内容，文字内容需概括精炼，不用多余的文字修饰，言简意赅的说明分项内容</a:t>
            </a:r>
            <a:r>
              <a:rPr lang="en-US" altLang="zh-CN" dirty="0">
                <a:solidFill>
                  <a:prstClr val="black">
                    <a:lumMod val="65000"/>
                    <a:lumOff val="35000"/>
                  </a:prstClr>
                </a:solidFill>
                <a:latin typeface="+mj-ea"/>
                <a:ea typeface="+mj-ea"/>
              </a:rPr>
              <a:t>……</a:t>
            </a:r>
          </a:p>
        </p:txBody>
      </p:sp>
      <p:cxnSp>
        <p:nvCxnSpPr>
          <p:cNvPr id="18" name="直接连接符 17"/>
          <p:cNvCxnSpPr/>
          <p:nvPr/>
        </p:nvCxnSpPr>
        <p:spPr>
          <a:xfrm>
            <a:off x="3638595" y="4110533"/>
            <a:ext cx="792088" cy="0"/>
          </a:xfrm>
          <a:prstGeom prst="line">
            <a:avLst/>
          </a:prstGeom>
          <a:noFill/>
          <a:ln w="6350" cap="flat" cmpd="sng" algn="ctr">
            <a:solidFill>
              <a:sysClr val="windowText" lastClr="000000"/>
            </a:solidFill>
            <a:prstDash val="dash"/>
            <a:tailEnd type="oval" w="sm" len="sm"/>
          </a:ln>
          <a:effectLst/>
        </p:spPr>
      </p:cxnSp>
      <p:sp>
        <p:nvSpPr>
          <p:cNvPr id="19" name="椭圆 18"/>
          <p:cNvSpPr/>
          <p:nvPr/>
        </p:nvSpPr>
        <p:spPr>
          <a:xfrm>
            <a:off x="3427016" y="1450901"/>
            <a:ext cx="274777" cy="274777"/>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lIns="91438" tIns="45719" rIns="91438" bIns="45719" rtlCol="0" anchor="ctr"/>
          <a:lstStyle/>
          <a:p>
            <a:pPr algn="ctr">
              <a:defRPr/>
            </a:pPr>
            <a:r>
              <a:rPr lang="en-US" altLang="zh-CN" kern="0" dirty="0">
                <a:solidFill>
                  <a:prstClr val="white"/>
                </a:solidFill>
                <a:latin typeface="微软雅黑" panose="020B0503020204020204" pitchFamily="34" charset="-122"/>
                <a:ea typeface="微软雅黑" panose="020B0503020204020204" pitchFamily="34" charset="-122"/>
              </a:rPr>
              <a:t>1</a:t>
            </a:r>
            <a:endParaRPr lang="zh-CN" altLang="en-US" kern="0" dirty="0">
              <a:solidFill>
                <a:prstClr val="white"/>
              </a:solidFill>
              <a:latin typeface="微软雅黑" panose="020B0503020204020204" pitchFamily="34" charset="-122"/>
              <a:ea typeface="微软雅黑" panose="020B0503020204020204" pitchFamily="34" charset="-122"/>
            </a:endParaRPr>
          </a:p>
        </p:txBody>
      </p:sp>
      <p:sp>
        <p:nvSpPr>
          <p:cNvPr id="20" name="椭圆 19"/>
          <p:cNvSpPr/>
          <p:nvPr/>
        </p:nvSpPr>
        <p:spPr>
          <a:xfrm>
            <a:off x="3425920" y="1952989"/>
            <a:ext cx="274777" cy="274777"/>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lIns="91438" tIns="45719" rIns="91438" bIns="45719" rtlCol="0" anchor="ctr"/>
          <a:lstStyle/>
          <a:p>
            <a:pPr algn="ctr">
              <a:defRPr/>
            </a:pPr>
            <a:r>
              <a:rPr lang="en-US" altLang="zh-CN" kern="0" dirty="0">
                <a:solidFill>
                  <a:prstClr val="white"/>
                </a:solidFill>
                <a:latin typeface="微软雅黑" panose="020B0503020204020204" pitchFamily="34" charset="-122"/>
                <a:ea typeface="微软雅黑" panose="020B0503020204020204" pitchFamily="34" charset="-122"/>
              </a:rPr>
              <a:t>2</a:t>
            </a:r>
            <a:endParaRPr lang="zh-CN" altLang="en-US" kern="0" dirty="0">
              <a:solidFill>
                <a:prstClr val="white"/>
              </a:solidFill>
              <a:latin typeface="微软雅黑" panose="020B0503020204020204" pitchFamily="34" charset="-122"/>
              <a:ea typeface="微软雅黑" panose="020B0503020204020204" pitchFamily="34" charset="-122"/>
            </a:endParaRPr>
          </a:p>
        </p:txBody>
      </p:sp>
      <p:sp>
        <p:nvSpPr>
          <p:cNvPr id="21" name="椭圆 20"/>
          <p:cNvSpPr/>
          <p:nvPr/>
        </p:nvSpPr>
        <p:spPr>
          <a:xfrm>
            <a:off x="3425731" y="2462944"/>
            <a:ext cx="274777" cy="274777"/>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lIns="91438" tIns="45719" rIns="91438" bIns="45719" rtlCol="0" anchor="ctr"/>
          <a:lstStyle/>
          <a:p>
            <a:pPr algn="ctr">
              <a:defRPr/>
            </a:pPr>
            <a:r>
              <a:rPr lang="en-US" altLang="zh-CN" kern="0" dirty="0">
                <a:solidFill>
                  <a:prstClr val="white"/>
                </a:solidFill>
                <a:latin typeface="微软雅黑" panose="020B0503020204020204" pitchFamily="34" charset="-122"/>
                <a:ea typeface="微软雅黑" panose="020B0503020204020204" pitchFamily="34" charset="-122"/>
              </a:rPr>
              <a:t>3</a:t>
            </a:r>
            <a:endParaRPr lang="zh-CN" altLang="en-US" kern="0" dirty="0">
              <a:solidFill>
                <a:prstClr val="white"/>
              </a:solidFill>
              <a:latin typeface="微软雅黑" panose="020B0503020204020204" pitchFamily="34" charset="-122"/>
              <a:ea typeface="微软雅黑" panose="020B0503020204020204" pitchFamily="34" charset="-122"/>
            </a:endParaRPr>
          </a:p>
        </p:txBody>
      </p:sp>
      <p:sp>
        <p:nvSpPr>
          <p:cNvPr id="22" name="椭圆 21"/>
          <p:cNvSpPr/>
          <p:nvPr/>
        </p:nvSpPr>
        <p:spPr>
          <a:xfrm>
            <a:off x="3424635" y="2965032"/>
            <a:ext cx="274777" cy="274777"/>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lIns="91438" tIns="45719" rIns="91438" bIns="45719" rtlCol="0" anchor="ctr"/>
          <a:lstStyle/>
          <a:p>
            <a:pPr algn="ctr">
              <a:defRPr/>
            </a:pPr>
            <a:r>
              <a:rPr lang="en-US" altLang="zh-CN" kern="0" dirty="0">
                <a:solidFill>
                  <a:prstClr val="white"/>
                </a:solidFill>
                <a:latin typeface="微软雅黑" panose="020B0503020204020204" pitchFamily="34" charset="-122"/>
                <a:ea typeface="微软雅黑" panose="020B0503020204020204" pitchFamily="34" charset="-122"/>
              </a:rPr>
              <a:t>4</a:t>
            </a:r>
            <a:endParaRPr lang="zh-CN" altLang="en-US" kern="0" dirty="0">
              <a:solidFill>
                <a:prstClr val="white"/>
              </a:solidFill>
              <a:latin typeface="微软雅黑" panose="020B0503020204020204" pitchFamily="34" charset="-122"/>
              <a:ea typeface="微软雅黑" panose="020B0503020204020204" pitchFamily="34" charset="-122"/>
            </a:endParaRPr>
          </a:p>
        </p:txBody>
      </p:sp>
      <p:sp>
        <p:nvSpPr>
          <p:cNvPr id="23" name="椭圆 22"/>
          <p:cNvSpPr/>
          <p:nvPr/>
        </p:nvSpPr>
        <p:spPr>
          <a:xfrm>
            <a:off x="3427061" y="3467290"/>
            <a:ext cx="274777" cy="274777"/>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lIns="91438" tIns="45719" rIns="91438" bIns="45719" rtlCol="0" anchor="ctr"/>
          <a:lstStyle/>
          <a:p>
            <a:pPr algn="ctr">
              <a:defRPr/>
            </a:pPr>
            <a:r>
              <a:rPr lang="en-US" altLang="zh-CN" kern="0" dirty="0">
                <a:solidFill>
                  <a:prstClr val="white"/>
                </a:solidFill>
                <a:latin typeface="微软雅黑" panose="020B0503020204020204" pitchFamily="34" charset="-122"/>
                <a:ea typeface="微软雅黑" panose="020B0503020204020204" pitchFamily="34" charset="-122"/>
              </a:rPr>
              <a:t>5</a:t>
            </a:r>
            <a:endParaRPr lang="zh-CN" altLang="en-US" kern="0" dirty="0">
              <a:solidFill>
                <a:prstClr val="white"/>
              </a:solidFill>
              <a:latin typeface="微软雅黑" panose="020B0503020204020204" pitchFamily="34" charset="-122"/>
              <a:ea typeface="微软雅黑" panose="020B0503020204020204" pitchFamily="34" charset="-122"/>
            </a:endParaRPr>
          </a:p>
        </p:txBody>
      </p:sp>
      <p:sp>
        <p:nvSpPr>
          <p:cNvPr id="24" name="椭圆 23"/>
          <p:cNvSpPr/>
          <p:nvPr/>
        </p:nvSpPr>
        <p:spPr>
          <a:xfrm>
            <a:off x="3425965" y="3969378"/>
            <a:ext cx="274777" cy="274777"/>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lIns="91438" tIns="45719" rIns="91438" bIns="45719" rtlCol="0" anchor="ctr"/>
          <a:lstStyle/>
          <a:p>
            <a:pPr algn="ctr">
              <a:defRPr/>
            </a:pPr>
            <a:r>
              <a:rPr lang="en-US" altLang="zh-CN" kern="0" dirty="0">
                <a:solidFill>
                  <a:prstClr val="white"/>
                </a:solidFill>
                <a:latin typeface="微软雅黑" panose="020B0503020204020204" pitchFamily="34" charset="-122"/>
                <a:ea typeface="微软雅黑" panose="020B0503020204020204" pitchFamily="34" charset="-122"/>
              </a:rPr>
              <a:t>6</a:t>
            </a:r>
            <a:endParaRPr lang="zh-CN" altLang="en-US" kern="0" dirty="0">
              <a:solidFill>
                <a:prstClr val="white"/>
              </a:solidFill>
              <a:latin typeface="微软雅黑" panose="020B0503020204020204" pitchFamily="34" charset="-122"/>
              <a:ea typeface="微软雅黑" panose="020B0503020204020204" pitchFamily="34" charset="-122"/>
            </a:endParaRPr>
          </a:p>
        </p:txBody>
      </p:sp>
      <p:sp>
        <p:nvSpPr>
          <p:cNvPr id="25" name="TextBox 41"/>
          <p:cNvSpPr txBox="1"/>
          <p:nvPr/>
        </p:nvSpPr>
        <p:spPr>
          <a:xfrm>
            <a:off x="1277520" y="2569322"/>
            <a:ext cx="1400809" cy="311624"/>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000" b="1" dirty="0">
                <a:solidFill>
                  <a:srgbClr val="0070C0"/>
                </a:solidFill>
                <a:latin typeface="+mj-ea"/>
                <a:ea typeface="+mj-ea"/>
              </a:rPr>
              <a:t>标题内容</a:t>
            </a:r>
            <a:endParaRPr lang="en-US" altLang="zh-CN" sz="2000" b="1" dirty="0">
              <a:solidFill>
                <a:srgbClr val="0070C0"/>
              </a:solidFill>
              <a:latin typeface="+mj-ea"/>
              <a:ea typeface="+mj-ea"/>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500"/>
                                        <p:tgtEl>
                                          <p:spTgt spid="3"/>
                                        </p:tgtEl>
                                      </p:cBhvr>
                                    </p:animEffect>
                                    <p:anim calcmode="lin" valueType="num">
                                      <p:cBhvr>
                                        <p:cTn id="12" dur="1500" fill="hold"/>
                                        <p:tgtEl>
                                          <p:spTgt spid="3"/>
                                        </p:tgtEl>
                                        <p:attrNameLst>
                                          <p:attrName>ppt_x</p:attrName>
                                        </p:attrNameLst>
                                      </p:cBhvr>
                                      <p:tavLst>
                                        <p:tav tm="0">
                                          <p:val>
                                            <p:strVal val="#ppt_x"/>
                                          </p:val>
                                        </p:tav>
                                        <p:tav tm="100000">
                                          <p:val>
                                            <p:strVal val="#ppt_x"/>
                                          </p:val>
                                        </p:tav>
                                      </p:tavLst>
                                    </p:anim>
                                    <p:anim calcmode="lin" valueType="num">
                                      <p:cBhvr>
                                        <p:cTn id="13" dur="15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53" presetClass="entr" presetSubtype="16"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childTnLst>
                          </p:cTn>
                        </p:par>
                        <p:par>
                          <p:cTn id="20" fill="hold">
                            <p:stCondLst>
                              <p:cond delay="2500"/>
                            </p:stCondLst>
                            <p:childTnLst>
                              <p:par>
                                <p:cTn id="21" presetID="53" presetClass="entr" presetSubtype="16"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animEffect transition="in" filter="fade">
                                      <p:cBhvr>
                                        <p:cTn id="25" dur="500"/>
                                        <p:tgtEl>
                                          <p:spTgt spid="19"/>
                                        </p:tgtEl>
                                      </p:cBhvr>
                                    </p:animEffect>
                                  </p:childTnLst>
                                </p:cTn>
                              </p:par>
                              <p:par>
                                <p:cTn id="26" presetID="53" presetClass="entr" presetSubtype="16" fill="hold" grpId="0" nodeType="withEffect">
                                  <p:stCondLst>
                                    <p:cond delay="300"/>
                                  </p:stCondLst>
                                  <p:childTnLst>
                                    <p:set>
                                      <p:cBhvr>
                                        <p:cTn id="27" dur="1" fill="hold">
                                          <p:stCondLst>
                                            <p:cond delay="0"/>
                                          </p:stCondLst>
                                        </p:cTn>
                                        <p:tgtEl>
                                          <p:spTgt spid="20"/>
                                        </p:tgtEl>
                                        <p:attrNameLst>
                                          <p:attrName>style.visibility</p:attrName>
                                        </p:attrNameLst>
                                      </p:cBhvr>
                                      <p:to>
                                        <p:strVal val="visible"/>
                                      </p:to>
                                    </p:set>
                                    <p:anim calcmode="lin" valueType="num">
                                      <p:cBhvr>
                                        <p:cTn id="28" dur="500" fill="hold"/>
                                        <p:tgtEl>
                                          <p:spTgt spid="20"/>
                                        </p:tgtEl>
                                        <p:attrNameLst>
                                          <p:attrName>ppt_w</p:attrName>
                                        </p:attrNameLst>
                                      </p:cBhvr>
                                      <p:tavLst>
                                        <p:tav tm="0">
                                          <p:val>
                                            <p:fltVal val="0"/>
                                          </p:val>
                                        </p:tav>
                                        <p:tav tm="100000">
                                          <p:val>
                                            <p:strVal val="#ppt_w"/>
                                          </p:val>
                                        </p:tav>
                                      </p:tavLst>
                                    </p:anim>
                                    <p:anim calcmode="lin" valueType="num">
                                      <p:cBhvr>
                                        <p:cTn id="29" dur="500" fill="hold"/>
                                        <p:tgtEl>
                                          <p:spTgt spid="20"/>
                                        </p:tgtEl>
                                        <p:attrNameLst>
                                          <p:attrName>ppt_h</p:attrName>
                                        </p:attrNameLst>
                                      </p:cBhvr>
                                      <p:tavLst>
                                        <p:tav tm="0">
                                          <p:val>
                                            <p:fltVal val="0"/>
                                          </p:val>
                                        </p:tav>
                                        <p:tav tm="100000">
                                          <p:val>
                                            <p:strVal val="#ppt_h"/>
                                          </p:val>
                                        </p:tav>
                                      </p:tavLst>
                                    </p:anim>
                                    <p:animEffect transition="in" filter="fade">
                                      <p:cBhvr>
                                        <p:cTn id="30" dur="500"/>
                                        <p:tgtEl>
                                          <p:spTgt spid="20"/>
                                        </p:tgtEl>
                                      </p:cBhvr>
                                    </p:animEffect>
                                  </p:childTnLst>
                                </p:cTn>
                              </p:par>
                              <p:par>
                                <p:cTn id="31" presetID="53" presetClass="entr" presetSubtype="16" fill="hold" grpId="0" nodeType="withEffect">
                                  <p:stCondLst>
                                    <p:cond delay="400"/>
                                  </p:stCondLst>
                                  <p:childTnLst>
                                    <p:set>
                                      <p:cBhvr>
                                        <p:cTn id="32" dur="1" fill="hold">
                                          <p:stCondLst>
                                            <p:cond delay="0"/>
                                          </p:stCondLst>
                                        </p:cTn>
                                        <p:tgtEl>
                                          <p:spTgt spid="21"/>
                                        </p:tgtEl>
                                        <p:attrNameLst>
                                          <p:attrName>style.visibility</p:attrName>
                                        </p:attrNameLst>
                                      </p:cBhvr>
                                      <p:to>
                                        <p:strVal val="visible"/>
                                      </p:to>
                                    </p:set>
                                    <p:anim calcmode="lin" valueType="num">
                                      <p:cBhvr>
                                        <p:cTn id="33" dur="500" fill="hold"/>
                                        <p:tgtEl>
                                          <p:spTgt spid="21"/>
                                        </p:tgtEl>
                                        <p:attrNameLst>
                                          <p:attrName>ppt_w</p:attrName>
                                        </p:attrNameLst>
                                      </p:cBhvr>
                                      <p:tavLst>
                                        <p:tav tm="0">
                                          <p:val>
                                            <p:fltVal val="0"/>
                                          </p:val>
                                        </p:tav>
                                        <p:tav tm="100000">
                                          <p:val>
                                            <p:strVal val="#ppt_w"/>
                                          </p:val>
                                        </p:tav>
                                      </p:tavLst>
                                    </p:anim>
                                    <p:anim calcmode="lin" valueType="num">
                                      <p:cBhvr>
                                        <p:cTn id="34" dur="500" fill="hold"/>
                                        <p:tgtEl>
                                          <p:spTgt spid="21"/>
                                        </p:tgtEl>
                                        <p:attrNameLst>
                                          <p:attrName>ppt_h</p:attrName>
                                        </p:attrNameLst>
                                      </p:cBhvr>
                                      <p:tavLst>
                                        <p:tav tm="0">
                                          <p:val>
                                            <p:fltVal val="0"/>
                                          </p:val>
                                        </p:tav>
                                        <p:tav tm="100000">
                                          <p:val>
                                            <p:strVal val="#ppt_h"/>
                                          </p:val>
                                        </p:tav>
                                      </p:tavLst>
                                    </p:anim>
                                    <p:animEffect transition="in" filter="fade">
                                      <p:cBhvr>
                                        <p:cTn id="35" dur="500"/>
                                        <p:tgtEl>
                                          <p:spTgt spid="21"/>
                                        </p:tgtEl>
                                      </p:cBhvr>
                                    </p:animEffect>
                                  </p:childTnLst>
                                </p:cTn>
                              </p:par>
                              <p:par>
                                <p:cTn id="36" presetID="53" presetClass="entr" presetSubtype="16" fill="hold" grpId="0" nodeType="withEffect">
                                  <p:stCondLst>
                                    <p:cond delay="500"/>
                                  </p:stCondLst>
                                  <p:childTnLst>
                                    <p:set>
                                      <p:cBhvr>
                                        <p:cTn id="37" dur="1" fill="hold">
                                          <p:stCondLst>
                                            <p:cond delay="0"/>
                                          </p:stCondLst>
                                        </p:cTn>
                                        <p:tgtEl>
                                          <p:spTgt spid="22"/>
                                        </p:tgtEl>
                                        <p:attrNameLst>
                                          <p:attrName>style.visibility</p:attrName>
                                        </p:attrNameLst>
                                      </p:cBhvr>
                                      <p:to>
                                        <p:strVal val="visible"/>
                                      </p:to>
                                    </p:set>
                                    <p:anim calcmode="lin" valueType="num">
                                      <p:cBhvr>
                                        <p:cTn id="38" dur="500" fill="hold"/>
                                        <p:tgtEl>
                                          <p:spTgt spid="22"/>
                                        </p:tgtEl>
                                        <p:attrNameLst>
                                          <p:attrName>ppt_w</p:attrName>
                                        </p:attrNameLst>
                                      </p:cBhvr>
                                      <p:tavLst>
                                        <p:tav tm="0">
                                          <p:val>
                                            <p:fltVal val="0"/>
                                          </p:val>
                                        </p:tav>
                                        <p:tav tm="100000">
                                          <p:val>
                                            <p:strVal val="#ppt_w"/>
                                          </p:val>
                                        </p:tav>
                                      </p:tavLst>
                                    </p:anim>
                                    <p:anim calcmode="lin" valueType="num">
                                      <p:cBhvr>
                                        <p:cTn id="39" dur="500" fill="hold"/>
                                        <p:tgtEl>
                                          <p:spTgt spid="22"/>
                                        </p:tgtEl>
                                        <p:attrNameLst>
                                          <p:attrName>ppt_h</p:attrName>
                                        </p:attrNameLst>
                                      </p:cBhvr>
                                      <p:tavLst>
                                        <p:tav tm="0">
                                          <p:val>
                                            <p:fltVal val="0"/>
                                          </p:val>
                                        </p:tav>
                                        <p:tav tm="100000">
                                          <p:val>
                                            <p:strVal val="#ppt_h"/>
                                          </p:val>
                                        </p:tav>
                                      </p:tavLst>
                                    </p:anim>
                                    <p:animEffect transition="in" filter="fade">
                                      <p:cBhvr>
                                        <p:cTn id="40" dur="500"/>
                                        <p:tgtEl>
                                          <p:spTgt spid="22"/>
                                        </p:tgtEl>
                                      </p:cBhvr>
                                    </p:animEffect>
                                  </p:childTnLst>
                                </p:cTn>
                              </p:par>
                              <p:par>
                                <p:cTn id="41" presetID="53" presetClass="entr" presetSubtype="16" fill="hold" grpId="0" nodeType="withEffect">
                                  <p:stCondLst>
                                    <p:cond delay="600"/>
                                  </p:stCondLst>
                                  <p:childTnLst>
                                    <p:set>
                                      <p:cBhvr>
                                        <p:cTn id="42" dur="1" fill="hold">
                                          <p:stCondLst>
                                            <p:cond delay="0"/>
                                          </p:stCondLst>
                                        </p:cTn>
                                        <p:tgtEl>
                                          <p:spTgt spid="23"/>
                                        </p:tgtEl>
                                        <p:attrNameLst>
                                          <p:attrName>style.visibility</p:attrName>
                                        </p:attrNameLst>
                                      </p:cBhvr>
                                      <p:to>
                                        <p:strVal val="visible"/>
                                      </p:to>
                                    </p:set>
                                    <p:anim calcmode="lin" valueType="num">
                                      <p:cBhvr>
                                        <p:cTn id="43" dur="500" fill="hold"/>
                                        <p:tgtEl>
                                          <p:spTgt spid="23"/>
                                        </p:tgtEl>
                                        <p:attrNameLst>
                                          <p:attrName>ppt_w</p:attrName>
                                        </p:attrNameLst>
                                      </p:cBhvr>
                                      <p:tavLst>
                                        <p:tav tm="0">
                                          <p:val>
                                            <p:fltVal val="0"/>
                                          </p:val>
                                        </p:tav>
                                        <p:tav tm="100000">
                                          <p:val>
                                            <p:strVal val="#ppt_w"/>
                                          </p:val>
                                        </p:tav>
                                      </p:tavLst>
                                    </p:anim>
                                    <p:anim calcmode="lin" valueType="num">
                                      <p:cBhvr>
                                        <p:cTn id="44" dur="500" fill="hold"/>
                                        <p:tgtEl>
                                          <p:spTgt spid="23"/>
                                        </p:tgtEl>
                                        <p:attrNameLst>
                                          <p:attrName>ppt_h</p:attrName>
                                        </p:attrNameLst>
                                      </p:cBhvr>
                                      <p:tavLst>
                                        <p:tav tm="0">
                                          <p:val>
                                            <p:fltVal val="0"/>
                                          </p:val>
                                        </p:tav>
                                        <p:tav tm="100000">
                                          <p:val>
                                            <p:strVal val="#ppt_h"/>
                                          </p:val>
                                        </p:tav>
                                      </p:tavLst>
                                    </p:anim>
                                    <p:animEffect transition="in" filter="fade">
                                      <p:cBhvr>
                                        <p:cTn id="45" dur="500"/>
                                        <p:tgtEl>
                                          <p:spTgt spid="23"/>
                                        </p:tgtEl>
                                      </p:cBhvr>
                                    </p:animEffect>
                                  </p:childTnLst>
                                </p:cTn>
                              </p:par>
                              <p:par>
                                <p:cTn id="46" presetID="53" presetClass="entr" presetSubtype="16" fill="hold" grpId="0" nodeType="withEffect">
                                  <p:stCondLst>
                                    <p:cond delay="70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ppt_w</p:attrName>
                                        </p:attrNameLst>
                                      </p:cBhvr>
                                      <p:tavLst>
                                        <p:tav tm="0">
                                          <p:val>
                                            <p:fltVal val="0"/>
                                          </p:val>
                                        </p:tav>
                                        <p:tav tm="100000">
                                          <p:val>
                                            <p:strVal val="#ppt_w"/>
                                          </p:val>
                                        </p:tav>
                                      </p:tavLst>
                                    </p:anim>
                                    <p:anim calcmode="lin" valueType="num">
                                      <p:cBhvr>
                                        <p:cTn id="49" dur="500" fill="hold"/>
                                        <p:tgtEl>
                                          <p:spTgt spid="24"/>
                                        </p:tgtEl>
                                        <p:attrNameLst>
                                          <p:attrName>ppt_h</p:attrName>
                                        </p:attrNameLst>
                                      </p:cBhvr>
                                      <p:tavLst>
                                        <p:tav tm="0">
                                          <p:val>
                                            <p:fltVal val="0"/>
                                          </p:val>
                                        </p:tav>
                                        <p:tav tm="100000">
                                          <p:val>
                                            <p:strVal val="#ppt_h"/>
                                          </p:val>
                                        </p:tav>
                                      </p:tavLst>
                                    </p:anim>
                                    <p:animEffect transition="in" filter="fade">
                                      <p:cBhvr>
                                        <p:cTn id="50" dur="500"/>
                                        <p:tgtEl>
                                          <p:spTgt spid="24"/>
                                        </p:tgtEl>
                                      </p:cBhvr>
                                    </p:animEffect>
                                  </p:childTnLst>
                                </p:cTn>
                              </p:par>
                              <p:par>
                                <p:cTn id="51" presetID="22" presetClass="entr" presetSubtype="8" fill="hold" nodeType="withEffect">
                                  <p:stCondLst>
                                    <p:cond delay="800"/>
                                  </p:stCondLst>
                                  <p:childTnLst>
                                    <p:set>
                                      <p:cBhvr>
                                        <p:cTn id="52" dur="1" fill="hold">
                                          <p:stCondLst>
                                            <p:cond delay="0"/>
                                          </p:stCondLst>
                                        </p:cTn>
                                        <p:tgtEl>
                                          <p:spTgt spid="8"/>
                                        </p:tgtEl>
                                        <p:attrNameLst>
                                          <p:attrName>style.visibility</p:attrName>
                                        </p:attrNameLst>
                                      </p:cBhvr>
                                      <p:to>
                                        <p:strVal val="visible"/>
                                      </p:to>
                                    </p:set>
                                    <p:animEffect transition="in" filter="wipe(left)">
                                      <p:cBhvr>
                                        <p:cTn id="53" dur="500"/>
                                        <p:tgtEl>
                                          <p:spTgt spid="8"/>
                                        </p:tgtEl>
                                      </p:cBhvr>
                                    </p:animEffect>
                                  </p:childTnLst>
                                </p:cTn>
                              </p:par>
                              <p:par>
                                <p:cTn id="54" presetID="22" presetClass="entr" presetSubtype="8" fill="hold" nodeType="withEffect">
                                  <p:stCondLst>
                                    <p:cond delay="900"/>
                                  </p:stCondLst>
                                  <p:childTnLst>
                                    <p:set>
                                      <p:cBhvr>
                                        <p:cTn id="55" dur="1" fill="hold">
                                          <p:stCondLst>
                                            <p:cond delay="0"/>
                                          </p:stCondLst>
                                        </p:cTn>
                                        <p:tgtEl>
                                          <p:spTgt spid="10"/>
                                        </p:tgtEl>
                                        <p:attrNameLst>
                                          <p:attrName>style.visibility</p:attrName>
                                        </p:attrNameLst>
                                      </p:cBhvr>
                                      <p:to>
                                        <p:strVal val="visible"/>
                                      </p:to>
                                    </p:set>
                                    <p:animEffect transition="in" filter="wipe(left)">
                                      <p:cBhvr>
                                        <p:cTn id="56" dur="500"/>
                                        <p:tgtEl>
                                          <p:spTgt spid="10"/>
                                        </p:tgtEl>
                                      </p:cBhvr>
                                    </p:animEffect>
                                  </p:childTnLst>
                                </p:cTn>
                              </p:par>
                              <p:par>
                                <p:cTn id="57" presetID="22" presetClass="entr" presetSubtype="8" fill="hold" nodeType="withEffect">
                                  <p:stCondLst>
                                    <p:cond delay="1000"/>
                                  </p:stCondLst>
                                  <p:childTnLst>
                                    <p:set>
                                      <p:cBhvr>
                                        <p:cTn id="58" dur="1" fill="hold">
                                          <p:stCondLst>
                                            <p:cond delay="0"/>
                                          </p:stCondLst>
                                        </p:cTn>
                                        <p:tgtEl>
                                          <p:spTgt spid="12"/>
                                        </p:tgtEl>
                                        <p:attrNameLst>
                                          <p:attrName>style.visibility</p:attrName>
                                        </p:attrNameLst>
                                      </p:cBhvr>
                                      <p:to>
                                        <p:strVal val="visible"/>
                                      </p:to>
                                    </p:set>
                                    <p:animEffect transition="in" filter="wipe(left)">
                                      <p:cBhvr>
                                        <p:cTn id="59" dur="500"/>
                                        <p:tgtEl>
                                          <p:spTgt spid="12"/>
                                        </p:tgtEl>
                                      </p:cBhvr>
                                    </p:animEffect>
                                  </p:childTnLst>
                                </p:cTn>
                              </p:par>
                              <p:par>
                                <p:cTn id="60" presetID="22" presetClass="entr" presetSubtype="8" fill="hold" nodeType="withEffect">
                                  <p:stCondLst>
                                    <p:cond delay="1100"/>
                                  </p:stCondLst>
                                  <p:childTnLst>
                                    <p:set>
                                      <p:cBhvr>
                                        <p:cTn id="61" dur="1" fill="hold">
                                          <p:stCondLst>
                                            <p:cond delay="0"/>
                                          </p:stCondLst>
                                        </p:cTn>
                                        <p:tgtEl>
                                          <p:spTgt spid="14"/>
                                        </p:tgtEl>
                                        <p:attrNameLst>
                                          <p:attrName>style.visibility</p:attrName>
                                        </p:attrNameLst>
                                      </p:cBhvr>
                                      <p:to>
                                        <p:strVal val="visible"/>
                                      </p:to>
                                    </p:set>
                                    <p:animEffect transition="in" filter="wipe(left)">
                                      <p:cBhvr>
                                        <p:cTn id="62" dur="500"/>
                                        <p:tgtEl>
                                          <p:spTgt spid="14"/>
                                        </p:tgtEl>
                                      </p:cBhvr>
                                    </p:animEffect>
                                  </p:childTnLst>
                                </p:cTn>
                              </p:par>
                              <p:par>
                                <p:cTn id="63" presetID="22" presetClass="entr" presetSubtype="8" fill="hold" nodeType="withEffect">
                                  <p:stCondLst>
                                    <p:cond delay="1200"/>
                                  </p:stCondLst>
                                  <p:childTnLst>
                                    <p:set>
                                      <p:cBhvr>
                                        <p:cTn id="64" dur="1" fill="hold">
                                          <p:stCondLst>
                                            <p:cond delay="0"/>
                                          </p:stCondLst>
                                        </p:cTn>
                                        <p:tgtEl>
                                          <p:spTgt spid="16"/>
                                        </p:tgtEl>
                                        <p:attrNameLst>
                                          <p:attrName>style.visibility</p:attrName>
                                        </p:attrNameLst>
                                      </p:cBhvr>
                                      <p:to>
                                        <p:strVal val="visible"/>
                                      </p:to>
                                    </p:set>
                                    <p:animEffect transition="in" filter="wipe(left)">
                                      <p:cBhvr>
                                        <p:cTn id="65" dur="500"/>
                                        <p:tgtEl>
                                          <p:spTgt spid="16"/>
                                        </p:tgtEl>
                                      </p:cBhvr>
                                    </p:animEffect>
                                  </p:childTnLst>
                                </p:cTn>
                              </p:par>
                              <p:par>
                                <p:cTn id="66" presetID="22" presetClass="entr" presetSubtype="8" fill="hold" nodeType="withEffect">
                                  <p:stCondLst>
                                    <p:cond delay="1300"/>
                                  </p:stCondLst>
                                  <p:childTnLst>
                                    <p:set>
                                      <p:cBhvr>
                                        <p:cTn id="67" dur="1" fill="hold">
                                          <p:stCondLst>
                                            <p:cond delay="0"/>
                                          </p:stCondLst>
                                        </p:cTn>
                                        <p:tgtEl>
                                          <p:spTgt spid="18"/>
                                        </p:tgtEl>
                                        <p:attrNameLst>
                                          <p:attrName>style.visibility</p:attrName>
                                        </p:attrNameLst>
                                      </p:cBhvr>
                                      <p:to>
                                        <p:strVal val="visible"/>
                                      </p:to>
                                    </p:set>
                                    <p:animEffect transition="in" filter="wipe(left)">
                                      <p:cBhvr>
                                        <p:cTn id="68" dur="500"/>
                                        <p:tgtEl>
                                          <p:spTgt spid="18"/>
                                        </p:tgtEl>
                                      </p:cBhvr>
                                    </p:animEffect>
                                  </p:childTnLst>
                                </p:cTn>
                              </p:par>
                              <p:par>
                                <p:cTn id="69" presetID="22" presetClass="entr" presetSubtype="8" fill="hold" grpId="0" nodeType="withEffect">
                                  <p:stCondLst>
                                    <p:cond delay="1400"/>
                                  </p:stCondLst>
                                  <p:childTnLst>
                                    <p:set>
                                      <p:cBhvr>
                                        <p:cTn id="70" dur="1" fill="hold">
                                          <p:stCondLst>
                                            <p:cond delay="0"/>
                                          </p:stCondLst>
                                        </p:cTn>
                                        <p:tgtEl>
                                          <p:spTgt spid="7"/>
                                        </p:tgtEl>
                                        <p:attrNameLst>
                                          <p:attrName>style.visibility</p:attrName>
                                        </p:attrNameLst>
                                      </p:cBhvr>
                                      <p:to>
                                        <p:strVal val="visible"/>
                                      </p:to>
                                    </p:set>
                                    <p:animEffect transition="in" filter="wipe(left)">
                                      <p:cBhvr>
                                        <p:cTn id="71" dur="500"/>
                                        <p:tgtEl>
                                          <p:spTgt spid="7"/>
                                        </p:tgtEl>
                                      </p:cBhvr>
                                    </p:animEffect>
                                  </p:childTnLst>
                                </p:cTn>
                              </p:par>
                              <p:par>
                                <p:cTn id="72" presetID="22" presetClass="entr" presetSubtype="8" fill="hold" grpId="0" nodeType="withEffect">
                                  <p:stCondLst>
                                    <p:cond delay="1500"/>
                                  </p:stCondLst>
                                  <p:childTnLst>
                                    <p:set>
                                      <p:cBhvr>
                                        <p:cTn id="73" dur="1" fill="hold">
                                          <p:stCondLst>
                                            <p:cond delay="0"/>
                                          </p:stCondLst>
                                        </p:cTn>
                                        <p:tgtEl>
                                          <p:spTgt spid="9"/>
                                        </p:tgtEl>
                                        <p:attrNameLst>
                                          <p:attrName>style.visibility</p:attrName>
                                        </p:attrNameLst>
                                      </p:cBhvr>
                                      <p:to>
                                        <p:strVal val="visible"/>
                                      </p:to>
                                    </p:set>
                                    <p:animEffect transition="in" filter="wipe(left)">
                                      <p:cBhvr>
                                        <p:cTn id="74" dur="500"/>
                                        <p:tgtEl>
                                          <p:spTgt spid="9"/>
                                        </p:tgtEl>
                                      </p:cBhvr>
                                    </p:animEffect>
                                  </p:childTnLst>
                                </p:cTn>
                              </p:par>
                              <p:par>
                                <p:cTn id="75" presetID="22" presetClass="entr" presetSubtype="8" fill="hold" grpId="0" nodeType="withEffect">
                                  <p:stCondLst>
                                    <p:cond delay="1600"/>
                                  </p:stCondLst>
                                  <p:childTnLst>
                                    <p:set>
                                      <p:cBhvr>
                                        <p:cTn id="76" dur="1" fill="hold">
                                          <p:stCondLst>
                                            <p:cond delay="0"/>
                                          </p:stCondLst>
                                        </p:cTn>
                                        <p:tgtEl>
                                          <p:spTgt spid="11"/>
                                        </p:tgtEl>
                                        <p:attrNameLst>
                                          <p:attrName>style.visibility</p:attrName>
                                        </p:attrNameLst>
                                      </p:cBhvr>
                                      <p:to>
                                        <p:strVal val="visible"/>
                                      </p:to>
                                    </p:set>
                                    <p:animEffect transition="in" filter="wipe(left)">
                                      <p:cBhvr>
                                        <p:cTn id="77" dur="500"/>
                                        <p:tgtEl>
                                          <p:spTgt spid="11"/>
                                        </p:tgtEl>
                                      </p:cBhvr>
                                    </p:animEffect>
                                  </p:childTnLst>
                                </p:cTn>
                              </p:par>
                              <p:par>
                                <p:cTn id="78" presetID="22" presetClass="entr" presetSubtype="8" fill="hold" grpId="0" nodeType="withEffect">
                                  <p:stCondLst>
                                    <p:cond delay="1700"/>
                                  </p:stCondLst>
                                  <p:childTnLst>
                                    <p:set>
                                      <p:cBhvr>
                                        <p:cTn id="79" dur="1" fill="hold">
                                          <p:stCondLst>
                                            <p:cond delay="0"/>
                                          </p:stCondLst>
                                        </p:cTn>
                                        <p:tgtEl>
                                          <p:spTgt spid="13"/>
                                        </p:tgtEl>
                                        <p:attrNameLst>
                                          <p:attrName>style.visibility</p:attrName>
                                        </p:attrNameLst>
                                      </p:cBhvr>
                                      <p:to>
                                        <p:strVal val="visible"/>
                                      </p:to>
                                    </p:set>
                                    <p:animEffect transition="in" filter="wipe(left)">
                                      <p:cBhvr>
                                        <p:cTn id="80" dur="500"/>
                                        <p:tgtEl>
                                          <p:spTgt spid="13"/>
                                        </p:tgtEl>
                                      </p:cBhvr>
                                    </p:animEffect>
                                  </p:childTnLst>
                                </p:cTn>
                              </p:par>
                              <p:par>
                                <p:cTn id="81" presetID="22" presetClass="entr" presetSubtype="8" fill="hold" grpId="0" nodeType="withEffect">
                                  <p:stCondLst>
                                    <p:cond delay="1800"/>
                                  </p:stCondLst>
                                  <p:childTnLst>
                                    <p:set>
                                      <p:cBhvr>
                                        <p:cTn id="82" dur="1" fill="hold">
                                          <p:stCondLst>
                                            <p:cond delay="0"/>
                                          </p:stCondLst>
                                        </p:cTn>
                                        <p:tgtEl>
                                          <p:spTgt spid="15"/>
                                        </p:tgtEl>
                                        <p:attrNameLst>
                                          <p:attrName>style.visibility</p:attrName>
                                        </p:attrNameLst>
                                      </p:cBhvr>
                                      <p:to>
                                        <p:strVal val="visible"/>
                                      </p:to>
                                    </p:set>
                                    <p:animEffect transition="in" filter="wipe(left)">
                                      <p:cBhvr>
                                        <p:cTn id="83" dur="500"/>
                                        <p:tgtEl>
                                          <p:spTgt spid="15"/>
                                        </p:tgtEl>
                                      </p:cBhvr>
                                    </p:animEffect>
                                  </p:childTnLst>
                                </p:cTn>
                              </p:par>
                              <p:par>
                                <p:cTn id="84" presetID="22" presetClass="entr" presetSubtype="8" fill="hold" grpId="0" nodeType="withEffect">
                                  <p:stCondLst>
                                    <p:cond delay="1900"/>
                                  </p:stCondLst>
                                  <p:childTnLst>
                                    <p:set>
                                      <p:cBhvr>
                                        <p:cTn id="85" dur="1" fill="hold">
                                          <p:stCondLst>
                                            <p:cond delay="0"/>
                                          </p:stCondLst>
                                        </p:cTn>
                                        <p:tgtEl>
                                          <p:spTgt spid="17"/>
                                        </p:tgtEl>
                                        <p:attrNameLst>
                                          <p:attrName>style.visibility</p:attrName>
                                        </p:attrNameLst>
                                      </p:cBhvr>
                                      <p:to>
                                        <p:strVal val="visible"/>
                                      </p:to>
                                    </p:set>
                                    <p:animEffect transition="in" filter="wipe(left)">
                                      <p:cBhvr>
                                        <p:cTn id="8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9" grpId="0"/>
      <p:bldP spid="11" grpId="0"/>
      <p:bldP spid="13" grpId="0"/>
      <p:bldP spid="15" grpId="0"/>
      <p:bldP spid="17" grpId="0"/>
      <p:bldP spid="19" grpId="0" animBg="1"/>
      <p:bldP spid="20" grpId="0" animBg="1"/>
      <p:bldP spid="21" grpId="0" animBg="1"/>
      <p:bldP spid="22" grpId="0" animBg="1"/>
      <p:bldP spid="23" grpId="0" animBg="1"/>
      <p:bldP spid="24" grpId="0" animBg="1"/>
      <p:bldP spid="2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Freeform 14"/>
          <p:cNvSpPr/>
          <p:nvPr/>
        </p:nvSpPr>
        <p:spPr bwMode="auto">
          <a:xfrm>
            <a:off x="4616546" y="1297733"/>
            <a:ext cx="1417305" cy="1420401"/>
          </a:xfrm>
          <a:custGeom>
            <a:avLst/>
            <a:gdLst>
              <a:gd name="T0" fmla="*/ 0 w 2320"/>
              <a:gd name="T1" fmla="*/ 700 h 2320"/>
              <a:gd name="T2" fmla="*/ 700 w 2320"/>
              <a:gd name="T3" fmla="*/ 0 h 2320"/>
              <a:gd name="T4" fmla="*/ 2320 w 2320"/>
              <a:gd name="T5" fmla="*/ 0 h 2320"/>
              <a:gd name="T6" fmla="*/ 2320 w 2320"/>
              <a:gd name="T7" fmla="*/ 1620 h 2320"/>
              <a:gd name="T8" fmla="*/ 1620 w 2320"/>
              <a:gd name="T9" fmla="*/ 2320 h 2320"/>
              <a:gd name="T10" fmla="*/ 0 w 2320"/>
              <a:gd name="T11" fmla="*/ 2320 h 2320"/>
              <a:gd name="T12" fmla="*/ 0 w 2320"/>
              <a:gd name="T13" fmla="*/ 70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0" y="700"/>
                </a:moveTo>
                <a:cubicBezTo>
                  <a:pt x="0" y="315"/>
                  <a:pt x="315" y="0"/>
                  <a:pt x="700" y="0"/>
                </a:cubicBezTo>
                <a:cubicBezTo>
                  <a:pt x="1240" y="0"/>
                  <a:pt x="1780" y="0"/>
                  <a:pt x="2320" y="0"/>
                </a:cubicBezTo>
                <a:cubicBezTo>
                  <a:pt x="2320" y="540"/>
                  <a:pt x="2320" y="1080"/>
                  <a:pt x="2320" y="1620"/>
                </a:cubicBezTo>
                <a:cubicBezTo>
                  <a:pt x="2320" y="2005"/>
                  <a:pt x="2005" y="2320"/>
                  <a:pt x="1620" y="2320"/>
                </a:cubicBezTo>
                <a:cubicBezTo>
                  <a:pt x="1080" y="2320"/>
                  <a:pt x="540" y="2320"/>
                  <a:pt x="0" y="2320"/>
                </a:cubicBezTo>
                <a:lnTo>
                  <a:pt x="0" y="700"/>
                </a:lnTo>
                <a:close/>
              </a:path>
            </a:pathLst>
          </a:custGeom>
          <a:gradFill flip="none" rotWithShape="1">
            <a:gsLst>
              <a:gs pos="55000">
                <a:srgbClr val="E7E7E7"/>
              </a:gs>
              <a:gs pos="0">
                <a:schemeClr val="bg1"/>
              </a:gs>
              <a:gs pos="100000">
                <a:schemeClr val="bg1">
                  <a:lumMod val="75000"/>
                </a:schemeClr>
              </a:gs>
            </a:gsLst>
            <a:path path="circle">
              <a:fillToRect t="100000" r="100000"/>
            </a:path>
            <a:tileRect l="-100000" b="-100000"/>
          </a:gradFill>
          <a:ln w="25400">
            <a:gradFill flip="none" rotWithShape="1">
              <a:gsLst>
                <a:gs pos="0">
                  <a:schemeClr val="bg1">
                    <a:lumMod val="75000"/>
                  </a:schemeClr>
                </a:gs>
                <a:gs pos="100000">
                  <a:schemeClr val="bg1"/>
                </a:gs>
              </a:gsLst>
              <a:lin ang="18900000" scaled="1"/>
              <a:tileRect/>
            </a:gradFill>
            <a:miter lim="800000"/>
          </a:ln>
          <a:effectLst>
            <a:outerShdw blurRad="203200" dist="1016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solidFill>
                <a:schemeClr val="lt1"/>
              </a:solidFill>
              <a:latin typeface="+mn-lt"/>
              <a:ea typeface="+mn-ea"/>
            </a:endParaRPr>
          </a:p>
        </p:txBody>
      </p:sp>
      <p:sp>
        <p:nvSpPr>
          <p:cNvPr id="5" name="Freeform 15"/>
          <p:cNvSpPr/>
          <p:nvPr/>
        </p:nvSpPr>
        <p:spPr bwMode="auto">
          <a:xfrm>
            <a:off x="3110150" y="1297733"/>
            <a:ext cx="1417305" cy="1420401"/>
          </a:xfrm>
          <a:custGeom>
            <a:avLst/>
            <a:gdLst>
              <a:gd name="T0" fmla="*/ 2320 w 2320"/>
              <a:gd name="T1" fmla="*/ 700 h 2320"/>
              <a:gd name="T2" fmla="*/ 1620 w 2320"/>
              <a:gd name="T3" fmla="*/ 0 h 2320"/>
              <a:gd name="T4" fmla="*/ 0 w 2320"/>
              <a:gd name="T5" fmla="*/ 0 h 2320"/>
              <a:gd name="T6" fmla="*/ 0 w 2320"/>
              <a:gd name="T7" fmla="*/ 1620 h 2320"/>
              <a:gd name="T8" fmla="*/ 700 w 2320"/>
              <a:gd name="T9" fmla="*/ 2320 h 2320"/>
              <a:gd name="T10" fmla="*/ 2320 w 2320"/>
              <a:gd name="T11" fmla="*/ 2320 h 2320"/>
              <a:gd name="T12" fmla="*/ 2320 w 2320"/>
              <a:gd name="T13" fmla="*/ 70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2320" y="700"/>
                </a:moveTo>
                <a:cubicBezTo>
                  <a:pt x="2320" y="315"/>
                  <a:pt x="2005" y="0"/>
                  <a:pt x="1620" y="0"/>
                </a:cubicBezTo>
                <a:cubicBezTo>
                  <a:pt x="1080" y="0"/>
                  <a:pt x="540" y="0"/>
                  <a:pt x="0" y="0"/>
                </a:cubicBezTo>
                <a:cubicBezTo>
                  <a:pt x="0" y="540"/>
                  <a:pt x="0" y="1080"/>
                  <a:pt x="0" y="1620"/>
                </a:cubicBezTo>
                <a:cubicBezTo>
                  <a:pt x="0" y="2005"/>
                  <a:pt x="315" y="2320"/>
                  <a:pt x="700" y="2320"/>
                </a:cubicBezTo>
                <a:cubicBezTo>
                  <a:pt x="1240" y="2320"/>
                  <a:pt x="1780" y="2320"/>
                  <a:pt x="2320" y="2320"/>
                </a:cubicBezTo>
                <a:lnTo>
                  <a:pt x="2320" y="700"/>
                </a:lnTo>
                <a:close/>
              </a:path>
            </a:pathLst>
          </a:custGeom>
          <a:gradFill flip="none" rotWithShape="1">
            <a:gsLst>
              <a:gs pos="55000">
                <a:srgbClr val="E7E7E7"/>
              </a:gs>
              <a:gs pos="0">
                <a:schemeClr val="bg1"/>
              </a:gs>
              <a:gs pos="100000">
                <a:schemeClr val="bg1">
                  <a:lumMod val="75000"/>
                </a:schemeClr>
              </a:gs>
            </a:gsLst>
            <a:path path="circle">
              <a:fillToRect t="100000" r="100000"/>
            </a:path>
            <a:tileRect l="-100000" b="-100000"/>
          </a:gradFill>
          <a:ln w="25400">
            <a:gradFill flip="none" rotWithShape="1">
              <a:gsLst>
                <a:gs pos="0">
                  <a:schemeClr val="bg1">
                    <a:lumMod val="75000"/>
                  </a:schemeClr>
                </a:gs>
                <a:gs pos="100000">
                  <a:schemeClr val="bg1"/>
                </a:gs>
              </a:gsLst>
              <a:lin ang="18900000" scaled="1"/>
              <a:tileRect/>
            </a:gradFill>
            <a:miter lim="800000"/>
          </a:ln>
          <a:effectLst>
            <a:outerShdw blurRad="203200" dist="1016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solidFill>
                <a:schemeClr val="lt1"/>
              </a:solidFill>
              <a:latin typeface="+mn-lt"/>
              <a:ea typeface="+mn-ea"/>
            </a:endParaRPr>
          </a:p>
        </p:txBody>
      </p:sp>
      <p:sp>
        <p:nvSpPr>
          <p:cNvPr id="6" name="Freeform 16"/>
          <p:cNvSpPr/>
          <p:nvPr/>
        </p:nvSpPr>
        <p:spPr bwMode="auto">
          <a:xfrm>
            <a:off x="4172768" y="2360351"/>
            <a:ext cx="340401" cy="343497"/>
          </a:xfrm>
          <a:custGeom>
            <a:avLst/>
            <a:gdLst>
              <a:gd name="T0" fmla="*/ 560 w 560"/>
              <a:gd name="T1" fmla="*/ 559 h 559"/>
              <a:gd name="T2" fmla="*/ 0 w 560"/>
              <a:gd name="T3" fmla="*/ 559 h 559"/>
              <a:gd name="T4" fmla="*/ 560 w 560"/>
              <a:gd name="T5" fmla="*/ 0 h 559"/>
              <a:gd name="T6" fmla="*/ 560 w 560"/>
              <a:gd name="T7" fmla="*/ 559 h 559"/>
            </a:gdLst>
            <a:ahLst/>
            <a:cxnLst>
              <a:cxn ang="0">
                <a:pos x="T0" y="T1"/>
              </a:cxn>
              <a:cxn ang="0">
                <a:pos x="T2" y="T3"/>
              </a:cxn>
              <a:cxn ang="0">
                <a:pos x="T4" y="T5"/>
              </a:cxn>
              <a:cxn ang="0">
                <a:pos x="T6" y="T7"/>
              </a:cxn>
            </a:cxnLst>
            <a:rect l="0" t="0" r="r" b="b"/>
            <a:pathLst>
              <a:path w="560" h="559">
                <a:moveTo>
                  <a:pt x="560" y="559"/>
                </a:moveTo>
                <a:lnTo>
                  <a:pt x="0" y="559"/>
                </a:lnTo>
                <a:cubicBezTo>
                  <a:pt x="0" y="250"/>
                  <a:pt x="251" y="0"/>
                  <a:pt x="560" y="0"/>
                </a:cubicBezTo>
                <a:lnTo>
                  <a:pt x="560" y="559"/>
                </a:lnTo>
                <a:close/>
              </a:path>
            </a:pathLst>
          </a:custGeom>
          <a:solidFill>
            <a:schemeClr val="tx1">
              <a:lumMod val="75000"/>
              <a:lumOff val="25000"/>
            </a:schemeClr>
          </a:solidFill>
          <a:ln>
            <a:noFill/>
          </a:ln>
          <a:effectLst>
            <a:innerShdw blurRad="63500" dist="50800" dir="18900000">
              <a:prstClr val="black">
                <a:alpha val="75000"/>
              </a:prstClr>
            </a:innerShdw>
          </a:effectLst>
        </p:spPr>
        <p:txBody>
          <a:bodyPr vert="horz" wrap="square" lIns="91438" tIns="45719" rIns="91438" bIns="45719" numCol="1" anchor="t" anchorCtr="0" compatLnSpc="1"/>
          <a:lstStyle/>
          <a:p>
            <a:pPr algn="r"/>
            <a:endParaRPr lang="zh-CN" altLang="en-US" dirty="0">
              <a:latin typeface="微软雅黑" panose="020B0503020204020204" pitchFamily="34" charset="-122"/>
              <a:ea typeface="微软雅黑" panose="020B0503020204020204" pitchFamily="34" charset="-122"/>
            </a:endParaRPr>
          </a:p>
        </p:txBody>
      </p:sp>
      <p:sp>
        <p:nvSpPr>
          <p:cNvPr id="7" name="Freeform 17"/>
          <p:cNvSpPr/>
          <p:nvPr/>
        </p:nvSpPr>
        <p:spPr bwMode="auto">
          <a:xfrm>
            <a:off x="4630832" y="2362732"/>
            <a:ext cx="340401" cy="343497"/>
          </a:xfrm>
          <a:custGeom>
            <a:avLst/>
            <a:gdLst>
              <a:gd name="T0" fmla="*/ 0 w 559"/>
              <a:gd name="T1" fmla="*/ 559 h 559"/>
              <a:gd name="T2" fmla="*/ 559 w 559"/>
              <a:gd name="T3" fmla="*/ 559 h 559"/>
              <a:gd name="T4" fmla="*/ 0 w 559"/>
              <a:gd name="T5" fmla="*/ 0 h 559"/>
              <a:gd name="T6" fmla="*/ 0 w 559"/>
              <a:gd name="T7" fmla="*/ 559 h 559"/>
            </a:gdLst>
            <a:ahLst/>
            <a:cxnLst>
              <a:cxn ang="0">
                <a:pos x="T0" y="T1"/>
              </a:cxn>
              <a:cxn ang="0">
                <a:pos x="T2" y="T3"/>
              </a:cxn>
              <a:cxn ang="0">
                <a:pos x="T4" y="T5"/>
              </a:cxn>
              <a:cxn ang="0">
                <a:pos x="T6" y="T7"/>
              </a:cxn>
            </a:cxnLst>
            <a:rect l="0" t="0" r="r" b="b"/>
            <a:pathLst>
              <a:path w="559" h="559">
                <a:moveTo>
                  <a:pt x="0" y="559"/>
                </a:moveTo>
                <a:lnTo>
                  <a:pt x="559" y="559"/>
                </a:lnTo>
                <a:cubicBezTo>
                  <a:pt x="559" y="250"/>
                  <a:pt x="309" y="0"/>
                  <a:pt x="0" y="0"/>
                </a:cubicBezTo>
                <a:lnTo>
                  <a:pt x="0" y="559"/>
                </a:lnTo>
                <a:close/>
              </a:path>
            </a:pathLst>
          </a:custGeom>
          <a:solidFill>
            <a:schemeClr val="tx1">
              <a:lumMod val="75000"/>
              <a:lumOff val="25000"/>
            </a:schemeClr>
          </a:solidFill>
          <a:ln>
            <a:noFill/>
          </a:ln>
          <a:effectLst>
            <a:innerShdw blurRad="63500" dist="50800" dir="18900000">
              <a:prstClr val="black">
                <a:alpha val="74000"/>
              </a:prstClr>
            </a:innerShdw>
          </a:effectLst>
        </p:spPr>
        <p:txBody>
          <a:bodyPr vert="horz" wrap="square" lIns="91438" tIns="45719" rIns="91438" bIns="45719" numCol="1" anchor="t" anchorCtr="0" compatLnSpc="1"/>
          <a:lstStyle/>
          <a:p>
            <a:endParaRPr lang="zh-CN" altLang="en-US"/>
          </a:p>
        </p:txBody>
      </p:sp>
      <p:sp>
        <p:nvSpPr>
          <p:cNvPr id="8" name="矩形 7"/>
          <p:cNvSpPr/>
          <p:nvPr/>
        </p:nvSpPr>
        <p:spPr>
          <a:xfrm>
            <a:off x="4333960" y="2453098"/>
            <a:ext cx="117593" cy="219291"/>
          </a:xfrm>
          <a:prstGeom prst="rect">
            <a:avLst/>
          </a:prstGeom>
        </p:spPr>
        <p:txBody>
          <a:bodyPr wrap="square" lIns="0" tIns="0" rIns="0" bIns="0">
            <a:spAutoFit/>
          </a:bodyPr>
          <a:lstStyle/>
          <a:p>
            <a:pPr algn="r"/>
            <a:r>
              <a:rPr lang="en-US" altLang="zh-CN" sz="1400" dirty="0">
                <a:solidFill>
                  <a:schemeClr val="bg1"/>
                </a:solidFill>
                <a:latin typeface="微软雅黑" panose="020B0503020204020204" pitchFamily="34" charset="-122"/>
                <a:ea typeface="微软雅黑" panose="020B0503020204020204" pitchFamily="34" charset="-122"/>
              </a:rPr>
              <a:t>1</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4683919" y="2455479"/>
            <a:ext cx="117593" cy="219291"/>
          </a:xfrm>
          <a:prstGeom prst="rect">
            <a:avLst/>
          </a:prstGeom>
        </p:spPr>
        <p:txBody>
          <a:bodyPr wrap="square" lIns="0" tIns="0" rIns="0" bIns="0">
            <a:spAutoFit/>
          </a:bodyPr>
          <a:lstStyle/>
          <a:p>
            <a:pPr algn="r"/>
            <a:r>
              <a:rPr lang="en-US" altLang="zh-CN" sz="1400" dirty="0">
                <a:solidFill>
                  <a:schemeClr val="bg1"/>
                </a:solidFill>
                <a:latin typeface="微软雅黑" panose="020B0503020204020204" pitchFamily="34" charset="-122"/>
                <a:ea typeface="微软雅黑" panose="020B0503020204020204" pitchFamily="34" charset="-122"/>
              </a:rPr>
              <a:t>2</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755650" y="1515246"/>
            <a:ext cx="2129756" cy="692497"/>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b="0" dirty="0">
                <a:solidFill>
                  <a:schemeClr val="tx1">
                    <a:lumMod val="75000"/>
                    <a:lumOff val="25000"/>
                  </a:schemeClr>
                </a:solidFill>
              </a:rPr>
              <a:t>点击输入简要文字内容，文字内容需概括精炼，不用多余的文字修饰，言简意赅的说明分</a:t>
            </a:r>
            <a:r>
              <a:rPr lang="zh-CN" altLang="en-US" b="0">
                <a:solidFill>
                  <a:schemeClr val="tx1">
                    <a:lumMod val="75000"/>
                    <a:lumOff val="25000"/>
                  </a:schemeClr>
                </a:solidFill>
              </a:rPr>
              <a:t>项内容专业</a:t>
            </a:r>
            <a:r>
              <a:rPr lang="zh-CN" altLang="en-US" b="0" dirty="0">
                <a:solidFill>
                  <a:schemeClr val="tx1">
                    <a:lumMod val="75000"/>
                    <a:lumOff val="25000"/>
                  </a:schemeClr>
                </a:solidFill>
              </a:rPr>
              <a:t>设计</a:t>
            </a:r>
            <a:r>
              <a:rPr lang="en-US" altLang="zh-CN" b="0" dirty="0">
                <a:solidFill>
                  <a:schemeClr val="tx1">
                    <a:lumMod val="75000"/>
                    <a:lumOff val="25000"/>
                  </a:schemeClr>
                </a:solidFill>
              </a:rPr>
              <a:t>……</a:t>
            </a:r>
          </a:p>
        </p:txBody>
      </p:sp>
      <p:sp>
        <p:nvSpPr>
          <p:cNvPr id="11" name="TextBox 10"/>
          <p:cNvSpPr txBox="1"/>
          <p:nvPr/>
        </p:nvSpPr>
        <p:spPr>
          <a:xfrm>
            <a:off x="3369723" y="1615517"/>
            <a:ext cx="898156" cy="784830"/>
          </a:xfrm>
          <a:prstGeom prst="rect">
            <a:avLst/>
          </a:prstGeom>
          <a:noFill/>
        </p:spPr>
        <p:txBody>
          <a:bodyPr wrap="square" lIns="0" tIns="45719" rIns="0" bIns="0" rtlCol="0">
            <a:spAutoFit/>
          </a:bodyPr>
          <a:lstStyle/>
          <a:p>
            <a:pPr algn="ctr"/>
            <a:r>
              <a:rPr lang="zh-CN" altLang="en-US" sz="2400" b="1" dirty="0">
                <a:solidFill>
                  <a:srgbClr val="0070C0"/>
                </a:solidFill>
                <a:latin typeface="微软雅黑" panose="020B0503020204020204" pitchFamily="34" charset="-122"/>
                <a:ea typeface="微软雅黑" panose="020B0503020204020204" pitchFamily="34" charset="-122"/>
              </a:rPr>
              <a:t>日程安排</a:t>
            </a:r>
          </a:p>
        </p:txBody>
      </p:sp>
      <p:sp>
        <p:nvSpPr>
          <p:cNvPr id="12" name="TextBox 11"/>
          <p:cNvSpPr txBox="1"/>
          <p:nvPr/>
        </p:nvSpPr>
        <p:spPr>
          <a:xfrm>
            <a:off x="4891790" y="1615517"/>
            <a:ext cx="866818" cy="784830"/>
          </a:xfrm>
          <a:prstGeom prst="rect">
            <a:avLst/>
          </a:prstGeom>
          <a:noFill/>
        </p:spPr>
        <p:txBody>
          <a:bodyPr wrap="square" lIns="0" tIns="45719" rIns="0" bIns="0" rtlCol="0">
            <a:spAutoFit/>
          </a:bodyPr>
          <a:lstStyle/>
          <a:p>
            <a:pPr algn="ctr"/>
            <a:r>
              <a:rPr lang="zh-CN" altLang="en-US" sz="2400" b="1" dirty="0">
                <a:solidFill>
                  <a:srgbClr val="0070C0"/>
                </a:solidFill>
                <a:latin typeface="微软雅黑" panose="020B0503020204020204" pitchFamily="34" charset="-122"/>
                <a:ea typeface="微软雅黑" panose="020B0503020204020204" pitchFamily="34" charset="-122"/>
              </a:rPr>
              <a:t>行动策略</a:t>
            </a:r>
          </a:p>
        </p:txBody>
      </p:sp>
      <p:sp>
        <p:nvSpPr>
          <p:cNvPr id="13" name="TextBox 12"/>
          <p:cNvSpPr txBox="1"/>
          <p:nvPr/>
        </p:nvSpPr>
        <p:spPr>
          <a:xfrm>
            <a:off x="6300193" y="1515246"/>
            <a:ext cx="2129756" cy="692497"/>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b="0" dirty="0">
                <a:solidFill>
                  <a:schemeClr val="tx1">
                    <a:lumMod val="75000"/>
                    <a:lumOff val="25000"/>
                  </a:schemeClr>
                </a:solidFill>
              </a:rPr>
              <a:t>点击输入简要文字内容，文字内容需概括精炼，不用多余的文字修饰，言简意赅的说明分</a:t>
            </a:r>
            <a:r>
              <a:rPr lang="zh-CN" altLang="en-US" b="0">
                <a:solidFill>
                  <a:schemeClr val="tx1">
                    <a:lumMod val="75000"/>
                    <a:lumOff val="25000"/>
                  </a:schemeClr>
                </a:solidFill>
              </a:rPr>
              <a:t>项内容专业</a:t>
            </a:r>
            <a:r>
              <a:rPr lang="zh-CN" altLang="en-US" b="0" dirty="0">
                <a:solidFill>
                  <a:schemeClr val="tx1">
                    <a:lumMod val="75000"/>
                    <a:lumOff val="25000"/>
                  </a:schemeClr>
                </a:solidFill>
              </a:rPr>
              <a:t>设计</a:t>
            </a:r>
            <a:r>
              <a:rPr lang="en-US" altLang="zh-CN" b="0" dirty="0">
                <a:solidFill>
                  <a:schemeClr val="tx1">
                    <a:lumMod val="75000"/>
                    <a:lumOff val="25000"/>
                  </a:schemeClr>
                </a:solidFill>
              </a:rPr>
              <a:t>……</a:t>
            </a:r>
          </a:p>
        </p:txBody>
      </p:sp>
      <p:sp>
        <p:nvSpPr>
          <p:cNvPr id="14" name="TextBox 13"/>
          <p:cNvSpPr txBox="1"/>
          <p:nvPr/>
        </p:nvSpPr>
        <p:spPr>
          <a:xfrm>
            <a:off x="821585" y="3216105"/>
            <a:ext cx="2069896" cy="692497"/>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b="0" dirty="0">
                <a:solidFill>
                  <a:schemeClr val="tx1">
                    <a:lumMod val="75000"/>
                    <a:lumOff val="25000"/>
                  </a:schemeClr>
                </a:solidFill>
              </a:rPr>
              <a:t>点击输入简要文字内容，文字内容需概括精炼，不用多余的文字修饰，言简意赅的说明分</a:t>
            </a:r>
            <a:r>
              <a:rPr lang="zh-CN" altLang="en-US" b="0">
                <a:solidFill>
                  <a:schemeClr val="tx1">
                    <a:lumMod val="75000"/>
                    <a:lumOff val="25000"/>
                  </a:schemeClr>
                </a:solidFill>
              </a:rPr>
              <a:t>项内容专业</a:t>
            </a:r>
            <a:r>
              <a:rPr lang="zh-CN" altLang="en-US" b="0" dirty="0">
                <a:solidFill>
                  <a:schemeClr val="tx1">
                    <a:lumMod val="75000"/>
                    <a:lumOff val="25000"/>
                  </a:schemeClr>
                </a:solidFill>
              </a:rPr>
              <a:t>设计</a:t>
            </a:r>
            <a:r>
              <a:rPr lang="en-US" altLang="zh-CN" b="0" dirty="0">
                <a:solidFill>
                  <a:schemeClr val="tx1">
                    <a:lumMod val="75000"/>
                    <a:lumOff val="25000"/>
                  </a:schemeClr>
                </a:solidFill>
              </a:rPr>
              <a:t>……</a:t>
            </a:r>
          </a:p>
        </p:txBody>
      </p:sp>
      <p:sp>
        <p:nvSpPr>
          <p:cNvPr id="15" name="TextBox 14"/>
          <p:cNvSpPr txBox="1"/>
          <p:nvPr/>
        </p:nvSpPr>
        <p:spPr>
          <a:xfrm>
            <a:off x="6300193" y="3216105"/>
            <a:ext cx="2129756" cy="692497"/>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b="0" dirty="0">
                <a:solidFill>
                  <a:schemeClr val="tx1">
                    <a:lumMod val="75000"/>
                    <a:lumOff val="25000"/>
                  </a:schemeClr>
                </a:solidFill>
              </a:rPr>
              <a:t>点击输入简要文字内容，文字内容需概括精炼，不用多余的文字修饰，言简意赅的说明分</a:t>
            </a:r>
            <a:r>
              <a:rPr lang="zh-CN" altLang="en-US" b="0">
                <a:solidFill>
                  <a:schemeClr val="tx1">
                    <a:lumMod val="75000"/>
                    <a:lumOff val="25000"/>
                  </a:schemeClr>
                </a:solidFill>
              </a:rPr>
              <a:t>项内容专业</a:t>
            </a:r>
            <a:r>
              <a:rPr lang="zh-CN" altLang="en-US" b="0" dirty="0">
                <a:solidFill>
                  <a:schemeClr val="tx1">
                    <a:lumMod val="75000"/>
                    <a:lumOff val="25000"/>
                  </a:schemeClr>
                </a:solidFill>
              </a:rPr>
              <a:t>设计</a:t>
            </a:r>
            <a:r>
              <a:rPr lang="en-US" altLang="zh-CN" b="0" dirty="0">
                <a:solidFill>
                  <a:schemeClr val="tx1">
                    <a:lumMod val="75000"/>
                    <a:lumOff val="25000"/>
                  </a:schemeClr>
                </a:solidFill>
              </a:rPr>
              <a:t>……</a:t>
            </a:r>
          </a:p>
        </p:txBody>
      </p:sp>
      <p:sp>
        <p:nvSpPr>
          <p:cNvPr id="16" name="Freeform 12"/>
          <p:cNvSpPr/>
          <p:nvPr/>
        </p:nvSpPr>
        <p:spPr bwMode="auto">
          <a:xfrm>
            <a:off x="4616546" y="2804440"/>
            <a:ext cx="1417305" cy="1423494"/>
          </a:xfrm>
          <a:custGeom>
            <a:avLst/>
            <a:gdLst>
              <a:gd name="T0" fmla="*/ 0 w 2320"/>
              <a:gd name="T1" fmla="*/ 1620 h 2320"/>
              <a:gd name="T2" fmla="*/ 700 w 2320"/>
              <a:gd name="T3" fmla="*/ 2320 h 2320"/>
              <a:gd name="T4" fmla="*/ 2320 w 2320"/>
              <a:gd name="T5" fmla="*/ 2320 h 2320"/>
              <a:gd name="T6" fmla="*/ 2320 w 2320"/>
              <a:gd name="T7" fmla="*/ 700 h 2320"/>
              <a:gd name="T8" fmla="*/ 1620 w 2320"/>
              <a:gd name="T9" fmla="*/ 0 h 2320"/>
              <a:gd name="T10" fmla="*/ 0 w 2320"/>
              <a:gd name="T11" fmla="*/ 0 h 2320"/>
              <a:gd name="T12" fmla="*/ 0 w 2320"/>
              <a:gd name="T13" fmla="*/ 162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0" y="1620"/>
                </a:moveTo>
                <a:cubicBezTo>
                  <a:pt x="0" y="2005"/>
                  <a:pt x="315" y="2320"/>
                  <a:pt x="700" y="2320"/>
                </a:cubicBezTo>
                <a:cubicBezTo>
                  <a:pt x="1240" y="2320"/>
                  <a:pt x="1780" y="2320"/>
                  <a:pt x="2320" y="2320"/>
                </a:cubicBezTo>
                <a:cubicBezTo>
                  <a:pt x="2320" y="1780"/>
                  <a:pt x="2320" y="1240"/>
                  <a:pt x="2320" y="700"/>
                </a:cubicBezTo>
                <a:cubicBezTo>
                  <a:pt x="2320" y="315"/>
                  <a:pt x="2005" y="0"/>
                  <a:pt x="1620" y="0"/>
                </a:cubicBezTo>
                <a:cubicBezTo>
                  <a:pt x="1080" y="0"/>
                  <a:pt x="540" y="0"/>
                  <a:pt x="0" y="0"/>
                </a:cubicBezTo>
                <a:lnTo>
                  <a:pt x="0" y="1620"/>
                </a:lnTo>
                <a:close/>
              </a:path>
            </a:pathLst>
          </a:custGeom>
          <a:gradFill flip="none" rotWithShape="1">
            <a:gsLst>
              <a:gs pos="55000">
                <a:srgbClr val="E7E7E7"/>
              </a:gs>
              <a:gs pos="0">
                <a:schemeClr val="bg1"/>
              </a:gs>
              <a:gs pos="100000">
                <a:schemeClr val="bg1">
                  <a:lumMod val="75000"/>
                </a:schemeClr>
              </a:gs>
            </a:gsLst>
            <a:path path="circle">
              <a:fillToRect t="100000" r="100000"/>
            </a:path>
            <a:tileRect l="-100000" b="-100000"/>
          </a:gradFill>
          <a:ln w="25400">
            <a:gradFill flip="none" rotWithShape="1">
              <a:gsLst>
                <a:gs pos="0">
                  <a:schemeClr val="bg1">
                    <a:lumMod val="75000"/>
                  </a:schemeClr>
                </a:gs>
                <a:gs pos="100000">
                  <a:schemeClr val="bg1"/>
                </a:gs>
              </a:gsLst>
              <a:lin ang="18900000" scaled="1"/>
              <a:tileRect/>
            </a:gradFill>
            <a:miter lim="800000"/>
          </a:ln>
          <a:effectLst>
            <a:outerShdw blurRad="203200" dist="1016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dirty="0">
              <a:solidFill>
                <a:schemeClr val="lt1"/>
              </a:solidFill>
              <a:latin typeface="+mn-lt"/>
              <a:ea typeface="+mn-ea"/>
            </a:endParaRPr>
          </a:p>
        </p:txBody>
      </p:sp>
      <p:sp>
        <p:nvSpPr>
          <p:cNvPr id="17" name="Freeform 13"/>
          <p:cNvSpPr/>
          <p:nvPr/>
        </p:nvSpPr>
        <p:spPr bwMode="auto">
          <a:xfrm>
            <a:off x="3110150" y="2804440"/>
            <a:ext cx="1417305" cy="1423494"/>
          </a:xfrm>
          <a:custGeom>
            <a:avLst/>
            <a:gdLst>
              <a:gd name="T0" fmla="*/ 2320 w 2320"/>
              <a:gd name="T1" fmla="*/ 1620 h 2320"/>
              <a:gd name="T2" fmla="*/ 1620 w 2320"/>
              <a:gd name="T3" fmla="*/ 2320 h 2320"/>
              <a:gd name="T4" fmla="*/ 0 w 2320"/>
              <a:gd name="T5" fmla="*/ 2320 h 2320"/>
              <a:gd name="T6" fmla="*/ 0 w 2320"/>
              <a:gd name="T7" fmla="*/ 700 h 2320"/>
              <a:gd name="T8" fmla="*/ 700 w 2320"/>
              <a:gd name="T9" fmla="*/ 0 h 2320"/>
              <a:gd name="T10" fmla="*/ 2320 w 2320"/>
              <a:gd name="T11" fmla="*/ 0 h 2320"/>
              <a:gd name="T12" fmla="*/ 2320 w 2320"/>
              <a:gd name="T13" fmla="*/ 162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2320" y="1620"/>
                </a:moveTo>
                <a:cubicBezTo>
                  <a:pt x="2320" y="2005"/>
                  <a:pt x="2005" y="2320"/>
                  <a:pt x="1620" y="2320"/>
                </a:cubicBezTo>
                <a:cubicBezTo>
                  <a:pt x="1080" y="2320"/>
                  <a:pt x="540" y="2320"/>
                  <a:pt x="0" y="2320"/>
                </a:cubicBezTo>
                <a:cubicBezTo>
                  <a:pt x="0" y="1780"/>
                  <a:pt x="0" y="1240"/>
                  <a:pt x="0" y="700"/>
                </a:cubicBezTo>
                <a:cubicBezTo>
                  <a:pt x="0" y="315"/>
                  <a:pt x="315" y="0"/>
                  <a:pt x="700" y="0"/>
                </a:cubicBezTo>
                <a:cubicBezTo>
                  <a:pt x="1240" y="0"/>
                  <a:pt x="1780" y="0"/>
                  <a:pt x="2320" y="0"/>
                </a:cubicBezTo>
                <a:lnTo>
                  <a:pt x="2320" y="1620"/>
                </a:lnTo>
                <a:close/>
              </a:path>
            </a:pathLst>
          </a:custGeom>
          <a:gradFill flip="none" rotWithShape="1">
            <a:gsLst>
              <a:gs pos="55000">
                <a:srgbClr val="E7E7E7"/>
              </a:gs>
              <a:gs pos="0">
                <a:schemeClr val="bg1"/>
              </a:gs>
              <a:gs pos="100000">
                <a:schemeClr val="bg1">
                  <a:lumMod val="75000"/>
                </a:schemeClr>
              </a:gs>
            </a:gsLst>
            <a:path path="circle">
              <a:fillToRect t="100000" r="100000"/>
            </a:path>
            <a:tileRect l="-100000" b="-100000"/>
          </a:gradFill>
          <a:ln w="25400">
            <a:gradFill flip="none" rotWithShape="1">
              <a:gsLst>
                <a:gs pos="0">
                  <a:schemeClr val="bg1">
                    <a:lumMod val="75000"/>
                  </a:schemeClr>
                </a:gs>
                <a:gs pos="100000">
                  <a:schemeClr val="bg1"/>
                </a:gs>
              </a:gsLst>
              <a:lin ang="18900000" scaled="1"/>
              <a:tileRect/>
            </a:gradFill>
            <a:miter lim="800000"/>
          </a:ln>
          <a:effectLst>
            <a:outerShdw blurRad="203200" dist="1016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solidFill>
                <a:schemeClr val="lt1"/>
              </a:solidFill>
              <a:latin typeface="+mn-lt"/>
              <a:ea typeface="+mn-ea"/>
            </a:endParaRPr>
          </a:p>
        </p:txBody>
      </p:sp>
      <p:sp>
        <p:nvSpPr>
          <p:cNvPr id="18" name="Freeform 18"/>
          <p:cNvSpPr/>
          <p:nvPr/>
        </p:nvSpPr>
        <p:spPr bwMode="auto">
          <a:xfrm>
            <a:off x="4175444" y="2819863"/>
            <a:ext cx="340401" cy="343497"/>
          </a:xfrm>
          <a:custGeom>
            <a:avLst/>
            <a:gdLst>
              <a:gd name="T0" fmla="*/ 560 w 560"/>
              <a:gd name="T1" fmla="*/ 0 h 560"/>
              <a:gd name="T2" fmla="*/ 0 w 560"/>
              <a:gd name="T3" fmla="*/ 0 h 560"/>
              <a:gd name="T4" fmla="*/ 560 w 560"/>
              <a:gd name="T5" fmla="*/ 560 h 560"/>
              <a:gd name="T6" fmla="*/ 560 w 560"/>
              <a:gd name="T7" fmla="*/ 0 h 560"/>
            </a:gdLst>
            <a:ahLst/>
            <a:cxnLst>
              <a:cxn ang="0">
                <a:pos x="T0" y="T1"/>
              </a:cxn>
              <a:cxn ang="0">
                <a:pos x="T2" y="T3"/>
              </a:cxn>
              <a:cxn ang="0">
                <a:pos x="T4" y="T5"/>
              </a:cxn>
              <a:cxn ang="0">
                <a:pos x="T6" y="T7"/>
              </a:cxn>
            </a:cxnLst>
            <a:rect l="0" t="0" r="r" b="b"/>
            <a:pathLst>
              <a:path w="560" h="560">
                <a:moveTo>
                  <a:pt x="560" y="0"/>
                </a:moveTo>
                <a:lnTo>
                  <a:pt x="0" y="0"/>
                </a:lnTo>
                <a:cubicBezTo>
                  <a:pt x="0" y="309"/>
                  <a:pt x="251" y="560"/>
                  <a:pt x="560" y="560"/>
                </a:cubicBezTo>
                <a:lnTo>
                  <a:pt x="560" y="0"/>
                </a:lnTo>
                <a:close/>
              </a:path>
            </a:pathLst>
          </a:custGeom>
          <a:solidFill>
            <a:schemeClr val="tx1">
              <a:lumMod val="75000"/>
              <a:lumOff val="25000"/>
            </a:schemeClr>
          </a:solidFill>
          <a:ln>
            <a:noFill/>
          </a:ln>
          <a:effectLst>
            <a:innerShdw blurRad="63500" dist="50800" dir="18900000">
              <a:prstClr val="black">
                <a:alpha val="76000"/>
              </a:prstClr>
            </a:innerShdw>
          </a:effectLst>
        </p:spPr>
        <p:txBody>
          <a:bodyPr vert="horz" wrap="square" lIns="91438" tIns="45719" rIns="91438" bIns="45719" numCol="1" anchor="t" anchorCtr="0" compatLnSpc="1"/>
          <a:lstStyle/>
          <a:p>
            <a:endParaRPr lang="zh-CN" altLang="en-US"/>
          </a:p>
        </p:txBody>
      </p:sp>
      <p:sp>
        <p:nvSpPr>
          <p:cNvPr id="19" name="Freeform 19"/>
          <p:cNvSpPr/>
          <p:nvPr/>
        </p:nvSpPr>
        <p:spPr bwMode="auto">
          <a:xfrm>
            <a:off x="4630832" y="2818727"/>
            <a:ext cx="340401" cy="343497"/>
          </a:xfrm>
          <a:custGeom>
            <a:avLst/>
            <a:gdLst>
              <a:gd name="T0" fmla="*/ 0 w 559"/>
              <a:gd name="T1" fmla="*/ 0 h 560"/>
              <a:gd name="T2" fmla="*/ 559 w 559"/>
              <a:gd name="T3" fmla="*/ 0 h 560"/>
              <a:gd name="T4" fmla="*/ 0 w 559"/>
              <a:gd name="T5" fmla="*/ 560 h 560"/>
              <a:gd name="T6" fmla="*/ 0 w 559"/>
              <a:gd name="T7" fmla="*/ 0 h 560"/>
            </a:gdLst>
            <a:ahLst/>
            <a:cxnLst>
              <a:cxn ang="0">
                <a:pos x="T0" y="T1"/>
              </a:cxn>
              <a:cxn ang="0">
                <a:pos x="T2" y="T3"/>
              </a:cxn>
              <a:cxn ang="0">
                <a:pos x="T4" y="T5"/>
              </a:cxn>
              <a:cxn ang="0">
                <a:pos x="T6" y="T7"/>
              </a:cxn>
            </a:cxnLst>
            <a:rect l="0" t="0" r="r" b="b"/>
            <a:pathLst>
              <a:path w="559" h="560">
                <a:moveTo>
                  <a:pt x="0" y="0"/>
                </a:moveTo>
                <a:lnTo>
                  <a:pt x="559" y="0"/>
                </a:lnTo>
                <a:cubicBezTo>
                  <a:pt x="559" y="309"/>
                  <a:pt x="309" y="560"/>
                  <a:pt x="0" y="560"/>
                </a:cubicBezTo>
                <a:lnTo>
                  <a:pt x="0" y="0"/>
                </a:lnTo>
                <a:close/>
              </a:path>
            </a:pathLst>
          </a:custGeom>
          <a:solidFill>
            <a:schemeClr val="tx1">
              <a:lumMod val="75000"/>
              <a:lumOff val="25000"/>
            </a:schemeClr>
          </a:solidFill>
          <a:ln>
            <a:noFill/>
          </a:ln>
          <a:effectLst>
            <a:innerShdw blurRad="63500" dist="50800" dir="18900000">
              <a:prstClr val="black">
                <a:alpha val="75000"/>
              </a:prstClr>
            </a:innerShdw>
          </a:effectLst>
        </p:spPr>
        <p:txBody>
          <a:bodyPr vert="horz" wrap="square" lIns="91438" tIns="45719" rIns="91438" bIns="45719" numCol="1" anchor="t" anchorCtr="0" compatLnSpc="1"/>
          <a:lstStyle/>
          <a:p>
            <a:endParaRPr lang="zh-CN" altLang="en-US"/>
          </a:p>
        </p:txBody>
      </p:sp>
      <p:sp>
        <p:nvSpPr>
          <p:cNvPr id="20" name="矩形 19"/>
          <p:cNvSpPr/>
          <p:nvPr/>
        </p:nvSpPr>
        <p:spPr>
          <a:xfrm>
            <a:off x="4336634" y="2837098"/>
            <a:ext cx="117594" cy="219291"/>
          </a:xfrm>
          <a:prstGeom prst="rect">
            <a:avLst/>
          </a:prstGeom>
        </p:spPr>
        <p:txBody>
          <a:bodyPr wrap="square" lIns="0" tIns="0" rIns="0" bIns="0">
            <a:spAutoFit/>
          </a:bodyPr>
          <a:lstStyle/>
          <a:p>
            <a:pPr algn="r"/>
            <a:r>
              <a:rPr lang="en-US" altLang="zh-CN" sz="1400" dirty="0">
                <a:solidFill>
                  <a:schemeClr val="bg1"/>
                </a:solidFill>
                <a:latin typeface="微软雅黑" panose="020B0503020204020204" pitchFamily="34" charset="-122"/>
                <a:ea typeface="微软雅黑" panose="020B0503020204020204" pitchFamily="34" charset="-122"/>
              </a:rPr>
              <a:t>3</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4683919" y="2835963"/>
            <a:ext cx="117593" cy="219291"/>
          </a:xfrm>
          <a:prstGeom prst="rect">
            <a:avLst/>
          </a:prstGeom>
        </p:spPr>
        <p:txBody>
          <a:bodyPr wrap="square" lIns="0" tIns="0" rIns="0" bIns="0">
            <a:spAutoFit/>
          </a:bodyPr>
          <a:lstStyle/>
          <a:p>
            <a:pPr algn="r"/>
            <a:r>
              <a:rPr lang="en-US" altLang="zh-CN" sz="1400" dirty="0">
                <a:solidFill>
                  <a:schemeClr val="bg1"/>
                </a:solidFill>
                <a:latin typeface="微软雅黑" panose="020B0503020204020204" pitchFamily="34" charset="-122"/>
                <a:ea typeface="微软雅黑" panose="020B0503020204020204" pitchFamily="34" charset="-122"/>
              </a:rPr>
              <a:t>4</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380838" y="3123772"/>
            <a:ext cx="875926" cy="784830"/>
          </a:xfrm>
          <a:prstGeom prst="rect">
            <a:avLst/>
          </a:prstGeom>
          <a:noFill/>
        </p:spPr>
        <p:txBody>
          <a:bodyPr wrap="square" lIns="0" tIns="45719" rIns="0" bIns="0" rtlCol="0">
            <a:spAutoFit/>
          </a:bodyPr>
          <a:lstStyle/>
          <a:p>
            <a:pPr algn="ctr"/>
            <a:r>
              <a:rPr lang="zh-CN" altLang="en-US" sz="2400" b="1" dirty="0">
                <a:solidFill>
                  <a:srgbClr val="0070C0"/>
                </a:solidFill>
                <a:latin typeface="微软雅黑" panose="020B0503020204020204" pitchFamily="34" charset="-122"/>
                <a:ea typeface="微软雅黑" panose="020B0503020204020204" pitchFamily="34" charset="-122"/>
              </a:rPr>
              <a:t>后勤保障</a:t>
            </a:r>
          </a:p>
        </p:txBody>
      </p:sp>
      <p:sp>
        <p:nvSpPr>
          <p:cNvPr id="23" name="TextBox 22"/>
          <p:cNvSpPr txBox="1"/>
          <p:nvPr/>
        </p:nvSpPr>
        <p:spPr>
          <a:xfrm>
            <a:off x="4891790" y="3123772"/>
            <a:ext cx="866818" cy="784830"/>
          </a:xfrm>
          <a:prstGeom prst="rect">
            <a:avLst/>
          </a:prstGeom>
          <a:noFill/>
        </p:spPr>
        <p:txBody>
          <a:bodyPr wrap="square" lIns="0" tIns="45719" rIns="0" bIns="0" rtlCol="0">
            <a:spAutoFit/>
          </a:bodyPr>
          <a:lstStyle/>
          <a:p>
            <a:pPr algn="ctr"/>
            <a:r>
              <a:rPr lang="zh-CN" altLang="en-US" sz="2400" b="1" dirty="0">
                <a:solidFill>
                  <a:srgbClr val="0070C0"/>
                </a:solidFill>
                <a:latin typeface="微软雅黑" panose="020B0503020204020204" pitchFamily="34" charset="-122"/>
                <a:ea typeface="微软雅黑" panose="020B0503020204020204" pitchFamily="34" charset="-122"/>
              </a:rPr>
              <a:t>客户服务</a:t>
            </a: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53" presetClass="entr" presetSubtype="528" repeatCount="200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p:cTn id="10" dur="400" fill="hold"/>
                                        <p:tgtEl>
                                          <p:spTgt spid="11"/>
                                        </p:tgtEl>
                                        <p:attrNameLst>
                                          <p:attrName>ppt_w</p:attrName>
                                        </p:attrNameLst>
                                      </p:cBhvr>
                                      <p:tavLst>
                                        <p:tav tm="0">
                                          <p:val>
                                            <p:fltVal val="0"/>
                                          </p:val>
                                        </p:tav>
                                        <p:tav tm="100000">
                                          <p:val>
                                            <p:strVal val="#ppt_w"/>
                                          </p:val>
                                        </p:tav>
                                      </p:tavLst>
                                    </p:anim>
                                    <p:anim calcmode="lin" valueType="num">
                                      <p:cBhvr>
                                        <p:cTn id="11" dur="400" fill="hold"/>
                                        <p:tgtEl>
                                          <p:spTgt spid="11"/>
                                        </p:tgtEl>
                                        <p:attrNameLst>
                                          <p:attrName>ppt_h</p:attrName>
                                        </p:attrNameLst>
                                      </p:cBhvr>
                                      <p:tavLst>
                                        <p:tav tm="0">
                                          <p:val>
                                            <p:fltVal val="0"/>
                                          </p:val>
                                        </p:tav>
                                        <p:tav tm="100000">
                                          <p:val>
                                            <p:strVal val="#ppt_h"/>
                                          </p:val>
                                        </p:tav>
                                      </p:tavLst>
                                    </p:anim>
                                    <p:animEffect transition="in" filter="fade">
                                      <p:cBhvr>
                                        <p:cTn id="12" dur="400"/>
                                        <p:tgtEl>
                                          <p:spTgt spid="11"/>
                                        </p:tgtEl>
                                      </p:cBhvr>
                                    </p:animEffect>
                                    <p:anim calcmode="lin" valueType="num">
                                      <p:cBhvr>
                                        <p:cTn id="13" dur="400" fill="hold"/>
                                        <p:tgtEl>
                                          <p:spTgt spid="11"/>
                                        </p:tgtEl>
                                        <p:attrNameLst>
                                          <p:attrName>ppt_x</p:attrName>
                                        </p:attrNameLst>
                                      </p:cBhvr>
                                      <p:tavLst>
                                        <p:tav tm="0">
                                          <p:val>
                                            <p:fltVal val="0.5"/>
                                          </p:val>
                                        </p:tav>
                                        <p:tav tm="100000">
                                          <p:val>
                                            <p:strVal val="#ppt_x"/>
                                          </p:val>
                                        </p:tav>
                                      </p:tavLst>
                                    </p:anim>
                                    <p:anim calcmode="lin" valueType="num">
                                      <p:cBhvr>
                                        <p:cTn id="14" dur="400" fill="hold"/>
                                        <p:tgtEl>
                                          <p:spTgt spid="11"/>
                                        </p:tgtEl>
                                        <p:attrNameLst>
                                          <p:attrName>ppt_y</p:attrName>
                                        </p:attrNameLst>
                                      </p:cBhvr>
                                      <p:tavLst>
                                        <p:tav tm="0">
                                          <p:val>
                                            <p:fltVal val="0.5"/>
                                          </p:val>
                                        </p:tav>
                                        <p:tav tm="100000">
                                          <p:val>
                                            <p:strVal val="#ppt_y"/>
                                          </p:val>
                                        </p:tav>
                                      </p:tavLst>
                                    </p:anim>
                                  </p:childTnLst>
                                </p:cTn>
                              </p:par>
                              <p:par>
                                <p:cTn id="15" presetID="53" presetClass="entr" presetSubtype="528" repeatCount="200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400" fill="hold"/>
                                        <p:tgtEl>
                                          <p:spTgt spid="5"/>
                                        </p:tgtEl>
                                        <p:attrNameLst>
                                          <p:attrName>ppt_w</p:attrName>
                                        </p:attrNameLst>
                                      </p:cBhvr>
                                      <p:tavLst>
                                        <p:tav tm="0">
                                          <p:val>
                                            <p:fltVal val="0"/>
                                          </p:val>
                                        </p:tav>
                                        <p:tav tm="100000">
                                          <p:val>
                                            <p:strVal val="#ppt_w"/>
                                          </p:val>
                                        </p:tav>
                                      </p:tavLst>
                                    </p:anim>
                                    <p:anim calcmode="lin" valueType="num">
                                      <p:cBhvr>
                                        <p:cTn id="18" dur="400" fill="hold"/>
                                        <p:tgtEl>
                                          <p:spTgt spid="5"/>
                                        </p:tgtEl>
                                        <p:attrNameLst>
                                          <p:attrName>ppt_h</p:attrName>
                                        </p:attrNameLst>
                                      </p:cBhvr>
                                      <p:tavLst>
                                        <p:tav tm="0">
                                          <p:val>
                                            <p:fltVal val="0"/>
                                          </p:val>
                                        </p:tav>
                                        <p:tav tm="100000">
                                          <p:val>
                                            <p:strVal val="#ppt_h"/>
                                          </p:val>
                                        </p:tav>
                                      </p:tavLst>
                                    </p:anim>
                                    <p:animEffect transition="in" filter="fade">
                                      <p:cBhvr>
                                        <p:cTn id="19" dur="400"/>
                                        <p:tgtEl>
                                          <p:spTgt spid="5"/>
                                        </p:tgtEl>
                                      </p:cBhvr>
                                    </p:animEffect>
                                    <p:anim calcmode="lin" valueType="num">
                                      <p:cBhvr>
                                        <p:cTn id="20" dur="400" fill="hold"/>
                                        <p:tgtEl>
                                          <p:spTgt spid="5"/>
                                        </p:tgtEl>
                                        <p:attrNameLst>
                                          <p:attrName>ppt_x</p:attrName>
                                        </p:attrNameLst>
                                      </p:cBhvr>
                                      <p:tavLst>
                                        <p:tav tm="0">
                                          <p:val>
                                            <p:fltVal val="0.5"/>
                                          </p:val>
                                        </p:tav>
                                        <p:tav tm="100000">
                                          <p:val>
                                            <p:strVal val="#ppt_x"/>
                                          </p:val>
                                        </p:tav>
                                      </p:tavLst>
                                    </p:anim>
                                    <p:anim calcmode="lin" valueType="num">
                                      <p:cBhvr>
                                        <p:cTn id="21" dur="400" fill="hold"/>
                                        <p:tgtEl>
                                          <p:spTgt spid="5"/>
                                        </p:tgtEl>
                                        <p:attrNameLst>
                                          <p:attrName>ppt_y</p:attrName>
                                        </p:attrNameLst>
                                      </p:cBhvr>
                                      <p:tavLst>
                                        <p:tav tm="0">
                                          <p:val>
                                            <p:fltVal val="0.5"/>
                                          </p:val>
                                        </p:tav>
                                        <p:tav tm="100000">
                                          <p:val>
                                            <p:strVal val="#ppt_y"/>
                                          </p:val>
                                        </p:tav>
                                      </p:tavLst>
                                    </p:anim>
                                  </p:childTnLst>
                                </p:cTn>
                              </p:par>
                              <p:par>
                                <p:cTn id="22" presetID="53" presetClass="entr" presetSubtype="528" repeatCount="200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400" fill="hold"/>
                                        <p:tgtEl>
                                          <p:spTgt spid="6"/>
                                        </p:tgtEl>
                                        <p:attrNameLst>
                                          <p:attrName>ppt_w</p:attrName>
                                        </p:attrNameLst>
                                      </p:cBhvr>
                                      <p:tavLst>
                                        <p:tav tm="0">
                                          <p:val>
                                            <p:fltVal val="0"/>
                                          </p:val>
                                        </p:tav>
                                        <p:tav tm="100000">
                                          <p:val>
                                            <p:strVal val="#ppt_w"/>
                                          </p:val>
                                        </p:tav>
                                      </p:tavLst>
                                    </p:anim>
                                    <p:anim calcmode="lin" valueType="num">
                                      <p:cBhvr>
                                        <p:cTn id="25" dur="400" fill="hold"/>
                                        <p:tgtEl>
                                          <p:spTgt spid="6"/>
                                        </p:tgtEl>
                                        <p:attrNameLst>
                                          <p:attrName>ppt_h</p:attrName>
                                        </p:attrNameLst>
                                      </p:cBhvr>
                                      <p:tavLst>
                                        <p:tav tm="0">
                                          <p:val>
                                            <p:fltVal val="0"/>
                                          </p:val>
                                        </p:tav>
                                        <p:tav tm="100000">
                                          <p:val>
                                            <p:strVal val="#ppt_h"/>
                                          </p:val>
                                        </p:tav>
                                      </p:tavLst>
                                    </p:anim>
                                    <p:animEffect transition="in" filter="fade">
                                      <p:cBhvr>
                                        <p:cTn id="26" dur="400"/>
                                        <p:tgtEl>
                                          <p:spTgt spid="6"/>
                                        </p:tgtEl>
                                      </p:cBhvr>
                                    </p:animEffect>
                                    <p:anim calcmode="lin" valueType="num">
                                      <p:cBhvr>
                                        <p:cTn id="27" dur="400" fill="hold"/>
                                        <p:tgtEl>
                                          <p:spTgt spid="6"/>
                                        </p:tgtEl>
                                        <p:attrNameLst>
                                          <p:attrName>ppt_x</p:attrName>
                                        </p:attrNameLst>
                                      </p:cBhvr>
                                      <p:tavLst>
                                        <p:tav tm="0">
                                          <p:val>
                                            <p:fltVal val="0.5"/>
                                          </p:val>
                                        </p:tav>
                                        <p:tav tm="100000">
                                          <p:val>
                                            <p:strVal val="#ppt_x"/>
                                          </p:val>
                                        </p:tav>
                                      </p:tavLst>
                                    </p:anim>
                                    <p:anim calcmode="lin" valueType="num">
                                      <p:cBhvr>
                                        <p:cTn id="28" dur="400" fill="hold"/>
                                        <p:tgtEl>
                                          <p:spTgt spid="6"/>
                                        </p:tgtEl>
                                        <p:attrNameLst>
                                          <p:attrName>ppt_y</p:attrName>
                                        </p:attrNameLst>
                                      </p:cBhvr>
                                      <p:tavLst>
                                        <p:tav tm="0">
                                          <p:val>
                                            <p:fltVal val="0.5"/>
                                          </p:val>
                                        </p:tav>
                                        <p:tav tm="100000">
                                          <p:val>
                                            <p:strVal val="#ppt_y"/>
                                          </p:val>
                                        </p:tav>
                                      </p:tavLst>
                                    </p:anim>
                                  </p:childTnLst>
                                </p:cTn>
                              </p:par>
                              <p:par>
                                <p:cTn id="29" presetID="53" presetClass="entr" presetSubtype="528" repeatCount="200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400" fill="hold"/>
                                        <p:tgtEl>
                                          <p:spTgt spid="8"/>
                                        </p:tgtEl>
                                        <p:attrNameLst>
                                          <p:attrName>ppt_w</p:attrName>
                                        </p:attrNameLst>
                                      </p:cBhvr>
                                      <p:tavLst>
                                        <p:tav tm="0">
                                          <p:val>
                                            <p:fltVal val="0"/>
                                          </p:val>
                                        </p:tav>
                                        <p:tav tm="100000">
                                          <p:val>
                                            <p:strVal val="#ppt_w"/>
                                          </p:val>
                                        </p:tav>
                                      </p:tavLst>
                                    </p:anim>
                                    <p:anim calcmode="lin" valueType="num">
                                      <p:cBhvr>
                                        <p:cTn id="32" dur="400" fill="hold"/>
                                        <p:tgtEl>
                                          <p:spTgt spid="8"/>
                                        </p:tgtEl>
                                        <p:attrNameLst>
                                          <p:attrName>ppt_h</p:attrName>
                                        </p:attrNameLst>
                                      </p:cBhvr>
                                      <p:tavLst>
                                        <p:tav tm="0">
                                          <p:val>
                                            <p:fltVal val="0"/>
                                          </p:val>
                                        </p:tav>
                                        <p:tav tm="100000">
                                          <p:val>
                                            <p:strVal val="#ppt_h"/>
                                          </p:val>
                                        </p:tav>
                                      </p:tavLst>
                                    </p:anim>
                                    <p:animEffect transition="in" filter="fade">
                                      <p:cBhvr>
                                        <p:cTn id="33" dur="400"/>
                                        <p:tgtEl>
                                          <p:spTgt spid="8"/>
                                        </p:tgtEl>
                                      </p:cBhvr>
                                    </p:animEffect>
                                    <p:anim calcmode="lin" valueType="num">
                                      <p:cBhvr>
                                        <p:cTn id="34" dur="400" fill="hold"/>
                                        <p:tgtEl>
                                          <p:spTgt spid="8"/>
                                        </p:tgtEl>
                                        <p:attrNameLst>
                                          <p:attrName>ppt_x</p:attrName>
                                        </p:attrNameLst>
                                      </p:cBhvr>
                                      <p:tavLst>
                                        <p:tav tm="0">
                                          <p:val>
                                            <p:fltVal val="0.5"/>
                                          </p:val>
                                        </p:tav>
                                        <p:tav tm="100000">
                                          <p:val>
                                            <p:strVal val="#ppt_x"/>
                                          </p:val>
                                        </p:tav>
                                      </p:tavLst>
                                    </p:anim>
                                    <p:anim calcmode="lin" valueType="num">
                                      <p:cBhvr>
                                        <p:cTn id="35" dur="400" fill="hold"/>
                                        <p:tgtEl>
                                          <p:spTgt spid="8"/>
                                        </p:tgtEl>
                                        <p:attrNameLst>
                                          <p:attrName>ppt_y</p:attrName>
                                        </p:attrNameLst>
                                      </p:cBhvr>
                                      <p:tavLst>
                                        <p:tav tm="0">
                                          <p:val>
                                            <p:fltVal val="0.5"/>
                                          </p:val>
                                        </p:tav>
                                        <p:tav tm="100000">
                                          <p:val>
                                            <p:strVal val="#ppt_y"/>
                                          </p:val>
                                        </p:tav>
                                      </p:tavLst>
                                    </p:anim>
                                  </p:childTnLst>
                                </p:cTn>
                              </p:par>
                            </p:childTnLst>
                          </p:cTn>
                        </p:par>
                        <p:par>
                          <p:cTn id="36" fill="hold">
                            <p:stCondLst>
                              <p:cond delay="500"/>
                            </p:stCondLst>
                            <p:childTnLst>
                              <p:par>
                                <p:cTn id="37" presetID="53" presetClass="entr" presetSubtype="528" repeatCount="200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400" fill="hold"/>
                                        <p:tgtEl>
                                          <p:spTgt spid="12"/>
                                        </p:tgtEl>
                                        <p:attrNameLst>
                                          <p:attrName>ppt_w</p:attrName>
                                        </p:attrNameLst>
                                      </p:cBhvr>
                                      <p:tavLst>
                                        <p:tav tm="0">
                                          <p:val>
                                            <p:fltVal val="0"/>
                                          </p:val>
                                        </p:tav>
                                        <p:tav tm="100000">
                                          <p:val>
                                            <p:strVal val="#ppt_w"/>
                                          </p:val>
                                        </p:tav>
                                      </p:tavLst>
                                    </p:anim>
                                    <p:anim calcmode="lin" valueType="num">
                                      <p:cBhvr>
                                        <p:cTn id="40" dur="400" fill="hold"/>
                                        <p:tgtEl>
                                          <p:spTgt spid="12"/>
                                        </p:tgtEl>
                                        <p:attrNameLst>
                                          <p:attrName>ppt_h</p:attrName>
                                        </p:attrNameLst>
                                      </p:cBhvr>
                                      <p:tavLst>
                                        <p:tav tm="0">
                                          <p:val>
                                            <p:fltVal val="0"/>
                                          </p:val>
                                        </p:tav>
                                        <p:tav tm="100000">
                                          <p:val>
                                            <p:strVal val="#ppt_h"/>
                                          </p:val>
                                        </p:tav>
                                      </p:tavLst>
                                    </p:anim>
                                    <p:animEffect transition="in" filter="fade">
                                      <p:cBhvr>
                                        <p:cTn id="41" dur="400"/>
                                        <p:tgtEl>
                                          <p:spTgt spid="12"/>
                                        </p:tgtEl>
                                      </p:cBhvr>
                                    </p:animEffect>
                                    <p:anim calcmode="lin" valueType="num">
                                      <p:cBhvr>
                                        <p:cTn id="42" dur="400" fill="hold"/>
                                        <p:tgtEl>
                                          <p:spTgt spid="12"/>
                                        </p:tgtEl>
                                        <p:attrNameLst>
                                          <p:attrName>ppt_x</p:attrName>
                                        </p:attrNameLst>
                                      </p:cBhvr>
                                      <p:tavLst>
                                        <p:tav tm="0">
                                          <p:val>
                                            <p:fltVal val="0.5"/>
                                          </p:val>
                                        </p:tav>
                                        <p:tav tm="100000">
                                          <p:val>
                                            <p:strVal val="#ppt_x"/>
                                          </p:val>
                                        </p:tav>
                                      </p:tavLst>
                                    </p:anim>
                                    <p:anim calcmode="lin" valueType="num">
                                      <p:cBhvr>
                                        <p:cTn id="43" dur="400" fill="hold"/>
                                        <p:tgtEl>
                                          <p:spTgt spid="12"/>
                                        </p:tgtEl>
                                        <p:attrNameLst>
                                          <p:attrName>ppt_y</p:attrName>
                                        </p:attrNameLst>
                                      </p:cBhvr>
                                      <p:tavLst>
                                        <p:tav tm="0">
                                          <p:val>
                                            <p:fltVal val="0.5"/>
                                          </p:val>
                                        </p:tav>
                                        <p:tav tm="100000">
                                          <p:val>
                                            <p:strVal val="#ppt_y"/>
                                          </p:val>
                                        </p:tav>
                                      </p:tavLst>
                                    </p:anim>
                                  </p:childTnLst>
                                </p:cTn>
                              </p:par>
                              <p:par>
                                <p:cTn id="44" presetID="53" presetClass="entr" presetSubtype="528" repeatCount="2000" fill="hold" grpId="0" nodeType="with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400" fill="hold"/>
                                        <p:tgtEl>
                                          <p:spTgt spid="3"/>
                                        </p:tgtEl>
                                        <p:attrNameLst>
                                          <p:attrName>ppt_w</p:attrName>
                                        </p:attrNameLst>
                                      </p:cBhvr>
                                      <p:tavLst>
                                        <p:tav tm="0">
                                          <p:val>
                                            <p:fltVal val="0"/>
                                          </p:val>
                                        </p:tav>
                                        <p:tav tm="100000">
                                          <p:val>
                                            <p:strVal val="#ppt_w"/>
                                          </p:val>
                                        </p:tav>
                                      </p:tavLst>
                                    </p:anim>
                                    <p:anim calcmode="lin" valueType="num">
                                      <p:cBhvr>
                                        <p:cTn id="47" dur="400" fill="hold"/>
                                        <p:tgtEl>
                                          <p:spTgt spid="3"/>
                                        </p:tgtEl>
                                        <p:attrNameLst>
                                          <p:attrName>ppt_h</p:attrName>
                                        </p:attrNameLst>
                                      </p:cBhvr>
                                      <p:tavLst>
                                        <p:tav tm="0">
                                          <p:val>
                                            <p:fltVal val="0"/>
                                          </p:val>
                                        </p:tav>
                                        <p:tav tm="100000">
                                          <p:val>
                                            <p:strVal val="#ppt_h"/>
                                          </p:val>
                                        </p:tav>
                                      </p:tavLst>
                                    </p:anim>
                                    <p:animEffect transition="in" filter="fade">
                                      <p:cBhvr>
                                        <p:cTn id="48" dur="400"/>
                                        <p:tgtEl>
                                          <p:spTgt spid="3"/>
                                        </p:tgtEl>
                                      </p:cBhvr>
                                    </p:animEffect>
                                    <p:anim calcmode="lin" valueType="num">
                                      <p:cBhvr>
                                        <p:cTn id="49" dur="400" fill="hold"/>
                                        <p:tgtEl>
                                          <p:spTgt spid="3"/>
                                        </p:tgtEl>
                                        <p:attrNameLst>
                                          <p:attrName>ppt_x</p:attrName>
                                        </p:attrNameLst>
                                      </p:cBhvr>
                                      <p:tavLst>
                                        <p:tav tm="0">
                                          <p:val>
                                            <p:fltVal val="0.5"/>
                                          </p:val>
                                        </p:tav>
                                        <p:tav tm="100000">
                                          <p:val>
                                            <p:strVal val="#ppt_x"/>
                                          </p:val>
                                        </p:tav>
                                      </p:tavLst>
                                    </p:anim>
                                    <p:anim calcmode="lin" valueType="num">
                                      <p:cBhvr>
                                        <p:cTn id="50" dur="400" fill="hold"/>
                                        <p:tgtEl>
                                          <p:spTgt spid="3"/>
                                        </p:tgtEl>
                                        <p:attrNameLst>
                                          <p:attrName>ppt_y</p:attrName>
                                        </p:attrNameLst>
                                      </p:cBhvr>
                                      <p:tavLst>
                                        <p:tav tm="0">
                                          <p:val>
                                            <p:fltVal val="0.5"/>
                                          </p:val>
                                        </p:tav>
                                        <p:tav tm="100000">
                                          <p:val>
                                            <p:strVal val="#ppt_y"/>
                                          </p:val>
                                        </p:tav>
                                      </p:tavLst>
                                    </p:anim>
                                  </p:childTnLst>
                                </p:cTn>
                              </p:par>
                              <p:par>
                                <p:cTn id="51" presetID="53" presetClass="entr" presetSubtype="528" repeatCount="2000" fill="hold" grpId="0" nodeType="with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400" fill="hold"/>
                                        <p:tgtEl>
                                          <p:spTgt spid="7"/>
                                        </p:tgtEl>
                                        <p:attrNameLst>
                                          <p:attrName>ppt_w</p:attrName>
                                        </p:attrNameLst>
                                      </p:cBhvr>
                                      <p:tavLst>
                                        <p:tav tm="0">
                                          <p:val>
                                            <p:fltVal val="0"/>
                                          </p:val>
                                        </p:tav>
                                        <p:tav tm="100000">
                                          <p:val>
                                            <p:strVal val="#ppt_w"/>
                                          </p:val>
                                        </p:tav>
                                      </p:tavLst>
                                    </p:anim>
                                    <p:anim calcmode="lin" valueType="num">
                                      <p:cBhvr>
                                        <p:cTn id="54" dur="400" fill="hold"/>
                                        <p:tgtEl>
                                          <p:spTgt spid="7"/>
                                        </p:tgtEl>
                                        <p:attrNameLst>
                                          <p:attrName>ppt_h</p:attrName>
                                        </p:attrNameLst>
                                      </p:cBhvr>
                                      <p:tavLst>
                                        <p:tav tm="0">
                                          <p:val>
                                            <p:fltVal val="0"/>
                                          </p:val>
                                        </p:tav>
                                        <p:tav tm="100000">
                                          <p:val>
                                            <p:strVal val="#ppt_h"/>
                                          </p:val>
                                        </p:tav>
                                      </p:tavLst>
                                    </p:anim>
                                    <p:animEffect transition="in" filter="fade">
                                      <p:cBhvr>
                                        <p:cTn id="55" dur="400"/>
                                        <p:tgtEl>
                                          <p:spTgt spid="7"/>
                                        </p:tgtEl>
                                      </p:cBhvr>
                                    </p:animEffect>
                                    <p:anim calcmode="lin" valueType="num">
                                      <p:cBhvr>
                                        <p:cTn id="56" dur="400" fill="hold"/>
                                        <p:tgtEl>
                                          <p:spTgt spid="7"/>
                                        </p:tgtEl>
                                        <p:attrNameLst>
                                          <p:attrName>ppt_x</p:attrName>
                                        </p:attrNameLst>
                                      </p:cBhvr>
                                      <p:tavLst>
                                        <p:tav tm="0">
                                          <p:val>
                                            <p:fltVal val="0.5"/>
                                          </p:val>
                                        </p:tav>
                                        <p:tav tm="100000">
                                          <p:val>
                                            <p:strVal val="#ppt_x"/>
                                          </p:val>
                                        </p:tav>
                                      </p:tavLst>
                                    </p:anim>
                                    <p:anim calcmode="lin" valueType="num">
                                      <p:cBhvr>
                                        <p:cTn id="57" dur="400" fill="hold"/>
                                        <p:tgtEl>
                                          <p:spTgt spid="7"/>
                                        </p:tgtEl>
                                        <p:attrNameLst>
                                          <p:attrName>ppt_y</p:attrName>
                                        </p:attrNameLst>
                                      </p:cBhvr>
                                      <p:tavLst>
                                        <p:tav tm="0">
                                          <p:val>
                                            <p:fltVal val="0.5"/>
                                          </p:val>
                                        </p:tav>
                                        <p:tav tm="100000">
                                          <p:val>
                                            <p:strVal val="#ppt_y"/>
                                          </p:val>
                                        </p:tav>
                                      </p:tavLst>
                                    </p:anim>
                                  </p:childTnLst>
                                </p:cTn>
                              </p:par>
                              <p:par>
                                <p:cTn id="58" presetID="53" presetClass="entr" presetSubtype="528" repeatCount="2000" fill="hold" grpId="0" nodeType="withEffect">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cBhvr>
                                        <p:cTn id="60" dur="400" fill="hold"/>
                                        <p:tgtEl>
                                          <p:spTgt spid="9"/>
                                        </p:tgtEl>
                                        <p:attrNameLst>
                                          <p:attrName>ppt_w</p:attrName>
                                        </p:attrNameLst>
                                      </p:cBhvr>
                                      <p:tavLst>
                                        <p:tav tm="0">
                                          <p:val>
                                            <p:fltVal val="0"/>
                                          </p:val>
                                        </p:tav>
                                        <p:tav tm="100000">
                                          <p:val>
                                            <p:strVal val="#ppt_w"/>
                                          </p:val>
                                        </p:tav>
                                      </p:tavLst>
                                    </p:anim>
                                    <p:anim calcmode="lin" valueType="num">
                                      <p:cBhvr>
                                        <p:cTn id="61" dur="400" fill="hold"/>
                                        <p:tgtEl>
                                          <p:spTgt spid="9"/>
                                        </p:tgtEl>
                                        <p:attrNameLst>
                                          <p:attrName>ppt_h</p:attrName>
                                        </p:attrNameLst>
                                      </p:cBhvr>
                                      <p:tavLst>
                                        <p:tav tm="0">
                                          <p:val>
                                            <p:fltVal val="0"/>
                                          </p:val>
                                        </p:tav>
                                        <p:tav tm="100000">
                                          <p:val>
                                            <p:strVal val="#ppt_h"/>
                                          </p:val>
                                        </p:tav>
                                      </p:tavLst>
                                    </p:anim>
                                    <p:animEffect transition="in" filter="fade">
                                      <p:cBhvr>
                                        <p:cTn id="62" dur="400"/>
                                        <p:tgtEl>
                                          <p:spTgt spid="9"/>
                                        </p:tgtEl>
                                      </p:cBhvr>
                                    </p:animEffect>
                                    <p:anim calcmode="lin" valueType="num">
                                      <p:cBhvr>
                                        <p:cTn id="63" dur="400" fill="hold"/>
                                        <p:tgtEl>
                                          <p:spTgt spid="9"/>
                                        </p:tgtEl>
                                        <p:attrNameLst>
                                          <p:attrName>ppt_x</p:attrName>
                                        </p:attrNameLst>
                                      </p:cBhvr>
                                      <p:tavLst>
                                        <p:tav tm="0">
                                          <p:val>
                                            <p:fltVal val="0.5"/>
                                          </p:val>
                                        </p:tav>
                                        <p:tav tm="100000">
                                          <p:val>
                                            <p:strVal val="#ppt_x"/>
                                          </p:val>
                                        </p:tav>
                                      </p:tavLst>
                                    </p:anim>
                                    <p:anim calcmode="lin" valueType="num">
                                      <p:cBhvr>
                                        <p:cTn id="64" dur="400" fill="hold"/>
                                        <p:tgtEl>
                                          <p:spTgt spid="9"/>
                                        </p:tgtEl>
                                        <p:attrNameLst>
                                          <p:attrName>ppt_y</p:attrName>
                                        </p:attrNameLst>
                                      </p:cBhvr>
                                      <p:tavLst>
                                        <p:tav tm="0">
                                          <p:val>
                                            <p:fltVal val="0.5"/>
                                          </p:val>
                                        </p:tav>
                                        <p:tav tm="100000">
                                          <p:val>
                                            <p:strVal val="#ppt_y"/>
                                          </p:val>
                                        </p:tav>
                                      </p:tavLst>
                                    </p:anim>
                                  </p:childTnLst>
                                </p:cTn>
                              </p:par>
                            </p:childTnLst>
                          </p:cTn>
                        </p:par>
                        <p:par>
                          <p:cTn id="65" fill="hold">
                            <p:stCondLst>
                              <p:cond delay="1000"/>
                            </p:stCondLst>
                            <p:childTnLst>
                              <p:par>
                                <p:cTn id="66" presetID="53" presetClass="entr" presetSubtype="528" repeatCount="2000"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 calcmode="lin" valueType="num">
                                      <p:cBhvr>
                                        <p:cTn id="68" dur="400" fill="hold"/>
                                        <p:tgtEl>
                                          <p:spTgt spid="22"/>
                                        </p:tgtEl>
                                        <p:attrNameLst>
                                          <p:attrName>ppt_w</p:attrName>
                                        </p:attrNameLst>
                                      </p:cBhvr>
                                      <p:tavLst>
                                        <p:tav tm="0">
                                          <p:val>
                                            <p:fltVal val="0"/>
                                          </p:val>
                                        </p:tav>
                                        <p:tav tm="100000">
                                          <p:val>
                                            <p:strVal val="#ppt_w"/>
                                          </p:val>
                                        </p:tav>
                                      </p:tavLst>
                                    </p:anim>
                                    <p:anim calcmode="lin" valueType="num">
                                      <p:cBhvr>
                                        <p:cTn id="69" dur="400" fill="hold"/>
                                        <p:tgtEl>
                                          <p:spTgt spid="22"/>
                                        </p:tgtEl>
                                        <p:attrNameLst>
                                          <p:attrName>ppt_h</p:attrName>
                                        </p:attrNameLst>
                                      </p:cBhvr>
                                      <p:tavLst>
                                        <p:tav tm="0">
                                          <p:val>
                                            <p:fltVal val="0"/>
                                          </p:val>
                                        </p:tav>
                                        <p:tav tm="100000">
                                          <p:val>
                                            <p:strVal val="#ppt_h"/>
                                          </p:val>
                                        </p:tav>
                                      </p:tavLst>
                                    </p:anim>
                                    <p:animEffect transition="in" filter="fade">
                                      <p:cBhvr>
                                        <p:cTn id="70" dur="400"/>
                                        <p:tgtEl>
                                          <p:spTgt spid="22"/>
                                        </p:tgtEl>
                                      </p:cBhvr>
                                    </p:animEffect>
                                    <p:anim calcmode="lin" valueType="num">
                                      <p:cBhvr>
                                        <p:cTn id="71" dur="400" fill="hold"/>
                                        <p:tgtEl>
                                          <p:spTgt spid="22"/>
                                        </p:tgtEl>
                                        <p:attrNameLst>
                                          <p:attrName>ppt_x</p:attrName>
                                        </p:attrNameLst>
                                      </p:cBhvr>
                                      <p:tavLst>
                                        <p:tav tm="0">
                                          <p:val>
                                            <p:fltVal val="0.5"/>
                                          </p:val>
                                        </p:tav>
                                        <p:tav tm="100000">
                                          <p:val>
                                            <p:strVal val="#ppt_x"/>
                                          </p:val>
                                        </p:tav>
                                      </p:tavLst>
                                    </p:anim>
                                    <p:anim calcmode="lin" valueType="num">
                                      <p:cBhvr>
                                        <p:cTn id="72" dur="400" fill="hold"/>
                                        <p:tgtEl>
                                          <p:spTgt spid="22"/>
                                        </p:tgtEl>
                                        <p:attrNameLst>
                                          <p:attrName>ppt_y</p:attrName>
                                        </p:attrNameLst>
                                      </p:cBhvr>
                                      <p:tavLst>
                                        <p:tav tm="0">
                                          <p:val>
                                            <p:fltVal val="0.5"/>
                                          </p:val>
                                        </p:tav>
                                        <p:tav tm="100000">
                                          <p:val>
                                            <p:strVal val="#ppt_y"/>
                                          </p:val>
                                        </p:tav>
                                      </p:tavLst>
                                    </p:anim>
                                  </p:childTnLst>
                                </p:cTn>
                              </p:par>
                              <p:par>
                                <p:cTn id="73" presetID="53" presetClass="entr" presetSubtype="528" repeatCount="2000"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p:cTn id="75" dur="400" fill="hold"/>
                                        <p:tgtEl>
                                          <p:spTgt spid="17"/>
                                        </p:tgtEl>
                                        <p:attrNameLst>
                                          <p:attrName>ppt_w</p:attrName>
                                        </p:attrNameLst>
                                      </p:cBhvr>
                                      <p:tavLst>
                                        <p:tav tm="0">
                                          <p:val>
                                            <p:fltVal val="0"/>
                                          </p:val>
                                        </p:tav>
                                        <p:tav tm="100000">
                                          <p:val>
                                            <p:strVal val="#ppt_w"/>
                                          </p:val>
                                        </p:tav>
                                      </p:tavLst>
                                    </p:anim>
                                    <p:anim calcmode="lin" valueType="num">
                                      <p:cBhvr>
                                        <p:cTn id="76" dur="400" fill="hold"/>
                                        <p:tgtEl>
                                          <p:spTgt spid="17"/>
                                        </p:tgtEl>
                                        <p:attrNameLst>
                                          <p:attrName>ppt_h</p:attrName>
                                        </p:attrNameLst>
                                      </p:cBhvr>
                                      <p:tavLst>
                                        <p:tav tm="0">
                                          <p:val>
                                            <p:fltVal val="0"/>
                                          </p:val>
                                        </p:tav>
                                        <p:tav tm="100000">
                                          <p:val>
                                            <p:strVal val="#ppt_h"/>
                                          </p:val>
                                        </p:tav>
                                      </p:tavLst>
                                    </p:anim>
                                    <p:animEffect transition="in" filter="fade">
                                      <p:cBhvr>
                                        <p:cTn id="77" dur="400"/>
                                        <p:tgtEl>
                                          <p:spTgt spid="17"/>
                                        </p:tgtEl>
                                      </p:cBhvr>
                                    </p:animEffect>
                                    <p:anim calcmode="lin" valueType="num">
                                      <p:cBhvr>
                                        <p:cTn id="78" dur="400" fill="hold"/>
                                        <p:tgtEl>
                                          <p:spTgt spid="17"/>
                                        </p:tgtEl>
                                        <p:attrNameLst>
                                          <p:attrName>ppt_x</p:attrName>
                                        </p:attrNameLst>
                                      </p:cBhvr>
                                      <p:tavLst>
                                        <p:tav tm="0">
                                          <p:val>
                                            <p:fltVal val="0.5"/>
                                          </p:val>
                                        </p:tav>
                                        <p:tav tm="100000">
                                          <p:val>
                                            <p:strVal val="#ppt_x"/>
                                          </p:val>
                                        </p:tav>
                                      </p:tavLst>
                                    </p:anim>
                                    <p:anim calcmode="lin" valueType="num">
                                      <p:cBhvr>
                                        <p:cTn id="79" dur="400" fill="hold"/>
                                        <p:tgtEl>
                                          <p:spTgt spid="17"/>
                                        </p:tgtEl>
                                        <p:attrNameLst>
                                          <p:attrName>ppt_y</p:attrName>
                                        </p:attrNameLst>
                                      </p:cBhvr>
                                      <p:tavLst>
                                        <p:tav tm="0">
                                          <p:val>
                                            <p:fltVal val="0.5"/>
                                          </p:val>
                                        </p:tav>
                                        <p:tav tm="100000">
                                          <p:val>
                                            <p:strVal val="#ppt_y"/>
                                          </p:val>
                                        </p:tav>
                                      </p:tavLst>
                                    </p:anim>
                                  </p:childTnLst>
                                </p:cTn>
                              </p:par>
                              <p:par>
                                <p:cTn id="80" presetID="53" presetClass="entr" presetSubtype="528" repeatCount="2000" fill="hold" grpId="0" nodeType="withEffect">
                                  <p:stCondLst>
                                    <p:cond delay="0"/>
                                  </p:stCondLst>
                                  <p:childTnLst>
                                    <p:set>
                                      <p:cBhvr>
                                        <p:cTn id="81" dur="1" fill="hold">
                                          <p:stCondLst>
                                            <p:cond delay="0"/>
                                          </p:stCondLst>
                                        </p:cTn>
                                        <p:tgtEl>
                                          <p:spTgt spid="18"/>
                                        </p:tgtEl>
                                        <p:attrNameLst>
                                          <p:attrName>style.visibility</p:attrName>
                                        </p:attrNameLst>
                                      </p:cBhvr>
                                      <p:to>
                                        <p:strVal val="visible"/>
                                      </p:to>
                                    </p:set>
                                    <p:anim calcmode="lin" valueType="num">
                                      <p:cBhvr>
                                        <p:cTn id="82" dur="400" fill="hold"/>
                                        <p:tgtEl>
                                          <p:spTgt spid="18"/>
                                        </p:tgtEl>
                                        <p:attrNameLst>
                                          <p:attrName>ppt_w</p:attrName>
                                        </p:attrNameLst>
                                      </p:cBhvr>
                                      <p:tavLst>
                                        <p:tav tm="0">
                                          <p:val>
                                            <p:fltVal val="0"/>
                                          </p:val>
                                        </p:tav>
                                        <p:tav tm="100000">
                                          <p:val>
                                            <p:strVal val="#ppt_w"/>
                                          </p:val>
                                        </p:tav>
                                      </p:tavLst>
                                    </p:anim>
                                    <p:anim calcmode="lin" valueType="num">
                                      <p:cBhvr>
                                        <p:cTn id="83" dur="400" fill="hold"/>
                                        <p:tgtEl>
                                          <p:spTgt spid="18"/>
                                        </p:tgtEl>
                                        <p:attrNameLst>
                                          <p:attrName>ppt_h</p:attrName>
                                        </p:attrNameLst>
                                      </p:cBhvr>
                                      <p:tavLst>
                                        <p:tav tm="0">
                                          <p:val>
                                            <p:fltVal val="0"/>
                                          </p:val>
                                        </p:tav>
                                        <p:tav tm="100000">
                                          <p:val>
                                            <p:strVal val="#ppt_h"/>
                                          </p:val>
                                        </p:tav>
                                      </p:tavLst>
                                    </p:anim>
                                    <p:animEffect transition="in" filter="fade">
                                      <p:cBhvr>
                                        <p:cTn id="84" dur="400"/>
                                        <p:tgtEl>
                                          <p:spTgt spid="18"/>
                                        </p:tgtEl>
                                      </p:cBhvr>
                                    </p:animEffect>
                                    <p:anim calcmode="lin" valueType="num">
                                      <p:cBhvr>
                                        <p:cTn id="85" dur="400" fill="hold"/>
                                        <p:tgtEl>
                                          <p:spTgt spid="18"/>
                                        </p:tgtEl>
                                        <p:attrNameLst>
                                          <p:attrName>ppt_x</p:attrName>
                                        </p:attrNameLst>
                                      </p:cBhvr>
                                      <p:tavLst>
                                        <p:tav tm="0">
                                          <p:val>
                                            <p:fltVal val="0.5"/>
                                          </p:val>
                                        </p:tav>
                                        <p:tav tm="100000">
                                          <p:val>
                                            <p:strVal val="#ppt_x"/>
                                          </p:val>
                                        </p:tav>
                                      </p:tavLst>
                                    </p:anim>
                                    <p:anim calcmode="lin" valueType="num">
                                      <p:cBhvr>
                                        <p:cTn id="86" dur="400" fill="hold"/>
                                        <p:tgtEl>
                                          <p:spTgt spid="18"/>
                                        </p:tgtEl>
                                        <p:attrNameLst>
                                          <p:attrName>ppt_y</p:attrName>
                                        </p:attrNameLst>
                                      </p:cBhvr>
                                      <p:tavLst>
                                        <p:tav tm="0">
                                          <p:val>
                                            <p:fltVal val="0.5"/>
                                          </p:val>
                                        </p:tav>
                                        <p:tav tm="100000">
                                          <p:val>
                                            <p:strVal val="#ppt_y"/>
                                          </p:val>
                                        </p:tav>
                                      </p:tavLst>
                                    </p:anim>
                                  </p:childTnLst>
                                </p:cTn>
                              </p:par>
                              <p:par>
                                <p:cTn id="87" presetID="53" presetClass="entr" presetSubtype="528" repeatCount="2000" fill="hold" grpId="0" nodeType="withEffect">
                                  <p:stCondLst>
                                    <p:cond delay="0"/>
                                  </p:stCondLst>
                                  <p:childTnLst>
                                    <p:set>
                                      <p:cBhvr>
                                        <p:cTn id="88" dur="1" fill="hold">
                                          <p:stCondLst>
                                            <p:cond delay="0"/>
                                          </p:stCondLst>
                                        </p:cTn>
                                        <p:tgtEl>
                                          <p:spTgt spid="20"/>
                                        </p:tgtEl>
                                        <p:attrNameLst>
                                          <p:attrName>style.visibility</p:attrName>
                                        </p:attrNameLst>
                                      </p:cBhvr>
                                      <p:to>
                                        <p:strVal val="visible"/>
                                      </p:to>
                                    </p:set>
                                    <p:anim calcmode="lin" valueType="num">
                                      <p:cBhvr>
                                        <p:cTn id="89" dur="400" fill="hold"/>
                                        <p:tgtEl>
                                          <p:spTgt spid="20"/>
                                        </p:tgtEl>
                                        <p:attrNameLst>
                                          <p:attrName>ppt_w</p:attrName>
                                        </p:attrNameLst>
                                      </p:cBhvr>
                                      <p:tavLst>
                                        <p:tav tm="0">
                                          <p:val>
                                            <p:fltVal val="0"/>
                                          </p:val>
                                        </p:tav>
                                        <p:tav tm="100000">
                                          <p:val>
                                            <p:strVal val="#ppt_w"/>
                                          </p:val>
                                        </p:tav>
                                      </p:tavLst>
                                    </p:anim>
                                    <p:anim calcmode="lin" valueType="num">
                                      <p:cBhvr>
                                        <p:cTn id="90" dur="400" fill="hold"/>
                                        <p:tgtEl>
                                          <p:spTgt spid="20"/>
                                        </p:tgtEl>
                                        <p:attrNameLst>
                                          <p:attrName>ppt_h</p:attrName>
                                        </p:attrNameLst>
                                      </p:cBhvr>
                                      <p:tavLst>
                                        <p:tav tm="0">
                                          <p:val>
                                            <p:fltVal val="0"/>
                                          </p:val>
                                        </p:tav>
                                        <p:tav tm="100000">
                                          <p:val>
                                            <p:strVal val="#ppt_h"/>
                                          </p:val>
                                        </p:tav>
                                      </p:tavLst>
                                    </p:anim>
                                    <p:animEffect transition="in" filter="fade">
                                      <p:cBhvr>
                                        <p:cTn id="91" dur="400"/>
                                        <p:tgtEl>
                                          <p:spTgt spid="20"/>
                                        </p:tgtEl>
                                      </p:cBhvr>
                                    </p:animEffect>
                                    <p:anim calcmode="lin" valueType="num">
                                      <p:cBhvr>
                                        <p:cTn id="92" dur="400" fill="hold"/>
                                        <p:tgtEl>
                                          <p:spTgt spid="20"/>
                                        </p:tgtEl>
                                        <p:attrNameLst>
                                          <p:attrName>ppt_x</p:attrName>
                                        </p:attrNameLst>
                                      </p:cBhvr>
                                      <p:tavLst>
                                        <p:tav tm="0">
                                          <p:val>
                                            <p:fltVal val="0.5"/>
                                          </p:val>
                                        </p:tav>
                                        <p:tav tm="100000">
                                          <p:val>
                                            <p:strVal val="#ppt_x"/>
                                          </p:val>
                                        </p:tav>
                                      </p:tavLst>
                                    </p:anim>
                                    <p:anim calcmode="lin" valueType="num">
                                      <p:cBhvr>
                                        <p:cTn id="93" dur="400" fill="hold"/>
                                        <p:tgtEl>
                                          <p:spTgt spid="20"/>
                                        </p:tgtEl>
                                        <p:attrNameLst>
                                          <p:attrName>ppt_y</p:attrName>
                                        </p:attrNameLst>
                                      </p:cBhvr>
                                      <p:tavLst>
                                        <p:tav tm="0">
                                          <p:val>
                                            <p:fltVal val="0.5"/>
                                          </p:val>
                                        </p:tav>
                                        <p:tav tm="100000">
                                          <p:val>
                                            <p:strVal val="#ppt_y"/>
                                          </p:val>
                                        </p:tav>
                                      </p:tavLst>
                                    </p:anim>
                                  </p:childTnLst>
                                </p:cTn>
                              </p:par>
                            </p:childTnLst>
                          </p:cTn>
                        </p:par>
                        <p:par>
                          <p:cTn id="94" fill="hold">
                            <p:stCondLst>
                              <p:cond delay="1500"/>
                            </p:stCondLst>
                            <p:childTnLst>
                              <p:par>
                                <p:cTn id="95" presetID="53" presetClass="entr" presetSubtype="528" repeatCount="2000" fill="hold" grpId="0" nodeType="afterEffect">
                                  <p:stCondLst>
                                    <p:cond delay="0"/>
                                  </p:stCondLst>
                                  <p:childTnLst>
                                    <p:set>
                                      <p:cBhvr>
                                        <p:cTn id="96" dur="1" fill="hold">
                                          <p:stCondLst>
                                            <p:cond delay="0"/>
                                          </p:stCondLst>
                                        </p:cTn>
                                        <p:tgtEl>
                                          <p:spTgt spid="23"/>
                                        </p:tgtEl>
                                        <p:attrNameLst>
                                          <p:attrName>style.visibility</p:attrName>
                                        </p:attrNameLst>
                                      </p:cBhvr>
                                      <p:to>
                                        <p:strVal val="visible"/>
                                      </p:to>
                                    </p:set>
                                    <p:anim calcmode="lin" valueType="num">
                                      <p:cBhvr>
                                        <p:cTn id="97" dur="400" fill="hold"/>
                                        <p:tgtEl>
                                          <p:spTgt spid="23"/>
                                        </p:tgtEl>
                                        <p:attrNameLst>
                                          <p:attrName>ppt_w</p:attrName>
                                        </p:attrNameLst>
                                      </p:cBhvr>
                                      <p:tavLst>
                                        <p:tav tm="0">
                                          <p:val>
                                            <p:fltVal val="0"/>
                                          </p:val>
                                        </p:tav>
                                        <p:tav tm="100000">
                                          <p:val>
                                            <p:strVal val="#ppt_w"/>
                                          </p:val>
                                        </p:tav>
                                      </p:tavLst>
                                    </p:anim>
                                    <p:anim calcmode="lin" valueType="num">
                                      <p:cBhvr>
                                        <p:cTn id="98" dur="400" fill="hold"/>
                                        <p:tgtEl>
                                          <p:spTgt spid="23"/>
                                        </p:tgtEl>
                                        <p:attrNameLst>
                                          <p:attrName>ppt_h</p:attrName>
                                        </p:attrNameLst>
                                      </p:cBhvr>
                                      <p:tavLst>
                                        <p:tav tm="0">
                                          <p:val>
                                            <p:fltVal val="0"/>
                                          </p:val>
                                        </p:tav>
                                        <p:tav tm="100000">
                                          <p:val>
                                            <p:strVal val="#ppt_h"/>
                                          </p:val>
                                        </p:tav>
                                      </p:tavLst>
                                    </p:anim>
                                    <p:animEffect transition="in" filter="fade">
                                      <p:cBhvr>
                                        <p:cTn id="99" dur="400"/>
                                        <p:tgtEl>
                                          <p:spTgt spid="23"/>
                                        </p:tgtEl>
                                      </p:cBhvr>
                                    </p:animEffect>
                                    <p:anim calcmode="lin" valueType="num">
                                      <p:cBhvr>
                                        <p:cTn id="100" dur="400" fill="hold"/>
                                        <p:tgtEl>
                                          <p:spTgt spid="23"/>
                                        </p:tgtEl>
                                        <p:attrNameLst>
                                          <p:attrName>ppt_x</p:attrName>
                                        </p:attrNameLst>
                                      </p:cBhvr>
                                      <p:tavLst>
                                        <p:tav tm="0">
                                          <p:val>
                                            <p:fltVal val="0.5"/>
                                          </p:val>
                                        </p:tav>
                                        <p:tav tm="100000">
                                          <p:val>
                                            <p:strVal val="#ppt_x"/>
                                          </p:val>
                                        </p:tav>
                                      </p:tavLst>
                                    </p:anim>
                                    <p:anim calcmode="lin" valueType="num">
                                      <p:cBhvr>
                                        <p:cTn id="101" dur="400" fill="hold"/>
                                        <p:tgtEl>
                                          <p:spTgt spid="23"/>
                                        </p:tgtEl>
                                        <p:attrNameLst>
                                          <p:attrName>ppt_y</p:attrName>
                                        </p:attrNameLst>
                                      </p:cBhvr>
                                      <p:tavLst>
                                        <p:tav tm="0">
                                          <p:val>
                                            <p:fltVal val="0.5"/>
                                          </p:val>
                                        </p:tav>
                                        <p:tav tm="100000">
                                          <p:val>
                                            <p:strVal val="#ppt_y"/>
                                          </p:val>
                                        </p:tav>
                                      </p:tavLst>
                                    </p:anim>
                                  </p:childTnLst>
                                </p:cTn>
                              </p:par>
                              <p:par>
                                <p:cTn id="102" presetID="53" presetClass="entr" presetSubtype="528" repeatCount="2000" fill="hold" grpId="0" nodeType="withEffect">
                                  <p:stCondLst>
                                    <p:cond delay="0"/>
                                  </p:stCondLst>
                                  <p:childTnLst>
                                    <p:set>
                                      <p:cBhvr>
                                        <p:cTn id="103" dur="1" fill="hold">
                                          <p:stCondLst>
                                            <p:cond delay="0"/>
                                          </p:stCondLst>
                                        </p:cTn>
                                        <p:tgtEl>
                                          <p:spTgt spid="16"/>
                                        </p:tgtEl>
                                        <p:attrNameLst>
                                          <p:attrName>style.visibility</p:attrName>
                                        </p:attrNameLst>
                                      </p:cBhvr>
                                      <p:to>
                                        <p:strVal val="visible"/>
                                      </p:to>
                                    </p:set>
                                    <p:anim calcmode="lin" valueType="num">
                                      <p:cBhvr>
                                        <p:cTn id="104" dur="400" fill="hold"/>
                                        <p:tgtEl>
                                          <p:spTgt spid="16"/>
                                        </p:tgtEl>
                                        <p:attrNameLst>
                                          <p:attrName>ppt_w</p:attrName>
                                        </p:attrNameLst>
                                      </p:cBhvr>
                                      <p:tavLst>
                                        <p:tav tm="0">
                                          <p:val>
                                            <p:fltVal val="0"/>
                                          </p:val>
                                        </p:tav>
                                        <p:tav tm="100000">
                                          <p:val>
                                            <p:strVal val="#ppt_w"/>
                                          </p:val>
                                        </p:tav>
                                      </p:tavLst>
                                    </p:anim>
                                    <p:anim calcmode="lin" valueType="num">
                                      <p:cBhvr>
                                        <p:cTn id="105" dur="400" fill="hold"/>
                                        <p:tgtEl>
                                          <p:spTgt spid="16"/>
                                        </p:tgtEl>
                                        <p:attrNameLst>
                                          <p:attrName>ppt_h</p:attrName>
                                        </p:attrNameLst>
                                      </p:cBhvr>
                                      <p:tavLst>
                                        <p:tav tm="0">
                                          <p:val>
                                            <p:fltVal val="0"/>
                                          </p:val>
                                        </p:tav>
                                        <p:tav tm="100000">
                                          <p:val>
                                            <p:strVal val="#ppt_h"/>
                                          </p:val>
                                        </p:tav>
                                      </p:tavLst>
                                    </p:anim>
                                    <p:animEffect transition="in" filter="fade">
                                      <p:cBhvr>
                                        <p:cTn id="106" dur="400"/>
                                        <p:tgtEl>
                                          <p:spTgt spid="16"/>
                                        </p:tgtEl>
                                      </p:cBhvr>
                                    </p:animEffect>
                                    <p:anim calcmode="lin" valueType="num">
                                      <p:cBhvr>
                                        <p:cTn id="107" dur="400" fill="hold"/>
                                        <p:tgtEl>
                                          <p:spTgt spid="16"/>
                                        </p:tgtEl>
                                        <p:attrNameLst>
                                          <p:attrName>ppt_x</p:attrName>
                                        </p:attrNameLst>
                                      </p:cBhvr>
                                      <p:tavLst>
                                        <p:tav tm="0">
                                          <p:val>
                                            <p:fltVal val="0.5"/>
                                          </p:val>
                                        </p:tav>
                                        <p:tav tm="100000">
                                          <p:val>
                                            <p:strVal val="#ppt_x"/>
                                          </p:val>
                                        </p:tav>
                                      </p:tavLst>
                                    </p:anim>
                                    <p:anim calcmode="lin" valueType="num">
                                      <p:cBhvr>
                                        <p:cTn id="108" dur="400" fill="hold"/>
                                        <p:tgtEl>
                                          <p:spTgt spid="16"/>
                                        </p:tgtEl>
                                        <p:attrNameLst>
                                          <p:attrName>ppt_y</p:attrName>
                                        </p:attrNameLst>
                                      </p:cBhvr>
                                      <p:tavLst>
                                        <p:tav tm="0">
                                          <p:val>
                                            <p:fltVal val="0.5"/>
                                          </p:val>
                                        </p:tav>
                                        <p:tav tm="100000">
                                          <p:val>
                                            <p:strVal val="#ppt_y"/>
                                          </p:val>
                                        </p:tav>
                                      </p:tavLst>
                                    </p:anim>
                                  </p:childTnLst>
                                </p:cTn>
                              </p:par>
                              <p:par>
                                <p:cTn id="109" presetID="53" presetClass="entr" presetSubtype="528" repeatCount="2000" fill="hold" grpId="0" nodeType="withEffect">
                                  <p:stCondLst>
                                    <p:cond delay="0"/>
                                  </p:stCondLst>
                                  <p:childTnLst>
                                    <p:set>
                                      <p:cBhvr>
                                        <p:cTn id="110" dur="1" fill="hold">
                                          <p:stCondLst>
                                            <p:cond delay="0"/>
                                          </p:stCondLst>
                                        </p:cTn>
                                        <p:tgtEl>
                                          <p:spTgt spid="19"/>
                                        </p:tgtEl>
                                        <p:attrNameLst>
                                          <p:attrName>style.visibility</p:attrName>
                                        </p:attrNameLst>
                                      </p:cBhvr>
                                      <p:to>
                                        <p:strVal val="visible"/>
                                      </p:to>
                                    </p:set>
                                    <p:anim calcmode="lin" valueType="num">
                                      <p:cBhvr>
                                        <p:cTn id="111" dur="400" fill="hold"/>
                                        <p:tgtEl>
                                          <p:spTgt spid="19"/>
                                        </p:tgtEl>
                                        <p:attrNameLst>
                                          <p:attrName>ppt_w</p:attrName>
                                        </p:attrNameLst>
                                      </p:cBhvr>
                                      <p:tavLst>
                                        <p:tav tm="0">
                                          <p:val>
                                            <p:fltVal val="0"/>
                                          </p:val>
                                        </p:tav>
                                        <p:tav tm="100000">
                                          <p:val>
                                            <p:strVal val="#ppt_w"/>
                                          </p:val>
                                        </p:tav>
                                      </p:tavLst>
                                    </p:anim>
                                    <p:anim calcmode="lin" valueType="num">
                                      <p:cBhvr>
                                        <p:cTn id="112" dur="400" fill="hold"/>
                                        <p:tgtEl>
                                          <p:spTgt spid="19"/>
                                        </p:tgtEl>
                                        <p:attrNameLst>
                                          <p:attrName>ppt_h</p:attrName>
                                        </p:attrNameLst>
                                      </p:cBhvr>
                                      <p:tavLst>
                                        <p:tav tm="0">
                                          <p:val>
                                            <p:fltVal val="0"/>
                                          </p:val>
                                        </p:tav>
                                        <p:tav tm="100000">
                                          <p:val>
                                            <p:strVal val="#ppt_h"/>
                                          </p:val>
                                        </p:tav>
                                      </p:tavLst>
                                    </p:anim>
                                    <p:animEffect transition="in" filter="fade">
                                      <p:cBhvr>
                                        <p:cTn id="113" dur="400"/>
                                        <p:tgtEl>
                                          <p:spTgt spid="19"/>
                                        </p:tgtEl>
                                      </p:cBhvr>
                                    </p:animEffect>
                                    <p:anim calcmode="lin" valueType="num">
                                      <p:cBhvr>
                                        <p:cTn id="114" dur="400" fill="hold"/>
                                        <p:tgtEl>
                                          <p:spTgt spid="19"/>
                                        </p:tgtEl>
                                        <p:attrNameLst>
                                          <p:attrName>ppt_x</p:attrName>
                                        </p:attrNameLst>
                                      </p:cBhvr>
                                      <p:tavLst>
                                        <p:tav tm="0">
                                          <p:val>
                                            <p:fltVal val="0.5"/>
                                          </p:val>
                                        </p:tav>
                                        <p:tav tm="100000">
                                          <p:val>
                                            <p:strVal val="#ppt_x"/>
                                          </p:val>
                                        </p:tav>
                                      </p:tavLst>
                                    </p:anim>
                                    <p:anim calcmode="lin" valueType="num">
                                      <p:cBhvr>
                                        <p:cTn id="115" dur="400" fill="hold"/>
                                        <p:tgtEl>
                                          <p:spTgt spid="19"/>
                                        </p:tgtEl>
                                        <p:attrNameLst>
                                          <p:attrName>ppt_y</p:attrName>
                                        </p:attrNameLst>
                                      </p:cBhvr>
                                      <p:tavLst>
                                        <p:tav tm="0">
                                          <p:val>
                                            <p:fltVal val="0.5"/>
                                          </p:val>
                                        </p:tav>
                                        <p:tav tm="100000">
                                          <p:val>
                                            <p:strVal val="#ppt_y"/>
                                          </p:val>
                                        </p:tav>
                                      </p:tavLst>
                                    </p:anim>
                                  </p:childTnLst>
                                </p:cTn>
                              </p:par>
                              <p:par>
                                <p:cTn id="116" presetID="53" presetClass="entr" presetSubtype="528" repeatCount="2000" fill="hold" grpId="0" nodeType="withEffect">
                                  <p:stCondLst>
                                    <p:cond delay="0"/>
                                  </p:stCondLst>
                                  <p:childTnLst>
                                    <p:set>
                                      <p:cBhvr>
                                        <p:cTn id="117" dur="1" fill="hold">
                                          <p:stCondLst>
                                            <p:cond delay="0"/>
                                          </p:stCondLst>
                                        </p:cTn>
                                        <p:tgtEl>
                                          <p:spTgt spid="21"/>
                                        </p:tgtEl>
                                        <p:attrNameLst>
                                          <p:attrName>style.visibility</p:attrName>
                                        </p:attrNameLst>
                                      </p:cBhvr>
                                      <p:to>
                                        <p:strVal val="visible"/>
                                      </p:to>
                                    </p:set>
                                    <p:anim calcmode="lin" valueType="num">
                                      <p:cBhvr>
                                        <p:cTn id="118" dur="400" fill="hold"/>
                                        <p:tgtEl>
                                          <p:spTgt spid="21"/>
                                        </p:tgtEl>
                                        <p:attrNameLst>
                                          <p:attrName>ppt_w</p:attrName>
                                        </p:attrNameLst>
                                      </p:cBhvr>
                                      <p:tavLst>
                                        <p:tav tm="0">
                                          <p:val>
                                            <p:fltVal val="0"/>
                                          </p:val>
                                        </p:tav>
                                        <p:tav tm="100000">
                                          <p:val>
                                            <p:strVal val="#ppt_w"/>
                                          </p:val>
                                        </p:tav>
                                      </p:tavLst>
                                    </p:anim>
                                    <p:anim calcmode="lin" valueType="num">
                                      <p:cBhvr>
                                        <p:cTn id="119" dur="400" fill="hold"/>
                                        <p:tgtEl>
                                          <p:spTgt spid="21"/>
                                        </p:tgtEl>
                                        <p:attrNameLst>
                                          <p:attrName>ppt_h</p:attrName>
                                        </p:attrNameLst>
                                      </p:cBhvr>
                                      <p:tavLst>
                                        <p:tav tm="0">
                                          <p:val>
                                            <p:fltVal val="0"/>
                                          </p:val>
                                        </p:tav>
                                        <p:tav tm="100000">
                                          <p:val>
                                            <p:strVal val="#ppt_h"/>
                                          </p:val>
                                        </p:tav>
                                      </p:tavLst>
                                    </p:anim>
                                    <p:animEffect transition="in" filter="fade">
                                      <p:cBhvr>
                                        <p:cTn id="120" dur="400"/>
                                        <p:tgtEl>
                                          <p:spTgt spid="21"/>
                                        </p:tgtEl>
                                      </p:cBhvr>
                                    </p:animEffect>
                                    <p:anim calcmode="lin" valueType="num">
                                      <p:cBhvr>
                                        <p:cTn id="121" dur="400" fill="hold"/>
                                        <p:tgtEl>
                                          <p:spTgt spid="21"/>
                                        </p:tgtEl>
                                        <p:attrNameLst>
                                          <p:attrName>ppt_x</p:attrName>
                                        </p:attrNameLst>
                                      </p:cBhvr>
                                      <p:tavLst>
                                        <p:tav tm="0">
                                          <p:val>
                                            <p:fltVal val="0.5"/>
                                          </p:val>
                                        </p:tav>
                                        <p:tav tm="100000">
                                          <p:val>
                                            <p:strVal val="#ppt_x"/>
                                          </p:val>
                                        </p:tav>
                                      </p:tavLst>
                                    </p:anim>
                                    <p:anim calcmode="lin" valueType="num">
                                      <p:cBhvr>
                                        <p:cTn id="122" dur="400" fill="hold"/>
                                        <p:tgtEl>
                                          <p:spTgt spid="21"/>
                                        </p:tgtEl>
                                        <p:attrNameLst>
                                          <p:attrName>ppt_y</p:attrName>
                                        </p:attrNameLst>
                                      </p:cBhvr>
                                      <p:tavLst>
                                        <p:tav tm="0">
                                          <p:val>
                                            <p:fltVal val="0.5"/>
                                          </p:val>
                                        </p:tav>
                                        <p:tav tm="100000">
                                          <p:val>
                                            <p:strVal val="#ppt_y"/>
                                          </p:val>
                                        </p:tav>
                                      </p:tavLst>
                                    </p:anim>
                                  </p:childTnLst>
                                </p:cTn>
                              </p:par>
                            </p:childTnLst>
                          </p:cTn>
                        </p:par>
                        <p:par>
                          <p:cTn id="123" fill="hold">
                            <p:stCondLst>
                              <p:cond delay="2000"/>
                            </p:stCondLst>
                            <p:childTnLst>
                              <p:par>
                                <p:cTn id="124" presetID="22" presetClass="entr" presetSubtype="2" fill="hold" grpId="0" nodeType="afterEffect">
                                  <p:stCondLst>
                                    <p:cond delay="0"/>
                                  </p:stCondLst>
                                  <p:childTnLst>
                                    <p:set>
                                      <p:cBhvr>
                                        <p:cTn id="125" dur="1" fill="hold">
                                          <p:stCondLst>
                                            <p:cond delay="0"/>
                                          </p:stCondLst>
                                        </p:cTn>
                                        <p:tgtEl>
                                          <p:spTgt spid="10"/>
                                        </p:tgtEl>
                                        <p:attrNameLst>
                                          <p:attrName>style.visibility</p:attrName>
                                        </p:attrNameLst>
                                      </p:cBhvr>
                                      <p:to>
                                        <p:strVal val="visible"/>
                                      </p:to>
                                    </p:set>
                                    <p:animEffect transition="in" filter="wipe(right)">
                                      <p:cBhvr>
                                        <p:cTn id="126" dur="500"/>
                                        <p:tgtEl>
                                          <p:spTgt spid="10"/>
                                        </p:tgtEl>
                                      </p:cBhvr>
                                    </p:animEffect>
                                  </p:childTnLst>
                                </p:cTn>
                              </p:par>
                              <p:par>
                                <p:cTn id="127" presetID="22" presetClass="entr" presetSubtype="8" fill="hold" grpId="0" nodeType="withEffect">
                                  <p:stCondLst>
                                    <p:cond delay="0"/>
                                  </p:stCondLst>
                                  <p:childTnLst>
                                    <p:set>
                                      <p:cBhvr>
                                        <p:cTn id="128" dur="1" fill="hold">
                                          <p:stCondLst>
                                            <p:cond delay="0"/>
                                          </p:stCondLst>
                                        </p:cTn>
                                        <p:tgtEl>
                                          <p:spTgt spid="13"/>
                                        </p:tgtEl>
                                        <p:attrNameLst>
                                          <p:attrName>style.visibility</p:attrName>
                                        </p:attrNameLst>
                                      </p:cBhvr>
                                      <p:to>
                                        <p:strVal val="visible"/>
                                      </p:to>
                                    </p:set>
                                    <p:animEffect transition="in" filter="wipe(left)">
                                      <p:cBhvr>
                                        <p:cTn id="129" dur="500"/>
                                        <p:tgtEl>
                                          <p:spTgt spid="13"/>
                                        </p:tgtEl>
                                      </p:cBhvr>
                                    </p:animEffect>
                                  </p:childTnLst>
                                </p:cTn>
                              </p:par>
                              <p:par>
                                <p:cTn id="130" presetID="22" presetClass="entr" presetSubtype="2" fill="hold" grpId="0" nodeType="withEffect">
                                  <p:stCondLst>
                                    <p:cond delay="0"/>
                                  </p:stCondLst>
                                  <p:childTnLst>
                                    <p:set>
                                      <p:cBhvr>
                                        <p:cTn id="131" dur="1" fill="hold">
                                          <p:stCondLst>
                                            <p:cond delay="0"/>
                                          </p:stCondLst>
                                        </p:cTn>
                                        <p:tgtEl>
                                          <p:spTgt spid="14"/>
                                        </p:tgtEl>
                                        <p:attrNameLst>
                                          <p:attrName>style.visibility</p:attrName>
                                        </p:attrNameLst>
                                      </p:cBhvr>
                                      <p:to>
                                        <p:strVal val="visible"/>
                                      </p:to>
                                    </p:set>
                                    <p:animEffect transition="in" filter="wipe(right)">
                                      <p:cBhvr>
                                        <p:cTn id="132" dur="500"/>
                                        <p:tgtEl>
                                          <p:spTgt spid="14"/>
                                        </p:tgtEl>
                                      </p:cBhvr>
                                    </p:animEffect>
                                  </p:childTnLst>
                                </p:cTn>
                              </p:par>
                              <p:par>
                                <p:cTn id="133" presetID="22" presetClass="entr" presetSubtype="8" fill="hold" grpId="0" nodeType="withEffect">
                                  <p:stCondLst>
                                    <p:cond delay="0"/>
                                  </p:stCondLst>
                                  <p:childTnLst>
                                    <p:set>
                                      <p:cBhvr>
                                        <p:cTn id="134" dur="1" fill="hold">
                                          <p:stCondLst>
                                            <p:cond delay="0"/>
                                          </p:stCondLst>
                                        </p:cTn>
                                        <p:tgtEl>
                                          <p:spTgt spid="15"/>
                                        </p:tgtEl>
                                        <p:attrNameLst>
                                          <p:attrName>style.visibility</p:attrName>
                                        </p:attrNameLst>
                                      </p:cBhvr>
                                      <p:to>
                                        <p:strVal val="visible"/>
                                      </p:to>
                                    </p:set>
                                    <p:animEffect transition="in" filter="wipe(left)">
                                      <p:cBhvr>
                                        <p:cTn id="13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5" grpId="0" animBg="1"/>
      <p:bldP spid="6" grpId="0" animBg="1"/>
      <p:bldP spid="7" grpId="0" animBg="1"/>
      <p:bldP spid="8" grpId="0"/>
      <p:bldP spid="9" grpId="0"/>
      <p:bldP spid="10" grpId="0"/>
      <p:bldP spid="11" grpId="0"/>
      <p:bldP spid="12" grpId="0"/>
      <p:bldP spid="13" grpId="0"/>
      <p:bldP spid="14" grpId="0"/>
      <p:bldP spid="15" grpId="0"/>
      <p:bldP spid="16" grpId="0" animBg="1"/>
      <p:bldP spid="17" grpId="0" animBg="1"/>
      <p:bldP spid="18" grpId="0" animBg="1"/>
      <p:bldP spid="19" grpId="0" animBg="1"/>
      <p:bldP spid="20" grpId="0"/>
      <p:bldP spid="21" grpId="0"/>
      <p:bldP spid="22" grpId="0"/>
      <p:bldP spid="2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3" name="组合 2"/>
          <p:cNvGrpSpPr/>
          <p:nvPr/>
        </p:nvGrpSpPr>
        <p:grpSpPr>
          <a:xfrm>
            <a:off x="3793192" y="2141041"/>
            <a:ext cx="1720121" cy="1184969"/>
            <a:chOff x="2183817" y="975542"/>
            <a:chExt cx="1632394" cy="1407237"/>
          </a:xfrm>
        </p:grpSpPr>
        <p:sp>
          <p:nvSpPr>
            <p:cNvPr id="5" name="六边形 4"/>
            <p:cNvSpPr/>
            <p:nvPr/>
          </p:nvSpPr>
          <p:spPr>
            <a:xfrm>
              <a:off x="2183817" y="975542"/>
              <a:ext cx="1632394" cy="1407237"/>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六边形 5"/>
            <p:cNvSpPr/>
            <p:nvPr/>
          </p:nvSpPr>
          <p:spPr>
            <a:xfrm>
              <a:off x="2183817" y="975542"/>
              <a:ext cx="1632394" cy="1407237"/>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 name="文本框 2"/>
          <p:cNvSpPr txBox="1"/>
          <p:nvPr/>
        </p:nvSpPr>
        <p:spPr>
          <a:xfrm>
            <a:off x="4144232" y="1504387"/>
            <a:ext cx="1021912" cy="530792"/>
          </a:xfrm>
          <a:prstGeom prst="rect">
            <a:avLst/>
          </a:prstGeom>
          <a:noFill/>
        </p:spPr>
        <p:txBody>
          <a:bodyPr wrap="square" lIns="68579" tIns="34289" rIns="68579" bIns="34289" rtlCol="0">
            <a:spAutoFit/>
          </a:bodyPr>
          <a:lstStyle/>
          <a:p>
            <a:pPr algn="ctr"/>
            <a:r>
              <a:rPr lang="en-US" altLang="zh-CN" sz="3000" dirty="0">
                <a:solidFill>
                  <a:srgbClr val="0070C0"/>
                </a:solidFill>
                <a:latin typeface="Impact" panose="020B0806030902050204" pitchFamily="34" charset="0"/>
                <a:ea typeface="方正正中黑简体" panose="02000000000000000000" pitchFamily="2" charset="-122"/>
              </a:rPr>
              <a:t>VS</a:t>
            </a:r>
            <a:endParaRPr lang="zh-CN" altLang="en-US" sz="3000" dirty="0">
              <a:solidFill>
                <a:srgbClr val="0070C0"/>
              </a:solidFill>
              <a:latin typeface="Impact" panose="020B0806030902050204" pitchFamily="34" charset="0"/>
              <a:ea typeface="方正正中黑简体" panose="02000000000000000000" pitchFamily="2" charset="-122"/>
            </a:endParaRPr>
          </a:p>
        </p:txBody>
      </p:sp>
      <p:cxnSp>
        <p:nvCxnSpPr>
          <p:cNvPr id="8" name="直接连接符 7"/>
          <p:cNvCxnSpPr/>
          <p:nvPr/>
        </p:nvCxnSpPr>
        <p:spPr>
          <a:xfrm>
            <a:off x="4653250" y="2327301"/>
            <a:ext cx="0" cy="815663"/>
          </a:xfrm>
          <a:prstGeom prst="line">
            <a:avLst/>
          </a:prstGeom>
          <a:ln w="381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 name="文本框 4"/>
          <p:cNvSpPr txBox="1"/>
          <p:nvPr/>
        </p:nvSpPr>
        <p:spPr>
          <a:xfrm>
            <a:off x="3834312" y="2551334"/>
            <a:ext cx="885941" cy="380872"/>
          </a:xfrm>
          <a:prstGeom prst="rect">
            <a:avLst/>
          </a:prstGeom>
          <a:noFill/>
        </p:spPr>
        <p:txBody>
          <a:bodyPr wrap="square" lIns="68579" tIns="34289" rIns="68579" bIns="34289" rtlCol="0">
            <a:spAutoFit/>
          </a:bodyPr>
          <a:lstStyle/>
          <a:p>
            <a:pPr algn="ctr"/>
            <a:r>
              <a:rPr lang="en-US" altLang="zh-CN" sz="2000">
                <a:solidFill>
                  <a:srgbClr val="0070C0"/>
                </a:solidFill>
                <a:latin typeface="Impact" panose="020B0806030902050204" pitchFamily="34" charset="0"/>
              </a:rPr>
              <a:t>2016</a:t>
            </a:r>
            <a:endParaRPr lang="zh-CN" altLang="en-US" sz="2000" dirty="0">
              <a:solidFill>
                <a:srgbClr val="0070C0"/>
              </a:solidFill>
              <a:latin typeface="Impact" panose="020B0806030902050204" pitchFamily="34" charset="0"/>
            </a:endParaRPr>
          </a:p>
        </p:txBody>
      </p:sp>
      <p:sp>
        <p:nvSpPr>
          <p:cNvPr id="10" name="文本框 38"/>
          <p:cNvSpPr txBox="1"/>
          <p:nvPr/>
        </p:nvSpPr>
        <p:spPr>
          <a:xfrm>
            <a:off x="4581754" y="2551334"/>
            <a:ext cx="885941" cy="380872"/>
          </a:xfrm>
          <a:prstGeom prst="rect">
            <a:avLst/>
          </a:prstGeom>
          <a:noFill/>
        </p:spPr>
        <p:txBody>
          <a:bodyPr wrap="square" lIns="68579" tIns="34289" rIns="68579" bIns="34289" rtlCol="0">
            <a:spAutoFit/>
          </a:bodyPr>
          <a:lstStyle/>
          <a:p>
            <a:pPr algn="ctr"/>
            <a:r>
              <a:rPr lang="en-US" altLang="zh-CN" sz="2000">
                <a:solidFill>
                  <a:srgbClr val="0070C0"/>
                </a:solidFill>
                <a:latin typeface="Impact" panose="020B0806030902050204" pitchFamily="34" charset="0"/>
              </a:rPr>
              <a:t>2017</a:t>
            </a:r>
            <a:endParaRPr lang="zh-CN" altLang="en-US" sz="2000" dirty="0">
              <a:solidFill>
                <a:srgbClr val="0070C0"/>
              </a:solidFill>
              <a:latin typeface="Impact" panose="020B0806030902050204" pitchFamily="34" charset="0"/>
            </a:endParaRPr>
          </a:p>
        </p:txBody>
      </p:sp>
      <p:grpSp>
        <p:nvGrpSpPr>
          <p:cNvPr id="11" name="组合 10"/>
          <p:cNvGrpSpPr/>
          <p:nvPr/>
        </p:nvGrpSpPr>
        <p:grpSpPr>
          <a:xfrm>
            <a:off x="697323" y="1548620"/>
            <a:ext cx="3389017" cy="1186885"/>
            <a:chOff x="929640" y="2065302"/>
            <a:chExt cx="4518101" cy="1582881"/>
          </a:xfrm>
        </p:grpSpPr>
        <p:grpSp>
          <p:nvGrpSpPr>
            <p:cNvPr id="12" name="组合 11"/>
            <p:cNvGrpSpPr/>
            <p:nvPr/>
          </p:nvGrpSpPr>
          <p:grpSpPr>
            <a:xfrm>
              <a:off x="929640" y="2065302"/>
              <a:ext cx="4518101" cy="1580325"/>
              <a:chOff x="2183817" y="975542"/>
              <a:chExt cx="1632394" cy="1407237"/>
            </a:xfrm>
          </p:grpSpPr>
          <p:sp>
            <p:nvSpPr>
              <p:cNvPr id="18" name="六边形 17"/>
              <p:cNvSpPr/>
              <p:nvPr/>
            </p:nvSpPr>
            <p:spPr>
              <a:xfrm>
                <a:off x="2183817" y="975542"/>
                <a:ext cx="1632394" cy="1407237"/>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9" name="六边形 18"/>
              <p:cNvSpPr/>
              <p:nvPr/>
            </p:nvSpPr>
            <p:spPr>
              <a:xfrm>
                <a:off x="2183817" y="975542"/>
                <a:ext cx="1632394" cy="1407237"/>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grpSp>
          <p:nvGrpSpPr>
            <p:cNvPr id="13" name="Group 17"/>
            <p:cNvGrpSpPr>
              <a:grpSpLocks noChangeAspect="1"/>
            </p:cNvGrpSpPr>
            <p:nvPr/>
          </p:nvGrpSpPr>
          <p:grpSpPr bwMode="auto">
            <a:xfrm>
              <a:off x="1571813" y="2534224"/>
              <a:ext cx="575135" cy="617371"/>
              <a:chOff x="231" y="1205"/>
              <a:chExt cx="640" cy="687"/>
            </a:xfrm>
            <a:solidFill>
              <a:srgbClr val="E46E6F"/>
            </a:solidFill>
          </p:grpSpPr>
          <p:sp>
            <p:nvSpPr>
              <p:cNvPr id="16" name="Freeform 18"/>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7"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grpSp>
        <p:sp>
          <p:nvSpPr>
            <p:cNvPr id="14" name="文本框 64"/>
            <p:cNvSpPr txBox="1"/>
            <p:nvPr/>
          </p:nvSpPr>
          <p:spPr>
            <a:xfrm>
              <a:off x="2191038" y="2287482"/>
              <a:ext cx="2608023" cy="533604"/>
            </a:xfrm>
            <a:prstGeom prst="rect">
              <a:avLst/>
            </a:prstGeom>
            <a:noFill/>
          </p:spPr>
          <p:txBody>
            <a:bodyPr wrap="square" rtlCol="0">
              <a:spAutoFit/>
            </a:bodyPr>
            <a:lstStyle/>
            <a:p>
              <a:r>
                <a:rPr lang="zh-CN" altLang="en-US" sz="2000" dirty="0">
                  <a:solidFill>
                    <a:prstClr val="black">
                      <a:lumMod val="50000"/>
                      <a:lumOff val="50000"/>
                    </a:prstClr>
                  </a:solidFill>
                  <a:latin typeface="微软雅黑" panose="020B0503020204020204" pitchFamily="34" charset="-122"/>
                  <a:ea typeface="微软雅黑" panose="020B0503020204020204" pitchFamily="34" charset="-122"/>
                </a:rPr>
                <a:t>在此添加标题</a:t>
              </a:r>
            </a:p>
          </p:txBody>
        </p:sp>
        <p:sp>
          <p:nvSpPr>
            <p:cNvPr id="15" name="文本框 113"/>
            <p:cNvSpPr txBox="1"/>
            <p:nvPr/>
          </p:nvSpPr>
          <p:spPr>
            <a:xfrm>
              <a:off x="2260529" y="2786208"/>
              <a:ext cx="2851218" cy="861975"/>
            </a:xfrm>
            <a:prstGeom prst="rect">
              <a:avLst/>
            </a:prstGeom>
            <a:noFill/>
          </p:spPr>
          <p:txBody>
            <a:bodyPr wrap="square" rtlCol="0">
              <a:spAutoFit/>
            </a:bodyPr>
            <a:lstStyle/>
            <a:p>
              <a:pPr algn="just">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20" name="组合 19"/>
          <p:cNvGrpSpPr/>
          <p:nvPr/>
        </p:nvGrpSpPr>
        <p:grpSpPr>
          <a:xfrm>
            <a:off x="5215669" y="1546715"/>
            <a:ext cx="3389017" cy="1184969"/>
            <a:chOff x="6953318" y="2062762"/>
            <a:chExt cx="4518101" cy="1580325"/>
          </a:xfrm>
        </p:grpSpPr>
        <p:grpSp>
          <p:nvGrpSpPr>
            <p:cNvPr id="21" name="组合 20"/>
            <p:cNvGrpSpPr/>
            <p:nvPr/>
          </p:nvGrpSpPr>
          <p:grpSpPr>
            <a:xfrm>
              <a:off x="6953318" y="2062762"/>
              <a:ext cx="4518101" cy="1580325"/>
              <a:chOff x="2183817" y="975542"/>
              <a:chExt cx="1632394" cy="1407237"/>
            </a:xfrm>
          </p:grpSpPr>
          <p:sp>
            <p:nvSpPr>
              <p:cNvPr id="30" name="六边形 29"/>
              <p:cNvSpPr/>
              <p:nvPr/>
            </p:nvSpPr>
            <p:spPr>
              <a:xfrm>
                <a:off x="2183817" y="975542"/>
                <a:ext cx="1632394" cy="1407237"/>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1" name="六边形 30"/>
              <p:cNvSpPr/>
              <p:nvPr/>
            </p:nvSpPr>
            <p:spPr>
              <a:xfrm>
                <a:off x="2183817" y="975542"/>
                <a:ext cx="1632394" cy="1407237"/>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7544244" y="2524088"/>
              <a:ext cx="502883" cy="520841"/>
              <a:chOff x="9450388" y="2662238"/>
              <a:chExt cx="133350" cy="138112"/>
            </a:xfrm>
            <a:solidFill>
              <a:srgbClr val="01ACBE"/>
            </a:solidFill>
          </p:grpSpPr>
          <p:sp>
            <p:nvSpPr>
              <p:cNvPr id="25" name="Rectangle 239"/>
              <p:cNvSpPr>
                <a:spLocks noChangeArrowheads="1"/>
              </p:cNvSpPr>
              <p:nvPr/>
            </p:nvSpPr>
            <p:spPr bwMode="auto">
              <a:xfrm>
                <a:off x="9450388" y="2778125"/>
                <a:ext cx="26988" cy="22225"/>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6" name="Rectangle 240"/>
              <p:cNvSpPr>
                <a:spLocks noChangeArrowheads="1"/>
              </p:cNvSpPr>
              <p:nvPr/>
            </p:nvSpPr>
            <p:spPr bwMode="auto">
              <a:xfrm>
                <a:off x="9488488" y="2751138"/>
                <a:ext cx="22225" cy="4921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7" name="Rectangle 241"/>
              <p:cNvSpPr>
                <a:spLocks noChangeArrowheads="1"/>
              </p:cNvSpPr>
              <p:nvPr/>
            </p:nvSpPr>
            <p:spPr bwMode="auto">
              <a:xfrm>
                <a:off x="9521825" y="2713038"/>
                <a:ext cx="23813" cy="8731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8" name="Rectangle 242"/>
              <p:cNvSpPr>
                <a:spLocks noChangeArrowheads="1"/>
              </p:cNvSpPr>
              <p:nvPr/>
            </p:nvSpPr>
            <p:spPr bwMode="auto">
              <a:xfrm>
                <a:off x="9556750" y="2662238"/>
                <a:ext cx="26988" cy="1381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9" name="Freeform 243"/>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grpSp>
        <p:sp>
          <p:nvSpPr>
            <p:cNvPr id="23" name="文本框 70"/>
            <p:cNvSpPr txBox="1"/>
            <p:nvPr/>
          </p:nvSpPr>
          <p:spPr>
            <a:xfrm>
              <a:off x="8195810" y="2287481"/>
              <a:ext cx="2699303" cy="533604"/>
            </a:xfrm>
            <a:prstGeom prst="rect">
              <a:avLst/>
            </a:prstGeom>
            <a:noFill/>
          </p:spPr>
          <p:txBody>
            <a:bodyPr wrap="square" rtlCol="0">
              <a:spAutoFit/>
            </a:bodyPr>
            <a:lstStyle/>
            <a:p>
              <a:r>
                <a:rPr lang="zh-CN" altLang="en-US" sz="2000" dirty="0">
                  <a:solidFill>
                    <a:prstClr val="black">
                      <a:lumMod val="50000"/>
                      <a:lumOff val="50000"/>
                    </a:prstClr>
                  </a:solidFill>
                  <a:latin typeface="微软雅黑" panose="020B0503020204020204" pitchFamily="34" charset="-122"/>
                  <a:ea typeface="微软雅黑" panose="020B0503020204020204" pitchFamily="34" charset="-122"/>
                </a:rPr>
                <a:t>在此添加标题</a:t>
              </a:r>
            </a:p>
          </p:txBody>
        </p:sp>
        <p:sp>
          <p:nvSpPr>
            <p:cNvPr id="24" name="文本框 113"/>
            <p:cNvSpPr txBox="1"/>
            <p:nvPr/>
          </p:nvSpPr>
          <p:spPr>
            <a:xfrm>
              <a:off x="8198093" y="2721457"/>
              <a:ext cx="2889017" cy="861974"/>
            </a:xfrm>
            <a:prstGeom prst="rect">
              <a:avLst/>
            </a:prstGeom>
            <a:noFill/>
          </p:spPr>
          <p:txBody>
            <a:bodyPr wrap="square" rtlCol="0">
              <a:spAutoFit/>
            </a:bodyPr>
            <a:lstStyle/>
            <a:p>
              <a:pPr algn="just">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32" name="组合 31"/>
          <p:cNvGrpSpPr/>
          <p:nvPr/>
        </p:nvGrpSpPr>
        <p:grpSpPr>
          <a:xfrm>
            <a:off x="702085" y="2736620"/>
            <a:ext cx="3389017" cy="1184969"/>
            <a:chOff x="935990" y="3649669"/>
            <a:chExt cx="4518101" cy="1580325"/>
          </a:xfrm>
        </p:grpSpPr>
        <p:grpSp>
          <p:nvGrpSpPr>
            <p:cNvPr id="33" name="组合 32"/>
            <p:cNvGrpSpPr/>
            <p:nvPr/>
          </p:nvGrpSpPr>
          <p:grpSpPr>
            <a:xfrm>
              <a:off x="935990" y="3649669"/>
              <a:ext cx="4518101" cy="1580325"/>
              <a:chOff x="2183817" y="975542"/>
              <a:chExt cx="1632394" cy="1407237"/>
            </a:xfrm>
          </p:grpSpPr>
          <p:sp>
            <p:nvSpPr>
              <p:cNvPr id="41" name="六边形 40"/>
              <p:cNvSpPr/>
              <p:nvPr/>
            </p:nvSpPr>
            <p:spPr>
              <a:xfrm>
                <a:off x="2183817" y="975542"/>
                <a:ext cx="1632394" cy="1407237"/>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42" name="六边形 41"/>
              <p:cNvSpPr/>
              <p:nvPr/>
            </p:nvSpPr>
            <p:spPr>
              <a:xfrm>
                <a:off x="2183817" y="975542"/>
                <a:ext cx="1632394" cy="1407237"/>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1580508" y="4209268"/>
              <a:ext cx="556825" cy="558452"/>
              <a:chOff x="458010" y="4063526"/>
              <a:chExt cx="1087437" cy="1090612"/>
            </a:xfrm>
            <a:solidFill>
              <a:srgbClr val="E46E6F"/>
            </a:solidFill>
          </p:grpSpPr>
          <p:sp>
            <p:nvSpPr>
              <p:cNvPr id="37"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8" name="Rectangle 12"/>
              <p:cNvSpPr>
                <a:spLocks noChangeArrowheads="1"/>
              </p:cNvSpPr>
              <p:nvPr/>
            </p:nvSpPr>
            <p:spPr bwMode="auto">
              <a:xfrm>
                <a:off x="682625" y="4338638"/>
                <a:ext cx="636587" cy="71437"/>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9" name="Rectangle 13"/>
              <p:cNvSpPr>
                <a:spLocks noChangeArrowheads="1"/>
              </p:cNvSpPr>
              <p:nvPr/>
            </p:nvSpPr>
            <p:spPr bwMode="auto">
              <a:xfrm>
                <a:off x="682625" y="4562475"/>
                <a:ext cx="636587" cy="71437"/>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40" name="Rectangle 14"/>
              <p:cNvSpPr>
                <a:spLocks noChangeArrowheads="1"/>
              </p:cNvSpPr>
              <p:nvPr/>
            </p:nvSpPr>
            <p:spPr bwMode="auto">
              <a:xfrm>
                <a:off x="682625" y="4786313"/>
                <a:ext cx="382587" cy="71437"/>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grpSp>
        <p:sp>
          <p:nvSpPr>
            <p:cNvPr id="35" name="文本框 67"/>
            <p:cNvSpPr txBox="1"/>
            <p:nvPr/>
          </p:nvSpPr>
          <p:spPr>
            <a:xfrm>
              <a:off x="2191039" y="3885373"/>
              <a:ext cx="2504333" cy="533604"/>
            </a:xfrm>
            <a:prstGeom prst="rect">
              <a:avLst/>
            </a:prstGeom>
            <a:noFill/>
          </p:spPr>
          <p:txBody>
            <a:bodyPr wrap="square" rtlCol="0">
              <a:spAutoFit/>
            </a:bodyPr>
            <a:lstStyle/>
            <a:p>
              <a:r>
                <a:rPr lang="zh-CN" altLang="en-US" sz="2000" dirty="0">
                  <a:solidFill>
                    <a:prstClr val="black">
                      <a:lumMod val="50000"/>
                      <a:lumOff val="50000"/>
                    </a:prstClr>
                  </a:solidFill>
                  <a:latin typeface="微软雅黑" panose="020B0503020204020204" pitchFamily="34" charset="-122"/>
                  <a:ea typeface="微软雅黑" panose="020B0503020204020204" pitchFamily="34" charset="-122"/>
                </a:rPr>
                <a:t>在此添加标题</a:t>
              </a:r>
            </a:p>
          </p:txBody>
        </p:sp>
        <p:sp>
          <p:nvSpPr>
            <p:cNvPr id="36" name="文本框 113"/>
            <p:cNvSpPr txBox="1"/>
            <p:nvPr/>
          </p:nvSpPr>
          <p:spPr>
            <a:xfrm>
              <a:off x="2227623" y="4305634"/>
              <a:ext cx="2884126" cy="861974"/>
            </a:xfrm>
            <a:prstGeom prst="rect">
              <a:avLst/>
            </a:prstGeom>
            <a:noFill/>
          </p:spPr>
          <p:txBody>
            <a:bodyPr wrap="square" rtlCol="0">
              <a:spAutoFit/>
            </a:bodyPr>
            <a:lstStyle/>
            <a:p>
              <a:pPr algn="just">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43" name="组合 42"/>
          <p:cNvGrpSpPr/>
          <p:nvPr/>
        </p:nvGrpSpPr>
        <p:grpSpPr>
          <a:xfrm>
            <a:off x="5220433" y="2729954"/>
            <a:ext cx="3389017" cy="1184969"/>
            <a:chOff x="6959668" y="3640779"/>
            <a:chExt cx="4518101" cy="1580325"/>
          </a:xfrm>
        </p:grpSpPr>
        <p:grpSp>
          <p:nvGrpSpPr>
            <p:cNvPr id="44" name="组合 43"/>
            <p:cNvGrpSpPr/>
            <p:nvPr/>
          </p:nvGrpSpPr>
          <p:grpSpPr>
            <a:xfrm>
              <a:off x="6959668" y="3640779"/>
              <a:ext cx="4518101" cy="1580325"/>
              <a:chOff x="2183817" y="975542"/>
              <a:chExt cx="1632394" cy="1407237"/>
            </a:xfrm>
          </p:grpSpPr>
          <p:sp>
            <p:nvSpPr>
              <p:cNvPr id="51" name="六边形 50"/>
              <p:cNvSpPr/>
              <p:nvPr/>
            </p:nvSpPr>
            <p:spPr>
              <a:xfrm>
                <a:off x="2183817" y="975542"/>
                <a:ext cx="1632394" cy="1407237"/>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52" name="六边形 51"/>
              <p:cNvSpPr/>
              <p:nvPr/>
            </p:nvSpPr>
            <p:spPr>
              <a:xfrm>
                <a:off x="2183817" y="975542"/>
                <a:ext cx="1632394" cy="1407237"/>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grpSp>
          <p:nvGrpSpPr>
            <p:cNvPr id="45" name="Group 4"/>
            <p:cNvGrpSpPr>
              <a:grpSpLocks noChangeAspect="1"/>
            </p:cNvGrpSpPr>
            <p:nvPr/>
          </p:nvGrpSpPr>
          <p:grpSpPr bwMode="auto">
            <a:xfrm>
              <a:off x="7405088" y="4168016"/>
              <a:ext cx="640595" cy="495344"/>
              <a:chOff x="3494" y="1896"/>
              <a:chExt cx="688" cy="532"/>
            </a:xfrm>
            <a:solidFill>
              <a:srgbClr val="01ACBE"/>
            </a:solidFill>
          </p:grpSpPr>
          <p:sp>
            <p:nvSpPr>
              <p:cNvPr id="48" name="Rectangle 5"/>
              <p:cNvSpPr>
                <a:spLocks noChangeArrowheads="1"/>
              </p:cNvSpPr>
              <p:nvPr/>
            </p:nvSpPr>
            <p:spPr bwMode="auto">
              <a:xfrm>
                <a:off x="4124" y="2007"/>
                <a:ext cx="58" cy="421"/>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49"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50" name="Rectangle 7"/>
              <p:cNvSpPr>
                <a:spLocks noChangeArrowheads="1"/>
              </p:cNvSpPr>
              <p:nvPr/>
            </p:nvSpPr>
            <p:spPr bwMode="auto">
              <a:xfrm>
                <a:off x="3494" y="2007"/>
                <a:ext cx="57" cy="421"/>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grpSp>
        <p:sp>
          <p:nvSpPr>
            <p:cNvPr id="46" name="文本框 72"/>
            <p:cNvSpPr txBox="1"/>
            <p:nvPr/>
          </p:nvSpPr>
          <p:spPr>
            <a:xfrm>
              <a:off x="8195810" y="3885373"/>
              <a:ext cx="2699301" cy="533604"/>
            </a:xfrm>
            <a:prstGeom prst="rect">
              <a:avLst/>
            </a:prstGeom>
            <a:noFill/>
          </p:spPr>
          <p:txBody>
            <a:bodyPr wrap="square" rtlCol="0">
              <a:spAutoFit/>
            </a:bodyPr>
            <a:lstStyle/>
            <a:p>
              <a:r>
                <a:rPr lang="zh-CN" altLang="en-US" sz="2000" dirty="0">
                  <a:solidFill>
                    <a:prstClr val="black">
                      <a:lumMod val="50000"/>
                      <a:lumOff val="50000"/>
                    </a:prstClr>
                  </a:solidFill>
                  <a:latin typeface="微软雅黑" panose="020B0503020204020204" pitchFamily="34" charset="-122"/>
                  <a:ea typeface="微软雅黑" panose="020B0503020204020204" pitchFamily="34" charset="-122"/>
                </a:rPr>
                <a:t>在此添加标题</a:t>
              </a:r>
            </a:p>
          </p:txBody>
        </p:sp>
        <p:sp>
          <p:nvSpPr>
            <p:cNvPr id="47" name="文本框 113"/>
            <p:cNvSpPr txBox="1"/>
            <p:nvPr/>
          </p:nvSpPr>
          <p:spPr>
            <a:xfrm>
              <a:off x="8165186" y="4305634"/>
              <a:ext cx="2921924" cy="861974"/>
            </a:xfrm>
            <a:prstGeom prst="rect">
              <a:avLst/>
            </a:prstGeom>
            <a:noFill/>
          </p:spPr>
          <p:txBody>
            <a:bodyPr wrap="square" rtlCol="0">
              <a:spAutoFit/>
            </a:bodyPr>
            <a:lstStyle/>
            <a:p>
              <a:pPr algn="just">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spTree>
  </p:cSld>
  <p:clrMapOvr>
    <a:masterClrMapping/>
  </p:clrMapOvr>
  <p:transition spd="slow" advTm="0">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900" decel="100000" fill="hold"/>
                                            <p:tgtEl>
                                              <p:spTgt spid="3"/>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16" presetClass="entr" presetSubtype="42"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outHorizontal)">
                                          <p:cBhvr>
                                            <p:cTn id="18" dur="500"/>
                                            <p:tgtEl>
                                              <p:spTgt spid="8"/>
                                            </p:tgtEl>
                                          </p:cBhvr>
                                        </p:animEffect>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par>
                              <p:cTn id="23" fill="hold">
                                <p:stCondLst>
                                  <p:cond delay="2500"/>
                                </p:stCondLst>
                                <p:childTnLst>
                                  <p:par>
                                    <p:cTn id="24" presetID="22" presetClass="entr" presetSubtype="4"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down)">
                                          <p:cBhvr>
                                            <p:cTn id="26" dur="500"/>
                                            <p:tgtEl>
                                              <p:spTgt spid="9"/>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down)">
                                          <p:cBhvr>
                                            <p:cTn id="29" dur="500"/>
                                            <p:tgtEl>
                                              <p:spTgt spid="10"/>
                                            </p:tgtEl>
                                          </p:cBhvr>
                                        </p:animEffect>
                                      </p:childTnLst>
                                    </p:cTn>
                                  </p:par>
                                </p:childTnLst>
                              </p:cTn>
                            </p:par>
                            <p:par>
                              <p:cTn id="30" fill="hold">
                                <p:stCondLst>
                                  <p:cond delay="3000"/>
                                </p:stCondLst>
                                <p:childTnLst>
                                  <p:par>
                                    <p:cTn id="31" presetID="2" presetClass="entr" presetSubtype="8" accel="40000" fill="hold" nodeType="afterEffect" p14:presetBounceEnd="40000">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14:bounceEnd="40000">
                                          <p:cBhvr additive="base">
                                            <p:cTn id="33" dur="10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34" dur="1000" fill="hold"/>
                                            <p:tgtEl>
                                              <p:spTgt spid="11"/>
                                            </p:tgtEl>
                                            <p:attrNameLst>
                                              <p:attrName>ppt_y</p:attrName>
                                            </p:attrNameLst>
                                          </p:cBhvr>
                                          <p:tavLst>
                                            <p:tav tm="0">
                                              <p:val>
                                                <p:strVal val="#ppt_y"/>
                                              </p:val>
                                            </p:tav>
                                            <p:tav tm="100000">
                                              <p:val>
                                                <p:strVal val="#ppt_y"/>
                                              </p:val>
                                            </p:tav>
                                          </p:tavLst>
                                        </p:anim>
                                      </p:childTnLst>
                                    </p:cTn>
                                  </p:par>
                                  <p:par>
                                    <p:cTn id="35" presetID="2" presetClass="entr" presetSubtype="8" accel="40000" fill="hold" nodeType="withEffect" p14:presetBounceEnd="40000">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14:bounceEnd="40000">
                                          <p:cBhvr additive="base">
                                            <p:cTn id="37" dur="1000" fill="hold"/>
                                            <p:tgtEl>
                                              <p:spTgt spid="32"/>
                                            </p:tgtEl>
                                            <p:attrNameLst>
                                              <p:attrName>ppt_x</p:attrName>
                                            </p:attrNameLst>
                                          </p:cBhvr>
                                          <p:tavLst>
                                            <p:tav tm="0">
                                              <p:val>
                                                <p:strVal val="0-#ppt_w/2"/>
                                              </p:val>
                                            </p:tav>
                                            <p:tav tm="100000">
                                              <p:val>
                                                <p:strVal val="#ppt_x"/>
                                              </p:val>
                                            </p:tav>
                                          </p:tavLst>
                                        </p:anim>
                                        <p:anim calcmode="lin" valueType="num" p14:bounceEnd="40000">
                                          <p:cBhvr additive="base">
                                            <p:cTn id="38" dur="1000" fill="hold"/>
                                            <p:tgtEl>
                                              <p:spTgt spid="32"/>
                                            </p:tgtEl>
                                            <p:attrNameLst>
                                              <p:attrName>ppt_y</p:attrName>
                                            </p:attrNameLst>
                                          </p:cBhvr>
                                          <p:tavLst>
                                            <p:tav tm="0">
                                              <p:val>
                                                <p:strVal val="#ppt_y"/>
                                              </p:val>
                                            </p:tav>
                                            <p:tav tm="100000">
                                              <p:val>
                                                <p:strVal val="#ppt_y"/>
                                              </p:val>
                                            </p:tav>
                                          </p:tavLst>
                                        </p:anim>
                                      </p:childTnLst>
                                    </p:cTn>
                                  </p:par>
                                  <p:par>
                                    <p:cTn id="39" presetID="2" presetClass="entr" presetSubtype="2" accel="40000" fill="hold" nodeType="withEffect" p14:presetBounceEnd="40000">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14:bounceEnd="40000">
                                          <p:cBhvr additive="base">
                                            <p:cTn id="41" dur="1000" fill="hold"/>
                                            <p:tgtEl>
                                              <p:spTgt spid="20"/>
                                            </p:tgtEl>
                                            <p:attrNameLst>
                                              <p:attrName>ppt_x</p:attrName>
                                            </p:attrNameLst>
                                          </p:cBhvr>
                                          <p:tavLst>
                                            <p:tav tm="0">
                                              <p:val>
                                                <p:strVal val="1+#ppt_w/2"/>
                                              </p:val>
                                            </p:tav>
                                            <p:tav tm="100000">
                                              <p:val>
                                                <p:strVal val="#ppt_x"/>
                                              </p:val>
                                            </p:tav>
                                          </p:tavLst>
                                        </p:anim>
                                        <p:anim calcmode="lin" valueType="num" p14:bounceEnd="40000">
                                          <p:cBhvr additive="base">
                                            <p:cTn id="42" dur="1000" fill="hold"/>
                                            <p:tgtEl>
                                              <p:spTgt spid="20"/>
                                            </p:tgtEl>
                                            <p:attrNameLst>
                                              <p:attrName>ppt_y</p:attrName>
                                            </p:attrNameLst>
                                          </p:cBhvr>
                                          <p:tavLst>
                                            <p:tav tm="0">
                                              <p:val>
                                                <p:strVal val="#ppt_y"/>
                                              </p:val>
                                            </p:tav>
                                            <p:tav tm="100000">
                                              <p:val>
                                                <p:strVal val="#ppt_y"/>
                                              </p:val>
                                            </p:tav>
                                          </p:tavLst>
                                        </p:anim>
                                      </p:childTnLst>
                                    </p:cTn>
                                  </p:par>
                                  <p:par>
                                    <p:cTn id="43" presetID="2" presetClass="entr" presetSubtype="2" accel="40000" fill="hold" nodeType="withEffect" p14:presetBounceEnd="40000">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14:bounceEnd="40000">
                                          <p:cBhvr additive="base">
                                            <p:cTn id="45" dur="1000" fill="hold"/>
                                            <p:tgtEl>
                                              <p:spTgt spid="43"/>
                                            </p:tgtEl>
                                            <p:attrNameLst>
                                              <p:attrName>ppt_x</p:attrName>
                                            </p:attrNameLst>
                                          </p:cBhvr>
                                          <p:tavLst>
                                            <p:tav tm="0">
                                              <p:val>
                                                <p:strVal val="1+#ppt_w/2"/>
                                              </p:val>
                                            </p:tav>
                                            <p:tav tm="100000">
                                              <p:val>
                                                <p:strVal val="#ppt_x"/>
                                              </p:val>
                                            </p:tav>
                                          </p:tavLst>
                                        </p:anim>
                                        <p:anim calcmode="lin" valueType="num" p14:bounceEnd="40000">
                                          <p:cBhvr additive="base">
                                            <p:cTn id="46" dur="10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9" grpId="0"/>
          <p:bldP spid="1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900" decel="100000" fill="hold"/>
                                            <p:tgtEl>
                                              <p:spTgt spid="3"/>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16" presetClass="entr" presetSubtype="42"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outHorizontal)">
                                          <p:cBhvr>
                                            <p:cTn id="18" dur="500"/>
                                            <p:tgtEl>
                                              <p:spTgt spid="8"/>
                                            </p:tgtEl>
                                          </p:cBhvr>
                                        </p:animEffect>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par>
                              <p:cTn id="23" fill="hold">
                                <p:stCondLst>
                                  <p:cond delay="2500"/>
                                </p:stCondLst>
                                <p:childTnLst>
                                  <p:par>
                                    <p:cTn id="24" presetID="22" presetClass="entr" presetSubtype="4"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down)">
                                          <p:cBhvr>
                                            <p:cTn id="26" dur="500"/>
                                            <p:tgtEl>
                                              <p:spTgt spid="9"/>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down)">
                                          <p:cBhvr>
                                            <p:cTn id="29" dur="500"/>
                                            <p:tgtEl>
                                              <p:spTgt spid="10"/>
                                            </p:tgtEl>
                                          </p:cBhvr>
                                        </p:animEffect>
                                      </p:childTnLst>
                                    </p:cTn>
                                  </p:par>
                                </p:childTnLst>
                              </p:cTn>
                            </p:par>
                            <p:par>
                              <p:cTn id="30" fill="hold">
                                <p:stCondLst>
                                  <p:cond delay="3000"/>
                                </p:stCondLst>
                                <p:childTnLst>
                                  <p:par>
                                    <p:cTn id="31" presetID="2" presetClass="entr" presetSubtype="8" accel="40000"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1000" fill="hold"/>
                                            <p:tgtEl>
                                              <p:spTgt spid="11"/>
                                            </p:tgtEl>
                                            <p:attrNameLst>
                                              <p:attrName>ppt_x</p:attrName>
                                            </p:attrNameLst>
                                          </p:cBhvr>
                                          <p:tavLst>
                                            <p:tav tm="0">
                                              <p:val>
                                                <p:strVal val="0-#ppt_w/2"/>
                                              </p:val>
                                            </p:tav>
                                            <p:tav tm="100000">
                                              <p:val>
                                                <p:strVal val="#ppt_x"/>
                                              </p:val>
                                            </p:tav>
                                          </p:tavLst>
                                        </p:anim>
                                        <p:anim calcmode="lin" valueType="num">
                                          <p:cBhvr additive="base">
                                            <p:cTn id="34" dur="1000" fill="hold"/>
                                            <p:tgtEl>
                                              <p:spTgt spid="11"/>
                                            </p:tgtEl>
                                            <p:attrNameLst>
                                              <p:attrName>ppt_y</p:attrName>
                                            </p:attrNameLst>
                                          </p:cBhvr>
                                          <p:tavLst>
                                            <p:tav tm="0">
                                              <p:val>
                                                <p:strVal val="#ppt_y"/>
                                              </p:val>
                                            </p:tav>
                                            <p:tav tm="100000">
                                              <p:val>
                                                <p:strVal val="#ppt_y"/>
                                              </p:val>
                                            </p:tav>
                                          </p:tavLst>
                                        </p:anim>
                                      </p:childTnLst>
                                    </p:cTn>
                                  </p:par>
                                  <p:par>
                                    <p:cTn id="35" presetID="2" presetClass="entr" presetSubtype="8" accel="40000" fill="hold" nodeType="with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additive="base">
                                            <p:cTn id="37" dur="1000" fill="hold"/>
                                            <p:tgtEl>
                                              <p:spTgt spid="32"/>
                                            </p:tgtEl>
                                            <p:attrNameLst>
                                              <p:attrName>ppt_x</p:attrName>
                                            </p:attrNameLst>
                                          </p:cBhvr>
                                          <p:tavLst>
                                            <p:tav tm="0">
                                              <p:val>
                                                <p:strVal val="0-#ppt_w/2"/>
                                              </p:val>
                                            </p:tav>
                                            <p:tav tm="100000">
                                              <p:val>
                                                <p:strVal val="#ppt_x"/>
                                              </p:val>
                                            </p:tav>
                                          </p:tavLst>
                                        </p:anim>
                                        <p:anim calcmode="lin" valueType="num">
                                          <p:cBhvr additive="base">
                                            <p:cTn id="38" dur="1000" fill="hold"/>
                                            <p:tgtEl>
                                              <p:spTgt spid="32"/>
                                            </p:tgtEl>
                                            <p:attrNameLst>
                                              <p:attrName>ppt_y</p:attrName>
                                            </p:attrNameLst>
                                          </p:cBhvr>
                                          <p:tavLst>
                                            <p:tav tm="0">
                                              <p:val>
                                                <p:strVal val="#ppt_y"/>
                                              </p:val>
                                            </p:tav>
                                            <p:tav tm="100000">
                                              <p:val>
                                                <p:strVal val="#ppt_y"/>
                                              </p:val>
                                            </p:tav>
                                          </p:tavLst>
                                        </p:anim>
                                      </p:childTnLst>
                                    </p:cTn>
                                  </p:par>
                                  <p:par>
                                    <p:cTn id="39" presetID="2" presetClass="entr" presetSubtype="2" accel="40000"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1000" fill="hold"/>
                                            <p:tgtEl>
                                              <p:spTgt spid="20"/>
                                            </p:tgtEl>
                                            <p:attrNameLst>
                                              <p:attrName>ppt_x</p:attrName>
                                            </p:attrNameLst>
                                          </p:cBhvr>
                                          <p:tavLst>
                                            <p:tav tm="0">
                                              <p:val>
                                                <p:strVal val="1+#ppt_w/2"/>
                                              </p:val>
                                            </p:tav>
                                            <p:tav tm="100000">
                                              <p:val>
                                                <p:strVal val="#ppt_x"/>
                                              </p:val>
                                            </p:tav>
                                          </p:tavLst>
                                        </p:anim>
                                        <p:anim calcmode="lin" valueType="num">
                                          <p:cBhvr additive="base">
                                            <p:cTn id="42" dur="1000" fill="hold"/>
                                            <p:tgtEl>
                                              <p:spTgt spid="20"/>
                                            </p:tgtEl>
                                            <p:attrNameLst>
                                              <p:attrName>ppt_y</p:attrName>
                                            </p:attrNameLst>
                                          </p:cBhvr>
                                          <p:tavLst>
                                            <p:tav tm="0">
                                              <p:val>
                                                <p:strVal val="#ppt_y"/>
                                              </p:val>
                                            </p:tav>
                                            <p:tav tm="100000">
                                              <p:val>
                                                <p:strVal val="#ppt_y"/>
                                              </p:val>
                                            </p:tav>
                                          </p:tavLst>
                                        </p:anim>
                                      </p:childTnLst>
                                    </p:cTn>
                                  </p:par>
                                  <p:par>
                                    <p:cTn id="43" presetID="2" presetClass="entr" presetSubtype="2" accel="40000" fill="hold" nodeType="with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additive="base">
                                            <p:cTn id="45" dur="1000" fill="hold"/>
                                            <p:tgtEl>
                                              <p:spTgt spid="43"/>
                                            </p:tgtEl>
                                            <p:attrNameLst>
                                              <p:attrName>ppt_x</p:attrName>
                                            </p:attrNameLst>
                                          </p:cBhvr>
                                          <p:tavLst>
                                            <p:tav tm="0">
                                              <p:val>
                                                <p:strVal val="1+#ppt_w/2"/>
                                              </p:val>
                                            </p:tav>
                                            <p:tav tm="100000">
                                              <p:val>
                                                <p:strVal val="#ppt_x"/>
                                              </p:val>
                                            </p:tav>
                                          </p:tavLst>
                                        </p:anim>
                                        <p:anim calcmode="lin" valueType="num">
                                          <p:cBhvr additive="base">
                                            <p:cTn id="46" dur="10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9" grpId="0"/>
          <p:bldP spid="10" grpId="0"/>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331641" y="118608"/>
            <a:ext cx="2215991" cy="3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0" tIns="34292" rIns="68580" bIns="34292">
            <a:spAutoFit/>
          </a:bodyPr>
          <a:lstStyle/>
          <a:p>
            <a:pPr algn="l"/>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单击添加文本标题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0" name="TextBox 39"/>
          <p:cNvSpPr txBox="1"/>
          <p:nvPr/>
        </p:nvSpPr>
        <p:spPr>
          <a:xfrm>
            <a:off x="709404" y="4127504"/>
            <a:ext cx="8032968" cy="461665"/>
          </a:xfrm>
          <a:prstGeom prst="rect">
            <a:avLst/>
          </a:prstGeom>
          <a:noFill/>
        </p:spPr>
        <p:txBody>
          <a:bodyPr wrap="none" lIns="91432" tIns="45716" rIns="91432" bIns="45716" rtlCol="0">
            <a:spAutoFit/>
          </a:bodyPr>
          <a:lstStyle/>
          <a:p>
            <a:pPr defTabSz="68516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方正兰亭细黑_GBK_M" pitchFamily="2" charset="2"/>
              </a:rPr>
              <a:t>服装卖场整体形象体现在橱窗设计、空间设计和卖场氛围设计，传达品牌理念，规划销售区域布局，调动卖场购物气</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方正兰亭细黑_GBK_M" pitchFamily="2" charset="2"/>
            </a:endParaRPr>
          </a:p>
          <a:p>
            <a:pPr defTabSz="68516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方正兰亭细黑_GBK_M" pitchFamily="2" charset="2"/>
              </a:rPr>
              <a:t>氛。以上三点可以满足消费者购物体验的需求。</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方正兰亭细黑_GBK_M" pitchFamily="2" charset="2"/>
            </a:endParaRPr>
          </a:p>
        </p:txBody>
      </p:sp>
      <p:grpSp>
        <p:nvGrpSpPr>
          <p:cNvPr id="41" name="组合 40"/>
          <p:cNvGrpSpPr/>
          <p:nvPr/>
        </p:nvGrpSpPr>
        <p:grpSpPr>
          <a:xfrm>
            <a:off x="1162958" y="1437749"/>
            <a:ext cx="2011893" cy="2011893"/>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sp>
          <p:nvSpPr>
            <p:cNvPr id="43" name="椭圆 4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grpSp>
      <p:grpSp>
        <p:nvGrpSpPr>
          <p:cNvPr id="44" name="组合 43"/>
          <p:cNvGrpSpPr/>
          <p:nvPr/>
        </p:nvGrpSpPr>
        <p:grpSpPr>
          <a:xfrm>
            <a:off x="2772692" y="1437749"/>
            <a:ext cx="2011893" cy="2011893"/>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sp>
          <p:nvSpPr>
            <p:cNvPr id="46" name="椭圆 4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grpSp>
      <p:grpSp>
        <p:nvGrpSpPr>
          <p:cNvPr id="47" name="组合 46"/>
          <p:cNvGrpSpPr/>
          <p:nvPr/>
        </p:nvGrpSpPr>
        <p:grpSpPr>
          <a:xfrm>
            <a:off x="4382423" y="1437749"/>
            <a:ext cx="2011893" cy="2011893"/>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sp>
          <p:nvSpPr>
            <p:cNvPr id="49" name="椭圆 4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grpSp>
      <p:grpSp>
        <p:nvGrpSpPr>
          <p:cNvPr id="50" name="组合 49"/>
          <p:cNvGrpSpPr/>
          <p:nvPr/>
        </p:nvGrpSpPr>
        <p:grpSpPr>
          <a:xfrm>
            <a:off x="5992157" y="1437749"/>
            <a:ext cx="2011893" cy="2011893"/>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sp>
          <p:nvSpPr>
            <p:cNvPr id="52" name="椭圆 5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grpSp>
      <p:sp>
        <p:nvSpPr>
          <p:cNvPr id="53" name="TextBox 52"/>
          <p:cNvSpPr txBox="1"/>
          <p:nvPr/>
        </p:nvSpPr>
        <p:spPr>
          <a:xfrm>
            <a:off x="1426867" y="2220184"/>
            <a:ext cx="1281116" cy="530912"/>
          </a:xfrm>
          <a:prstGeom prst="rect">
            <a:avLst/>
          </a:prstGeom>
          <a:noFill/>
        </p:spPr>
        <p:txBody>
          <a:bodyPr wrap="none" lIns="91432" tIns="45716" rIns="91432" bIns="45716" rtlCol="0">
            <a:spAutoFit/>
          </a:bodyPr>
          <a:lstStyle/>
          <a:p>
            <a:pPr defTabSz="685165"/>
            <a:r>
              <a:rPr lang="zh-CN" altLang="en-US" sz="1400" dirty="0">
                <a:solidFill>
                  <a:srgbClr val="0070C0"/>
                </a:solidFill>
                <a:latin typeface="微软雅黑" panose="020B0503020204020204" pitchFamily="34" charset="-122"/>
                <a:ea typeface="微软雅黑" panose="020B0503020204020204" pitchFamily="34" charset="-122"/>
              </a:rPr>
              <a:t>消费者对形象</a:t>
            </a:r>
            <a:endParaRPr lang="en-US" altLang="zh-CN" sz="1400" dirty="0">
              <a:solidFill>
                <a:srgbClr val="0070C0"/>
              </a:solidFill>
              <a:latin typeface="微软雅黑" panose="020B0503020204020204" pitchFamily="34" charset="-122"/>
              <a:ea typeface="微软雅黑" panose="020B0503020204020204" pitchFamily="34" charset="-122"/>
            </a:endParaRPr>
          </a:p>
          <a:p>
            <a:pPr defTabSz="685165"/>
            <a:r>
              <a:rPr lang="zh-CN" altLang="en-US" sz="1400" dirty="0">
                <a:solidFill>
                  <a:srgbClr val="0070C0"/>
                </a:solidFill>
                <a:latin typeface="微软雅黑" panose="020B0503020204020204" pitchFamily="34" charset="-122"/>
                <a:ea typeface="微软雅黑" panose="020B0503020204020204" pitchFamily="34" charset="-122"/>
              </a:rPr>
              <a:t>和款式的敏感</a:t>
            </a:r>
          </a:p>
        </p:txBody>
      </p:sp>
      <p:sp>
        <p:nvSpPr>
          <p:cNvPr id="54" name="TextBox 53"/>
          <p:cNvSpPr txBox="1"/>
          <p:nvPr/>
        </p:nvSpPr>
        <p:spPr>
          <a:xfrm>
            <a:off x="3041152" y="2220184"/>
            <a:ext cx="1098373" cy="530912"/>
          </a:xfrm>
          <a:prstGeom prst="rect">
            <a:avLst/>
          </a:prstGeom>
          <a:noFill/>
        </p:spPr>
        <p:txBody>
          <a:bodyPr wrap="none" lIns="91432" tIns="45716" rIns="91432" bIns="45716" rtlCol="0">
            <a:spAutoFit/>
          </a:bodyPr>
          <a:lstStyle/>
          <a:p>
            <a:pPr defTabSz="685165"/>
            <a:r>
              <a:rPr lang="zh-CN" altLang="en-US" sz="1400" dirty="0">
                <a:solidFill>
                  <a:srgbClr val="0070C0"/>
                </a:solidFill>
                <a:latin typeface="微软雅黑" panose="020B0503020204020204" pitchFamily="34" charset="-122"/>
                <a:ea typeface="微软雅黑" panose="020B0503020204020204" pitchFamily="34" charset="-122"/>
              </a:rPr>
              <a:t>消费者对色</a:t>
            </a:r>
            <a:endParaRPr lang="en-US" altLang="zh-CN" sz="1400" dirty="0">
              <a:solidFill>
                <a:srgbClr val="0070C0"/>
              </a:solidFill>
              <a:latin typeface="微软雅黑" panose="020B0503020204020204" pitchFamily="34" charset="-122"/>
              <a:ea typeface="微软雅黑" panose="020B0503020204020204" pitchFamily="34" charset="-122"/>
            </a:endParaRPr>
          </a:p>
          <a:p>
            <a:pPr defTabSz="685165"/>
            <a:r>
              <a:rPr lang="zh-CN" altLang="en-US" sz="1400" dirty="0">
                <a:solidFill>
                  <a:srgbClr val="0070C0"/>
                </a:solidFill>
                <a:latin typeface="微软雅黑" panose="020B0503020204020204" pitchFamily="34" charset="-122"/>
                <a:ea typeface="微软雅黑" panose="020B0503020204020204" pitchFamily="34" charset="-122"/>
              </a:rPr>
              <a:t>彩的敏感</a:t>
            </a:r>
          </a:p>
        </p:txBody>
      </p:sp>
      <p:sp>
        <p:nvSpPr>
          <p:cNvPr id="55" name="TextBox 54"/>
          <p:cNvSpPr txBox="1"/>
          <p:nvPr/>
        </p:nvSpPr>
        <p:spPr>
          <a:xfrm>
            <a:off x="4628220" y="2220184"/>
            <a:ext cx="1281116" cy="530912"/>
          </a:xfrm>
          <a:prstGeom prst="rect">
            <a:avLst/>
          </a:prstGeom>
          <a:noFill/>
        </p:spPr>
        <p:txBody>
          <a:bodyPr wrap="none" lIns="91432" tIns="45716" rIns="91432" bIns="45716" rtlCol="0">
            <a:spAutoFit/>
          </a:bodyPr>
          <a:lstStyle/>
          <a:p>
            <a:pPr defTabSz="685165"/>
            <a:r>
              <a:rPr lang="zh-CN" altLang="en-US" sz="1400" dirty="0">
                <a:solidFill>
                  <a:srgbClr val="0070C0"/>
                </a:solidFill>
                <a:latin typeface="微软雅黑" panose="020B0503020204020204" pitchFamily="34" charset="-122"/>
                <a:ea typeface="微软雅黑" panose="020B0503020204020204" pitchFamily="34" charset="-122"/>
              </a:rPr>
              <a:t>消费者对氛围</a:t>
            </a:r>
            <a:endParaRPr lang="en-US" altLang="zh-CN" sz="1400" dirty="0">
              <a:solidFill>
                <a:srgbClr val="0070C0"/>
              </a:solidFill>
              <a:latin typeface="微软雅黑" panose="020B0503020204020204" pitchFamily="34" charset="-122"/>
              <a:ea typeface="微软雅黑" panose="020B0503020204020204" pitchFamily="34" charset="-122"/>
            </a:endParaRPr>
          </a:p>
          <a:p>
            <a:pPr defTabSz="685165"/>
            <a:r>
              <a:rPr lang="zh-CN" altLang="en-US" sz="1400" dirty="0">
                <a:solidFill>
                  <a:srgbClr val="0070C0"/>
                </a:solidFill>
                <a:latin typeface="微软雅黑" panose="020B0503020204020204" pitchFamily="34" charset="-122"/>
                <a:ea typeface="微软雅黑" panose="020B0503020204020204" pitchFamily="34" charset="-122"/>
              </a:rPr>
              <a:t>及形象的敏感</a:t>
            </a:r>
          </a:p>
        </p:txBody>
      </p:sp>
      <p:sp>
        <p:nvSpPr>
          <p:cNvPr id="56" name="TextBox 55"/>
          <p:cNvSpPr txBox="1"/>
          <p:nvPr/>
        </p:nvSpPr>
        <p:spPr>
          <a:xfrm>
            <a:off x="6235249" y="2220184"/>
            <a:ext cx="1281116" cy="530912"/>
          </a:xfrm>
          <a:prstGeom prst="rect">
            <a:avLst/>
          </a:prstGeom>
          <a:noFill/>
        </p:spPr>
        <p:txBody>
          <a:bodyPr wrap="none" lIns="91432" tIns="45716" rIns="91432" bIns="45716" rtlCol="0">
            <a:spAutoFit/>
          </a:bodyPr>
          <a:lstStyle/>
          <a:p>
            <a:pPr defTabSz="685165"/>
            <a:r>
              <a:rPr lang="zh-CN" altLang="en-US" sz="1400" dirty="0">
                <a:solidFill>
                  <a:srgbClr val="0070C0"/>
                </a:solidFill>
                <a:latin typeface="微软雅黑" panose="020B0503020204020204" pitchFamily="34" charset="-122"/>
                <a:ea typeface="微软雅黑" panose="020B0503020204020204" pitchFamily="34" charset="-122"/>
              </a:rPr>
              <a:t>消费者对身份</a:t>
            </a:r>
            <a:endParaRPr lang="en-US" altLang="zh-CN" sz="1400" dirty="0">
              <a:solidFill>
                <a:srgbClr val="0070C0"/>
              </a:solidFill>
              <a:latin typeface="微软雅黑" panose="020B0503020204020204" pitchFamily="34" charset="-122"/>
              <a:ea typeface="微软雅黑" panose="020B0503020204020204" pitchFamily="34" charset="-122"/>
            </a:endParaRPr>
          </a:p>
          <a:p>
            <a:pPr defTabSz="685165"/>
            <a:r>
              <a:rPr lang="zh-CN" altLang="en-US" sz="1400" dirty="0">
                <a:solidFill>
                  <a:srgbClr val="0070C0"/>
                </a:solidFill>
                <a:latin typeface="微软雅黑" panose="020B0503020204020204" pitchFamily="34" charset="-122"/>
                <a:ea typeface="微软雅黑" panose="020B0503020204020204" pitchFamily="34" charset="-122"/>
              </a:rPr>
              <a:t>社交的敏感</a:t>
            </a:r>
          </a:p>
        </p:txBody>
      </p:sp>
      <p:sp>
        <p:nvSpPr>
          <p:cNvPr id="57" name="椭圆 56"/>
          <p:cNvSpPr/>
          <p:nvPr/>
        </p:nvSpPr>
        <p:spPr>
          <a:xfrm>
            <a:off x="4575051" y="3090429"/>
            <a:ext cx="500908" cy="500908"/>
          </a:xfrm>
          <a:prstGeom prst="ellipse">
            <a:avLst/>
          </a:prstGeom>
          <a:solidFill>
            <a:srgbClr val="0070C0"/>
          </a:solidFill>
          <a:ln w="12700" cap="flat" cmpd="sng" algn="ctr">
            <a:noFill/>
            <a:prstDash val="solid"/>
            <a:miter lim="800000"/>
          </a:ln>
          <a:effectLst>
            <a:outerShdw blurRad="317500" dist="190500" dir="8100000" algn="tr" rotWithShape="0">
              <a:prstClr val="black">
                <a:alpha val="50000"/>
              </a:prstClr>
            </a:outerShdw>
          </a:effectLst>
        </p:spPr>
        <p:txBody>
          <a:bodyPr lIns="91432" tIns="45716" rIns="91432" bIns="45716"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sp>
        <p:nvSpPr>
          <p:cNvPr id="58" name="椭圆 57"/>
          <p:cNvSpPr/>
          <p:nvPr/>
        </p:nvSpPr>
        <p:spPr>
          <a:xfrm>
            <a:off x="5717384" y="3314742"/>
            <a:ext cx="274777" cy="274777"/>
          </a:xfrm>
          <a:prstGeom prst="ellipse">
            <a:avLst/>
          </a:prstGeom>
          <a:solidFill>
            <a:srgbClr val="0070C0"/>
          </a:solidFill>
          <a:ln w="12700" cap="flat" cmpd="sng" algn="ctr">
            <a:noFill/>
            <a:prstDash val="solid"/>
            <a:miter lim="800000"/>
          </a:ln>
          <a:effectLst>
            <a:outerShdw blurRad="254000" dist="127000" dir="8100000" algn="tr" rotWithShape="0">
              <a:prstClr val="black">
                <a:alpha val="60000"/>
              </a:prstClr>
            </a:outerShdw>
          </a:effectLst>
        </p:spPr>
        <p:txBody>
          <a:bodyPr lIns="91432" tIns="45716" rIns="91432" bIns="45716"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sp>
        <p:nvSpPr>
          <p:cNvPr id="59" name="椭圆 58"/>
          <p:cNvSpPr/>
          <p:nvPr/>
        </p:nvSpPr>
        <p:spPr>
          <a:xfrm>
            <a:off x="2552267" y="3315101"/>
            <a:ext cx="274777" cy="274777"/>
          </a:xfrm>
          <a:prstGeom prst="ellipse">
            <a:avLst/>
          </a:prstGeom>
          <a:solidFill>
            <a:srgbClr val="0070C0"/>
          </a:solidFill>
          <a:ln w="12700" cap="flat" cmpd="sng" algn="ctr">
            <a:noFill/>
            <a:prstDash val="solid"/>
            <a:miter lim="800000"/>
          </a:ln>
          <a:effectLst>
            <a:outerShdw blurRad="254000" dist="127000" dir="8100000" algn="tr" rotWithShape="0">
              <a:prstClr val="black">
                <a:alpha val="60000"/>
              </a:prstClr>
            </a:outerShdw>
          </a:effectLst>
        </p:spPr>
        <p:txBody>
          <a:bodyPr lIns="91432" tIns="45716" rIns="91432" bIns="45716"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sp>
        <p:nvSpPr>
          <p:cNvPr id="60" name="椭圆 59"/>
          <p:cNvSpPr/>
          <p:nvPr/>
        </p:nvSpPr>
        <p:spPr>
          <a:xfrm>
            <a:off x="2255933" y="3433440"/>
            <a:ext cx="137389" cy="137389"/>
          </a:xfrm>
          <a:prstGeom prst="ellipse">
            <a:avLst/>
          </a:prstGeom>
          <a:solidFill>
            <a:srgbClr val="0070C0"/>
          </a:solidFill>
          <a:ln w="12700" cap="flat" cmpd="sng" algn="ctr">
            <a:noFill/>
            <a:prstDash val="solid"/>
            <a:miter lim="800000"/>
          </a:ln>
          <a:effectLst>
            <a:outerShdw blurRad="254000" dist="127000" dir="8100000" algn="tr" rotWithShape="0">
              <a:prstClr val="black">
                <a:alpha val="60000"/>
              </a:prstClr>
            </a:outerShdw>
          </a:effectLst>
        </p:spPr>
        <p:txBody>
          <a:bodyPr lIns="91432" tIns="45716" rIns="91432" bIns="45716"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sp>
        <p:nvSpPr>
          <p:cNvPr id="61" name="椭圆 60"/>
          <p:cNvSpPr/>
          <p:nvPr/>
        </p:nvSpPr>
        <p:spPr>
          <a:xfrm>
            <a:off x="6175522" y="3319761"/>
            <a:ext cx="274777" cy="274777"/>
          </a:xfrm>
          <a:prstGeom prst="ellipse">
            <a:avLst/>
          </a:prstGeom>
          <a:solidFill>
            <a:srgbClr val="0070C0"/>
          </a:solidFill>
          <a:ln w="12700" cap="flat" cmpd="sng" algn="ctr">
            <a:noFill/>
            <a:prstDash val="solid"/>
            <a:miter lim="800000"/>
          </a:ln>
          <a:effectLst>
            <a:outerShdw blurRad="254000" dist="127000" dir="8100000" algn="tr" rotWithShape="0">
              <a:prstClr val="black">
                <a:alpha val="60000"/>
              </a:prstClr>
            </a:outerShdw>
          </a:effectLst>
        </p:spPr>
        <p:txBody>
          <a:bodyPr lIns="91432" tIns="45716" rIns="91432" bIns="45716"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sp>
        <p:nvSpPr>
          <p:cNvPr id="62" name="椭圆 61"/>
          <p:cNvSpPr/>
          <p:nvPr/>
        </p:nvSpPr>
        <p:spPr>
          <a:xfrm>
            <a:off x="3062248" y="3312256"/>
            <a:ext cx="137389" cy="137389"/>
          </a:xfrm>
          <a:prstGeom prst="ellipse">
            <a:avLst/>
          </a:prstGeom>
          <a:solidFill>
            <a:srgbClr val="0070C0"/>
          </a:solidFill>
          <a:ln w="12700" cap="flat" cmpd="sng" algn="ctr">
            <a:noFill/>
            <a:prstDash val="solid"/>
            <a:miter lim="800000"/>
          </a:ln>
          <a:effectLst>
            <a:outerShdw blurRad="254000" dist="127000" dir="8100000" algn="tr" rotWithShape="0">
              <a:prstClr val="black">
                <a:alpha val="60000"/>
              </a:prstClr>
            </a:outerShdw>
          </a:effectLst>
        </p:spPr>
        <p:txBody>
          <a:bodyPr lIns="91432" tIns="45716" rIns="91432" bIns="45716"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sp>
        <p:nvSpPr>
          <p:cNvPr id="63" name="椭圆 62"/>
          <p:cNvSpPr/>
          <p:nvPr/>
        </p:nvSpPr>
        <p:spPr>
          <a:xfrm>
            <a:off x="6553282" y="3443663"/>
            <a:ext cx="137389" cy="137389"/>
          </a:xfrm>
          <a:prstGeom prst="ellipse">
            <a:avLst/>
          </a:prstGeom>
          <a:solidFill>
            <a:srgbClr val="0070C0"/>
          </a:solidFill>
          <a:ln w="12700" cap="flat" cmpd="sng" algn="ctr">
            <a:noFill/>
            <a:prstDash val="solid"/>
            <a:miter lim="800000"/>
          </a:ln>
          <a:effectLst>
            <a:outerShdw blurRad="254000" dist="127000" dir="8100000" algn="tr" rotWithShape="0">
              <a:prstClr val="black">
                <a:alpha val="60000"/>
              </a:prstClr>
            </a:outerShdw>
          </a:effectLst>
        </p:spPr>
        <p:txBody>
          <a:bodyPr lIns="91432" tIns="45716" rIns="91432" bIns="45716"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sp>
        <p:nvSpPr>
          <p:cNvPr id="64" name="椭圆 63"/>
          <p:cNvSpPr/>
          <p:nvPr/>
        </p:nvSpPr>
        <p:spPr>
          <a:xfrm>
            <a:off x="3850333" y="3346863"/>
            <a:ext cx="250454" cy="250454"/>
          </a:xfrm>
          <a:prstGeom prst="ellipse">
            <a:avLst/>
          </a:prstGeom>
          <a:solidFill>
            <a:srgbClr val="0070C0"/>
          </a:solidFill>
          <a:ln w="12700" cap="flat" cmpd="sng" algn="ctr">
            <a:noFill/>
            <a:prstDash val="solid"/>
            <a:miter lim="800000"/>
          </a:ln>
          <a:effectLst>
            <a:outerShdw blurRad="317500" dist="190500" dir="8100000" algn="tr" rotWithShape="0">
              <a:prstClr val="black">
                <a:alpha val="50000"/>
              </a:prstClr>
            </a:outerShdw>
          </a:effectLst>
        </p:spPr>
        <p:txBody>
          <a:bodyPr lIns="91432" tIns="45716" rIns="91432" bIns="45716"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sp>
        <p:nvSpPr>
          <p:cNvPr id="65" name="椭圆 64"/>
          <p:cNvSpPr/>
          <p:nvPr/>
        </p:nvSpPr>
        <p:spPr>
          <a:xfrm>
            <a:off x="6726985" y="3313460"/>
            <a:ext cx="274777" cy="274777"/>
          </a:xfrm>
          <a:prstGeom prst="ellipse">
            <a:avLst/>
          </a:prstGeom>
          <a:solidFill>
            <a:srgbClr val="0070C0"/>
          </a:solidFill>
          <a:ln w="12700" cap="flat" cmpd="sng" algn="ctr">
            <a:noFill/>
            <a:prstDash val="solid"/>
            <a:miter lim="800000"/>
          </a:ln>
          <a:effectLst>
            <a:outerShdw blurRad="254000" dist="127000" dir="8100000" algn="tr" rotWithShape="0">
              <a:prstClr val="black">
                <a:alpha val="60000"/>
              </a:prstClr>
            </a:outerShdw>
          </a:effectLst>
        </p:spPr>
        <p:txBody>
          <a:bodyPr lIns="91432" tIns="45716" rIns="91432" bIns="45716"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sp>
        <p:nvSpPr>
          <p:cNvPr id="66" name="椭圆 65"/>
          <p:cNvSpPr/>
          <p:nvPr/>
        </p:nvSpPr>
        <p:spPr>
          <a:xfrm>
            <a:off x="4151560" y="3321515"/>
            <a:ext cx="274777" cy="274777"/>
          </a:xfrm>
          <a:prstGeom prst="ellipse">
            <a:avLst/>
          </a:prstGeom>
          <a:solidFill>
            <a:srgbClr val="0070C0"/>
          </a:solidFill>
          <a:ln w="12700" cap="flat" cmpd="sng" algn="ctr">
            <a:noFill/>
            <a:prstDash val="solid"/>
            <a:miter lim="800000"/>
          </a:ln>
          <a:effectLst>
            <a:outerShdw blurRad="254000" dist="127000" dir="8100000" algn="tr" rotWithShape="0">
              <a:prstClr val="black">
                <a:alpha val="60000"/>
              </a:prstClr>
            </a:outerShdw>
          </a:effectLst>
        </p:spPr>
        <p:txBody>
          <a:bodyPr lIns="91432" tIns="45716" rIns="91432" bIns="45716"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sp>
        <p:nvSpPr>
          <p:cNvPr id="67" name="椭圆 66"/>
          <p:cNvSpPr/>
          <p:nvPr/>
        </p:nvSpPr>
        <p:spPr>
          <a:xfrm>
            <a:off x="7359746" y="3370651"/>
            <a:ext cx="137389" cy="137389"/>
          </a:xfrm>
          <a:prstGeom prst="ellipse">
            <a:avLst/>
          </a:prstGeom>
          <a:solidFill>
            <a:srgbClr val="0070C0"/>
          </a:solidFill>
          <a:ln w="12700" cap="flat" cmpd="sng" algn="ctr">
            <a:noFill/>
            <a:prstDash val="solid"/>
            <a:miter lim="800000"/>
          </a:ln>
          <a:effectLst>
            <a:outerShdw blurRad="254000" dist="127000" dir="8100000" algn="tr" rotWithShape="0">
              <a:prstClr val="black">
                <a:alpha val="60000"/>
              </a:prstClr>
            </a:outerShdw>
          </a:effectLst>
        </p:spPr>
        <p:txBody>
          <a:bodyPr lIns="91432" tIns="45716" rIns="91432" bIns="45716"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sp>
        <p:nvSpPr>
          <p:cNvPr id="68" name="椭圆 67"/>
          <p:cNvSpPr/>
          <p:nvPr/>
        </p:nvSpPr>
        <p:spPr>
          <a:xfrm>
            <a:off x="5900745" y="3130957"/>
            <a:ext cx="274777" cy="274777"/>
          </a:xfrm>
          <a:prstGeom prst="ellipse">
            <a:avLst/>
          </a:prstGeom>
          <a:solidFill>
            <a:srgbClr val="0070C0"/>
          </a:solidFill>
          <a:ln w="12700" cap="flat" cmpd="sng" algn="ctr">
            <a:noFill/>
            <a:prstDash val="solid"/>
            <a:miter lim="800000"/>
          </a:ln>
          <a:effectLst>
            <a:outerShdw blurRad="254000" dist="127000" dir="8100000" algn="tr" rotWithShape="0">
              <a:prstClr val="black">
                <a:alpha val="60000"/>
              </a:prstClr>
            </a:outerShdw>
          </a:effectLst>
        </p:spPr>
        <p:txBody>
          <a:bodyPr lIns="91432" tIns="45716" rIns="91432" bIns="45716"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sp>
        <p:nvSpPr>
          <p:cNvPr id="69" name="椭圆 68"/>
          <p:cNvSpPr/>
          <p:nvPr/>
        </p:nvSpPr>
        <p:spPr>
          <a:xfrm>
            <a:off x="2070363" y="3443947"/>
            <a:ext cx="137389" cy="137389"/>
          </a:xfrm>
          <a:prstGeom prst="ellipse">
            <a:avLst/>
          </a:prstGeom>
          <a:solidFill>
            <a:srgbClr val="0070C0"/>
          </a:solidFill>
          <a:ln w="12700" cap="flat" cmpd="sng" algn="ctr">
            <a:noFill/>
            <a:prstDash val="solid"/>
            <a:miter lim="800000"/>
          </a:ln>
          <a:effectLst>
            <a:outerShdw blurRad="254000" dist="127000" dir="8100000" algn="tr" rotWithShape="0">
              <a:prstClr val="black">
                <a:alpha val="60000"/>
              </a:prstClr>
            </a:outerShdw>
          </a:effectLst>
        </p:spPr>
        <p:txBody>
          <a:bodyPr lIns="91432" tIns="45716" rIns="91432" bIns="45716"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sp>
        <p:nvSpPr>
          <p:cNvPr id="70" name="椭圆 69"/>
          <p:cNvSpPr/>
          <p:nvPr/>
        </p:nvSpPr>
        <p:spPr>
          <a:xfrm>
            <a:off x="4506359" y="3167054"/>
            <a:ext cx="137389" cy="137389"/>
          </a:xfrm>
          <a:prstGeom prst="ellipse">
            <a:avLst/>
          </a:prstGeom>
          <a:solidFill>
            <a:srgbClr val="0070C0"/>
          </a:solidFill>
          <a:ln w="12700" cap="flat" cmpd="sng" algn="ctr">
            <a:noFill/>
            <a:prstDash val="solid"/>
            <a:miter lim="800000"/>
          </a:ln>
          <a:effectLst>
            <a:outerShdw blurRad="254000" dist="127000" dir="8100000" algn="tr" rotWithShape="0">
              <a:prstClr val="black">
                <a:alpha val="60000"/>
              </a:prstClr>
            </a:outerShdw>
          </a:effectLst>
        </p:spPr>
        <p:txBody>
          <a:bodyPr lIns="91432" tIns="45716" rIns="91432" bIns="45716"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sp>
        <p:nvSpPr>
          <p:cNvPr id="71" name="椭圆 70"/>
          <p:cNvSpPr/>
          <p:nvPr/>
        </p:nvSpPr>
        <p:spPr>
          <a:xfrm>
            <a:off x="3206035" y="3258901"/>
            <a:ext cx="322151" cy="322151"/>
          </a:xfrm>
          <a:prstGeom prst="ellipse">
            <a:avLst/>
          </a:prstGeom>
          <a:solidFill>
            <a:srgbClr val="0070C0"/>
          </a:solidFill>
          <a:ln w="12700" cap="flat" cmpd="sng" algn="ctr">
            <a:noFill/>
            <a:prstDash val="solid"/>
            <a:miter lim="800000"/>
          </a:ln>
          <a:effectLst>
            <a:outerShdw blurRad="317500" dist="190500" dir="8100000" algn="tr" rotWithShape="0">
              <a:prstClr val="black">
                <a:alpha val="50000"/>
              </a:prstClr>
            </a:outerShdw>
          </a:effectLst>
        </p:spPr>
        <p:txBody>
          <a:bodyPr lIns="91432" tIns="45716" rIns="91432" bIns="45716"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sp>
        <p:nvSpPr>
          <p:cNvPr id="72" name="椭圆 71"/>
          <p:cNvSpPr/>
          <p:nvPr/>
        </p:nvSpPr>
        <p:spPr>
          <a:xfrm>
            <a:off x="5075962" y="3311638"/>
            <a:ext cx="274777" cy="274777"/>
          </a:xfrm>
          <a:prstGeom prst="ellipse">
            <a:avLst/>
          </a:prstGeom>
          <a:solidFill>
            <a:srgbClr val="0070C0"/>
          </a:solidFill>
          <a:ln w="12700" cap="flat" cmpd="sng" algn="ctr">
            <a:noFill/>
            <a:prstDash val="solid"/>
            <a:miter lim="800000"/>
          </a:ln>
          <a:effectLst>
            <a:outerShdw blurRad="254000" dist="127000" dir="8100000" algn="tr" rotWithShape="0">
              <a:prstClr val="black">
                <a:alpha val="60000"/>
              </a:prstClr>
            </a:outerShdw>
          </a:effectLst>
        </p:spPr>
        <p:txBody>
          <a:bodyPr lIns="91432" tIns="45716" rIns="91432" bIns="45716"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sp>
        <p:nvSpPr>
          <p:cNvPr id="73" name="椭圆 72"/>
          <p:cNvSpPr/>
          <p:nvPr/>
        </p:nvSpPr>
        <p:spPr>
          <a:xfrm>
            <a:off x="1206871" y="3314971"/>
            <a:ext cx="274777" cy="274777"/>
          </a:xfrm>
          <a:prstGeom prst="ellipse">
            <a:avLst/>
          </a:prstGeom>
          <a:solidFill>
            <a:srgbClr val="0070C0"/>
          </a:solidFill>
          <a:ln w="12700" cap="flat" cmpd="sng" algn="ctr">
            <a:noFill/>
            <a:prstDash val="solid"/>
            <a:miter lim="800000"/>
          </a:ln>
          <a:effectLst>
            <a:outerShdw blurRad="254000" dist="127000" dir="8100000" algn="tr" rotWithShape="0">
              <a:prstClr val="black">
                <a:alpha val="60000"/>
              </a:prstClr>
            </a:outerShdw>
          </a:effectLst>
        </p:spPr>
        <p:txBody>
          <a:bodyPr lIns="91432" tIns="45716" rIns="91432" bIns="45716"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sp>
        <p:nvSpPr>
          <p:cNvPr id="74" name="椭圆 73"/>
          <p:cNvSpPr/>
          <p:nvPr/>
        </p:nvSpPr>
        <p:spPr>
          <a:xfrm>
            <a:off x="921661" y="3446203"/>
            <a:ext cx="137389" cy="137389"/>
          </a:xfrm>
          <a:prstGeom prst="ellipse">
            <a:avLst/>
          </a:prstGeom>
          <a:solidFill>
            <a:srgbClr val="0070C0"/>
          </a:solidFill>
          <a:ln w="12700" cap="flat" cmpd="sng" algn="ctr">
            <a:noFill/>
            <a:prstDash val="solid"/>
            <a:miter lim="800000"/>
          </a:ln>
          <a:effectLst>
            <a:outerShdw blurRad="254000" dist="127000" dir="8100000" algn="tr" rotWithShape="0">
              <a:prstClr val="black">
                <a:alpha val="60000"/>
              </a:prstClr>
            </a:outerShdw>
          </a:effectLst>
        </p:spPr>
        <p:txBody>
          <a:bodyPr lIns="91432" tIns="45716" rIns="91432" bIns="45716"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sp>
        <p:nvSpPr>
          <p:cNvPr id="75" name="椭圆 74"/>
          <p:cNvSpPr/>
          <p:nvPr/>
        </p:nvSpPr>
        <p:spPr>
          <a:xfrm>
            <a:off x="2772353" y="3131700"/>
            <a:ext cx="274777" cy="274777"/>
          </a:xfrm>
          <a:prstGeom prst="ellipse">
            <a:avLst/>
          </a:prstGeom>
          <a:solidFill>
            <a:srgbClr val="0070C0"/>
          </a:solidFill>
          <a:ln w="12700" cap="flat" cmpd="sng" algn="ctr">
            <a:noFill/>
            <a:prstDash val="solid"/>
            <a:miter lim="800000"/>
          </a:ln>
          <a:effectLst>
            <a:outerShdw blurRad="254000" dist="127000" dir="8100000" algn="tr" rotWithShape="0">
              <a:prstClr val="black">
                <a:alpha val="60000"/>
              </a:prstClr>
            </a:outerShdw>
          </a:effectLst>
        </p:spPr>
        <p:txBody>
          <a:bodyPr lIns="91432" tIns="45716" rIns="91432" bIns="45716"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sp>
        <p:nvSpPr>
          <p:cNvPr id="76" name="椭圆 75"/>
          <p:cNvSpPr/>
          <p:nvPr/>
        </p:nvSpPr>
        <p:spPr>
          <a:xfrm>
            <a:off x="1690648" y="3368034"/>
            <a:ext cx="137389" cy="137389"/>
          </a:xfrm>
          <a:prstGeom prst="ellipse">
            <a:avLst/>
          </a:prstGeom>
          <a:solidFill>
            <a:srgbClr val="0070C0"/>
          </a:solidFill>
          <a:ln w="12700" cap="flat" cmpd="sng" algn="ctr">
            <a:noFill/>
            <a:prstDash val="solid"/>
            <a:miter lim="800000"/>
          </a:ln>
          <a:effectLst>
            <a:outerShdw blurRad="254000" dist="127000" dir="8100000" algn="tr" rotWithShape="0">
              <a:prstClr val="black">
                <a:alpha val="60000"/>
              </a:prstClr>
            </a:outerShdw>
          </a:effectLst>
        </p:spPr>
        <p:txBody>
          <a:bodyPr lIns="91432" tIns="45716" rIns="91432" bIns="45716"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sp>
        <p:nvSpPr>
          <p:cNvPr id="77" name="椭圆 76"/>
          <p:cNvSpPr/>
          <p:nvPr/>
        </p:nvSpPr>
        <p:spPr>
          <a:xfrm>
            <a:off x="6193494" y="3174249"/>
            <a:ext cx="137389" cy="137389"/>
          </a:xfrm>
          <a:prstGeom prst="ellipse">
            <a:avLst/>
          </a:prstGeom>
          <a:solidFill>
            <a:srgbClr val="0070C0"/>
          </a:solidFill>
          <a:ln w="12700" cap="flat" cmpd="sng" algn="ctr">
            <a:noFill/>
            <a:prstDash val="solid"/>
            <a:miter lim="800000"/>
          </a:ln>
          <a:effectLst>
            <a:outerShdw blurRad="254000" dist="127000" dir="8100000" algn="tr" rotWithShape="0">
              <a:prstClr val="black">
                <a:alpha val="60000"/>
              </a:prstClr>
            </a:outerShdw>
          </a:effectLst>
        </p:spPr>
        <p:txBody>
          <a:bodyPr lIns="91432" tIns="45716" rIns="91432" bIns="45716"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sp>
        <p:nvSpPr>
          <p:cNvPr id="78" name="椭圆 77"/>
          <p:cNvSpPr/>
          <p:nvPr/>
        </p:nvSpPr>
        <p:spPr>
          <a:xfrm>
            <a:off x="7730464" y="3305677"/>
            <a:ext cx="274777" cy="274777"/>
          </a:xfrm>
          <a:prstGeom prst="ellipse">
            <a:avLst/>
          </a:prstGeom>
          <a:solidFill>
            <a:srgbClr val="0070C0"/>
          </a:solidFill>
          <a:ln w="12700" cap="flat" cmpd="sng" algn="ctr">
            <a:noFill/>
            <a:prstDash val="solid"/>
            <a:miter lim="800000"/>
          </a:ln>
          <a:effectLst>
            <a:outerShdw blurRad="254000" dist="127000" dir="8100000" algn="tr" rotWithShape="0">
              <a:prstClr val="black">
                <a:alpha val="60000"/>
              </a:prstClr>
            </a:outerShdw>
          </a:effectLst>
        </p:spPr>
        <p:txBody>
          <a:bodyPr lIns="91432" tIns="45716" rIns="91432" bIns="45716" rtlCol="0" anchor="ctr"/>
          <a:lstStyle/>
          <a:p>
            <a:pPr algn="ctr" defTabSz="685165">
              <a:defRPr/>
            </a:pPr>
            <a:endParaRPr lang="zh-CN" altLang="en-US" sz="1400" kern="0">
              <a:solidFill>
                <a:srgbClr val="019BAB"/>
              </a:solidFill>
              <a:latin typeface="Calibri" panose="020F0502020204030204"/>
              <a:ea typeface="宋体" panose="02010600030101010101" pitchFamily="2" charset="-122"/>
            </a:endParaRPr>
          </a:p>
        </p:txBody>
      </p:sp>
    </p:spTree>
  </p:cSld>
  <p:clrMapOvr>
    <a:masterClrMapping/>
  </p:clrMapOvr>
  <p:transition spd="slow" advTm="0">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2" fill="hold" nodeType="afterEffect" p14:presetBounceEnd="40000">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14:bounceEnd="40000">
                                          <p:cBhvr additive="base">
                                            <p:cTn id="11" dur="500" fill="hold"/>
                                            <p:tgtEl>
                                              <p:spTgt spid="41"/>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4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40000">
                                      <p:stCondLst>
                                        <p:cond delay="300"/>
                                      </p:stCondLst>
                                      <p:childTnLst>
                                        <p:set>
                                          <p:cBhvr>
                                            <p:cTn id="14" dur="1" fill="hold">
                                              <p:stCondLst>
                                                <p:cond delay="0"/>
                                              </p:stCondLst>
                                            </p:cTn>
                                            <p:tgtEl>
                                              <p:spTgt spid="44"/>
                                            </p:tgtEl>
                                            <p:attrNameLst>
                                              <p:attrName>style.visibility</p:attrName>
                                            </p:attrNameLst>
                                          </p:cBhvr>
                                          <p:to>
                                            <p:strVal val="visible"/>
                                          </p:to>
                                        </p:set>
                                        <p:anim calcmode="lin" valueType="num" p14:bounceEnd="40000">
                                          <p:cBhvr additive="base">
                                            <p:cTn id="15" dur="500" fill="hold"/>
                                            <p:tgtEl>
                                              <p:spTgt spid="44"/>
                                            </p:tgtEl>
                                            <p:attrNameLst>
                                              <p:attrName>ppt_x</p:attrName>
                                            </p:attrNameLst>
                                          </p:cBhvr>
                                          <p:tavLst>
                                            <p:tav tm="0">
                                              <p:val>
                                                <p:strVal val="1+#ppt_w/2"/>
                                              </p:val>
                                            </p:tav>
                                            <p:tav tm="100000">
                                              <p:val>
                                                <p:strVal val="#ppt_x"/>
                                              </p:val>
                                            </p:tav>
                                          </p:tavLst>
                                        </p:anim>
                                        <p:anim calcmode="lin" valueType="num" p14:bounceEnd="40000">
                                          <p:cBhvr additive="base">
                                            <p:cTn id="16" dur="500" fill="hold"/>
                                            <p:tgtEl>
                                              <p:spTgt spid="44"/>
                                            </p:tgtEl>
                                            <p:attrNameLst>
                                              <p:attrName>ppt_y</p:attrName>
                                            </p:attrNameLst>
                                          </p:cBhvr>
                                          <p:tavLst>
                                            <p:tav tm="0">
                                              <p:val>
                                                <p:strVal val="#ppt_y"/>
                                              </p:val>
                                            </p:tav>
                                            <p:tav tm="100000">
                                              <p:val>
                                                <p:strVal val="#ppt_y"/>
                                              </p:val>
                                            </p:tav>
                                          </p:tavLst>
                                        </p:anim>
                                      </p:childTnLst>
                                    </p:cTn>
                                  </p:par>
                                  <p:par>
                                    <p:cTn id="17" presetID="12" presetClass="entr" presetSubtype="8" fill="hold" grpId="0" nodeType="withEffect">
                                      <p:stCondLst>
                                        <p:cond delay="30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p:tgtEl>
                                              <p:spTgt spid="53"/>
                                            </p:tgtEl>
                                            <p:attrNameLst>
                                              <p:attrName>ppt_x</p:attrName>
                                            </p:attrNameLst>
                                          </p:cBhvr>
                                          <p:tavLst>
                                            <p:tav tm="0">
                                              <p:val>
                                                <p:strVal val="#ppt_x-#ppt_w*1.125000"/>
                                              </p:val>
                                            </p:tav>
                                            <p:tav tm="100000">
                                              <p:val>
                                                <p:strVal val="#ppt_x"/>
                                              </p:val>
                                            </p:tav>
                                          </p:tavLst>
                                        </p:anim>
                                        <p:animEffect transition="in" filter="wipe(right)">
                                          <p:cBhvr>
                                            <p:cTn id="20" dur="500"/>
                                            <p:tgtEl>
                                              <p:spTgt spid="53"/>
                                            </p:tgtEl>
                                          </p:cBhvr>
                                        </p:animEffect>
                                      </p:childTnLst>
                                    </p:cTn>
                                  </p:par>
                                  <p:par>
                                    <p:cTn id="21" presetID="2" presetClass="entr" presetSubtype="2" fill="hold" nodeType="withEffect" p14:presetBounceEnd="40000">
                                      <p:stCondLst>
                                        <p:cond delay="600"/>
                                      </p:stCondLst>
                                      <p:childTnLst>
                                        <p:set>
                                          <p:cBhvr>
                                            <p:cTn id="22" dur="1" fill="hold">
                                              <p:stCondLst>
                                                <p:cond delay="0"/>
                                              </p:stCondLst>
                                            </p:cTn>
                                            <p:tgtEl>
                                              <p:spTgt spid="47"/>
                                            </p:tgtEl>
                                            <p:attrNameLst>
                                              <p:attrName>style.visibility</p:attrName>
                                            </p:attrNameLst>
                                          </p:cBhvr>
                                          <p:to>
                                            <p:strVal val="visible"/>
                                          </p:to>
                                        </p:set>
                                        <p:anim calcmode="lin" valueType="num" p14:bounceEnd="40000">
                                          <p:cBhvr additive="base">
                                            <p:cTn id="23" dur="500" fill="hold"/>
                                            <p:tgtEl>
                                              <p:spTgt spid="47"/>
                                            </p:tgtEl>
                                            <p:attrNameLst>
                                              <p:attrName>ppt_x</p:attrName>
                                            </p:attrNameLst>
                                          </p:cBhvr>
                                          <p:tavLst>
                                            <p:tav tm="0">
                                              <p:val>
                                                <p:strVal val="1+#ppt_w/2"/>
                                              </p:val>
                                            </p:tav>
                                            <p:tav tm="100000">
                                              <p:val>
                                                <p:strVal val="#ppt_x"/>
                                              </p:val>
                                            </p:tav>
                                          </p:tavLst>
                                        </p:anim>
                                        <p:anim calcmode="lin" valueType="num" p14:bounceEnd="40000">
                                          <p:cBhvr additive="base">
                                            <p:cTn id="24" dur="500" fill="hold"/>
                                            <p:tgtEl>
                                              <p:spTgt spid="47"/>
                                            </p:tgtEl>
                                            <p:attrNameLst>
                                              <p:attrName>ppt_y</p:attrName>
                                            </p:attrNameLst>
                                          </p:cBhvr>
                                          <p:tavLst>
                                            <p:tav tm="0">
                                              <p:val>
                                                <p:strVal val="#ppt_y"/>
                                              </p:val>
                                            </p:tav>
                                            <p:tav tm="100000">
                                              <p:val>
                                                <p:strVal val="#ppt_y"/>
                                              </p:val>
                                            </p:tav>
                                          </p:tavLst>
                                        </p:anim>
                                      </p:childTnLst>
                                    </p:cTn>
                                  </p:par>
                                  <p:par>
                                    <p:cTn id="25" presetID="12" presetClass="entr" presetSubtype="8" fill="hold" grpId="0" nodeType="withEffect">
                                      <p:stCondLst>
                                        <p:cond delay="600"/>
                                      </p:stCondLst>
                                      <p:childTnLst>
                                        <p:set>
                                          <p:cBhvr>
                                            <p:cTn id="26" dur="1" fill="hold">
                                              <p:stCondLst>
                                                <p:cond delay="0"/>
                                              </p:stCondLst>
                                            </p:cTn>
                                            <p:tgtEl>
                                              <p:spTgt spid="54"/>
                                            </p:tgtEl>
                                            <p:attrNameLst>
                                              <p:attrName>style.visibility</p:attrName>
                                            </p:attrNameLst>
                                          </p:cBhvr>
                                          <p:to>
                                            <p:strVal val="visible"/>
                                          </p:to>
                                        </p:set>
                                        <p:anim calcmode="lin" valueType="num">
                                          <p:cBhvr additive="base">
                                            <p:cTn id="27" dur="500"/>
                                            <p:tgtEl>
                                              <p:spTgt spid="54"/>
                                            </p:tgtEl>
                                            <p:attrNameLst>
                                              <p:attrName>ppt_x</p:attrName>
                                            </p:attrNameLst>
                                          </p:cBhvr>
                                          <p:tavLst>
                                            <p:tav tm="0">
                                              <p:val>
                                                <p:strVal val="#ppt_x-#ppt_w*1.125000"/>
                                              </p:val>
                                            </p:tav>
                                            <p:tav tm="100000">
                                              <p:val>
                                                <p:strVal val="#ppt_x"/>
                                              </p:val>
                                            </p:tav>
                                          </p:tavLst>
                                        </p:anim>
                                        <p:animEffect transition="in" filter="wipe(right)">
                                          <p:cBhvr>
                                            <p:cTn id="28" dur="500"/>
                                            <p:tgtEl>
                                              <p:spTgt spid="54"/>
                                            </p:tgtEl>
                                          </p:cBhvr>
                                        </p:animEffect>
                                      </p:childTnLst>
                                    </p:cTn>
                                  </p:par>
                                  <p:par>
                                    <p:cTn id="29" presetID="2" presetClass="entr" presetSubtype="2" fill="hold" nodeType="withEffect" p14:presetBounceEnd="40000">
                                      <p:stCondLst>
                                        <p:cond delay="900"/>
                                      </p:stCondLst>
                                      <p:childTnLst>
                                        <p:set>
                                          <p:cBhvr>
                                            <p:cTn id="30" dur="1" fill="hold">
                                              <p:stCondLst>
                                                <p:cond delay="0"/>
                                              </p:stCondLst>
                                            </p:cTn>
                                            <p:tgtEl>
                                              <p:spTgt spid="50"/>
                                            </p:tgtEl>
                                            <p:attrNameLst>
                                              <p:attrName>style.visibility</p:attrName>
                                            </p:attrNameLst>
                                          </p:cBhvr>
                                          <p:to>
                                            <p:strVal val="visible"/>
                                          </p:to>
                                        </p:set>
                                        <p:anim calcmode="lin" valueType="num" p14:bounceEnd="40000">
                                          <p:cBhvr additive="base">
                                            <p:cTn id="31" dur="500" fill="hold"/>
                                            <p:tgtEl>
                                              <p:spTgt spid="50"/>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50"/>
                                            </p:tgtEl>
                                            <p:attrNameLst>
                                              <p:attrName>ppt_y</p:attrName>
                                            </p:attrNameLst>
                                          </p:cBhvr>
                                          <p:tavLst>
                                            <p:tav tm="0">
                                              <p:val>
                                                <p:strVal val="#ppt_y"/>
                                              </p:val>
                                            </p:tav>
                                            <p:tav tm="100000">
                                              <p:val>
                                                <p:strVal val="#ppt_y"/>
                                              </p:val>
                                            </p:tav>
                                          </p:tavLst>
                                        </p:anim>
                                      </p:childTnLst>
                                    </p:cTn>
                                  </p:par>
                                  <p:par>
                                    <p:cTn id="33" presetID="12" presetClass="entr" presetSubtype="8" fill="hold" grpId="0" nodeType="withEffect">
                                      <p:stCondLst>
                                        <p:cond delay="900"/>
                                      </p:stCondLst>
                                      <p:childTnLst>
                                        <p:set>
                                          <p:cBhvr>
                                            <p:cTn id="34" dur="1" fill="hold">
                                              <p:stCondLst>
                                                <p:cond delay="0"/>
                                              </p:stCondLst>
                                            </p:cTn>
                                            <p:tgtEl>
                                              <p:spTgt spid="55"/>
                                            </p:tgtEl>
                                            <p:attrNameLst>
                                              <p:attrName>style.visibility</p:attrName>
                                            </p:attrNameLst>
                                          </p:cBhvr>
                                          <p:to>
                                            <p:strVal val="visible"/>
                                          </p:to>
                                        </p:set>
                                        <p:anim calcmode="lin" valueType="num">
                                          <p:cBhvr additive="base">
                                            <p:cTn id="35" dur="500"/>
                                            <p:tgtEl>
                                              <p:spTgt spid="55"/>
                                            </p:tgtEl>
                                            <p:attrNameLst>
                                              <p:attrName>ppt_x</p:attrName>
                                            </p:attrNameLst>
                                          </p:cBhvr>
                                          <p:tavLst>
                                            <p:tav tm="0">
                                              <p:val>
                                                <p:strVal val="#ppt_x-#ppt_w*1.125000"/>
                                              </p:val>
                                            </p:tav>
                                            <p:tav tm="100000">
                                              <p:val>
                                                <p:strVal val="#ppt_x"/>
                                              </p:val>
                                            </p:tav>
                                          </p:tavLst>
                                        </p:anim>
                                        <p:animEffect transition="in" filter="wipe(right)">
                                          <p:cBhvr>
                                            <p:cTn id="36" dur="500"/>
                                            <p:tgtEl>
                                              <p:spTgt spid="55"/>
                                            </p:tgtEl>
                                          </p:cBhvr>
                                        </p:animEffect>
                                      </p:childTnLst>
                                    </p:cTn>
                                  </p:par>
                                  <p:par>
                                    <p:cTn id="37" presetID="12" presetClass="entr" presetSubtype="8" fill="hold" grpId="0" nodeType="withEffect">
                                      <p:stCondLst>
                                        <p:cond delay="1200"/>
                                      </p:stCondLst>
                                      <p:childTnLst>
                                        <p:set>
                                          <p:cBhvr>
                                            <p:cTn id="38" dur="1" fill="hold">
                                              <p:stCondLst>
                                                <p:cond delay="0"/>
                                              </p:stCondLst>
                                            </p:cTn>
                                            <p:tgtEl>
                                              <p:spTgt spid="56"/>
                                            </p:tgtEl>
                                            <p:attrNameLst>
                                              <p:attrName>style.visibility</p:attrName>
                                            </p:attrNameLst>
                                          </p:cBhvr>
                                          <p:to>
                                            <p:strVal val="visible"/>
                                          </p:to>
                                        </p:set>
                                        <p:anim calcmode="lin" valueType="num">
                                          <p:cBhvr additive="base">
                                            <p:cTn id="39" dur="500"/>
                                            <p:tgtEl>
                                              <p:spTgt spid="56"/>
                                            </p:tgtEl>
                                            <p:attrNameLst>
                                              <p:attrName>ppt_x</p:attrName>
                                            </p:attrNameLst>
                                          </p:cBhvr>
                                          <p:tavLst>
                                            <p:tav tm="0">
                                              <p:val>
                                                <p:strVal val="#ppt_x-#ppt_w*1.125000"/>
                                              </p:val>
                                            </p:tav>
                                            <p:tav tm="100000">
                                              <p:val>
                                                <p:strVal val="#ppt_x"/>
                                              </p:val>
                                            </p:tav>
                                          </p:tavLst>
                                        </p:anim>
                                        <p:animEffect transition="in" filter="wipe(right)">
                                          <p:cBhvr>
                                            <p:cTn id="40" dur="500"/>
                                            <p:tgtEl>
                                              <p:spTgt spid="56"/>
                                            </p:tgtEl>
                                          </p:cBhvr>
                                        </p:animEffect>
                                      </p:childTnLst>
                                    </p:cTn>
                                  </p:par>
                                </p:childTnLst>
                              </p:cTn>
                            </p:par>
                            <p:par>
                              <p:cTn id="41" fill="hold">
                                <p:stCondLst>
                                  <p:cond delay="1000"/>
                                </p:stCondLst>
                                <p:childTnLst>
                                  <p:par>
                                    <p:cTn id="42" presetID="53" presetClass="entr" presetSubtype="16" fill="hold" grpId="0" nodeType="afterEffect">
                                      <p:stCondLst>
                                        <p:cond delay="0"/>
                                      </p:stCondLst>
                                      <p:childTnLst>
                                        <p:set>
                                          <p:cBhvr>
                                            <p:cTn id="43" dur="1" fill="hold">
                                              <p:stCondLst>
                                                <p:cond delay="0"/>
                                              </p:stCondLst>
                                            </p:cTn>
                                            <p:tgtEl>
                                              <p:spTgt spid="57"/>
                                            </p:tgtEl>
                                            <p:attrNameLst>
                                              <p:attrName>style.visibility</p:attrName>
                                            </p:attrNameLst>
                                          </p:cBhvr>
                                          <p:to>
                                            <p:strVal val="visible"/>
                                          </p:to>
                                        </p:set>
                                        <p:anim calcmode="lin" valueType="num">
                                          <p:cBhvr>
                                            <p:cTn id="44" dur="500" fill="hold"/>
                                            <p:tgtEl>
                                              <p:spTgt spid="57"/>
                                            </p:tgtEl>
                                            <p:attrNameLst>
                                              <p:attrName>ppt_w</p:attrName>
                                            </p:attrNameLst>
                                          </p:cBhvr>
                                          <p:tavLst>
                                            <p:tav tm="0">
                                              <p:val>
                                                <p:fltVal val="0"/>
                                              </p:val>
                                            </p:tav>
                                            <p:tav tm="100000">
                                              <p:val>
                                                <p:strVal val="#ppt_w"/>
                                              </p:val>
                                            </p:tav>
                                          </p:tavLst>
                                        </p:anim>
                                        <p:anim calcmode="lin" valueType="num">
                                          <p:cBhvr>
                                            <p:cTn id="45" dur="500" fill="hold"/>
                                            <p:tgtEl>
                                              <p:spTgt spid="57"/>
                                            </p:tgtEl>
                                            <p:attrNameLst>
                                              <p:attrName>ppt_h</p:attrName>
                                            </p:attrNameLst>
                                          </p:cBhvr>
                                          <p:tavLst>
                                            <p:tav tm="0">
                                              <p:val>
                                                <p:fltVal val="0"/>
                                              </p:val>
                                            </p:tav>
                                            <p:tav tm="100000">
                                              <p:val>
                                                <p:strVal val="#ppt_h"/>
                                              </p:val>
                                            </p:tav>
                                          </p:tavLst>
                                        </p:anim>
                                        <p:animEffect transition="in" filter="fade">
                                          <p:cBhvr>
                                            <p:cTn id="46" dur="500"/>
                                            <p:tgtEl>
                                              <p:spTgt spid="57"/>
                                            </p:tgtEl>
                                          </p:cBhvr>
                                        </p:animEffect>
                                      </p:childTnLst>
                                    </p:cTn>
                                  </p:par>
                                  <p:par>
                                    <p:cTn id="47" presetID="53" presetClass="entr" presetSubtype="16" fill="hold" grpId="0" nodeType="withEffect">
                                      <p:stCondLst>
                                        <p:cond delay="400"/>
                                      </p:stCondLst>
                                      <p:childTnLst>
                                        <p:set>
                                          <p:cBhvr>
                                            <p:cTn id="48" dur="1" fill="hold">
                                              <p:stCondLst>
                                                <p:cond delay="0"/>
                                              </p:stCondLst>
                                            </p:cTn>
                                            <p:tgtEl>
                                              <p:spTgt spid="58"/>
                                            </p:tgtEl>
                                            <p:attrNameLst>
                                              <p:attrName>style.visibility</p:attrName>
                                            </p:attrNameLst>
                                          </p:cBhvr>
                                          <p:to>
                                            <p:strVal val="visible"/>
                                          </p:to>
                                        </p:set>
                                        <p:anim calcmode="lin" valueType="num">
                                          <p:cBhvr>
                                            <p:cTn id="49" dur="500" fill="hold"/>
                                            <p:tgtEl>
                                              <p:spTgt spid="58"/>
                                            </p:tgtEl>
                                            <p:attrNameLst>
                                              <p:attrName>ppt_w</p:attrName>
                                            </p:attrNameLst>
                                          </p:cBhvr>
                                          <p:tavLst>
                                            <p:tav tm="0">
                                              <p:val>
                                                <p:fltVal val="0"/>
                                              </p:val>
                                            </p:tav>
                                            <p:tav tm="100000">
                                              <p:val>
                                                <p:strVal val="#ppt_w"/>
                                              </p:val>
                                            </p:tav>
                                          </p:tavLst>
                                        </p:anim>
                                        <p:anim calcmode="lin" valueType="num">
                                          <p:cBhvr>
                                            <p:cTn id="50" dur="500" fill="hold"/>
                                            <p:tgtEl>
                                              <p:spTgt spid="58"/>
                                            </p:tgtEl>
                                            <p:attrNameLst>
                                              <p:attrName>ppt_h</p:attrName>
                                            </p:attrNameLst>
                                          </p:cBhvr>
                                          <p:tavLst>
                                            <p:tav tm="0">
                                              <p:val>
                                                <p:fltVal val="0"/>
                                              </p:val>
                                            </p:tav>
                                            <p:tav tm="100000">
                                              <p:val>
                                                <p:strVal val="#ppt_h"/>
                                              </p:val>
                                            </p:tav>
                                          </p:tavLst>
                                        </p:anim>
                                        <p:animEffect transition="in" filter="fade">
                                          <p:cBhvr>
                                            <p:cTn id="51" dur="500"/>
                                            <p:tgtEl>
                                              <p:spTgt spid="58"/>
                                            </p:tgtEl>
                                          </p:cBhvr>
                                        </p:animEffect>
                                      </p:childTnLst>
                                    </p:cTn>
                                  </p:par>
                                  <p:par>
                                    <p:cTn id="52" presetID="53" presetClass="entr" presetSubtype="16" fill="hold" grpId="0" nodeType="withEffect">
                                      <p:stCondLst>
                                        <p:cond delay="200"/>
                                      </p:stCondLst>
                                      <p:childTnLst>
                                        <p:set>
                                          <p:cBhvr>
                                            <p:cTn id="53" dur="1" fill="hold">
                                              <p:stCondLst>
                                                <p:cond delay="0"/>
                                              </p:stCondLst>
                                            </p:cTn>
                                            <p:tgtEl>
                                              <p:spTgt spid="59"/>
                                            </p:tgtEl>
                                            <p:attrNameLst>
                                              <p:attrName>style.visibility</p:attrName>
                                            </p:attrNameLst>
                                          </p:cBhvr>
                                          <p:to>
                                            <p:strVal val="visible"/>
                                          </p:to>
                                        </p:set>
                                        <p:anim calcmode="lin" valueType="num">
                                          <p:cBhvr>
                                            <p:cTn id="54" dur="500" fill="hold"/>
                                            <p:tgtEl>
                                              <p:spTgt spid="59"/>
                                            </p:tgtEl>
                                            <p:attrNameLst>
                                              <p:attrName>ppt_w</p:attrName>
                                            </p:attrNameLst>
                                          </p:cBhvr>
                                          <p:tavLst>
                                            <p:tav tm="0">
                                              <p:val>
                                                <p:fltVal val="0"/>
                                              </p:val>
                                            </p:tav>
                                            <p:tav tm="100000">
                                              <p:val>
                                                <p:strVal val="#ppt_w"/>
                                              </p:val>
                                            </p:tav>
                                          </p:tavLst>
                                        </p:anim>
                                        <p:anim calcmode="lin" valueType="num">
                                          <p:cBhvr>
                                            <p:cTn id="55" dur="500" fill="hold"/>
                                            <p:tgtEl>
                                              <p:spTgt spid="59"/>
                                            </p:tgtEl>
                                            <p:attrNameLst>
                                              <p:attrName>ppt_h</p:attrName>
                                            </p:attrNameLst>
                                          </p:cBhvr>
                                          <p:tavLst>
                                            <p:tav tm="0">
                                              <p:val>
                                                <p:fltVal val="0"/>
                                              </p:val>
                                            </p:tav>
                                            <p:tav tm="100000">
                                              <p:val>
                                                <p:strVal val="#ppt_h"/>
                                              </p:val>
                                            </p:tav>
                                          </p:tavLst>
                                        </p:anim>
                                        <p:animEffect transition="in" filter="fade">
                                          <p:cBhvr>
                                            <p:cTn id="56" dur="500"/>
                                            <p:tgtEl>
                                              <p:spTgt spid="59"/>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p:cTn id="59" dur="500" fill="hold"/>
                                            <p:tgtEl>
                                              <p:spTgt spid="60"/>
                                            </p:tgtEl>
                                            <p:attrNameLst>
                                              <p:attrName>ppt_w</p:attrName>
                                            </p:attrNameLst>
                                          </p:cBhvr>
                                          <p:tavLst>
                                            <p:tav tm="0">
                                              <p:val>
                                                <p:fltVal val="0"/>
                                              </p:val>
                                            </p:tav>
                                            <p:tav tm="100000">
                                              <p:val>
                                                <p:strVal val="#ppt_w"/>
                                              </p:val>
                                            </p:tav>
                                          </p:tavLst>
                                        </p:anim>
                                        <p:anim calcmode="lin" valueType="num">
                                          <p:cBhvr>
                                            <p:cTn id="60" dur="500" fill="hold"/>
                                            <p:tgtEl>
                                              <p:spTgt spid="60"/>
                                            </p:tgtEl>
                                            <p:attrNameLst>
                                              <p:attrName>ppt_h</p:attrName>
                                            </p:attrNameLst>
                                          </p:cBhvr>
                                          <p:tavLst>
                                            <p:tav tm="0">
                                              <p:val>
                                                <p:fltVal val="0"/>
                                              </p:val>
                                            </p:tav>
                                            <p:tav tm="100000">
                                              <p:val>
                                                <p:strVal val="#ppt_h"/>
                                              </p:val>
                                            </p:tav>
                                          </p:tavLst>
                                        </p:anim>
                                        <p:animEffect transition="in" filter="fade">
                                          <p:cBhvr>
                                            <p:cTn id="61" dur="500"/>
                                            <p:tgtEl>
                                              <p:spTgt spid="60"/>
                                            </p:tgtEl>
                                          </p:cBhvr>
                                        </p:animEffect>
                                      </p:childTnLst>
                                    </p:cTn>
                                  </p:par>
                                  <p:par>
                                    <p:cTn id="62" presetID="53" presetClass="entr" presetSubtype="16" fill="hold" grpId="0" nodeType="withEffect">
                                      <p:stCondLst>
                                        <p:cond delay="400"/>
                                      </p:stCondLst>
                                      <p:childTnLst>
                                        <p:set>
                                          <p:cBhvr>
                                            <p:cTn id="63" dur="1" fill="hold">
                                              <p:stCondLst>
                                                <p:cond delay="0"/>
                                              </p:stCondLst>
                                            </p:cTn>
                                            <p:tgtEl>
                                              <p:spTgt spid="61"/>
                                            </p:tgtEl>
                                            <p:attrNameLst>
                                              <p:attrName>style.visibility</p:attrName>
                                            </p:attrNameLst>
                                          </p:cBhvr>
                                          <p:to>
                                            <p:strVal val="visible"/>
                                          </p:to>
                                        </p:set>
                                        <p:anim calcmode="lin" valueType="num">
                                          <p:cBhvr>
                                            <p:cTn id="64" dur="500" fill="hold"/>
                                            <p:tgtEl>
                                              <p:spTgt spid="61"/>
                                            </p:tgtEl>
                                            <p:attrNameLst>
                                              <p:attrName>ppt_w</p:attrName>
                                            </p:attrNameLst>
                                          </p:cBhvr>
                                          <p:tavLst>
                                            <p:tav tm="0">
                                              <p:val>
                                                <p:fltVal val="0"/>
                                              </p:val>
                                            </p:tav>
                                            <p:tav tm="100000">
                                              <p:val>
                                                <p:strVal val="#ppt_w"/>
                                              </p:val>
                                            </p:tav>
                                          </p:tavLst>
                                        </p:anim>
                                        <p:anim calcmode="lin" valueType="num">
                                          <p:cBhvr>
                                            <p:cTn id="65" dur="500" fill="hold"/>
                                            <p:tgtEl>
                                              <p:spTgt spid="61"/>
                                            </p:tgtEl>
                                            <p:attrNameLst>
                                              <p:attrName>ppt_h</p:attrName>
                                            </p:attrNameLst>
                                          </p:cBhvr>
                                          <p:tavLst>
                                            <p:tav tm="0">
                                              <p:val>
                                                <p:fltVal val="0"/>
                                              </p:val>
                                            </p:tav>
                                            <p:tav tm="100000">
                                              <p:val>
                                                <p:strVal val="#ppt_h"/>
                                              </p:val>
                                            </p:tav>
                                          </p:tavLst>
                                        </p:anim>
                                        <p:animEffect transition="in" filter="fade">
                                          <p:cBhvr>
                                            <p:cTn id="66" dur="500"/>
                                            <p:tgtEl>
                                              <p:spTgt spid="61"/>
                                            </p:tgtEl>
                                          </p:cBhvr>
                                        </p:animEffect>
                                      </p:childTnLst>
                                    </p:cTn>
                                  </p:par>
                                  <p:par>
                                    <p:cTn id="67" presetID="53" presetClass="entr" presetSubtype="16" fill="hold" grpId="0" nodeType="withEffect">
                                      <p:stCondLst>
                                        <p:cond delay="200"/>
                                      </p:stCondLst>
                                      <p:childTnLst>
                                        <p:set>
                                          <p:cBhvr>
                                            <p:cTn id="68" dur="1" fill="hold">
                                              <p:stCondLst>
                                                <p:cond delay="0"/>
                                              </p:stCondLst>
                                            </p:cTn>
                                            <p:tgtEl>
                                              <p:spTgt spid="62"/>
                                            </p:tgtEl>
                                            <p:attrNameLst>
                                              <p:attrName>style.visibility</p:attrName>
                                            </p:attrNameLst>
                                          </p:cBhvr>
                                          <p:to>
                                            <p:strVal val="visible"/>
                                          </p:to>
                                        </p:set>
                                        <p:anim calcmode="lin" valueType="num">
                                          <p:cBhvr>
                                            <p:cTn id="69" dur="500" fill="hold"/>
                                            <p:tgtEl>
                                              <p:spTgt spid="62"/>
                                            </p:tgtEl>
                                            <p:attrNameLst>
                                              <p:attrName>ppt_w</p:attrName>
                                            </p:attrNameLst>
                                          </p:cBhvr>
                                          <p:tavLst>
                                            <p:tav tm="0">
                                              <p:val>
                                                <p:fltVal val="0"/>
                                              </p:val>
                                            </p:tav>
                                            <p:tav tm="100000">
                                              <p:val>
                                                <p:strVal val="#ppt_w"/>
                                              </p:val>
                                            </p:tav>
                                          </p:tavLst>
                                        </p:anim>
                                        <p:anim calcmode="lin" valueType="num">
                                          <p:cBhvr>
                                            <p:cTn id="70" dur="500" fill="hold"/>
                                            <p:tgtEl>
                                              <p:spTgt spid="62"/>
                                            </p:tgtEl>
                                            <p:attrNameLst>
                                              <p:attrName>ppt_h</p:attrName>
                                            </p:attrNameLst>
                                          </p:cBhvr>
                                          <p:tavLst>
                                            <p:tav tm="0">
                                              <p:val>
                                                <p:fltVal val="0"/>
                                              </p:val>
                                            </p:tav>
                                            <p:tav tm="100000">
                                              <p:val>
                                                <p:strVal val="#ppt_h"/>
                                              </p:val>
                                            </p:tav>
                                          </p:tavLst>
                                        </p:anim>
                                        <p:animEffect transition="in" filter="fade">
                                          <p:cBhvr>
                                            <p:cTn id="71" dur="500"/>
                                            <p:tgtEl>
                                              <p:spTgt spid="62"/>
                                            </p:tgtEl>
                                          </p:cBhvr>
                                        </p:animEffect>
                                      </p:childTnLst>
                                    </p:cTn>
                                  </p:par>
                                  <p:par>
                                    <p:cTn id="72" presetID="53" presetClass="entr" presetSubtype="16" fill="hold" grpId="0" nodeType="withEffect">
                                      <p:stCondLst>
                                        <p:cond delay="200"/>
                                      </p:stCondLst>
                                      <p:childTnLst>
                                        <p:set>
                                          <p:cBhvr>
                                            <p:cTn id="73" dur="1" fill="hold">
                                              <p:stCondLst>
                                                <p:cond delay="0"/>
                                              </p:stCondLst>
                                            </p:cTn>
                                            <p:tgtEl>
                                              <p:spTgt spid="63"/>
                                            </p:tgtEl>
                                            <p:attrNameLst>
                                              <p:attrName>style.visibility</p:attrName>
                                            </p:attrNameLst>
                                          </p:cBhvr>
                                          <p:to>
                                            <p:strVal val="visible"/>
                                          </p:to>
                                        </p:set>
                                        <p:anim calcmode="lin" valueType="num">
                                          <p:cBhvr>
                                            <p:cTn id="74" dur="500" fill="hold"/>
                                            <p:tgtEl>
                                              <p:spTgt spid="63"/>
                                            </p:tgtEl>
                                            <p:attrNameLst>
                                              <p:attrName>ppt_w</p:attrName>
                                            </p:attrNameLst>
                                          </p:cBhvr>
                                          <p:tavLst>
                                            <p:tav tm="0">
                                              <p:val>
                                                <p:fltVal val="0"/>
                                              </p:val>
                                            </p:tav>
                                            <p:tav tm="100000">
                                              <p:val>
                                                <p:strVal val="#ppt_w"/>
                                              </p:val>
                                            </p:tav>
                                          </p:tavLst>
                                        </p:anim>
                                        <p:anim calcmode="lin" valueType="num">
                                          <p:cBhvr>
                                            <p:cTn id="75" dur="500" fill="hold"/>
                                            <p:tgtEl>
                                              <p:spTgt spid="63"/>
                                            </p:tgtEl>
                                            <p:attrNameLst>
                                              <p:attrName>ppt_h</p:attrName>
                                            </p:attrNameLst>
                                          </p:cBhvr>
                                          <p:tavLst>
                                            <p:tav tm="0">
                                              <p:val>
                                                <p:fltVal val="0"/>
                                              </p:val>
                                            </p:tav>
                                            <p:tav tm="100000">
                                              <p:val>
                                                <p:strVal val="#ppt_h"/>
                                              </p:val>
                                            </p:tav>
                                          </p:tavLst>
                                        </p:anim>
                                        <p:animEffect transition="in" filter="fade">
                                          <p:cBhvr>
                                            <p:cTn id="76" dur="500"/>
                                            <p:tgtEl>
                                              <p:spTgt spid="63"/>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64"/>
                                            </p:tgtEl>
                                            <p:attrNameLst>
                                              <p:attrName>style.visibility</p:attrName>
                                            </p:attrNameLst>
                                          </p:cBhvr>
                                          <p:to>
                                            <p:strVal val="visible"/>
                                          </p:to>
                                        </p:set>
                                        <p:anim calcmode="lin" valueType="num">
                                          <p:cBhvr>
                                            <p:cTn id="79" dur="500" fill="hold"/>
                                            <p:tgtEl>
                                              <p:spTgt spid="64"/>
                                            </p:tgtEl>
                                            <p:attrNameLst>
                                              <p:attrName>ppt_w</p:attrName>
                                            </p:attrNameLst>
                                          </p:cBhvr>
                                          <p:tavLst>
                                            <p:tav tm="0">
                                              <p:val>
                                                <p:fltVal val="0"/>
                                              </p:val>
                                            </p:tav>
                                            <p:tav tm="100000">
                                              <p:val>
                                                <p:strVal val="#ppt_w"/>
                                              </p:val>
                                            </p:tav>
                                          </p:tavLst>
                                        </p:anim>
                                        <p:anim calcmode="lin" valueType="num">
                                          <p:cBhvr>
                                            <p:cTn id="80" dur="500" fill="hold"/>
                                            <p:tgtEl>
                                              <p:spTgt spid="64"/>
                                            </p:tgtEl>
                                            <p:attrNameLst>
                                              <p:attrName>ppt_h</p:attrName>
                                            </p:attrNameLst>
                                          </p:cBhvr>
                                          <p:tavLst>
                                            <p:tav tm="0">
                                              <p:val>
                                                <p:fltVal val="0"/>
                                              </p:val>
                                            </p:tav>
                                            <p:tav tm="100000">
                                              <p:val>
                                                <p:strVal val="#ppt_h"/>
                                              </p:val>
                                            </p:tav>
                                          </p:tavLst>
                                        </p:anim>
                                        <p:animEffect transition="in" filter="fade">
                                          <p:cBhvr>
                                            <p:cTn id="81" dur="500"/>
                                            <p:tgtEl>
                                              <p:spTgt spid="64"/>
                                            </p:tgtEl>
                                          </p:cBhvr>
                                        </p:animEffect>
                                      </p:childTnLst>
                                    </p:cTn>
                                  </p:par>
                                  <p:par>
                                    <p:cTn id="82" presetID="53" presetClass="entr" presetSubtype="16" fill="hold" grpId="0" nodeType="withEffect">
                                      <p:stCondLst>
                                        <p:cond delay="400"/>
                                      </p:stCondLst>
                                      <p:childTnLst>
                                        <p:set>
                                          <p:cBhvr>
                                            <p:cTn id="83" dur="1" fill="hold">
                                              <p:stCondLst>
                                                <p:cond delay="0"/>
                                              </p:stCondLst>
                                            </p:cTn>
                                            <p:tgtEl>
                                              <p:spTgt spid="65"/>
                                            </p:tgtEl>
                                            <p:attrNameLst>
                                              <p:attrName>style.visibility</p:attrName>
                                            </p:attrNameLst>
                                          </p:cBhvr>
                                          <p:to>
                                            <p:strVal val="visible"/>
                                          </p:to>
                                        </p:set>
                                        <p:anim calcmode="lin" valueType="num">
                                          <p:cBhvr>
                                            <p:cTn id="84" dur="500" fill="hold"/>
                                            <p:tgtEl>
                                              <p:spTgt spid="65"/>
                                            </p:tgtEl>
                                            <p:attrNameLst>
                                              <p:attrName>ppt_w</p:attrName>
                                            </p:attrNameLst>
                                          </p:cBhvr>
                                          <p:tavLst>
                                            <p:tav tm="0">
                                              <p:val>
                                                <p:fltVal val="0"/>
                                              </p:val>
                                            </p:tav>
                                            <p:tav tm="100000">
                                              <p:val>
                                                <p:strVal val="#ppt_w"/>
                                              </p:val>
                                            </p:tav>
                                          </p:tavLst>
                                        </p:anim>
                                        <p:anim calcmode="lin" valueType="num">
                                          <p:cBhvr>
                                            <p:cTn id="85" dur="500" fill="hold"/>
                                            <p:tgtEl>
                                              <p:spTgt spid="65"/>
                                            </p:tgtEl>
                                            <p:attrNameLst>
                                              <p:attrName>ppt_h</p:attrName>
                                            </p:attrNameLst>
                                          </p:cBhvr>
                                          <p:tavLst>
                                            <p:tav tm="0">
                                              <p:val>
                                                <p:fltVal val="0"/>
                                              </p:val>
                                            </p:tav>
                                            <p:tav tm="100000">
                                              <p:val>
                                                <p:strVal val="#ppt_h"/>
                                              </p:val>
                                            </p:tav>
                                          </p:tavLst>
                                        </p:anim>
                                        <p:animEffect transition="in" filter="fade">
                                          <p:cBhvr>
                                            <p:cTn id="86" dur="500"/>
                                            <p:tgtEl>
                                              <p:spTgt spid="65"/>
                                            </p:tgtEl>
                                          </p:cBhvr>
                                        </p:animEffect>
                                      </p:childTnLst>
                                    </p:cTn>
                                  </p:par>
                                  <p:par>
                                    <p:cTn id="87" presetID="53" presetClass="entr" presetSubtype="16" fill="hold" grpId="0" nodeType="withEffect">
                                      <p:stCondLst>
                                        <p:cond delay="200"/>
                                      </p:stCondLst>
                                      <p:childTnLst>
                                        <p:set>
                                          <p:cBhvr>
                                            <p:cTn id="88" dur="1" fill="hold">
                                              <p:stCondLst>
                                                <p:cond delay="0"/>
                                              </p:stCondLst>
                                            </p:cTn>
                                            <p:tgtEl>
                                              <p:spTgt spid="66"/>
                                            </p:tgtEl>
                                            <p:attrNameLst>
                                              <p:attrName>style.visibility</p:attrName>
                                            </p:attrNameLst>
                                          </p:cBhvr>
                                          <p:to>
                                            <p:strVal val="visible"/>
                                          </p:to>
                                        </p:set>
                                        <p:anim calcmode="lin" valueType="num">
                                          <p:cBhvr>
                                            <p:cTn id="89" dur="500" fill="hold"/>
                                            <p:tgtEl>
                                              <p:spTgt spid="66"/>
                                            </p:tgtEl>
                                            <p:attrNameLst>
                                              <p:attrName>ppt_w</p:attrName>
                                            </p:attrNameLst>
                                          </p:cBhvr>
                                          <p:tavLst>
                                            <p:tav tm="0">
                                              <p:val>
                                                <p:fltVal val="0"/>
                                              </p:val>
                                            </p:tav>
                                            <p:tav tm="100000">
                                              <p:val>
                                                <p:strVal val="#ppt_w"/>
                                              </p:val>
                                            </p:tav>
                                          </p:tavLst>
                                        </p:anim>
                                        <p:anim calcmode="lin" valueType="num">
                                          <p:cBhvr>
                                            <p:cTn id="90" dur="500" fill="hold"/>
                                            <p:tgtEl>
                                              <p:spTgt spid="66"/>
                                            </p:tgtEl>
                                            <p:attrNameLst>
                                              <p:attrName>ppt_h</p:attrName>
                                            </p:attrNameLst>
                                          </p:cBhvr>
                                          <p:tavLst>
                                            <p:tav tm="0">
                                              <p:val>
                                                <p:fltVal val="0"/>
                                              </p:val>
                                            </p:tav>
                                            <p:tav tm="100000">
                                              <p:val>
                                                <p:strVal val="#ppt_h"/>
                                              </p:val>
                                            </p:tav>
                                          </p:tavLst>
                                        </p:anim>
                                        <p:animEffect transition="in" filter="fade">
                                          <p:cBhvr>
                                            <p:cTn id="91" dur="500"/>
                                            <p:tgtEl>
                                              <p:spTgt spid="66"/>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67"/>
                                            </p:tgtEl>
                                            <p:attrNameLst>
                                              <p:attrName>style.visibility</p:attrName>
                                            </p:attrNameLst>
                                          </p:cBhvr>
                                          <p:to>
                                            <p:strVal val="visible"/>
                                          </p:to>
                                        </p:set>
                                        <p:anim calcmode="lin" valueType="num">
                                          <p:cBhvr>
                                            <p:cTn id="94" dur="500" fill="hold"/>
                                            <p:tgtEl>
                                              <p:spTgt spid="67"/>
                                            </p:tgtEl>
                                            <p:attrNameLst>
                                              <p:attrName>ppt_w</p:attrName>
                                            </p:attrNameLst>
                                          </p:cBhvr>
                                          <p:tavLst>
                                            <p:tav tm="0">
                                              <p:val>
                                                <p:fltVal val="0"/>
                                              </p:val>
                                            </p:tav>
                                            <p:tav tm="100000">
                                              <p:val>
                                                <p:strVal val="#ppt_w"/>
                                              </p:val>
                                            </p:tav>
                                          </p:tavLst>
                                        </p:anim>
                                        <p:anim calcmode="lin" valueType="num">
                                          <p:cBhvr>
                                            <p:cTn id="95" dur="500" fill="hold"/>
                                            <p:tgtEl>
                                              <p:spTgt spid="67"/>
                                            </p:tgtEl>
                                            <p:attrNameLst>
                                              <p:attrName>ppt_h</p:attrName>
                                            </p:attrNameLst>
                                          </p:cBhvr>
                                          <p:tavLst>
                                            <p:tav tm="0">
                                              <p:val>
                                                <p:fltVal val="0"/>
                                              </p:val>
                                            </p:tav>
                                            <p:tav tm="100000">
                                              <p:val>
                                                <p:strVal val="#ppt_h"/>
                                              </p:val>
                                            </p:tav>
                                          </p:tavLst>
                                        </p:anim>
                                        <p:animEffect transition="in" filter="fade">
                                          <p:cBhvr>
                                            <p:cTn id="96" dur="500"/>
                                            <p:tgtEl>
                                              <p:spTgt spid="67"/>
                                            </p:tgtEl>
                                          </p:cBhvr>
                                        </p:animEffect>
                                      </p:childTnLst>
                                    </p:cTn>
                                  </p:par>
                                  <p:par>
                                    <p:cTn id="97" presetID="53" presetClass="entr" presetSubtype="16" fill="hold" grpId="0" nodeType="withEffect">
                                      <p:stCondLst>
                                        <p:cond delay="400"/>
                                      </p:stCondLst>
                                      <p:childTnLst>
                                        <p:set>
                                          <p:cBhvr>
                                            <p:cTn id="98" dur="1" fill="hold">
                                              <p:stCondLst>
                                                <p:cond delay="0"/>
                                              </p:stCondLst>
                                            </p:cTn>
                                            <p:tgtEl>
                                              <p:spTgt spid="68"/>
                                            </p:tgtEl>
                                            <p:attrNameLst>
                                              <p:attrName>style.visibility</p:attrName>
                                            </p:attrNameLst>
                                          </p:cBhvr>
                                          <p:to>
                                            <p:strVal val="visible"/>
                                          </p:to>
                                        </p:set>
                                        <p:anim calcmode="lin" valueType="num">
                                          <p:cBhvr>
                                            <p:cTn id="99" dur="500" fill="hold"/>
                                            <p:tgtEl>
                                              <p:spTgt spid="68"/>
                                            </p:tgtEl>
                                            <p:attrNameLst>
                                              <p:attrName>ppt_w</p:attrName>
                                            </p:attrNameLst>
                                          </p:cBhvr>
                                          <p:tavLst>
                                            <p:tav tm="0">
                                              <p:val>
                                                <p:fltVal val="0"/>
                                              </p:val>
                                            </p:tav>
                                            <p:tav tm="100000">
                                              <p:val>
                                                <p:strVal val="#ppt_w"/>
                                              </p:val>
                                            </p:tav>
                                          </p:tavLst>
                                        </p:anim>
                                        <p:anim calcmode="lin" valueType="num">
                                          <p:cBhvr>
                                            <p:cTn id="100" dur="500" fill="hold"/>
                                            <p:tgtEl>
                                              <p:spTgt spid="68"/>
                                            </p:tgtEl>
                                            <p:attrNameLst>
                                              <p:attrName>ppt_h</p:attrName>
                                            </p:attrNameLst>
                                          </p:cBhvr>
                                          <p:tavLst>
                                            <p:tav tm="0">
                                              <p:val>
                                                <p:fltVal val="0"/>
                                              </p:val>
                                            </p:tav>
                                            <p:tav tm="100000">
                                              <p:val>
                                                <p:strVal val="#ppt_h"/>
                                              </p:val>
                                            </p:tav>
                                          </p:tavLst>
                                        </p:anim>
                                        <p:animEffect transition="in" filter="fade">
                                          <p:cBhvr>
                                            <p:cTn id="101" dur="500"/>
                                            <p:tgtEl>
                                              <p:spTgt spid="68"/>
                                            </p:tgtEl>
                                          </p:cBhvr>
                                        </p:animEffect>
                                      </p:childTnLst>
                                    </p:cTn>
                                  </p:par>
                                  <p:par>
                                    <p:cTn id="102" presetID="53" presetClass="entr" presetSubtype="16" fill="hold" grpId="0" nodeType="withEffect">
                                      <p:stCondLst>
                                        <p:cond delay="200"/>
                                      </p:stCondLst>
                                      <p:childTnLst>
                                        <p:set>
                                          <p:cBhvr>
                                            <p:cTn id="103" dur="1" fill="hold">
                                              <p:stCondLst>
                                                <p:cond delay="0"/>
                                              </p:stCondLst>
                                            </p:cTn>
                                            <p:tgtEl>
                                              <p:spTgt spid="69"/>
                                            </p:tgtEl>
                                            <p:attrNameLst>
                                              <p:attrName>style.visibility</p:attrName>
                                            </p:attrNameLst>
                                          </p:cBhvr>
                                          <p:to>
                                            <p:strVal val="visible"/>
                                          </p:to>
                                        </p:set>
                                        <p:anim calcmode="lin" valueType="num">
                                          <p:cBhvr>
                                            <p:cTn id="104" dur="500" fill="hold"/>
                                            <p:tgtEl>
                                              <p:spTgt spid="69"/>
                                            </p:tgtEl>
                                            <p:attrNameLst>
                                              <p:attrName>ppt_w</p:attrName>
                                            </p:attrNameLst>
                                          </p:cBhvr>
                                          <p:tavLst>
                                            <p:tav tm="0">
                                              <p:val>
                                                <p:fltVal val="0"/>
                                              </p:val>
                                            </p:tav>
                                            <p:tav tm="100000">
                                              <p:val>
                                                <p:strVal val="#ppt_w"/>
                                              </p:val>
                                            </p:tav>
                                          </p:tavLst>
                                        </p:anim>
                                        <p:anim calcmode="lin" valueType="num">
                                          <p:cBhvr>
                                            <p:cTn id="105" dur="500" fill="hold"/>
                                            <p:tgtEl>
                                              <p:spTgt spid="69"/>
                                            </p:tgtEl>
                                            <p:attrNameLst>
                                              <p:attrName>ppt_h</p:attrName>
                                            </p:attrNameLst>
                                          </p:cBhvr>
                                          <p:tavLst>
                                            <p:tav tm="0">
                                              <p:val>
                                                <p:fltVal val="0"/>
                                              </p:val>
                                            </p:tav>
                                            <p:tav tm="100000">
                                              <p:val>
                                                <p:strVal val="#ppt_h"/>
                                              </p:val>
                                            </p:tav>
                                          </p:tavLst>
                                        </p:anim>
                                        <p:animEffect transition="in" filter="fade">
                                          <p:cBhvr>
                                            <p:cTn id="106" dur="500"/>
                                            <p:tgtEl>
                                              <p:spTgt spid="69"/>
                                            </p:tgtEl>
                                          </p:cBhvr>
                                        </p:animEffect>
                                      </p:childTnLst>
                                    </p:cTn>
                                  </p:par>
                                  <p:par>
                                    <p:cTn id="107" presetID="53" presetClass="entr" presetSubtype="16" fill="hold" grpId="0" nodeType="withEffect">
                                      <p:stCondLst>
                                        <p:cond delay="200"/>
                                      </p:stCondLst>
                                      <p:childTnLst>
                                        <p:set>
                                          <p:cBhvr>
                                            <p:cTn id="108" dur="1" fill="hold">
                                              <p:stCondLst>
                                                <p:cond delay="0"/>
                                              </p:stCondLst>
                                            </p:cTn>
                                            <p:tgtEl>
                                              <p:spTgt spid="70"/>
                                            </p:tgtEl>
                                            <p:attrNameLst>
                                              <p:attrName>style.visibility</p:attrName>
                                            </p:attrNameLst>
                                          </p:cBhvr>
                                          <p:to>
                                            <p:strVal val="visible"/>
                                          </p:to>
                                        </p:set>
                                        <p:anim calcmode="lin" valueType="num">
                                          <p:cBhvr>
                                            <p:cTn id="109" dur="500" fill="hold"/>
                                            <p:tgtEl>
                                              <p:spTgt spid="70"/>
                                            </p:tgtEl>
                                            <p:attrNameLst>
                                              <p:attrName>ppt_w</p:attrName>
                                            </p:attrNameLst>
                                          </p:cBhvr>
                                          <p:tavLst>
                                            <p:tav tm="0">
                                              <p:val>
                                                <p:fltVal val="0"/>
                                              </p:val>
                                            </p:tav>
                                            <p:tav tm="100000">
                                              <p:val>
                                                <p:strVal val="#ppt_w"/>
                                              </p:val>
                                            </p:tav>
                                          </p:tavLst>
                                        </p:anim>
                                        <p:anim calcmode="lin" valueType="num">
                                          <p:cBhvr>
                                            <p:cTn id="110" dur="500" fill="hold"/>
                                            <p:tgtEl>
                                              <p:spTgt spid="70"/>
                                            </p:tgtEl>
                                            <p:attrNameLst>
                                              <p:attrName>ppt_h</p:attrName>
                                            </p:attrNameLst>
                                          </p:cBhvr>
                                          <p:tavLst>
                                            <p:tav tm="0">
                                              <p:val>
                                                <p:fltVal val="0"/>
                                              </p:val>
                                            </p:tav>
                                            <p:tav tm="100000">
                                              <p:val>
                                                <p:strVal val="#ppt_h"/>
                                              </p:val>
                                            </p:tav>
                                          </p:tavLst>
                                        </p:anim>
                                        <p:animEffect transition="in" filter="fade">
                                          <p:cBhvr>
                                            <p:cTn id="111" dur="500"/>
                                            <p:tgtEl>
                                              <p:spTgt spid="70"/>
                                            </p:tgtEl>
                                          </p:cBhvr>
                                        </p:animEffect>
                                      </p:childTnLst>
                                    </p:cTn>
                                  </p:par>
                                  <p:par>
                                    <p:cTn id="112" presetID="53" presetClass="entr" presetSubtype="16" fill="hold" grpId="0" nodeType="withEffect">
                                      <p:stCondLst>
                                        <p:cond delay="0"/>
                                      </p:stCondLst>
                                      <p:childTnLst>
                                        <p:set>
                                          <p:cBhvr>
                                            <p:cTn id="113" dur="1" fill="hold">
                                              <p:stCondLst>
                                                <p:cond delay="0"/>
                                              </p:stCondLst>
                                            </p:cTn>
                                            <p:tgtEl>
                                              <p:spTgt spid="71"/>
                                            </p:tgtEl>
                                            <p:attrNameLst>
                                              <p:attrName>style.visibility</p:attrName>
                                            </p:attrNameLst>
                                          </p:cBhvr>
                                          <p:to>
                                            <p:strVal val="visible"/>
                                          </p:to>
                                        </p:set>
                                        <p:anim calcmode="lin" valueType="num">
                                          <p:cBhvr>
                                            <p:cTn id="114" dur="500" fill="hold"/>
                                            <p:tgtEl>
                                              <p:spTgt spid="71"/>
                                            </p:tgtEl>
                                            <p:attrNameLst>
                                              <p:attrName>ppt_w</p:attrName>
                                            </p:attrNameLst>
                                          </p:cBhvr>
                                          <p:tavLst>
                                            <p:tav tm="0">
                                              <p:val>
                                                <p:fltVal val="0"/>
                                              </p:val>
                                            </p:tav>
                                            <p:tav tm="100000">
                                              <p:val>
                                                <p:strVal val="#ppt_w"/>
                                              </p:val>
                                            </p:tav>
                                          </p:tavLst>
                                        </p:anim>
                                        <p:anim calcmode="lin" valueType="num">
                                          <p:cBhvr>
                                            <p:cTn id="115" dur="500" fill="hold"/>
                                            <p:tgtEl>
                                              <p:spTgt spid="71"/>
                                            </p:tgtEl>
                                            <p:attrNameLst>
                                              <p:attrName>ppt_h</p:attrName>
                                            </p:attrNameLst>
                                          </p:cBhvr>
                                          <p:tavLst>
                                            <p:tav tm="0">
                                              <p:val>
                                                <p:fltVal val="0"/>
                                              </p:val>
                                            </p:tav>
                                            <p:tav tm="100000">
                                              <p:val>
                                                <p:strVal val="#ppt_h"/>
                                              </p:val>
                                            </p:tav>
                                          </p:tavLst>
                                        </p:anim>
                                        <p:animEffect transition="in" filter="fade">
                                          <p:cBhvr>
                                            <p:cTn id="116" dur="500"/>
                                            <p:tgtEl>
                                              <p:spTgt spid="71"/>
                                            </p:tgtEl>
                                          </p:cBhvr>
                                        </p:animEffect>
                                      </p:childTnLst>
                                    </p:cTn>
                                  </p:par>
                                  <p:par>
                                    <p:cTn id="117" presetID="53" presetClass="entr" presetSubtype="16" fill="hold" grpId="0" nodeType="withEffect">
                                      <p:stCondLst>
                                        <p:cond delay="400"/>
                                      </p:stCondLst>
                                      <p:childTnLst>
                                        <p:set>
                                          <p:cBhvr>
                                            <p:cTn id="118" dur="1" fill="hold">
                                              <p:stCondLst>
                                                <p:cond delay="0"/>
                                              </p:stCondLst>
                                            </p:cTn>
                                            <p:tgtEl>
                                              <p:spTgt spid="72"/>
                                            </p:tgtEl>
                                            <p:attrNameLst>
                                              <p:attrName>style.visibility</p:attrName>
                                            </p:attrNameLst>
                                          </p:cBhvr>
                                          <p:to>
                                            <p:strVal val="visible"/>
                                          </p:to>
                                        </p:set>
                                        <p:anim calcmode="lin" valueType="num">
                                          <p:cBhvr>
                                            <p:cTn id="119" dur="500" fill="hold"/>
                                            <p:tgtEl>
                                              <p:spTgt spid="72"/>
                                            </p:tgtEl>
                                            <p:attrNameLst>
                                              <p:attrName>ppt_w</p:attrName>
                                            </p:attrNameLst>
                                          </p:cBhvr>
                                          <p:tavLst>
                                            <p:tav tm="0">
                                              <p:val>
                                                <p:fltVal val="0"/>
                                              </p:val>
                                            </p:tav>
                                            <p:tav tm="100000">
                                              <p:val>
                                                <p:strVal val="#ppt_w"/>
                                              </p:val>
                                            </p:tav>
                                          </p:tavLst>
                                        </p:anim>
                                        <p:anim calcmode="lin" valueType="num">
                                          <p:cBhvr>
                                            <p:cTn id="120" dur="500" fill="hold"/>
                                            <p:tgtEl>
                                              <p:spTgt spid="72"/>
                                            </p:tgtEl>
                                            <p:attrNameLst>
                                              <p:attrName>ppt_h</p:attrName>
                                            </p:attrNameLst>
                                          </p:cBhvr>
                                          <p:tavLst>
                                            <p:tav tm="0">
                                              <p:val>
                                                <p:fltVal val="0"/>
                                              </p:val>
                                            </p:tav>
                                            <p:tav tm="100000">
                                              <p:val>
                                                <p:strVal val="#ppt_h"/>
                                              </p:val>
                                            </p:tav>
                                          </p:tavLst>
                                        </p:anim>
                                        <p:animEffect transition="in" filter="fade">
                                          <p:cBhvr>
                                            <p:cTn id="121" dur="500"/>
                                            <p:tgtEl>
                                              <p:spTgt spid="72"/>
                                            </p:tgtEl>
                                          </p:cBhvr>
                                        </p:animEffect>
                                      </p:childTnLst>
                                    </p:cTn>
                                  </p:par>
                                  <p:par>
                                    <p:cTn id="122" presetID="53" presetClass="entr" presetSubtype="16" fill="hold" grpId="0" nodeType="withEffect">
                                      <p:stCondLst>
                                        <p:cond delay="200"/>
                                      </p:stCondLst>
                                      <p:childTnLst>
                                        <p:set>
                                          <p:cBhvr>
                                            <p:cTn id="123" dur="1" fill="hold">
                                              <p:stCondLst>
                                                <p:cond delay="0"/>
                                              </p:stCondLst>
                                            </p:cTn>
                                            <p:tgtEl>
                                              <p:spTgt spid="73"/>
                                            </p:tgtEl>
                                            <p:attrNameLst>
                                              <p:attrName>style.visibility</p:attrName>
                                            </p:attrNameLst>
                                          </p:cBhvr>
                                          <p:to>
                                            <p:strVal val="visible"/>
                                          </p:to>
                                        </p:set>
                                        <p:anim calcmode="lin" valueType="num">
                                          <p:cBhvr>
                                            <p:cTn id="124" dur="500" fill="hold"/>
                                            <p:tgtEl>
                                              <p:spTgt spid="73"/>
                                            </p:tgtEl>
                                            <p:attrNameLst>
                                              <p:attrName>ppt_w</p:attrName>
                                            </p:attrNameLst>
                                          </p:cBhvr>
                                          <p:tavLst>
                                            <p:tav tm="0">
                                              <p:val>
                                                <p:fltVal val="0"/>
                                              </p:val>
                                            </p:tav>
                                            <p:tav tm="100000">
                                              <p:val>
                                                <p:strVal val="#ppt_w"/>
                                              </p:val>
                                            </p:tav>
                                          </p:tavLst>
                                        </p:anim>
                                        <p:anim calcmode="lin" valueType="num">
                                          <p:cBhvr>
                                            <p:cTn id="125" dur="500" fill="hold"/>
                                            <p:tgtEl>
                                              <p:spTgt spid="73"/>
                                            </p:tgtEl>
                                            <p:attrNameLst>
                                              <p:attrName>ppt_h</p:attrName>
                                            </p:attrNameLst>
                                          </p:cBhvr>
                                          <p:tavLst>
                                            <p:tav tm="0">
                                              <p:val>
                                                <p:fltVal val="0"/>
                                              </p:val>
                                            </p:tav>
                                            <p:tav tm="100000">
                                              <p:val>
                                                <p:strVal val="#ppt_h"/>
                                              </p:val>
                                            </p:tav>
                                          </p:tavLst>
                                        </p:anim>
                                        <p:animEffect transition="in" filter="fade">
                                          <p:cBhvr>
                                            <p:cTn id="126" dur="500"/>
                                            <p:tgtEl>
                                              <p:spTgt spid="73"/>
                                            </p:tgtEl>
                                          </p:cBhvr>
                                        </p:animEffect>
                                      </p:childTnLst>
                                    </p:cTn>
                                  </p:par>
                                  <p:par>
                                    <p:cTn id="127" presetID="53" presetClass="entr" presetSubtype="16" fill="hold" grpId="0" nodeType="withEffect">
                                      <p:stCondLst>
                                        <p:cond delay="0"/>
                                      </p:stCondLst>
                                      <p:childTnLst>
                                        <p:set>
                                          <p:cBhvr>
                                            <p:cTn id="128" dur="1" fill="hold">
                                              <p:stCondLst>
                                                <p:cond delay="0"/>
                                              </p:stCondLst>
                                            </p:cTn>
                                            <p:tgtEl>
                                              <p:spTgt spid="74"/>
                                            </p:tgtEl>
                                            <p:attrNameLst>
                                              <p:attrName>style.visibility</p:attrName>
                                            </p:attrNameLst>
                                          </p:cBhvr>
                                          <p:to>
                                            <p:strVal val="visible"/>
                                          </p:to>
                                        </p:set>
                                        <p:anim calcmode="lin" valueType="num">
                                          <p:cBhvr>
                                            <p:cTn id="129" dur="500" fill="hold"/>
                                            <p:tgtEl>
                                              <p:spTgt spid="74"/>
                                            </p:tgtEl>
                                            <p:attrNameLst>
                                              <p:attrName>ppt_w</p:attrName>
                                            </p:attrNameLst>
                                          </p:cBhvr>
                                          <p:tavLst>
                                            <p:tav tm="0">
                                              <p:val>
                                                <p:fltVal val="0"/>
                                              </p:val>
                                            </p:tav>
                                            <p:tav tm="100000">
                                              <p:val>
                                                <p:strVal val="#ppt_w"/>
                                              </p:val>
                                            </p:tav>
                                          </p:tavLst>
                                        </p:anim>
                                        <p:anim calcmode="lin" valueType="num">
                                          <p:cBhvr>
                                            <p:cTn id="130" dur="500" fill="hold"/>
                                            <p:tgtEl>
                                              <p:spTgt spid="74"/>
                                            </p:tgtEl>
                                            <p:attrNameLst>
                                              <p:attrName>ppt_h</p:attrName>
                                            </p:attrNameLst>
                                          </p:cBhvr>
                                          <p:tavLst>
                                            <p:tav tm="0">
                                              <p:val>
                                                <p:fltVal val="0"/>
                                              </p:val>
                                            </p:tav>
                                            <p:tav tm="100000">
                                              <p:val>
                                                <p:strVal val="#ppt_h"/>
                                              </p:val>
                                            </p:tav>
                                          </p:tavLst>
                                        </p:anim>
                                        <p:animEffect transition="in" filter="fade">
                                          <p:cBhvr>
                                            <p:cTn id="131" dur="500"/>
                                            <p:tgtEl>
                                              <p:spTgt spid="74"/>
                                            </p:tgtEl>
                                          </p:cBhvr>
                                        </p:animEffect>
                                      </p:childTnLst>
                                    </p:cTn>
                                  </p:par>
                                  <p:par>
                                    <p:cTn id="132" presetID="53" presetClass="entr" presetSubtype="16" fill="hold" grpId="0" nodeType="withEffect">
                                      <p:stCondLst>
                                        <p:cond delay="400"/>
                                      </p:stCondLst>
                                      <p:childTnLst>
                                        <p:set>
                                          <p:cBhvr>
                                            <p:cTn id="133" dur="1" fill="hold">
                                              <p:stCondLst>
                                                <p:cond delay="0"/>
                                              </p:stCondLst>
                                            </p:cTn>
                                            <p:tgtEl>
                                              <p:spTgt spid="75"/>
                                            </p:tgtEl>
                                            <p:attrNameLst>
                                              <p:attrName>style.visibility</p:attrName>
                                            </p:attrNameLst>
                                          </p:cBhvr>
                                          <p:to>
                                            <p:strVal val="visible"/>
                                          </p:to>
                                        </p:set>
                                        <p:anim calcmode="lin" valueType="num">
                                          <p:cBhvr>
                                            <p:cTn id="134" dur="500" fill="hold"/>
                                            <p:tgtEl>
                                              <p:spTgt spid="75"/>
                                            </p:tgtEl>
                                            <p:attrNameLst>
                                              <p:attrName>ppt_w</p:attrName>
                                            </p:attrNameLst>
                                          </p:cBhvr>
                                          <p:tavLst>
                                            <p:tav tm="0">
                                              <p:val>
                                                <p:fltVal val="0"/>
                                              </p:val>
                                            </p:tav>
                                            <p:tav tm="100000">
                                              <p:val>
                                                <p:strVal val="#ppt_w"/>
                                              </p:val>
                                            </p:tav>
                                          </p:tavLst>
                                        </p:anim>
                                        <p:anim calcmode="lin" valueType="num">
                                          <p:cBhvr>
                                            <p:cTn id="135" dur="500" fill="hold"/>
                                            <p:tgtEl>
                                              <p:spTgt spid="75"/>
                                            </p:tgtEl>
                                            <p:attrNameLst>
                                              <p:attrName>ppt_h</p:attrName>
                                            </p:attrNameLst>
                                          </p:cBhvr>
                                          <p:tavLst>
                                            <p:tav tm="0">
                                              <p:val>
                                                <p:fltVal val="0"/>
                                              </p:val>
                                            </p:tav>
                                            <p:tav tm="100000">
                                              <p:val>
                                                <p:strVal val="#ppt_h"/>
                                              </p:val>
                                            </p:tav>
                                          </p:tavLst>
                                        </p:anim>
                                        <p:animEffect transition="in" filter="fade">
                                          <p:cBhvr>
                                            <p:cTn id="136" dur="500"/>
                                            <p:tgtEl>
                                              <p:spTgt spid="75"/>
                                            </p:tgtEl>
                                          </p:cBhvr>
                                        </p:animEffect>
                                      </p:childTnLst>
                                    </p:cTn>
                                  </p:par>
                                  <p:par>
                                    <p:cTn id="137" presetID="53" presetClass="entr" presetSubtype="16" fill="hold" grpId="0" nodeType="withEffect">
                                      <p:stCondLst>
                                        <p:cond delay="200"/>
                                      </p:stCondLst>
                                      <p:childTnLst>
                                        <p:set>
                                          <p:cBhvr>
                                            <p:cTn id="138" dur="1" fill="hold">
                                              <p:stCondLst>
                                                <p:cond delay="0"/>
                                              </p:stCondLst>
                                            </p:cTn>
                                            <p:tgtEl>
                                              <p:spTgt spid="76"/>
                                            </p:tgtEl>
                                            <p:attrNameLst>
                                              <p:attrName>style.visibility</p:attrName>
                                            </p:attrNameLst>
                                          </p:cBhvr>
                                          <p:to>
                                            <p:strVal val="visible"/>
                                          </p:to>
                                        </p:set>
                                        <p:anim calcmode="lin" valueType="num">
                                          <p:cBhvr>
                                            <p:cTn id="139" dur="500" fill="hold"/>
                                            <p:tgtEl>
                                              <p:spTgt spid="76"/>
                                            </p:tgtEl>
                                            <p:attrNameLst>
                                              <p:attrName>ppt_w</p:attrName>
                                            </p:attrNameLst>
                                          </p:cBhvr>
                                          <p:tavLst>
                                            <p:tav tm="0">
                                              <p:val>
                                                <p:fltVal val="0"/>
                                              </p:val>
                                            </p:tav>
                                            <p:tav tm="100000">
                                              <p:val>
                                                <p:strVal val="#ppt_w"/>
                                              </p:val>
                                            </p:tav>
                                          </p:tavLst>
                                        </p:anim>
                                        <p:anim calcmode="lin" valueType="num">
                                          <p:cBhvr>
                                            <p:cTn id="140" dur="500" fill="hold"/>
                                            <p:tgtEl>
                                              <p:spTgt spid="76"/>
                                            </p:tgtEl>
                                            <p:attrNameLst>
                                              <p:attrName>ppt_h</p:attrName>
                                            </p:attrNameLst>
                                          </p:cBhvr>
                                          <p:tavLst>
                                            <p:tav tm="0">
                                              <p:val>
                                                <p:fltVal val="0"/>
                                              </p:val>
                                            </p:tav>
                                            <p:tav tm="100000">
                                              <p:val>
                                                <p:strVal val="#ppt_h"/>
                                              </p:val>
                                            </p:tav>
                                          </p:tavLst>
                                        </p:anim>
                                        <p:animEffect transition="in" filter="fade">
                                          <p:cBhvr>
                                            <p:cTn id="141" dur="500"/>
                                            <p:tgtEl>
                                              <p:spTgt spid="76"/>
                                            </p:tgtEl>
                                          </p:cBhvr>
                                        </p:animEffect>
                                      </p:childTnLst>
                                    </p:cTn>
                                  </p:par>
                                  <p:par>
                                    <p:cTn id="142" presetID="53" presetClass="entr" presetSubtype="16" fill="hold" grpId="0" nodeType="withEffect">
                                      <p:stCondLst>
                                        <p:cond delay="200"/>
                                      </p:stCondLst>
                                      <p:childTnLst>
                                        <p:set>
                                          <p:cBhvr>
                                            <p:cTn id="143" dur="1" fill="hold">
                                              <p:stCondLst>
                                                <p:cond delay="0"/>
                                              </p:stCondLst>
                                            </p:cTn>
                                            <p:tgtEl>
                                              <p:spTgt spid="77"/>
                                            </p:tgtEl>
                                            <p:attrNameLst>
                                              <p:attrName>style.visibility</p:attrName>
                                            </p:attrNameLst>
                                          </p:cBhvr>
                                          <p:to>
                                            <p:strVal val="visible"/>
                                          </p:to>
                                        </p:set>
                                        <p:anim calcmode="lin" valueType="num">
                                          <p:cBhvr>
                                            <p:cTn id="144" dur="500" fill="hold"/>
                                            <p:tgtEl>
                                              <p:spTgt spid="77"/>
                                            </p:tgtEl>
                                            <p:attrNameLst>
                                              <p:attrName>ppt_w</p:attrName>
                                            </p:attrNameLst>
                                          </p:cBhvr>
                                          <p:tavLst>
                                            <p:tav tm="0">
                                              <p:val>
                                                <p:fltVal val="0"/>
                                              </p:val>
                                            </p:tav>
                                            <p:tav tm="100000">
                                              <p:val>
                                                <p:strVal val="#ppt_w"/>
                                              </p:val>
                                            </p:tav>
                                          </p:tavLst>
                                        </p:anim>
                                        <p:anim calcmode="lin" valueType="num">
                                          <p:cBhvr>
                                            <p:cTn id="145" dur="500" fill="hold"/>
                                            <p:tgtEl>
                                              <p:spTgt spid="77"/>
                                            </p:tgtEl>
                                            <p:attrNameLst>
                                              <p:attrName>ppt_h</p:attrName>
                                            </p:attrNameLst>
                                          </p:cBhvr>
                                          <p:tavLst>
                                            <p:tav tm="0">
                                              <p:val>
                                                <p:fltVal val="0"/>
                                              </p:val>
                                            </p:tav>
                                            <p:tav tm="100000">
                                              <p:val>
                                                <p:strVal val="#ppt_h"/>
                                              </p:val>
                                            </p:tav>
                                          </p:tavLst>
                                        </p:anim>
                                        <p:animEffect transition="in" filter="fade">
                                          <p:cBhvr>
                                            <p:cTn id="146" dur="500"/>
                                            <p:tgtEl>
                                              <p:spTgt spid="77"/>
                                            </p:tgtEl>
                                          </p:cBhvr>
                                        </p:animEffect>
                                      </p:childTnLst>
                                    </p:cTn>
                                  </p:par>
                                  <p:par>
                                    <p:cTn id="147" presetID="53" presetClass="entr" presetSubtype="16" fill="hold" grpId="0" nodeType="withEffect">
                                      <p:stCondLst>
                                        <p:cond delay="200"/>
                                      </p:stCondLst>
                                      <p:childTnLst>
                                        <p:set>
                                          <p:cBhvr>
                                            <p:cTn id="148" dur="1" fill="hold">
                                              <p:stCondLst>
                                                <p:cond delay="0"/>
                                              </p:stCondLst>
                                            </p:cTn>
                                            <p:tgtEl>
                                              <p:spTgt spid="78"/>
                                            </p:tgtEl>
                                            <p:attrNameLst>
                                              <p:attrName>style.visibility</p:attrName>
                                            </p:attrNameLst>
                                          </p:cBhvr>
                                          <p:to>
                                            <p:strVal val="visible"/>
                                          </p:to>
                                        </p:set>
                                        <p:anim calcmode="lin" valueType="num">
                                          <p:cBhvr>
                                            <p:cTn id="149" dur="500" fill="hold"/>
                                            <p:tgtEl>
                                              <p:spTgt spid="78"/>
                                            </p:tgtEl>
                                            <p:attrNameLst>
                                              <p:attrName>ppt_w</p:attrName>
                                            </p:attrNameLst>
                                          </p:cBhvr>
                                          <p:tavLst>
                                            <p:tav tm="0">
                                              <p:val>
                                                <p:fltVal val="0"/>
                                              </p:val>
                                            </p:tav>
                                            <p:tav tm="100000">
                                              <p:val>
                                                <p:strVal val="#ppt_w"/>
                                              </p:val>
                                            </p:tav>
                                          </p:tavLst>
                                        </p:anim>
                                        <p:anim calcmode="lin" valueType="num">
                                          <p:cBhvr>
                                            <p:cTn id="150" dur="500" fill="hold"/>
                                            <p:tgtEl>
                                              <p:spTgt spid="78"/>
                                            </p:tgtEl>
                                            <p:attrNameLst>
                                              <p:attrName>ppt_h</p:attrName>
                                            </p:attrNameLst>
                                          </p:cBhvr>
                                          <p:tavLst>
                                            <p:tav tm="0">
                                              <p:val>
                                                <p:fltVal val="0"/>
                                              </p:val>
                                            </p:tav>
                                            <p:tav tm="100000">
                                              <p:val>
                                                <p:strVal val="#ppt_h"/>
                                              </p:val>
                                            </p:tav>
                                          </p:tavLst>
                                        </p:anim>
                                        <p:animEffect transition="in" filter="fade">
                                          <p:cBhvr>
                                            <p:cTn id="151" dur="500"/>
                                            <p:tgtEl>
                                              <p:spTgt spid="78"/>
                                            </p:tgtEl>
                                          </p:cBhvr>
                                        </p:animEffect>
                                      </p:childTnLst>
                                    </p:cTn>
                                  </p:par>
                                </p:childTnLst>
                              </p:cTn>
                            </p:par>
                            <p:par>
                              <p:cTn id="152" fill="hold">
                                <p:stCondLst>
                                  <p:cond delay="1500"/>
                                </p:stCondLst>
                                <p:childTnLst>
                                  <p:par>
                                    <p:cTn id="153" presetID="18" presetClass="entr" presetSubtype="3" fill="hold" grpId="0" nodeType="afterEffect">
                                      <p:stCondLst>
                                        <p:cond delay="0"/>
                                      </p:stCondLst>
                                      <p:childTnLst>
                                        <p:set>
                                          <p:cBhvr>
                                            <p:cTn id="154" dur="1" fill="hold">
                                              <p:stCondLst>
                                                <p:cond delay="0"/>
                                              </p:stCondLst>
                                            </p:cTn>
                                            <p:tgtEl>
                                              <p:spTgt spid="40"/>
                                            </p:tgtEl>
                                            <p:attrNameLst>
                                              <p:attrName>style.visibility</p:attrName>
                                            </p:attrNameLst>
                                          </p:cBhvr>
                                          <p:to>
                                            <p:strVal val="visible"/>
                                          </p:to>
                                        </p:set>
                                        <p:animEffect transition="in" filter="strips(upRight)">
                                          <p:cBhvr>
                                            <p:cTn id="15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0" grpId="0"/>
          <p:bldP spid="53" grpId="0"/>
          <p:bldP spid="54" grpId="0"/>
          <p:bldP spid="55" grpId="0"/>
          <p:bldP spid="56" grpId="0"/>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1+#ppt_w/2"/>
                                              </p:val>
                                            </p:tav>
                                            <p:tav tm="100000">
                                              <p:val>
                                                <p:strVal val="#ppt_x"/>
                                              </p:val>
                                            </p:tav>
                                          </p:tavLst>
                                        </p:anim>
                                        <p:anim calcmode="lin" valueType="num">
                                          <p:cBhvr additive="base">
                                            <p:cTn id="12" dur="500" fill="hold"/>
                                            <p:tgtEl>
                                              <p:spTgt spid="4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30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fill="hold"/>
                                            <p:tgtEl>
                                              <p:spTgt spid="44"/>
                                            </p:tgtEl>
                                            <p:attrNameLst>
                                              <p:attrName>ppt_x</p:attrName>
                                            </p:attrNameLst>
                                          </p:cBhvr>
                                          <p:tavLst>
                                            <p:tav tm="0">
                                              <p:val>
                                                <p:strVal val="1+#ppt_w/2"/>
                                              </p:val>
                                            </p:tav>
                                            <p:tav tm="100000">
                                              <p:val>
                                                <p:strVal val="#ppt_x"/>
                                              </p:val>
                                            </p:tav>
                                          </p:tavLst>
                                        </p:anim>
                                        <p:anim calcmode="lin" valueType="num">
                                          <p:cBhvr additive="base">
                                            <p:cTn id="16" dur="500" fill="hold"/>
                                            <p:tgtEl>
                                              <p:spTgt spid="44"/>
                                            </p:tgtEl>
                                            <p:attrNameLst>
                                              <p:attrName>ppt_y</p:attrName>
                                            </p:attrNameLst>
                                          </p:cBhvr>
                                          <p:tavLst>
                                            <p:tav tm="0">
                                              <p:val>
                                                <p:strVal val="#ppt_y"/>
                                              </p:val>
                                            </p:tav>
                                            <p:tav tm="100000">
                                              <p:val>
                                                <p:strVal val="#ppt_y"/>
                                              </p:val>
                                            </p:tav>
                                          </p:tavLst>
                                        </p:anim>
                                      </p:childTnLst>
                                    </p:cTn>
                                  </p:par>
                                  <p:par>
                                    <p:cTn id="17" presetID="12" presetClass="entr" presetSubtype="8" fill="hold" grpId="0" nodeType="withEffect">
                                      <p:stCondLst>
                                        <p:cond delay="30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p:tgtEl>
                                              <p:spTgt spid="53"/>
                                            </p:tgtEl>
                                            <p:attrNameLst>
                                              <p:attrName>ppt_x</p:attrName>
                                            </p:attrNameLst>
                                          </p:cBhvr>
                                          <p:tavLst>
                                            <p:tav tm="0">
                                              <p:val>
                                                <p:strVal val="#ppt_x-#ppt_w*1.125000"/>
                                              </p:val>
                                            </p:tav>
                                            <p:tav tm="100000">
                                              <p:val>
                                                <p:strVal val="#ppt_x"/>
                                              </p:val>
                                            </p:tav>
                                          </p:tavLst>
                                        </p:anim>
                                        <p:animEffect transition="in" filter="wipe(right)">
                                          <p:cBhvr>
                                            <p:cTn id="20" dur="500"/>
                                            <p:tgtEl>
                                              <p:spTgt spid="53"/>
                                            </p:tgtEl>
                                          </p:cBhvr>
                                        </p:animEffect>
                                      </p:childTnLst>
                                    </p:cTn>
                                  </p:par>
                                  <p:par>
                                    <p:cTn id="21" presetID="2" presetClass="entr" presetSubtype="2" fill="hold" nodeType="withEffect">
                                      <p:stCondLst>
                                        <p:cond delay="600"/>
                                      </p:stCondLst>
                                      <p:childTnLst>
                                        <p:set>
                                          <p:cBhvr>
                                            <p:cTn id="22" dur="1" fill="hold">
                                              <p:stCondLst>
                                                <p:cond delay="0"/>
                                              </p:stCondLst>
                                            </p:cTn>
                                            <p:tgtEl>
                                              <p:spTgt spid="47"/>
                                            </p:tgtEl>
                                            <p:attrNameLst>
                                              <p:attrName>style.visibility</p:attrName>
                                            </p:attrNameLst>
                                          </p:cBhvr>
                                          <p:to>
                                            <p:strVal val="visible"/>
                                          </p:to>
                                        </p:set>
                                        <p:anim calcmode="lin" valueType="num">
                                          <p:cBhvr additive="base">
                                            <p:cTn id="23" dur="500" fill="hold"/>
                                            <p:tgtEl>
                                              <p:spTgt spid="47"/>
                                            </p:tgtEl>
                                            <p:attrNameLst>
                                              <p:attrName>ppt_x</p:attrName>
                                            </p:attrNameLst>
                                          </p:cBhvr>
                                          <p:tavLst>
                                            <p:tav tm="0">
                                              <p:val>
                                                <p:strVal val="1+#ppt_w/2"/>
                                              </p:val>
                                            </p:tav>
                                            <p:tav tm="100000">
                                              <p:val>
                                                <p:strVal val="#ppt_x"/>
                                              </p:val>
                                            </p:tav>
                                          </p:tavLst>
                                        </p:anim>
                                        <p:anim calcmode="lin" valueType="num">
                                          <p:cBhvr additive="base">
                                            <p:cTn id="24" dur="500" fill="hold"/>
                                            <p:tgtEl>
                                              <p:spTgt spid="47"/>
                                            </p:tgtEl>
                                            <p:attrNameLst>
                                              <p:attrName>ppt_y</p:attrName>
                                            </p:attrNameLst>
                                          </p:cBhvr>
                                          <p:tavLst>
                                            <p:tav tm="0">
                                              <p:val>
                                                <p:strVal val="#ppt_y"/>
                                              </p:val>
                                            </p:tav>
                                            <p:tav tm="100000">
                                              <p:val>
                                                <p:strVal val="#ppt_y"/>
                                              </p:val>
                                            </p:tav>
                                          </p:tavLst>
                                        </p:anim>
                                      </p:childTnLst>
                                    </p:cTn>
                                  </p:par>
                                  <p:par>
                                    <p:cTn id="25" presetID="12" presetClass="entr" presetSubtype="8" fill="hold" grpId="0" nodeType="withEffect">
                                      <p:stCondLst>
                                        <p:cond delay="600"/>
                                      </p:stCondLst>
                                      <p:childTnLst>
                                        <p:set>
                                          <p:cBhvr>
                                            <p:cTn id="26" dur="1" fill="hold">
                                              <p:stCondLst>
                                                <p:cond delay="0"/>
                                              </p:stCondLst>
                                            </p:cTn>
                                            <p:tgtEl>
                                              <p:spTgt spid="54"/>
                                            </p:tgtEl>
                                            <p:attrNameLst>
                                              <p:attrName>style.visibility</p:attrName>
                                            </p:attrNameLst>
                                          </p:cBhvr>
                                          <p:to>
                                            <p:strVal val="visible"/>
                                          </p:to>
                                        </p:set>
                                        <p:anim calcmode="lin" valueType="num">
                                          <p:cBhvr additive="base">
                                            <p:cTn id="27" dur="500"/>
                                            <p:tgtEl>
                                              <p:spTgt spid="54"/>
                                            </p:tgtEl>
                                            <p:attrNameLst>
                                              <p:attrName>ppt_x</p:attrName>
                                            </p:attrNameLst>
                                          </p:cBhvr>
                                          <p:tavLst>
                                            <p:tav tm="0">
                                              <p:val>
                                                <p:strVal val="#ppt_x-#ppt_w*1.125000"/>
                                              </p:val>
                                            </p:tav>
                                            <p:tav tm="100000">
                                              <p:val>
                                                <p:strVal val="#ppt_x"/>
                                              </p:val>
                                            </p:tav>
                                          </p:tavLst>
                                        </p:anim>
                                        <p:animEffect transition="in" filter="wipe(right)">
                                          <p:cBhvr>
                                            <p:cTn id="28" dur="500"/>
                                            <p:tgtEl>
                                              <p:spTgt spid="54"/>
                                            </p:tgtEl>
                                          </p:cBhvr>
                                        </p:animEffect>
                                      </p:childTnLst>
                                    </p:cTn>
                                  </p:par>
                                  <p:par>
                                    <p:cTn id="29" presetID="2" presetClass="entr" presetSubtype="2" fill="hold" nodeType="withEffect">
                                      <p:stCondLst>
                                        <p:cond delay="90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fill="hold"/>
                                            <p:tgtEl>
                                              <p:spTgt spid="50"/>
                                            </p:tgtEl>
                                            <p:attrNameLst>
                                              <p:attrName>ppt_x</p:attrName>
                                            </p:attrNameLst>
                                          </p:cBhvr>
                                          <p:tavLst>
                                            <p:tav tm="0">
                                              <p:val>
                                                <p:strVal val="1+#ppt_w/2"/>
                                              </p:val>
                                            </p:tav>
                                            <p:tav tm="100000">
                                              <p:val>
                                                <p:strVal val="#ppt_x"/>
                                              </p:val>
                                            </p:tav>
                                          </p:tavLst>
                                        </p:anim>
                                        <p:anim calcmode="lin" valueType="num">
                                          <p:cBhvr additive="base">
                                            <p:cTn id="32" dur="500" fill="hold"/>
                                            <p:tgtEl>
                                              <p:spTgt spid="50"/>
                                            </p:tgtEl>
                                            <p:attrNameLst>
                                              <p:attrName>ppt_y</p:attrName>
                                            </p:attrNameLst>
                                          </p:cBhvr>
                                          <p:tavLst>
                                            <p:tav tm="0">
                                              <p:val>
                                                <p:strVal val="#ppt_y"/>
                                              </p:val>
                                            </p:tav>
                                            <p:tav tm="100000">
                                              <p:val>
                                                <p:strVal val="#ppt_y"/>
                                              </p:val>
                                            </p:tav>
                                          </p:tavLst>
                                        </p:anim>
                                      </p:childTnLst>
                                    </p:cTn>
                                  </p:par>
                                  <p:par>
                                    <p:cTn id="33" presetID="12" presetClass="entr" presetSubtype="8" fill="hold" grpId="0" nodeType="withEffect">
                                      <p:stCondLst>
                                        <p:cond delay="900"/>
                                      </p:stCondLst>
                                      <p:childTnLst>
                                        <p:set>
                                          <p:cBhvr>
                                            <p:cTn id="34" dur="1" fill="hold">
                                              <p:stCondLst>
                                                <p:cond delay="0"/>
                                              </p:stCondLst>
                                            </p:cTn>
                                            <p:tgtEl>
                                              <p:spTgt spid="55"/>
                                            </p:tgtEl>
                                            <p:attrNameLst>
                                              <p:attrName>style.visibility</p:attrName>
                                            </p:attrNameLst>
                                          </p:cBhvr>
                                          <p:to>
                                            <p:strVal val="visible"/>
                                          </p:to>
                                        </p:set>
                                        <p:anim calcmode="lin" valueType="num">
                                          <p:cBhvr additive="base">
                                            <p:cTn id="35" dur="500"/>
                                            <p:tgtEl>
                                              <p:spTgt spid="55"/>
                                            </p:tgtEl>
                                            <p:attrNameLst>
                                              <p:attrName>ppt_x</p:attrName>
                                            </p:attrNameLst>
                                          </p:cBhvr>
                                          <p:tavLst>
                                            <p:tav tm="0">
                                              <p:val>
                                                <p:strVal val="#ppt_x-#ppt_w*1.125000"/>
                                              </p:val>
                                            </p:tav>
                                            <p:tav tm="100000">
                                              <p:val>
                                                <p:strVal val="#ppt_x"/>
                                              </p:val>
                                            </p:tav>
                                          </p:tavLst>
                                        </p:anim>
                                        <p:animEffect transition="in" filter="wipe(right)">
                                          <p:cBhvr>
                                            <p:cTn id="36" dur="500"/>
                                            <p:tgtEl>
                                              <p:spTgt spid="55"/>
                                            </p:tgtEl>
                                          </p:cBhvr>
                                        </p:animEffect>
                                      </p:childTnLst>
                                    </p:cTn>
                                  </p:par>
                                  <p:par>
                                    <p:cTn id="37" presetID="12" presetClass="entr" presetSubtype="8" fill="hold" grpId="0" nodeType="withEffect">
                                      <p:stCondLst>
                                        <p:cond delay="1200"/>
                                      </p:stCondLst>
                                      <p:childTnLst>
                                        <p:set>
                                          <p:cBhvr>
                                            <p:cTn id="38" dur="1" fill="hold">
                                              <p:stCondLst>
                                                <p:cond delay="0"/>
                                              </p:stCondLst>
                                            </p:cTn>
                                            <p:tgtEl>
                                              <p:spTgt spid="56"/>
                                            </p:tgtEl>
                                            <p:attrNameLst>
                                              <p:attrName>style.visibility</p:attrName>
                                            </p:attrNameLst>
                                          </p:cBhvr>
                                          <p:to>
                                            <p:strVal val="visible"/>
                                          </p:to>
                                        </p:set>
                                        <p:anim calcmode="lin" valueType="num">
                                          <p:cBhvr additive="base">
                                            <p:cTn id="39" dur="500"/>
                                            <p:tgtEl>
                                              <p:spTgt spid="56"/>
                                            </p:tgtEl>
                                            <p:attrNameLst>
                                              <p:attrName>ppt_x</p:attrName>
                                            </p:attrNameLst>
                                          </p:cBhvr>
                                          <p:tavLst>
                                            <p:tav tm="0">
                                              <p:val>
                                                <p:strVal val="#ppt_x-#ppt_w*1.125000"/>
                                              </p:val>
                                            </p:tav>
                                            <p:tav tm="100000">
                                              <p:val>
                                                <p:strVal val="#ppt_x"/>
                                              </p:val>
                                            </p:tav>
                                          </p:tavLst>
                                        </p:anim>
                                        <p:animEffect transition="in" filter="wipe(right)">
                                          <p:cBhvr>
                                            <p:cTn id="40" dur="500"/>
                                            <p:tgtEl>
                                              <p:spTgt spid="56"/>
                                            </p:tgtEl>
                                          </p:cBhvr>
                                        </p:animEffect>
                                      </p:childTnLst>
                                    </p:cTn>
                                  </p:par>
                                </p:childTnLst>
                              </p:cTn>
                            </p:par>
                            <p:par>
                              <p:cTn id="41" fill="hold">
                                <p:stCondLst>
                                  <p:cond delay="1000"/>
                                </p:stCondLst>
                                <p:childTnLst>
                                  <p:par>
                                    <p:cTn id="42" presetID="53" presetClass="entr" presetSubtype="16" fill="hold" grpId="0" nodeType="afterEffect">
                                      <p:stCondLst>
                                        <p:cond delay="0"/>
                                      </p:stCondLst>
                                      <p:childTnLst>
                                        <p:set>
                                          <p:cBhvr>
                                            <p:cTn id="43" dur="1" fill="hold">
                                              <p:stCondLst>
                                                <p:cond delay="0"/>
                                              </p:stCondLst>
                                            </p:cTn>
                                            <p:tgtEl>
                                              <p:spTgt spid="57"/>
                                            </p:tgtEl>
                                            <p:attrNameLst>
                                              <p:attrName>style.visibility</p:attrName>
                                            </p:attrNameLst>
                                          </p:cBhvr>
                                          <p:to>
                                            <p:strVal val="visible"/>
                                          </p:to>
                                        </p:set>
                                        <p:anim calcmode="lin" valueType="num">
                                          <p:cBhvr>
                                            <p:cTn id="44" dur="500" fill="hold"/>
                                            <p:tgtEl>
                                              <p:spTgt spid="57"/>
                                            </p:tgtEl>
                                            <p:attrNameLst>
                                              <p:attrName>ppt_w</p:attrName>
                                            </p:attrNameLst>
                                          </p:cBhvr>
                                          <p:tavLst>
                                            <p:tav tm="0">
                                              <p:val>
                                                <p:fltVal val="0"/>
                                              </p:val>
                                            </p:tav>
                                            <p:tav tm="100000">
                                              <p:val>
                                                <p:strVal val="#ppt_w"/>
                                              </p:val>
                                            </p:tav>
                                          </p:tavLst>
                                        </p:anim>
                                        <p:anim calcmode="lin" valueType="num">
                                          <p:cBhvr>
                                            <p:cTn id="45" dur="500" fill="hold"/>
                                            <p:tgtEl>
                                              <p:spTgt spid="57"/>
                                            </p:tgtEl>
                                            <p:attrNameLst>
                                              <p:attrName>ppt_h</p:attrName>
                                            </p:attrNameLst>
                                          </p:cBhvr>
                                          <p:tavLst>
                                            <p:tav tm="0">
                                              <p:val>
                                                <p:fltVal val="0"/>
                                              </p:val>
                                            </p:tav>
                                            <p:tav tm="100000">
                                              <p:val>
                                                <p:strVal val="#ppt_h"/>
                                              </p:val>
                                            </p:tav>
                                          </p:tavLst>
                                        </p:anim>
                                        <p:animEffect transition="in" filter="fade">
                                          <p:cBhvr>
                                            <p:cTn id="46" dur="500"/>
                                            <p:tgtEl>
                                              <p:spTgt spid="57"/>
                                            </p:tgtEl>
                                          </p:cBhvr>
                                        </p:animEffect>
                                      </p:childTnLst>
                                    </p:cTn>
                                  </p:par>
                                  <p:par>
                                    <p:cTn id="47" presetID="53" presetClass="entr" presetSubtype="16" fill="hold" grpId="0" nodeType="withEffect">
                                      <p:stCondLst>
                                        <p:cond delay="400"/>
                                      </p:stCondLst>
                                      <p:childTnLst>
                                        <p:set>
                                          <p:cBhvr>
                                            <p:cTn id="48" dur="1" fill="hold">
                                              <p:stCondLst>
                                                <p:cond delay="0"/>
                                              </p:stCondLst>
                                            </p:cTn>
                                            <p:tgtEl>
                                              <p:spTgt spid="58"/>
                                            </p:tgtEl>
                                            <p:attrNameLst>
                                              <p:attrName>style.visibility</p:attrName>
                                            </p:attrNameLst>
                                          </p:cBhvr>
                                          <p:to>
                                            <p:strVal val="visible"/>
                                          </p:to>
                                        </p:set>
                                        <p:anim calcmode="lin" valueType="num">
                                          <p:cBhvr>
                                            <p:cTn id="49" dur="500" fill="hold"/>
                                            <p:tgtEl>
                                              <p:spTgt spid="58"/>
                                            </p:tgtEl>
                                            <p:attrNameLst>
                                              <p:attrName>ppt_w</p:attrName>
                                            </p:attrNameLst>
                                          </p:cBhvr>
                                          <p:tavLst>
                                            <p:tav tm="0">
                                              <p:val>
                                                <p:fltVal val="0"/>
                                              </p:val>
                                            </p:tav>
                                            <p:tav tm="100000">
                                              <p:val>
                                                <p:strVal val="#ppt_w"/>
                                              </p:val>
                                            </p:tav>
                                          </p:tavLst>
                                        </p:anim>
                                        <p:anim calcmode="lin" valueType="num">
                                          <p:cBhvr>
                                            <p:cTn id="50" dur="500" fill="hold"/>
                                            <p:tgtEl>
                                              <p:spTgt spid="58"/>
                                            </p:tgtEl>
                                            <p:attrNameLst>
                                              <p:attrName>ppt_h</p:attrName>
                                            </p:attrNameLst>
                                          </p:cBhvr>
                                          <p:tavLst>
                                            <p:tav tm="0">
                                              <p:val>
                                                <p:fltVal val="0"/>
                                              </p:val>
                                            </p:tav>
                                            <p:tav tm="100000">
                                              <p:val>
                                                <p:strVal val="#ppt_h"/>
                                              </p:val>
                                            </p:tav>
                                          </p:tavLst>
                                        </p:anim>
                                        <p:animEffect transition="in" filter="fade">
                                          <p:cBhvr>
                                            <p:cTn id="51" dur="500"/>
                                            <p:tgtEl>
                                              <p:spTgt spid="58"/>
                                            </p:tgtEl>
                                          </p:cBhvr>
                                        </p:animEffect>
                                      </p:childTnLst>
                                    </p:cTn>
                                  </p:par>
                                  <p:par>
                                    <p:cTn id="52" presetID="53" presetClass="entr" presetSubtype="16" fill="hold" grpId="0" nodeType="withEffect">
                                      <p:stCondLst>
                                        <p:cond delay="200"/>
                                      </p:stCondLst>
                                      <p:childTnLst>
                                        <p:set>
                                          <p:cBhvr>
                                            <p:cTn id="53" dur="1" fill="hold">
                                              <p:stCondLst>
                                                <p:cond delay="0"/>
                                              </p:stCondLst>
                                            </p:cTn>
                                            <p:tgtEl>
                                              <p:spTgt spid="59"/>
                                            </p:tgtEl>
                                            <p:attrNameLst>
                                              <p:attrName>style.visibility</p:attrName>
                                            </p:attrNameLst>
                                          </p:cBhvr>
                                          <p:to>
                                            <p:strVal val="visible"/>
                                          </p:to>
                                        </p:set>
                                        <p:anim calcmode="lin" valueType="num">
                                          <p:cBhvr>
                                            <p:cTn id="54" dur="500" fill="hold"/>
                                            <p:tgtEl>
                                              <p:spTgt spid="59"/>
                                            </p:tgtEl>
                                            <p:attrNameLst>
                                              <p:attrName>ppt_w</p:attrName>
                                            </p:attrNameLst>
                                          </p:cBhvr>
                                          <p:tavLst>
                                            <p:tav tm="0">
                                              <p:val>
                                                <p:fltVal val="0"/>
                                              </p:val>
                                            </p:tav>
                                            <p:tav tm="100000">
                                              <p:val>
                                                <p:strVal val="#ppt_w"/>
                                              </p:val>
                                            </p:tav>
                                          </p:tavLst>
                                        </p:anim>
                                        <p:anim calcmode="lin" valueType="num">
                                          <p:cBhvr>
                                            <p:cTn id="55" dur="500" fill="hold"/>
                                            <p:tgtEl>
                                              <p:spTgt spid="59"/>
                                            </p:tgtEl>
                                            <p:attrNameLst>
                                              <p:attrName>ppt_h</p:attrName>
                                            </p:attrNameLst>
                                          </p:cBhvr>
                                          <p:tavLst>
                                            <p:tav tm="0">
                                              <p:val>
                                                <p:fltVal val="0"/>
                                              </p:val>
                                            </p:tav>
                                            <p:tav tm="100000">
                                              <p:val>
                                                <p:strVal val="#ppt_h"/>
                                              </p:val>
                                            </p:tav>
                                          </p:tavLst>
                                        </p:anim>
                                        <p:animEffect transition="in" filter="fade">
                                          <p:cBhvr>
                                            <p:cTn id="56" dur="500"/>
                                            <p:tgtEl>
                                              <p:spTgt spid="59"/>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p:cTn id="59" dur="500" fill="hold"/>
                                            <p:tgtEl>
                                              <p:spTgt spid="60"/>
                                            </p:tgtEl>
                                            <p:attrNameLst>
                                              <p:attrName>ppt_w</p:attrName>
                                            </p:attrNameLst>
                                          </p:cBhvr>
                                          <p:tavLst>
                                            <p:tav tm="0">
                                              <p:val>
                                                <p:fltVal val="0"/>
                                              </p:val>
                                            </p:tav>
                                            <p:tav tm="100000">
                                              <p:val>
                                                <p:strVal val="#ppt_w"/>
                                              </p:val>
                                            </p:tav>
                                          </p:tavLst>
                                        </p:anim>
                                        <p:anim calcmode="lin" valueType="num">
                                          <p:cBhvr>
                                            <p:cTn id="60" dur="500" fill="hold"/>
                                            <p:tgtEl>
                                              <p:spTgt spid="60"/>
                                            </p:tgtEl>
                                            <p:attrNameLst>
                                              <p:attrName>ppt_h</p:attrName>
                                            </p:attrNameLst>
                                          </p:cBhvr>
                                          <p:tavLst>
                                            <p:tav tm="0">
                                              <p:val>
                                                <p:fltVal val="0"/>
                                              </p:val>
                                            </p:tav>
                                            <p:tav tm="100000">
                                              <p:val>
                                                <p:strVal val="#ppt_h"/>
                                              </p:val>
                                            </p:tav>
                                          </p:tavLst>
                                        </p:anim>
                                        <p:animEffect transition="in" filter="fade">
                                          <p:cBhvr>
                                            <p:cTn id="61" dur="500"/>
                                            <p:tgtEl>
                                              <p:spTgt spid="60"/>
                                            </p:tgtEl>
                                          </p:cBhvr>
                                        </p:animEffect>
                                      </p:childTnLst>
                                    </p:cTn>
                                  </p:par>
                                  <p:par>
                                    <p:cTn id="62" presetID="53" presetClass="entr" presetSubtype="16" fill="hold" grpId="0" nodeType="withEffect">
                                      <p:stCondLst>
                                        <p:cond delay="400"/>
                                      </p:stCondLst>
                                      <p:childTnLst>
                                        <p:set>
                                          <p:cBhvr>
                                            <p:cTn id="63" dur="1" fill="hold">
                                              <p:stCondLst>
                                                <p:cond delay="0"/>
                                              </p:stCondLst>
                                            </p:cTn>
                                            <p:tgtEl>
                                              <p:spTgt spid="61"/>
                                            </p:tgtEl>
                                            <p:attrNameLst>
                                              <p:attrName>style.visibility</p:attrName>
                                            </p:attrNameLst>
                                          </p:cBhvr>
                                          <p:to>
                                            <p:strVal val="visible"/>
                                          </p:to>
                                        </p:set>
                                        <p:anim calcmode="lin" valueType="num">
                                          <p:cBhvr>
                                            <p:cTn id="64" dur="500" fill="hold"/>
                                            <p:tgtEl>
                                              <p:spTgt spid="61"/>
                                            </p:tgtEl>
                                            <p:attrNameLst>
                                              <p:attrName>ppt_w</p:attrName>
                                            </p:attrNameLst>
                                          </p:cBhvr>
                                          <p:tavLst>
                                            <p:tav tm="0">
                                              <p:val>
                                                <p:fltVal val="0"/>
                                              </p:val>
                                            </p:tav>
                                            <p:tav tm="100000">
                                              <p:val>
                                                <p:strVal val="#ppt_w"/>
                                              </p:val>
                                            </p:tav>
                                          </p:tavLst>
                                        </p:anim>
                                        <p:anim calcmode="lin" valueType="num">
                                          <p:cBhvr>
                                            <p:cTn id="65" dur="500" fill="hold"/>
                                            <p:tgtEl>
                                              <p:spTgt spid="61"/>
                                            </p:tgtEl>
                                            <p:attrNameLst>
                                              <p:attrName>ppt_h</p:attrName>
                                            </p:attrNameLst>
                                          </p:cBhvr>
                                          <p:tavLst>
                                            <p:tav tm="0">
                                              <p:val>
                                                <p:fltVal val="0"/>
                                              </p:val>
                                            </p:tav>
                                            <p:tav tm="100000">
                                              <p:val>
                                                <p:strVal val="#ppt_h"/>
                                              </p:val>
                                            </p:tav>
                                          </p:tavLst>
                                        </p:anim>
                                        <p:animEffect transition="in" filter="fade">
                                          <p:cBhvr>
                                            <p:cTn id="66" dur="500"/>
                                            <p:tgtEl>
                                              <p:spTgt spid="61"/>
                                            </p:tgtEl>
                                          </p:cBhvr>
                                        </p:animEffect>
                                      </p:childTnLst>
                                    </p:cTn>
                                  </p:par>
                                  <p:par>
                                    <p:cTn id="67" presetID="53" presetClass="entr" presetSubtype="16" fill="hold" grpId="0" nodeType="withEffect">
                                      <p:stCondLst>
                                        <p:cond delay="200"/>
                                      </p:stCondLst>
                                      <p:childTnLst>
                                        <p:set>
                                          <p:cBhvr>
                                            <p:cTn id="68" dur="1" fill="hold">
                                              <p:stCondLst>
                                                <p:cond delay="0"/>
                                              </p:stCondLst>
                                            </p:cTn>
                                            <p:tgtEl>
                                              <p:spTgt spid="62"/>
                                            </p:tgtEl>
                                            <p:attrNameLst>
                                              <p:attrName>style.visibility</p:attrName>
                                            </p:attrNameLst>
                                          </p:cBhvr>
                                          <p:to>
                                            <p:strVal val="visible"/>
                                          </p:to>
                                        </p:set>
                                        <p:anim calcmode="lin" valueType="num">
                                          <p:cBhvr>
                                            <p:cTn id="69" dur="500" fill="hold"/>
                                            <p:tgtEl>
                                              <p:spTgt spid="62"/>
                                            </p:tgtEl>
                                            <p:attrNameLst>
                                              <p:attrName>ppt_w</p:attrName>
                                            </p:attrNameLst>
                                          </p:cBhvr>
                                          <p:tavLst>
                                            <p:tav tm="0">
                                              <p:val>
                                                <p:fltVal val="0"/>
                                              </p:val>
                                            </p:tav>
                                            <p:tav tm="100000">
                                              <p:val>
                                                <p:strVal val="#ppt_w"/>
                                              </p:val>
                                            </p:tav>
                                          </p:tavLst>
                                        </p:anim>
                                        <p:anim calcmode="lin" valueType="num">
                                          <p:cBhvr>
                                            <p:cTn id="70" dur="500" fill="hold"/>
                                            <p:tgtEl>
                                              <p:spTgt spid="62"/>
                                            </p:tgtEl>
                                            <p:attrNameLst>
                                              <p:attrName>ppt_h</p:attrName>
                                            </p:attrNameLst>
                                          </p:cBhvr>
                                          <p:tavLst>
                                            <p:tav tm="0">
                                              <p:val>
                                                <p:fltVal val="0"/>
                                              </p:val>
                                            </p:tav>
                                            <p:tav tm="100000">
                                              <p:val>
                                                <p:strVal val="#ppt_h"/>
                                              </p:val>
                                            </p:tav>
                                          </p:tavLst>
                                        </p:anim>
                                        <p:animEffect transition="in" filter="fade">
                                          <p:cBhvr>
                                            <p:cTn id="71" dur="500"/>
                                            <p:tgtEl>
                                              <p:spTgt spid="62"/>
                                            </p:tgtEl>
                                          </p:cBhvr>
                                        </p:animEffect>
                                      </p:childTnLst>
                                    </p:cTn>
                                  </p:par>
                                  <p:par>
                                    <p:cTn id="72" presetID="53" presetClass="entr" presetSubtype="16" fill="hold" grpId="0" nodeType="withEffect">
                                      <p:stCondLst>
                                        <p:cond delay="200"/>
                                      </p:stCondLst>
                                      <p:childTnLst>
                                        <p:set>
                                          <p:cBhvr>
                                            <p:cTn id="73" dur="1" fill="hold">
                                              <p:stCondLst>
                                                <p:cond delay="0"/>
                                              </p:stCondLst>
                                            </p:cTn>
                                            <p:tgtEl>
                                              <p:spTgt spid="63"/>
                                            </p:tgtEl>
                                            <p:attrNameLst>
                                              <p:attrName>style.visibility</p:attrName>
                                            </p:attrNameLst>
                                          </p:cBhvr>
                                          <p:to>
                                            <p:strVal val="visible"/>
                                          </p:to>
                                        </p:set>
                                        <p:anim calcmode="lin" valueType="num">
                                          <p:cBhvr>
                                            <p:cTn id="74" dur="500" fill="hold"/>
                                            <p:tgtEl>
                                              <p:spTgt spid="63"/>
                                            </p:tgtEl>
                                            <p:attrNameLst>
                                              <p:attrName>ppt_w</p:attrName>
                                            </p:attrNameLst>
                                          </p:cBhvr>
                                          <p:tavLst>
                                            <p:tav tm="0">
                                              <p:val>
                                                <p:fltVal val="0"/>
                                              </p:val>
                                            </p:tav>
                                            <p:tav tm="100000">
                                              <p:val>
                                                <p:strVal val="#ppt_w"/>
                                              </p:val>
                                            </p:tav>
                                          </p:tavLst>
                                        </p:anim>
                                        <p:anim calcmode="lin" valueType="num">
                                          <p:cBhvr>
                                            <p:cTn id="75" dur="500" fill="hold"/>
                                            <p:tgtEl>
                                              <p:spTgt spid="63"/>
                                            </p:tgtEl>
                                            <p:attrNameLst>
                                              <p:attrName>ppt_h</p:attrName>
                                            </p:attrNameLst>
                                          </p:cBhvr>
                                          <p:tavLst>
                                            <p:tav tm="0">
                                              <p:val>
                                                <p:fltVal val="0"/>
                                              </p:val>
                                            </p:tav>
                                            <p:tav tm="100000">
                                              <p:val>
                                                <p:strVal val="#ppt_h"/>
                                              </p:val>
                                            </p:tav>
                                          </p:tavLst>
                                        </p:anim>
                                        <p:animEffect transition="in" filter="fade">
                                          <p:cBhvr>
                                            <p:cTn id="76" dur="500"/>
                                            <p:tgtEl>
                                              <p:spTgt spid="63"/>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64"/>
                                            </p:tgtEl>
                                            <p:attrNameLst>
                                              <p:attrName>style.visibility</p:attrName>
                                            </p:attrNameLst>
                                          </p:cBhvr>
                                          <p:to>
                                            <p:strVal val="visible"/>
                                          </p:to>
                                        </p:set>
                                        <p:anim calcmode="lin" valueType="num">
                                          <p:cBhvr>
                                            <p:cTn id="79" dur="500" fill="hold"/>
                                            <p:tgtEl>
                                              <p:spTgt spid="64"/>
                                            </p:tgtEl>
                                            <p:attrNameLst>
                                              <p:attrName>ppt_w</p:attrName>
                                            </p:attrNameLst>
                                          </p:cBhvr>
                                          <p:tavLst>
                                            <p:tav tm="0">
                                              <p:val>
                                                <p:fltVal val="0"/>
                                              </p:val>
                                            </p:tav>
                                            <p:tav tm="100000">
                                              <p:val>
                                                <p:strVal val="#ppt_w"/>
                                              </p:val>
                                            </p:tav>
                                          </p:tavLst>
                                        </p:anim>
                                        <p:anim calcmode="lin" valueType="num">
                                          <p:cBhvr>
                                            <p:cTn id="80" dur="500" fill="hold"/>
                                            <p:tgtEl>
                                              <p:spTgt spid="64"/>
                                            </p:tgtEl>
                                            <p:attrNameLst>
                                              <p:attrName>ppt_h</p:attrName>
                                            </p:attrNameLst>
                                          </p:cBhvr>
                                          <p:tavLst>
                                            <p:tav tm="0">
                                              <p:val>
                                                <p:fltVal val="0"/>
                                              </p:val>
                                            </p:tav>
                                            <p:tav tm="100000">
                                              <p:val>
                                                <p:strVal val="#ppt_h"/>
                                              </p:val>
                                            </p:tav>
                                          </p:tavLst>
                                        </p:anim>
                                        <p:animEffect transition="in" filter="fade">
                                          <p:cBhvr>
                                            <p:cTn id="81" dur="500"/>
                                            <p:tgtEl>
                                              <p:spTgt spid="64"/>
                                            </p:tgtEl>
                                          </p:cBhvr>
                                        </p:animEffect>
                                      </p:childTnLst>
                                    </p:cTn>
                                  </p:par>
                                  <p:par>
                                    <p:cTn id="82" presetID="53" presetClass="entr" presetSubtype="16" fill="hold" grpId="0" nodeType="withEffect">
                                      <p:stCondLst>
                                        <p:cond delay="400"/>
                                      </p:stCondLst>
                                      <p:childTnLst>
                                        <p:set>
                                          <p:cBhvr>
                                            <p:cTn id="83" dur="1" fill="hold">
                                              <p:stCondLst>
                                                <p:cond delay="0"/>
                                              </p:stCondLst>
                                            </p:cTn>
                                            <p:tgtEl>
                                              <p:spTgt spid="65"/>
                                            </p:tgtEl>
                                            <p:attrNameLst>
                                              <p:attrName>style.visibility</p:attrName>
                                            </p:attrNameLst>
                                          </p:cBhvr>
                                          <p:to>
                                            <p:strVal val="visible"/>
                                          </p:to>
                                        </p:set>
                                        <p:anim calcmode="lin" valueType="num">
                                          <p:cBhvr>
                                            <p:cTn id="84" dur="500" fill="hold"/>
                                            <p:tgtEl>
                                              <p:spTgt spid="65"/>
                                            </p:tgtEl>
                                            <p:attrNameLst>
                                              <p:attrName>ppt_w</p:attrName>
                                            </p:attrNameLst>
                                          </p:cBhvr>
                                          <p:tavLst>
                                            <p:tav tm="0">
                                              <p:val>
                                                <p:fltVal val="0"/>
                                              </p:val>
                                            </p:tav>
                                            <p:tav tm="100000">
                                              <p:val>
                                                <p:strVal val="#ppt_w"/>
                                              </p:val>
                                            </p:tav>
                                          </p:tavLst>
                                        </p:anim>
                                        <p:anim calcmode="lin" valueType="num">
                                          <p:cBhvr>
                                            <p:cTn id="85" dur="500" fill="hold"/>
                                            <p:tgtEl>
                                              <p:spTgt spid="65"/>
                                            </p:tgtEl>
                                            <p:attrNameLst>
                                              <p:attrName>ppt_h</p:attrName>
                                            </p:attrNameLst>
                                          </p:cBhvr>
                                          <p:tavLst>
                                            <p:tav tm="0">
                                              <p:val>
                                                <p:fltVal val="0"/>
                                              </p:val>
                                            </p:tav>
                                            <p:tav tm="100000">
                                              <p:val>
                                                <p:strVal val="#ppt_h"/>
                                              </p:val>
                                            </p:tav>
                                          </p:tavLst>
                                        </p:anim>
                                        <p:animEffect transition="in" filter="fade">
                                          <p:cBhvr>
                                            <p:cTn id="86" dur="500"/>
                                            <p:tgtEl>
                                              <p:spTgt spid="65"/>
                                            </p:tgtEl>
                                          </p:cBhvr>
                                        </p:animEffect>
                                      </p:childTnLst>
                                    </p:cTn>
                                  </p:par>
                                  <p:par>
                                    <p:cTn id="87" presetID="53" presetClass="entr" presetSubtype="16" fill="hold" grpId="0" nodeType="withEffect">
                                      <p:stCondLst>
                                        <p:cond delay="200"/>
                                      </p:stCondLst>
                                      <p:childTnLst>
                                        <p:set>
                                          <p:cBhvr>
                                            <p:cTn id="88" dur="1" fill="hold">
                                              <p:stCondLst>
                                                <p:cond delay="0"/>
                                              </p:stCondLst>
                                            </p:cTn>
                                            <p:tgtEl>
                                              <p:spTgt spid="66"/>
                                            </p:tgtEl>
                                            <p:attrNameLst>
                                              <p:attrName>style.visibility</p:attrName>
                                            </p:attrNameLst>
                                          </p:cBhvr>
                                          <p:to>
                                            <p:strVal val="visible"/>
                                          </p:to>
                                        </p:set>
                                        <p:anim calcmode="lin" valueType="num">
                                          <p:cBhvr>
                                            <p:cTn id="89" dur="500" fill="hold"/>
                                            <p:tgtEl>
                                              <p:spTgt spid="66"/>
                                            </p:tgtEl>
                                            <p:attrNameLst>
                                              <p:attrName>ppt_w</p:attrName>
                                            </p:attrNameLst>
                                          </p:cBhvr>
                                          <p:tavLst>
                                            <p:tav tm="0">
                                              <p:val>
                                                <p:fltVal val="0"/>
                                              </p:val>
                                            </p:tav>
                                            <p:tav tm="100000">
                                              <p:val>
                                                <p:strVal val="#ppt_w"/>
                                              </p:val>
                                            </p:tav>
                                          </p:tavLst>
                                        </p:anim>
                                        <p:anim calcmode="lin" valueType="num">
                                          <p:cBhvr>
                                            <p:cTn id="90" dur="500" fill="hold"/>
                                            <p:tgtEl>
                                              <p:spTgt spid="66"/>
                                            </p:tgtEl>
                                            <p:attrNameLst>
                                              <p:attrName>ppt_h</p:attrName>
                                            </p:attrNameLst>
                                          </p:cBhvr>
                                          <p:tavLst>
                                            <p:tav tm="0">
                                              <p:val>
                                                <p:fltVal val="0"/>
                                              </p:val>
                                            </p:tav>
                                            <p:tav tm="100000">
                                              <p:val>
                                                <p:strVal val="#ppt_h"/>
                                              </p:val>
                                            </p:tav>
                                          </p:tavLst>
                                        </p:anim>
                                        <p:animEffect transition="in" filter="fade">
                                          <p:cBhvr>
                                            <p:cTn id="91" dur="500"/>
                                            <p:tgtEl>
                                              <p:spTgt spid="66"/>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67"/>
                                            </p:tgtEl>
                                            <p:attrNameLst>
                                              <p:attrName>style.visibility</p:attrName>
                                            </p:attrNameLst>
                                          </p:cBhvr>
                                          <p:to>
                                            <p:strVal val="visible"/>
                                          </p:to>
                                        </p:set>
                                        <p:anim calcmode="lin" valueType="num">
                                          <p:cBhvr>
                                            <p:cTn id="94" dur="500" fill="hold"/>
                                            <p:tgtEl>
                                              <p:spTgt spid="67"/>
                                            </p:tgtEl>
                                            <p:attrNameLst>
                                              <p:attrName>ppt_w</p:attrName>
                                            </p:attrNameLst>
                                          </p:cBhvr>
                                          <p:tavLst>
                                            <p:tav tm="0">
                                              <p:val>
                                                <p:fltVal val="0"/>
                                              </p:val>
                                            </p:tav>
                                            <p:tav tm="100000">
                                              <p:val>
                                                <p:strVal val="#ppt_w"/>
                                              </p:val>
                                            </p:tav>
                                          </p:tavLst>
                                        </p:anim>
                                        <p:anim calcmode="lin" valueType="num">
                                          <p:cBhvr>
                                            <p:cTn id="95" dur="500" fill="hold"/>
                                            <p:tgtEl>
                                              <p:spTgt spid="67"/>
                                            </p:tgtEl>
                                            <p:attrNameLst>
                                              <p:attrName>ppt_h</p:attrName>
                                            </p:attrNameLst>
                                          </p:cBhvr>
                                          <p:tavLst>
                                            <p:tav tm="0">
                                              <p:val>
                                                <p:fltVal val="0"/>
                                              </p:val>
                                            </p:tav>
                                            <p:tav tm="100000">
                                              <p:val>
                                                <p:strVal val="#ppt_h"/>
                                              </p:val>
                                            </p:tav>
                                          </p:tavLst>
                                        </p:anim>
                                        <p:animEffect transition="in" filter="fade">
                                          <p:cBhvr>
                                            <p:cTn id="96" dur="500"/>
                                            <p:tgtEl>
                                              <p:spTgt spid="67"/>
                                            </p:tgtEl>
                                          </p:cBhvr>
                                        </p:animEffect>
                                      </p:childTnLst>
                                    </p:cTn>
                                  </p:par>
                                  <p:par>
                                    <p:cTn id="97" presetID="53" presetClass="entr" presetSubtype="16" fill="hold" grpId="0" nodeType="withEffect">
                                      <p:stCondLst>
                                        <p:cond delay="400"/>
                                      </p:stCondLst>
                                      <p:childTnLst>
                                        <p:set>
                                          <p:cBhvr>
                                            <p:cTn id="98" dur="1" fill="hold">
                                              <p:stCondLst>
                                                <p:cond delay="0"/>
                                              </p:stCondLst>
                                            </p:cTn>
                                            <p:tgtEl>
                                              <p:spTgt spid="68"/>
                                            </p:tgtEl>
                                            <p:attrNameLst>
                                              <p:attrName>style.visibility</p:attrName>
                                            </p:attrNameLst>
                                          </p:cBhvr>
                                          <p:to>
                                            <p:strVal val="visible"/>
                                          </p:to>
                                        </p:set>
                                        <p:anim calcmode="lin" valueType="num">
                                          <p:cBhvr>
                                            <p:cTn id="99" dur="500" fill="hold"/>
                                            <p:tgtEl>
                                              <p:spTgt spid="68"/>
                                            </p:tgtEl>
                                            <p:attrNameLst>
                                              <p:attrName>ppt_w</p:attrName>
                                            </p:attrNameLst>
                                          </p:cBhvr>
                                          <p:tavLst>
                                            <p:tav tm="0">
                                              <p:val>
                                                <p:fltVal val="0"/>
                                              </p:val>
                                            </p:tav>
                                            <p:tav tm="100000">
                                              <p:val>
                                                <p:strVal val="#ppt_w"/>
                                              </p:val>
                                            </p:tav>
                                          </p:tavLst>
                                        </p:anim>
                                        <p:anim calcmode="lin" valueType="num">
                                          <p:cBhvr>
                                            <p:cTn id="100" dur="500" fill="hold"/>
                                            <p:tgtEl>
                                              <p:spTgt spid="68"/>
                                            </p:tgtEl>
                                            <p:attrNameLst>
                                              <p:attrName>ppt_h</p:attrName>
                                            </p:attrNameLst>
                                          </p:cBhvr>
                                          <p:tavLst>
                                            <p:tav tm="0">
                                              <p:val>
                                                <p:fltVal val="0"/>
                                              </p:val>
                                            </p:tav>
                                            <p:tav tm="100000">
                                              <p:val>
                                                <p:strVal val="#ppt_h"/>
                                              </p:val>
                                            </p:tav>
                                          </p:tavLst>
                                        </p:anim>
                                        <p:animEffect transition="in" filter="fade">
                                          <p:cBhvr>
                                            <p:cTn id="101" dur="500"/>
                                            <p:tgtEl>
                                              <p:spTgt spid="68"/>
                                            </p:tgtEl>
                                          </p:cBhvr>
                                        </p:animEffect>
                                      </p:childTnLst>
                                    </p:cTn>
                                  </p:par>
                                  <p:par>
                                    <p:cTn id="102" presetID="53" presetClass="entr" presetSubtype="16" fill="hold" grpId="0" nodeType="withEffect">
                                      <p:stCondLst>
                                        <p:cond delay="200"/>
                                      </p:stCondLst>
                                      <p:childTnLst>
                                        <p:set>
                                          <p:cBhvr>
                                            <p:cTn id="103" dur="1" fill="hold">
                                              <p:stCondLst>
                                                <p:cond delay="0"/>
                                              </p:stCondLst>
                                            </p:cTn>
                                            <p:tgtEl>
                                              <p:spTgt spid="69"/>
                                            </p:tgtEl>
                                            <p:attrNameLst>
                                              <p:attrName>style.visibility</p:attrName>
                                            </p:attrNameLst>
                                          </p:cBhvr>
                                          <p:to>
                                            <p:strVal val="visible"/>
                                          </p:to>
                                        </p:set>
                                        <p:anim calcmode="lin" valueType="num">
                                          <p:cBhvr>
                                            <p:cTn id="104" dur="500" fill="hold"/>
                                            <p:tgtEl>
                                              <p:spTgt spid="69"/>
                                            </p:tgtEl>
                                            <p:attrNameLst>
                                              <p:attrName>ppt_w</p:attrName>
                                            </p:attrNameLst>
                                          </p:cBhvr>
                                          <p:tavLst>
                                            <p:tav tm="0">
                                              <p:val>
                                                <p:fltVal val="0"/>
                                              </p:val>
                                            </p:tav>
                                            <p:tav tm="100000">
                                              <p:val>
                                                <p:strVal val="#ppt_w"/>
                                              </p:val>
                                            </p:tav>
                                          </p:tavLst>
                                        </p:anim>
                                        <p:anim calcmode="lin" valueType="num">
                                          <p:cBhvr>
                                            <p:cTn id="105" dur="500" fill="hold"/>
                                            <p:tgtEl>
                                              <p:spTgt spid="69"/>
                                            </p:tgtEl>
                                            <p:attrNameLst>
                                              <p:attrName>ppt_h</p:attrName>
                                            </p:attrNameLst>
                                          </p:cBhvr>
                                          <p:tavLst>
                                            <p:tav tm="0">
                                              <p:val>
                                                <p:fltVal val="0"/>
                                              </p:val>
                                            </p:tav>
                                            <p:tav tm="100000">
                                              <p:val>
                                                <p:strVal val="#ppt_h"/>
                                              </p:val>
                                            </p:tav>
                                          </p:tavLst>
                                        </p:anim>
                                        <p:animEffect transition="in" filter="fade">
                                          <p:cBhvr>
                                            <p:cTn id="106" dur="500"/>
                                            <p:tgtEl>
                                              <p:spTgt spid="69"/>
                                            </p:tgtEl>
                                          </p:cBhvr>
                                        </p:animEffect>
                                      </p:childTnLst>
                                    </p:cTn>
                                  </p:par>
                                  <p:par>
                                    <p:cTn id="107" presetID="53" presetClass="entr" presetSubtype="16" fill="hold" grpId="0" nodeType="withEffect">
                                      <p:stCondLst>
                                        <p:cond delay="200"/>
                                      </p:stCondLst>
                                      <p:childTnLst>
                                        <p:set>
                                          <p:cBhvr>
                                            <p:cTn id="108" dur="1" fill="hold">
                                              <p:stCondLst>
                                                <p:cond delay="0"/>
                                              </p:stCondLst>
                                            </p:cTn>
                                            <p:tgtEl>
                                              <p:spTgt spid="70"/>
                                            </p:tgtEl>
                                            <p:attrNameLst>
                                              <p:attrName>style.visibility</p:attrName>
                                            </p:attrNameLst>
                                          </p:cBhvr>
                                          <p:to>
                                            <p:strVal val="visible"/>
                                          </p:to>
                                        </p:set>
                                        <p:anim calcmode="lin" valueType="num">
                                          <p:cBhvr>
                                            <p:cTn id="109" dur="500" fill="hold"/>
                                            <p:tgtEl>
                                              <p:spTgt spid="70"/>
                                            </p:tgtEl>
                                            <p:attrNameLst>
                                              <p:attrName>ppt_w</p:attrName>
                                            </p:attrNameLst>
                                          </p:cBhvr>
                                          <p:tavLst>
                                            <p:tav tm="0">
                                              <p:val>
                                                <p:fltVal val="0"/>
                                              </p:val>
                                            </p:tav>
                                            <p:tav tm="100000">
                                              <p:val>
                                                <p:strVal val="#ppt_w"/>
                                              </p:val>
                                            </p:tav>
                                          </p:tavLst>
                                        </p:anim>
                                        <p:anim calcmode="lin" valueType="num">
                                          <p:cBhvr>
                                            <p:cTn id="110" dur="500" fill="hold"/>
                                            <p:tgtEl>
                                              <p:spTgt spid="70"/>
                                            </p:tgtEl>
                                            <p:attrNameLst>
                                              <p:attrName>ppt_h</p:attrName>
                                            </p:attrNameLst>
                                          </p:cBhvr>
                                          <p:tavLst>
                                            <p:tav tm="0">
                                              <p:val>
                                                <p:fltVal val="0"/>
                                              </p:val>
                                            </p:tav>
                                            <p:tav tm="100000">
                                              <p:val>
                                                <p:strVal val="#ppt_h"/>
                                              </p:val>
                                            </p:tav>
                                          </p:tavLst>
                                        </p:anim>
                                        <p:animEffect transition="in" filter="fade">
                                          <p:cBhvr>
                                            <p:cTn id="111" dur="500"/>
                                            <p:tgtEl>
                                              <p:spTgt spid="70"/>
                                            </p:tgtEl>
                                          </p:cBhvr>
                                        </p:animEffect>
                                      </p:childTnLst>
                                    </p:cTn>
                                  </p:par>
                                  <p:par>
                                    <p:cTn id="112" presetID="53" presetClass="entr" presetSubtype="16" fill="hold" grpId="0" nodeType="withEffect">
                                      <p:stCondLst>
                                        <p:cond delay="0"/>
                                      </p:stCondLst>
                                      <p:childTnLst>
                                        <p:set>
                                          <p:cBhvr>
                                            <p:cTn id="113" dur="1" fill="hold">
                                              <p:stCondLst>
                                                <p:cond delay="0"/>
                                              </p:stCondLst>
                                            </p:cTn>
                                            <p:tgtEl>
                                              <p:spTgt spid="71"/>
                                            </p:tgtEl>
                                            <p:attrNameLst>
                                              <p:attrName>style.visibility</p:attrName>
                                            </p:attrNameLst>
                                          </p:cBhvr>
                                          <p:to>
                                            <p:strVal val="visible"/>
                                          </p:to>
                                        </p:set>
                                        <p:anim calcmode="lin" valueType="num">
                                          <p:cBhvr>
                                            <p:cTn id="114" dur="500" fill="hold"/>
                                            <p:tgtEl>
                                              <p:spTgt spid="71"/>
                                            </p:tgtEl>
                                            <p:attrNameLst>
                                              <p:attrName>ppt_w</p:attrName>
                                            </p:attrNameLst>
                                          </p:cBhvr>
                                          <p:tavLst>
                                            <p:tav tm="0">
                                              <p:val>
                                                <p:fltVal val="0"/>
                                              </p:val>
                                            </p:tav>
                                            <p:tav tm="100000">
                                              <p:val>
                                                <p:strVal val="#ppt_w"/>
                                              </p:val>
                                            </p:tav>
                                          </p:tavLst>
                                        </p:anim>
                                        <p:anim calcmode="lin" valueType="num">
                                          <p:cBhvr>
                                            <p:cTn id="115" dur="500" fill="hold"/>
                                            <p:tgtEl>
                                              <p:spTgt spid="71"/>
                                            </p:tgtEl>
                                            <p:attrNameLst>
                                              <p:attrName>ppt_h</p:attrName>
                                            </p:attrNameLst>
                                          </p:cBhvr>
                                          <p:tavLst>
                                            <p:tav tm="0">
                                              <p:val>
                                                <p:fltVal val="0"/>
                                              </p:val>
                                            </p:tav>
                                            <p:tav tm="100000">
                                              <p:val>
                                                <p:strVal val="#ppt_h"/>
                                              </p:val>
                                            </p:tav>
                                          </p:tavLst>
                                        </p:anim>
                                        <p:animEffect transition="in" filter="fade">
                                          <p:cBhvr>
                                            <p:cTn id="116" dur="500"/>
                                            <p:tgtEl>
                                              <p:spTgt spid="71"/>
                                            </p:tgtEl>
                                          </p:cBhvr>
                                        </p:animEffect>
                                      </p:childTnLst>
                                    </p:cTn>
                                  </p:par>
                                  <p:par>
                                    <p:cTn id="117" presetID="53" presetClass="entr" presetSubtype="16" fill="hold" grpId="0" nodeType="withEffect">
                                      <p:stCondLst>
                                        <p:cond delay="400"/>
                                      </p:stCondLst>
                                      <p:childTnLst>
                                        <p:set>
                                          <p:cBhvr>
                                            <p:cTn id="118" dur="1" fill="hold">
                                              <p:stCondLst>
                                                <p:cond delay="0"/>
                                              </p:stCondLst>
                                            </p:cTn>
                                            <p:tgtEl>
                                              <p:spTgt spid="72"/>
                                            </p:tgtEl>
                                            <p:attrNameLst>
                                              <p:attrName>style.visibility</p:attrName>
                                            </p:attrNameLst>
                                          </p:cBhvr>
                                          <p:to>
                                            <p:strVal val="visible"/>
                                          </p:to>
                                        </p:set>
                                        <p:anim calcmode="lin" valueType="num">
                                          <p:cBhvr>
                                            <p:cTn id="119" dur="500" fill="hold"/>
                                            <p:tgtEl>
                                              <p:spTgt spid="72"/>
                                            </p:tgtEl>
                                            <p:attrNameLst>
                                              <p:attrName>ppt_w</p:attrName>
                                            </p:attrNameLst>
                                          </p:cBhvr>
                                          <p:tavLst>
                                            <p:tav tm="0">
                                              <p:val>
                                                <p:fltVal val="0"/>
                                              </p:val>
                                            </p:tav>
                                            <p:tav tm="100000">
                                              <p:val>
                                                <p:strVal val="#ppt_w"/>
                                              </p:val>
                                            </p:tav>
                                          </p:tavLst>
                                        </p:anim>
                                        <p:anim calcmode="lin" valueType="num">
                                          <p:cBhvr>
                                            <p:cTn id="120" dur="500" fill="hold"/>
                                            <p:tgtEl>
                                              <p:spTgt spid="72"/>
                                            </p:tgtEl>
                                            <p:attrNameLst>
                                              <p:attrName>ppt_h</p:attrName>
                                            </p:attrNameLst>
                                          </p:cBhvr>
                                          <p:tavLst>
                                            <p:tav tm="0">
                                              <p:val>
                                                <p:fltVal val="0"/>
                                              </p:val>
                                            </p:tav>
                                            <p:tav tm="100000">
                                              <p:val>
                                                <p:strVal val="#ppt_h"/>
                                              </p:val>
                                            </p:tav>
                                          </p:tavLst>
                                        </p:anim>
                                        <p:animEffect transition="in" filter="fade">
                                          <p:cBhvr>
                                            <p:cTn id="121" dur="500"/>
                                            <p:tgtEl>
                                              <p:spTgt spid="72"/>
                                            </p:tgtEl>
                                          </p:cBhvr>
                                        </p:animEffect>
                                      </p:childTnLst>
                                    </p:cTn>
                                  </p:par>
                                  <p:par>
                                    <p:cTn id="122" presetID="53" presetClass="entr" presetSubtype="16" fill="hold" grpId="0" nodeType="withEffect">
                                      <p:stCondLst>
                                        <p:cond delay="200"/>
                                      </p:stCondLst>
                                      <p:childTnLst>
                                        <p:set>
                                          <p:cBhvr>
                                            <p:cTn id="123" dur="1" fill="hold">
                                              <p:stCondLst>
                                                <p:cond delay="0"/>
                                              </p:stCondLst>
                                            </p:cTn>
                                            <p:tgtEl>
                                              <p:spTgt spid="73"/>
                                            </p:tgtEl>
                                            <p:attrNameLst>
                                              <p:attrName>style.visibility</p:attrName>
                                            </p:attrNameLst>
                                          </p:cBhvr>
                                          <p:to>
                                            <p:strVal val="visible"/>
                                          </p:to>
                                        </p:set>
                                        <p:anim calcmode="lin" valueType="num">
                                          <p:cBhvr>
                                            <p:cTn id="124" dur="500" fill="hold"/>
                                            <p:tgtEl>
                                              <p:spTgt spid="73"/>
                                            </p:tgtEl>
                                            <p:attrNameLst>
                                              <p:attrName>ppt_w</p:attrName>
                                            </p:attrNameLst>
                                          </p:cBhvr>
                                          <p:tavLst>
                                            <p:tav tm="0">
                                              <p:val>
                                                <p:fltVal val="0"/>
                                              </p:val>
                                            </p:tav>
                                            <p:tav tm="100000">
                                              <p:val>
                                                <p:strVal val="#ppt_w"/>
                                              </p:val>
                                            </p:tav>
                                          </p:tavLst>
                                        </p:anim>
                                        <p:anim calcmode="lin" valueType="num">
                                          <p:cBhvr>
                                            <p:cTn id="125" dur="500" fill="hold"/>
                                            <p:tgtEl>
                                              <p:spTgt spid="73"/>
                                            </p:tgtEl>
                                            <p:attrNameLst>
                                              <p:attrName>ppt_h</p:attrName>
                                            </p:attrNameLst>
                                          </p:cBhvr>
                                          <p:tavLst>
                                            <p:tav tm="0">
                                              <p:val>
                                                <p:fltVal val="0"/>
                                              </p:val>
                                            </p:tav>
                                            <p:tav tm="100000">
                                              <p:val>
                                                <p:strVal val="#ppt_h"/>
                                              </p:val>
                                            </p:tav>
                                          </p:tavLst>
                                        </p:anim>
                                        <p:animEffect transition="in" filter="fade">
                                          <p:cBhvr>
                                            <p:cTn id="126" dur="500"/>
                                            <p:tgtEl>
                                              <p:spTgt spid="73"/>
                                            </p:tgtEl>
                                          </p:cBhvr>
                                        </p:animEffect>
                                      </p:childTnLst>
                                    </p:cTn>
                                  </p:par>
                                  <p:par>
                                    <p:cTn id="127" presetID="53" presetClass="entr" presetSubtype="16" fill="hold" grpId="0" nodeType="withEffect">
                                      <p:stCondLst>
                                        <p:cond delay="0"/>
                                      </p:stCondLst>
                                      <p:childTnLst>
                                        <p:set>
                                          <p:cBhvr>
                                            <p:cTn id="128" dur="1" fill="hold">
                                              <p:stCondLst>
                                                <p:cond delay="0"/>
                                              </p:stCondLst>
                                            </p:cTn>
                                            <p:tgtEl>
                                              <p:spTgt spid="74"/>
                                            </p:tgtEl>
                                            <p:attrNameLst>
                                              <p:attrName>style.visibility</p:attrName>
                                            </p:attrNameLst>
                                          </p:cBhvr>
                                          <p:to>
                                            <p:strVal val="visible"/>
                                          </p:to>
                                        </p:set>
                                        <p:anim calcmode="lin" valueType="num">
                                          <p:cBhvr>
                                            <p:cTn id="129" dur="500" fill="hold"/>
                                            <p:tgtEl>
                                              <p:spTgt spid="74"/>
                                            </p:tgtEl>
                                            <p:attrNameLst>
                                              <p:attrName>ppt_w</p:attrName>
                                            </p:attrNameLst>
                                          </p:cBhvr>
                                          <p:tavLst>
                                            <p:tav tm="0">
                                              <p:val>
                                                <p:fltVal val="0"/>
                                              </p:val>
                                            </p:tav>
                                            <p:tav tm="100000">
                                              <p:val>
                                                <p:strVal val="#ppt_w"/>
                                              </p:val>
                                            </p:tav>
                                          </p:tavLst>
                                        </p:anim>
                                        <p:anim calcmode="lin" valueType="num">
                                          <p:cBhvr>
                                            <p:cTn id="130" dur="500" fill="hold"/>
                                            <p:tgtEl>
                                              <p:spTgt spid="74"/>
                                            </p:tgtEl>
                                            <p:attrNameLst>
                                              <p:attrName>ppt_h</p:attrName>
                                            </p:attrNameLst>
                                          </p:cBhvr>
                                          <p:tavLst>
                                            <p:tav tm="0">
                                              <p:val>
                                                <p:fltVal val="0"/>
                                              </p:val>
                                            </p:tav>
                                            <p:tav tm="100000">
                                              <p:val>
                                                <p:strVal val="#ppt_h"/>
                                              </p:val>
                                            </p:tav>
                                          </p:tavLst>
                                        </p:anim>
                                        <p:animEffect transition="in" filter="fade">
                                          <p:cBhvr>
                                            <p:cTn id="131" dur="500"/>
                                            <p:tgtEl>
                                              <p:spTgt spid="74"/>
                                            </p:tgtEl>
                                          </p:cBhvr>
                                        </p:animEffect>
                                      </p:childTnLst>
                                    </p:cTn>
                                  </p:par>
                                  <p:par>
                                    <p:cTn id="132" presetID="53" presetClass="entr" presetSubtype="16" fill="hold" grpId="0" nodeType="withEffect">
                                      <p:stCondLst>
                                        <p:cond delay="400"/>
                                      </p:stCondLst>
                                      <p:childTnLst>
                                        <p:set>
                                          <p:cBhvr>
                                            <p:cTn id="133" dur="1" fill="hold">
                                              <p:stCondLst>
                                                <p:cond delay="0"/>
                                              </p:stCondLst>
                                            </p:cTn>
                                            <p:tgtEl>
                                              <p:spTgt spid="75"/>
                                            </p:tgtEl>
                                            <p:attrNameLst>
                                              <p:attrName>style.visibility</p:attrName>
                                            </p:attrNameLst>
                                          </p:cBhvr>
                                          <p:to>
                                            <p:strVal val="visible"/>
                                          </p:to>
                                        </p:set>
                                        <p:anim calcmode="lin" valueType="num">
                                          <p:cBhvr>
                                            <p:cTn id="134" dur="500" fill="hold"/>
                                            <p:tgtEl>
                                              <p:spTgt spid="75"/>
                                            </p:tgtEl>
                                            <p:attrNameLst>
                                              <p:attrName>ppt_w</p:attrName>
                                            </p:attrNameLst>
                                          </p:cBhvr>
                                          <p:tavLst>
                                            <p:tav tm="0">
                                              <p:val>
                                                <p:fltVal val="0"/>
                                              </p:val>
                                            </p:tav>
                                            <p:tav tm="100000">
                                              <p:val>
                                                <p:strVal val="#ppt_w"/>
                                              </p:val>
                                            </p:tav>
                                          </p:tavLst>
                                        </p:anim>
                                        <p:anim calcmode="lin" valueType="num">
                                          <p:cBhvr>
                                            <p:cTn id="135" dur="500" fill="hold"/>
                                            <p:tgtEl>
                                              <p:spTgt spid="75"/>
                                            </p:tgtEl>
                                            <p:attrNameLst>
                                              <p:attrName>ppt_h</p:attrName>
                                            </p:attrNameLst>
                                          </p:cBhvr>
                                          <p:tavLst>
                                            <p:tav tm="0">
                                              <p:val>
                                                <p:fltVal val="0"/>
                                              </p:val>
                                            </p:tav>
                                            <p:tav tm="100000">
                                              <p:val>
                                                <p:strVal val="#ppt_h"/>
                                              </p:val>
                                            </p:tav>
                                          </p:tavLst>
                                        </p:anim>
                                        <p:animEffect transition="in" filter="fade">
                                          <p:cBhvr>
                                            <p:cTn id="136" dur="500"/>
                                            <p:tgtEl>
                                              <p:spTgt spid="75"/>
                                            </p:tgtEl>
                                          </p:cBhvr>
                                        </p:animEffect>
                                      </p:childTnLst>
                                    </p:cTn>
                                  </p:par>
                                  <p:par>
                                    <p:cTn id="137" presetID="53" presetClass="entr" presetSubtype="16" fill="hold" grpId="0" nodeType="withEffect">
                                      <p:stCondLst>
                                        <p:cond delay="200"/>
                                      </p:stCondLst>
                                      <p:childTnLst>
                                        <p:set>
                                          <p:cBhvr>
                                            <p:cTn id="138" dur="1" fill="hold">
                                              <p:stCondLst>
                                                <p:cond delay="0"/>
                                              </p:stCondLst>
                                            </p:cTn>
                                            <p:tgtEl>
                                              <p:spTgt spid="76"/>
                                            </p:tgtEl>
                                            <p:attrNameLst>
                                              <p:attrName>style.visibility</p:attrName>
                                            </p:attrNameLst>
                                          </p:cBhvr>
                                          <p:to>
                                            <p:strVal val="visible"/>
                                          </p:to>
                                        </p:set>
                                        <p:anim calcmode="lin" valueType="num">
                                          <p:cBhvr>
                                            <p:cTn id="139" dur="500" fill="hold"/>
                                            <p:tgtEl>
                                              <p:spTgt spid="76"/>
                                            </p:tgtEl>
                                            <p:attrNameLst>
                                              <p:attrName>ppt_w</p:attrName>
                                            </p:attrNameLst>
                                          </p:cBhvr>
                                          <p:tavLst>
                                            <p:tav tm="0">
                                              <p:val>
                                                <p:fltVal val="0"/>
                                              </p:val>
                                            </p:tav>
                                            <p:tav tm="100000">
                                              <p:val>
                                                <p:strVal val="#ppt_w"/>
                                              </p:val>
                                            </p:tav>
                                          </p:tavLst>
                                        </p:anim>
                                        <p:anim calcmode="lin" valueType="num">
                                          <p:cBhvr>
                                            <p:cTn id="140" dur="500" fill="hold"/>
                                            <p:tgtEl>
                                              <p:spTgt spid="76"/>
                                            </p:tgtEl>
                                            <p:attrNameLst>
                                              <p:attrName>ppt_h</p:attrName>
                                            </p:attrNameLst>
                                          </p:cBhvr>
                                          <p:tavLst>
                                            <p:tav tm="0">
                                              <p:val>
                                                <p:fltVal val="0"/>
                                              </p:val>
                                            </p:tav>
                                            <p:tav tm="100000">
                                              <p:val>
                                                <p:strVal val="#ppt_h"/>
                                              </p:val>
                                            </p:tav>
                                          </p:tavLst>
                                        </p:anim>
                                        <p:animEffect transition="in" filter="fade">
                                          <p:cBhvr>
                                            <p:cTn id="141" dur="500"/>
                                            <p:tgtEl>
                                              <p:spTgt spid="76"/>
                                            </p:tgtEl>
                                          </p:cBhvr>
                                        </p:animEffect>
                                      </p:childTnLst>
                                    </p:cTn>
                                  </p:par>
                                  <p:par>
                                    <p:cTn id="142" presetID="53" presetClass="entr" presetSubtype="16" fill="hold" grpId="0" nodeType="withEffect">
                                      <p:stCondLst>
                                        <p:cond delay="200"/>
                                      </p:stCondLst>
                                      <p:childTnLst>
                                        <p:set>
                                          <p:cBhvr>
                                            <p:cTn id="143" dur="1" fill="hold">
                                              <p:stCondLst>
                                                <p:cond delay="0"/>
                                              </p:stCondLst>
                                            </p:cTn>
                                            <p:tgtEl>
                                              <p:spTgt spid="77"/>
                                            </p:tgtEl>
                                            <p:attrNameLst>
                                              <p:attrName>style.visibility</p:attrName>
                                            </p:attrNameLst>
                                          </p:cBhvr>
                                          <p:to>
                                            <p:strVal val="visible"/>
                                          </p:to>
                                        </p:set>
                                        <p:anim calcmode="lin" valueType="num">
                                          <p:cBhvr>
                                            <p:cTn id="144" dur="500" fill="hold"/>
                                            <p:tgtEl>
                                              <p:spTgt spid="77"/>
                                            </p:tgtEl>
                                            <p:attrNameLst>
                                              <p:attrName>ppt_w</p:attrName>
                                            </p:attrNameLst>
                                          </p:cBhvr>
                                          <p:tavLst>
                                            <p:tav tm="0">
                                              <p:val>
                                                <p:fltVal val="0"/>
                                              </p:val>
                                            </p:tav>
                                            <p:tav tm="100000">
                                              <p:val>
                                                <p:strVal val="#ppt_w"/>
                                              </p:val>
                                            </p:tav>
                                          </p:tavLst>
                                        </p:anim>
                                        <p:anim calcmode="lin" valueType="num">
                                          <p:cBhvr>
                                            <p:cTn id="145" dur="500" fill="hold"/>
                                            <p:tgtEl>
                                              <p:spTgt spid="77"/>
                                            </p:tgtEl>
                                            <p:attrNameLst>
                                              <p:attrName>ppt_h</p:attrName>
                                            </p:attrNameLst>
                                          </p:cBhvr>
                                          <p:tavLst>
                                            <p:tav tm="0">
                                              <p:val>
                                                <p:fltVal val="0"/>
                                              </p:val>
                                            </p:tav>
                                            <p:tav tm="100000">
                                              <p:val>
                                                <p:strVal val="#ppt_h"/>
                                              </p:val>
                                            </p:tav>
                                          </p:tavLst>
                                        </p:anim>
                                        <p:animEffect transition="in" filter="fade">
                                          <p:cBhvr>
                                            <p:cTn id="146" dur="500"/>
                                            <p:tgtEl>
                                              <p:spTgt spid="77"/>
                                            </p:tgtEl>
                                          </p:cBhvr>
                                        </p:animEffect>
                                      </p:childTnLst>
                                    </p:cTn>
                                  </p:par>
                                  <p:par>
                                    <p:cTn id="147" presetID="53" presetClass="entr" presetSubtype="16" fill="hold" grpId="0" nodeType="withEffect">
                                      <p:stCondLst>
                                        <p:cond delay="200"/>
                                      </p:stCondLst>
                                      <p:childTnLst>
                                        <p:set>
                                          <p:cBhvr>
                                            <p:cTn id="148" dur="1" fill="hold">
                                              <p:stCondLst>
                                                <p:cond delay="0"/>
                                              </p:stCondLst>
                                            </p:cTn>
                                            <p:tgtEl>
                                              <p:spTgt spid="78"/>
                                            </p:tgtEl>
                                            <p:attrNameLst>
                                              <p:attrName>style.visibility</p:attrName>
                                            </p:attrNameLst>
                                          </p:cBhvr>
                                          <p:to>
                                            <p:strVal val="visible"/>
                                          </p:to>
                                        </p:set>
                                        <p:anim calcmode="lin" valueType="num">
                                          <p:cBhvr>
                                            <p:cTn id="149" dur="500" fill="hold"/>
                                            <p:tgtEl>
                                              <p:spTgt spid="78"/>
                                            </p:tgtEl>
                                            <p:attrNameLst>
                                              <p:attrName>ppt_w</p:attrName>
                                            </p:attrNameLst>
                                          </p:cBhvr>
                                          <p:tavLst>
                                            <p:tav tm="0">
                                              <p:val>
                                                <p:fltVal val="0"/>
                                              </p:val>
                                            </p:tav>
                                            <p:tav tm="100000">
                                              <p:val>
                                                <p:strVal val="#ppt_w"/>
                                              </p:val>
                                            </p:tav>
                                          </p:tavLst>
                                        </p:anim>
                                        <p:anim calcmode="lin" valueType="num">
                                          <p:cBhvr>
                                            <p:cTn id="150" dur="500" fill="hold"/>
                                            <p:tgtEl>
                                              <p:spTgt spid="78"/>
                                            </p:tgtEl>
                                            <p:attrNameLst>
                                              <p:attrName>ppt_h</p:attrName>
                                            </p:attrNameLst>
                                          </p:cBhvr>
                                          <p:tavLst>
                                            <p:tav tm="0">
                                              <p:val>
                                                <p:fltVal val="0"/>
                                              </p:val>
                                            </p:tav>
                                            <p:tav tm="100000">
                                              <p:val>
                                                <p:strVal val="#ppt_h"/>
                                              </p:val>
                                            </p:tav>
                                          </p:tavLst>
                                        </p:anim>
                                        <p:animEffect transition="in" filter="fade">
                                          <p:cBhvr>
                                            <p:cTn id="151" dur="500"/>
                                            <p:tgtEl>
                                              <p:spTgt spid="78"/>
                                            </p:tgtEl>
                                          </p:cBhvr>
                                        </p:animEffect>
                                      </p:childTnLst>
                                    </p:cTn>
                                  </p:par>
                                </p:childTnLst>
                              </p:cTn>
                            </p:par>
                            <p:par>
                              <p:cTn id="152" fill="hold">
                                <p:stCondLst>
                                  <p:cond delay="1500"/>
                                </p:stCondLst>
                                <p:childTnLst>
                                  <p:par>
                                    <p:cTn id="153" presetID="18" presetClass="entr" presetSubtype="3" fill="hold" grpId="0" nodeType="afterEffect">
                                      <p:stCondLst>
                                        <p:cond delay="0"/>
                                      </p:stCondLst>
                                      <p:childTnLst>
                                        <p:set>
                                          <p:cBhvr>
                                            <p:cTn id="154" dur="1" fill="hold">
                                              <p:stCondLst>
                                                <p:cond delay="0"/>
                                              </p:stCondLst>
                                            </p:cTn>
                                            <p:tgtEl>
                                              <p:spTgt spid="40"/>
                                            </p:tgtEl>
                                            <p:attrNameLst>
                                              <p:attrName>style.visibility</p:attrName>
                                            </p:attrNameLst>
                                          </p:cBhvr>
                                          <p:to>
                                            <p:strVal val="visible"/>
                                          </p:to>
                                        </p:set>
                                        <p:animEffect transition="in" filter="strips(upRight)">
                                          <p:cBhvr>
                                            <p:cTn id="15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0" grpId="0"/>
          <p:bldP spid="53" grpId="0"/>
          <p:bldP spid="54" grpId="0"/>
          <p:bldP spid="55" grpId="0"/>
          <p:bldP spid="56" grpId="0"/>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Lst>
      </p:timing>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矩形 4"/>
          <p:cNvSpPr/>
          <p:nvPr/>
        </p:nvSpPr>
        <p:spPr>
          <a:xfrm>
            <a:off x="0" y="1329857"/>
            <a:ext cx="9144000" cy="2232248"/>
          </a:xfrm>
          <a:prstGeom prst="rect">
            <a:avLst/>
          </a:prstGeom>
          <a:solidFill>
            <a:srgbClr val="0070C0">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spcCol="0" rtlCol="0" anchor="ctr"/>
          <a:lstStyle/>
          <a:p>
            <a:pPr algn="ctr"/>
            <a:endParaRPr lang="zh-CN" altLang="en-US">
              <a:solidFill>
                <a:prstClr val="white"/>
              </a:solidFill>
            </a:endParaRPr>
          </a:p>
        </p:txBody>
      </p:sp>
      <p:sp>
        <p:nvSpPr>
          <p:cNvPr id="6" name="Oval 13"/>
          <p:cNvSpPr>
            <a:spLocks noChangeArrowheads="1"/>
          </p:cNvSpPr>
          <p:nvPr/>
        </p:nvSpPr>
        <p:spPr bwMode="auto">
          <a:xfrm>
            <a:off x="2721772" y="1515440"/>
            <a:ext cx="930546" cy="930541"/>
          </a:xfrm>
          <a:prstGeom prst="ellipse">
            <a:avLst/>
          </a:prstGeom>
          <a:gradFill flip="none" rotWithShape="1">
            <a:gsLst>
              <a:gs pos="55000">
                <a:srgbClr val="E7E7E7"/>
              </a:gs>
              <a:gs pos="0">
                <a:sysClr val="window" lastClr="FFFFFF"/>
              </a:gs>
              <a:gs pos="100000">
                <a:sysClr val="window" lastClr="FFFFFF">
                  <a:lumMod val="75000"/>
                </a:sysClr>
              </a:gs>
            </a:gsLst>
            <a:path path="circle">
              <a:fillToRect t="100000" r="100000"/>
            </a:path>
            <a:tileRect l="-100000" b="-100000"/>
          </a:gradFill>
          <a:ln w="22225" cap="flat" cmpd="sng" algn="ctr">
            <a:gradFill flip="none" rotWithShape="1">
              <a:gsLst>
                <a:gs pos="0">
                  <a:sysClr val="window" lastClr="FFFFFF">
                    <a:lumMod val="75000"/>
                  </a:sysClr>
                </a:gs>
                <a:gs pos="100000">
                  <a:sysClr val="window" lastClr="FFFFFF"/>
                </a:gs>
              </a:gsLst>
              <a:lin ang="18900000" scaled="1"/>
              <a:tileRect/>
            </a:gradFill>
            <a:prstDash val="solid"/>
          </a:ln>
          <a:effectLst>
            <a:outerShdw blurRad="203200" dist="101600" dir="8100000" sx="102000" sy="102000" algn="tr" rotWithShape="0">
              <a:prstClr val="black">
                <a:alpha val="30000"/>
              </a:prstClr>
            </a:outerShdw>
          </a:effectLst>
        </p:spPr>
        <p:txBody>
          <a:bodyPr lIns="91438" tIns="45719" rIns="91438" bIns="45719" rtlCol="0" anchor="ctr"/>
          <a:lstStyle/>
          <a:p>
            <a:pPr algn="ctr">
              <a:defRPr/>
            </a:pPr>
            <a:r>
              <a:rPr lang="zh-CN" altLang="en-US" sz="4800" b="1" kern="0" spc="-150">
                <a:solidFill>
                  <a:srgbClr val="0070C0"/>
                </a:solidFill>
                <a:latin typeface="微软雅黑" panose="020B0503020204020204" pitchFamily="34" charset="-122"/>
                <a:ea typeface="微软雅黑" panose="020B0503020204020204" pitchFamily="34" charset="-122"/>
              </a:rPr>
              <a:t>感</a:t>
            </a:r>
            <a:endParaRPr lang="en-US" altLang="zh-CN" sz="4800" b="1" kern="0" spc="-150" dirty="0">
              <a:solidFill>
                <a:srgbClr val="0070C0"/>
              </a:solidFill>
              <a:latin typeface="微软雅黑" panose="020B0503020204020204" pitchFamily="34" charset="-122"/>
              <a:ea typeface="微软雅黑" panose="020B0503020204020204" pitchFamily="34" charset="-122"/>
            </a:endParaRPr>
          </a:p>
        </p:txBody>
      </p:sp>
      <p:sp>
        <p:nvSpPr>
          <p:cNvPr id="7" name="Oval 13"/>
          <p:cNvSpPr>
            <a:spLocks noChangeArrowheads="1"/>
          </p:cNvSpPr>
          <p:nvPr/>
        </p:nvSpPr>
        <p:spPr bwMode="auto">
          <a:xfrm>
            <a:off x="3512190" y="1515440"/>
            <a:ext cx="930546" cy="930541"/>
          </a:xfrm>
          <a:prstGeom prst="ellipse">
            <a:avLst/>
          </a:prstGeom>
          <a:gradFill flip="none" rotWithShape="1">
            <a:gsLst>
              <a:gs pos="55000">
                <a:srgbClr val="E7E7E7"/>
              </a:gs>
              <a:gs pos="0">
                <a:sysClr val="window" lastClr="FFFFFF"/>
              </a:gs>
              <a:gs pos="100000">
                <a:sysClr val="window" lastClr="FFFFFF">
                  <a:lumMod val="75000"/>
                </a:sysClr>
              </a:gs>
            </a:gsLst>
            <a:path path="circle">
              <a:fillToRect t="100000" r="100000"/>
            </a:path>
            <a:tileRect l="-100000" b="-100000"/>
          </a:gradFill>
          <a:ln w="22225" cap="flat" cmpd="sng" algn="ctr">
            <a:gradFill flip="none" rotWithShape="1">
              <a:gsLst>
                <a:gs pos="0">
                  <a:sysClr val="window" lastClr="FFFFFF">
                    <a:lumMod val="75000"/>
                  </a:sysClr>
                </a:gs>
                <a:gs pos="100000">
                  <a:sysClr val="window" lastClr="FFFFFF"/>
                </a:gs>
              </a:gsLst>
              <a:lin ang="18900000" scaled="1"/>
              <a:tileRect/>
            </a:gradFill>
            <a:prstDash val="solid"/>
          </a:ln>
          <a:effectLst>
            <a:outerShdw blurRad="203200" dist="101600" dir="8100000" sx="102000" sy="102000" algn="tr" rotWithShape="0">
              <a:prstClr val="black">
                <a:alpha val="30000"/>
              </a:prstClr>
            </a:outerShdw>
          </a:effectLst>
        </p:spPr>
        <p:txBody>
          <a:bodyPr lIns="91438" tIns="45719" rIns="91438" bIns="45719" rtlCol="0" anchor="ctr"/>
          <a:lstStyle/>
          <a:p>
            <a:pPr algn="ctr">
              <a:defRPr/>
            </a:pPr>
            <a:r>
              <a:rPr lang="zh-CN" altLang="en-US" sz="4800" b="1" kern="0" spc="-150">
                <a:solidFill>
                  <a:srgbClr val="0070C0"/>
                </a:solidFill>
                <a:latin typeface="微软雅黑" panose="020B0503020204020204" pitchFamily="34" charset="-122"/>
                <a:ea typeface="微软雅黑" panose="020B0503020204020204" pitchFamily="34" charset="-122"/>
              </a:rPr>
              <a:t>谢</a:t>
            </a:r>
            <a:endParaRPr lang="en-US" altLang="zh-CN" sz="4800" b="1" kern="0" spc="-150" dirty="0">
              <a:solidFill>
                <a:srgbClr val="0070C0"/>
              </a:solidFill>
              <a:latin typeface="微软雅黑" panose="020B0503020204020204" pitchFamily="34" charset="-122"/>
              <a:ea typeface="微软雅黑" panose="020B0503020204020204" pitchFamily="34" charset="-122"/>
            </a:endParaRPr>
          </a:p>
        </p:txBody>
      </p:sp>
      <p:sp>
        <p:nvSpPr>
          <p:cNvPr id="8" name="Oval 13"/>
          <p:cNvSpPr>
            <a:spLocks noChangeArrowheads="1"/>
          </p:cNvSpPr>
          <p:nvPr/>
        </p:nvSpPr>
        <p:spPr bwMode="auto">
          <a:xfrm>
            <a:off x="4302608" y="1515440"/>
            <a:ext cx="930546" cy="930541"/>
          </a:xfrm>
          <a:prstGeom prst="ellipse">
            <a:avLst/>
          </a:prstGeom>
          <a:gradFill flip="none" rotWithShape="1">
            <a:gsLst>
              <a:gs pos="55000">
                <a:srgbClr val="E7E7E7"/>
              </a:gs>
              <a:gs pos="0">
                <a:sysClr val="window" lastClr="FFFFFF"/>
              </a:gs>
              <a:gs pos="100000">
                <a:sysClr val="window" lastClr="FFFFFF">
                  <a:lumMod val="75000"/>
                </a:sysClr>
              </a:gs>
            </a:gsLst>
            <a:path path="circle">
              <a:fillToRect t="100000" r="100000"/>
            </a:path>
            <a:tileRect l="-100000" b="-100000"/>
          </a:gradFill>
          <a:ln w="22225" cap="flat" cmpd="sng" algn="ctr">
            <a:gradFill flip="none" rotWithShape="1">
              <a:gsLst>
                <a:gs pos="0">
                  <a:sysClr val="window" lastClr="FFFFFF">
                    <a:lumMod val="75000"/>
                  </a:sysClr>
                </a:gs>
                <a:gs pos="100000">
                  <a:sysClr val="window" lastClr="FFFFFF"/>
                </a:gs>
              </a:gsLst>
              <a:lin ang="18900000" scaled="1"/>
              <a:tileRect/>
            </a:gradFill>
            <a:prstDash val="solid"/>
          </a:ln>
          <a:effectLst>
            <a:outerShdw blurRad="203200" dist="101600" dir="8100000" sx="102000" sy="102000" algn="tr" rotWithShape="0">
              <a:prstClr val="black">
                <a:alpha val="30000"/>
              </a:prstClr>
            </a:outerShdw>
          </a:effectLst>
        </p:spPr>
        <p:txBody>
          <a:bodyPr lIns="91438" tIns="45719" rIns="91438" bIns="45719" rtlCol="0" anchor="ctr"/>
          <a:lstStyle/>
          <a:p>
            <a:pPr algn="ctr">
              <a:defRPr/>
            </a:pPr>
            <a:r>
              <a:rPr lang="zh-CN" altLang="en-US" sz="4800" b="1" kern="0" spc="-150">
                <a:solidFill>
                  <a:srgbClr val="0070C0"/>
                </a:solidFill>
                <a:latin typeface="微软雅黑" panose="020B0503020204020204" pitchFamily="34" charset="-122"/>
                <a:ea typeface="微软雅黑" panose="020B0503020204020204" pitchFamily="34" charset="-122"/>
              </a:rPr>
              <a:t>聆</a:t>
            </a:r>
            <a:endParaRPr lang="en-US" altLang="zh-CN" sz="4800" b="1" kern="0" spc="-150" dirty="0">
              <a:solidFill>
                <a:srgbClr val="0070C0"/>
              </a:solidFill>
              <a:latin typeface="微软雅黑" panose="020B0503020204020204" pitchFamily="34" charset="-122"/>
              <a:ea typeface="微软雅黑" panose="020B0503020204020204" pitchFamily="34" charset="-122"/>
            </a:endParaRPr>
          </a:p>
        </p:txBody>
      </p:sp>
      <p:sp>
        <p:nvSpPr>
          <p:cNvPr id="9" name="Oval 13"/>
          <p:cNvSpPr>
            <a:spLocks noChangeArrowheads="1"/>
          </p:cNvSpPr>
          <p:nvPr/>
        </p:nvSpPr>
        <p:spPr bwMode="auto">
          <a:xfrm>
            <a:off x="5093026" y="1515440"/>
            <a:ext cx="930546" cy="930541"/>
          </a:xfrm>
          <a:prstGeom prst="ellipse">
            <a:avLst/>
          </a:prstGeom>
          <a:gradFill flip="none" rotWithShape="1">
            <a:gsLst>
              <a:gs pos="55000">
                <a:srgbClr val="E7E7E7"/>
              </a:gs>
              <a:gs pos="0">
                <a:sysClr val="window" lastClr="FFFFFF"/>
              </a:gs>
              <a:gs pos="100000">
                <a:sysClr val="window" lastClr="FFFFFF">
                  <a:lumMod val="75000"/>
                </a:sysClr>
              </a:gs>
            </a:gsLst>
            <a:path path="circle">
              <a:fillToRect t="100000" r="100000"/>
            </a:path>
            <a:tileRect l="-100000" b="-100000"/>
          </a:gradFill>
          <a:ln w="22225" cap="flat" cmpd="sng" algn="ctr">
            <a:gradFill flip="none" rotWithShape="1">
              <a:gsLst>
                <a:gs pos="0">
                  <a:sysClr val="window" lastClr="FFFFFF">
                    <a:lumMod val="75000"/>
                  </a:sysClr>
                </a:gs>
                <a:gs pos="100000">
                  <a:sysClr val="window" lastClr="FFFFFF"/>
                </a:gs>
              </a:gsLst>
              <a:lin ang="18900000" scaled="1"/>
              <a:tileRect/>
            </a:gradFill>
            <a:prstDash val="solid"/>
          </a:ln>
          <a:effectLst>
            <a:outerShdw blurRad="203200" dist="101600" dir="8100000" sx="102000" sy="102000" algn="tr" rotWithShape="0">
              <a:prstClr val="black">
                <a:alpha val="30000"/>
              </a:prstClr>
            </a:outerShdw>
          </a:effectLst>
        </p:spPr>
        <p:txBody>
          <a:bodyPr lIns="91438" tIns="45719" rIns="91438" bIns="45719" rtlCol="0" anchor="ctr"/>
          <a:lstStyle/>
          <a:p>
            <a:pPr algn="ctr">
              <a:defRPr/>
            </a:pPr>
            <a:r>
              <a:rPr lang="zh-CN" altLang="en-US" sz="4800" b="1" kern="0" spc="-150">
                <a:solidFill>
                  <a:srgbClr val="0070C0"/>
                </a:solidFill>
                <a:latin typeface="微软雅黑" panose="020B0503020204020204" pitchFamily="34" charset="-122"/>
                <a:ea typeface="微软雅黑" panose="020B0503020204020204" pitchFamily="34" charset="-122"/>
              </a:rPr>
              <a:t>听</a:t>
            </a:r>
            <a:endParaRPr lang="en-US" altLang="zh-CN" sz="4800" b="1" kern="0" spc="-150" dirty="0">
              <a:solidFill>
                <a:srgbClr val="0070C0"/>
              </a:solidFill>
              <a:latin typeface="微软雅黑" panose="020B0503020204020204" pitchFamily="34" charset="-122"/>
              <a:ea typeface="微软雅黑" panose="020B0503020204020204" pitchFamily="34" charset="-122"/>
            </a:endParaRPr>
          </a:p>
        </p:txBody>
      </p:sp>
      <p:sp>
        <p:nvSpPr>
          <p:cNvPr id="16" name="圆角矩形 15"/>
          <p:cNvSpPr/>
          <p:nvPr/>
        </p:nvSpPr>
        <p:spPr>
          <a:xfrm>
            <a:off x="2721003" y="2757753"/>
            <a:ext cx="1494426" cy="300182"/>
          </a:xfrm>
          <a:prstGeom prst="roundRect">
            <a:avLst>
              <a:gd name="adj" fmla="val 0"/>
            </a:avLst>
          </a:prstGeom>
          <a:no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r>
              <a:rPr lang="zh-CN" altLang="en-US" sz="1200" dirty="0">
                <a:solidFill>
                  <a:prstClr val="white"/>
                </a:solidFill>
                <a:latin typeface="微软雅黑" panose="020B0503020204020204" pitchFamily="34" charset="-122"/>
                <a:ea typeface="微软雅黑" panose="020B0503020204020204" pitchFamily="34" charset="-122"/>
              </a:rPr>
              <a:t>汇报人：</a:t>
            </a:r>
            <a:r>
              <a:rPr lang="en-US" altLang="zh-CN" sz="1200">
                <a:solidFill>
                  <a:prstClr val="white"/>
                </a:solidFill>
                <a:latin typeface="微软雅黑" panose="020B0503020204020204" pitchFamily="34" charset="-122"/>
                <a:ea typeface="微软雅黑" panose="020B0503020204020204" pitchFamily="34" charset="-122"/>
              </a:rPr>
              <a:t>xxx</a:t>
            </a:r>
            <a:endParaRPr lang="zh-CN" altLang="en-US" sz="1200">
              <a:solidFill>
                <a:prstClr val="white"/>
              </a:solidFill>
              <a:latin typeface="微软雅黑" panose="020B0503020204020204" pitchFamily="34" charset="-122"/>
              <a:ea typeface="微软雅黑" panose="020B0503020204020204" pitchFamily="34" charset="-122"/>
            </a:endParaRPr>
          </a:p>
        </p:txBody>
      </p:sp>
      <p:sp>
        <p:nvSpPr>
          <p:cNvPr id="17" name="圆角矩形 16"/>
          <p:cNvSpPr/>
          <p:nvPr/>
        </p:nvSpPr>
        <p:spPr>
          <a:xfrm>
            <a:off x="4710256" y="2752304"/>
            <a:ext cx="1805960" cy="300182"/>
          </a:xfrm>
          <a:prstGeom prst="roundRect">
            <a:avLst>
              <a:gd name="adj" fmla="val 0"/>
            </a:avLst>
          </a:prstGeom>
          <a:no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r>
              <a:rPr lang="zh-CN" altLang="en-US" sz="1200">
                <a:solidFill>
                  <a:prstClr val="white"/>
                </a:solidFill>
                <a:latin typeface="微软雅黑" panose="020B0503020204020204" pitchFamily="34" charset="-122"/>
                <a:ea typeface="微软雅黑" panose="020B0503020204020204" pitchFamily="34" charset="-122"/>
              </a:rPr>
              <a:t>日期：</a:t>
            </a:r>
            <a:r>
              <a:rPr lang="en-US" altLang="zh-CN" sz="1200">
                <a:solidFill>
                  <a:prstClr val="white"/>
                </a:solidFill>
                <a:latin typeface="微软雅黑" panose="020B0503020204020204" pitchFamily="34" charset="-122"/>
                <a:ea typeface="微软雅黑" panose="020B0503020204020204" pitchFamily="34" charset="-122"/>
              </a:rPr>
              <a:t>201X</a:t>
            </a:r>
            <a:r>
              <a:rPr lang="zh-CN" altLang="en-US" sz="1200">
                <a:solidFill>
                  <a:prstClr val="white"/>
                </a:solidFill>
                <a:latin typeface="微软雅黑" panose="020B0503020204020204" pitchFamily="34" charset="-122"/>
                <a:ea typeface="微软雅黑" panose="020B0503020204020204" pitchFamily="34" charset="-122"/>
              </a:rPr>
              <a:t>年</a:t>
            </a:r>
            <a:r>
              <a:rPr lang="en-US" altLang="zh-CN" sz="1200">
                <a:solidFill>
                  <a:prstClr val="white"/>
                </a:solidFill>
                <a:latin typeface="微软雅黑" panose="020B0503020204020204" pitchFamily="34" charset="-122"/>
                <a:ea typeface="微软雅黑" panose="020B0503020204020204" pitchFamily="34" charset="-122"/>
              </a:rPr>
              <a:t>X</a:t>
            </a:r>
            <a:r>
              <a:rPr lang="zh-CN" altLang="en-US" sz="1200">
                <a:solidFill>
                  <a:prstClr val="white"/>
                </a:solidFill>
                <a:latin typeface="微软雅黑" panose="020B0503020204020204" pitchFamily="34" charset="-122"/>
                <a:ea typeface="微软雅黑" panose="020B0503020204020204" pitchFamily="34" charset="-122"/>
              </a:rPr>
              <a:t>月</a:t>
            </a:r>
            <a:r>
              <a:rPr lang="en-US" altLang="zh-CN" sz="1200">
                <a:solidFill>
                  <a:prstClr val="white"/>
                </a:solidFill>
                <a:latin typeface="微软雅黑" panose="020B0503020204020204" pitchFamily="34" charset="-122"/>
                <a:ea typeface="微软雅黑" panose="020B0503020204020204" pitchFamily="34" charset="-122"/>
              </a:rPr>
              <a:t>X</a:t>
            </a:r>
            <a:r>
              <a:rPr lang="zh-CN" altLang="en-US" sz="1200">
                <a:solidFill>
                  <a:prstClr val="white"/>
                </a:solidFill>
                <a:latin typeface="微软雅黑" panose="020B0503020204020204" pitchFamily="34" charset="-122"/>
                <a:ea typeface="微软雅黑" panose="020B0503020204020204" pitchFamily="34" charset="-122"/>
              </a:rPr>
              <a:t>日</a:t>
            </a:r>
            <a:endParaRPr lang="zh-CN" altLang="en-US" sz="1200" dirty="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Horizontal)">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Effect transition="in" filter="fade">
                                      <p:cBhvr>
                                        <p:cTn id="31" dur="500"/>
                                        <p:tgtEl>
                                          <p:spTgt spid="9"/>
                                        </p:tgtEl>
                                      </p:cBhvr>
                                    </p:animEffect>
                                  </p:childTnLst>
                                </p:cTn>
                              </p:par>
                              <p:par>
                                <p:cTn id="32" presetID="53" presetClass="entr" presetSubtype="16" fill="hold" grpId="0" nodeType="withEffect">
                                  <p:stCondLst>
                                    <p:cond delay="1500"/>
                                  </p:stCondLst>
                                  <p:childTnLst>
                                    <p:set>
                                      <p:cBhvr>
                                        <p:cTn id="33" dur="1" fill="hold">
                                          <p:stCondLst>
                                            <p:cond delay="0"/>
                                          </p:stCondLst>
                                        </p:cTn>
                                        <p:tgtEl>
                                          <p:spTgt spid="16"/>
                                        </p:tgtEl>
                                        <p:attrNameLst>
                                          <p:attrName>style.visibility</p:attrName>
                                        </p:attrNameLst>
                                      </p:cBhvr>
                                      <p:to>
                                        <p:strVal val="visible"/>
                                      </p:to>
                                    </p:set>
                                    <p:anim calcmode="lin" valueType="num">
                                      <p:cBhvr>
                                        <p:cTn id="34" dur="900" fill="hold"/>
                                        <p:tgtEl>
                                          <p:spTgt spid="16"/>
                                        </p:tgtEl>
                                        <p:attrNameLst>
                                          <p:attrName>ppt_w</p:attrName>
                                        </p:attrNameLst>
                                      </p:cBhvr>
                                      <p:tavLst>
                                        <p:tav tm="0">
                                          <p:val>
                                            <p:fltVal val="0"/>
                                          </p:val>
                                        </p:tav>
                                        <p:tav tm="100000">
                                          <p:val>
                                            <p:strVal val="#ppt_w"/>
                                          </p:val>
                                        </p:tav>
                                      </p:tavLst>
                                    </p:anim>
                                    <p:anim calcmode="lin" valueType="num">
                                      <p:cBhvr>
                                        <p:cTn id="35" dur="900" fill="hold"/>
                                        <p:tgtEl>
                                          <p:spTgt spid="16"/>
                                        </p:tgtEl>
                                        <p:attrNameLst>
                                          <p:attrName>ppt_h</p:attrName>
                                        </p:attrNameLst>
                                      </p:cBhvr>
                                      <p:tavLst>
                                        <p:tav tm="0">
                                          <p:val>
                                            <p:fltVal val="0"/>
                                          </p:val>
                                        </p:tav>
                                        <p:tav tm="100000">
                                          <p:val>
                                            <p:strVal val="#ppt_h"/>
                                          </p:val>
                                        </p:tav>
                                      </p:tavLst>
                                    </p:anim>
                                    <p:animEffect transition="in" filter="fade">
                                      <p:cBhvr>
                                        <p:cTn id="36" dur="900"/>
                                        <p:tgtEl>
                                          <p:spTgt spid="16"/>
                                        </p:tgtEl>
                                      </p:cBhvr>
                                    </p:animEffect>
                                  </p:childTnLst>
                                </p:cTn>
                              </p:par>
                              <p:par>
                                <p:cTn id="37" presetID="53" presetClass="entr" presetSubtype="16" fill="hold" grpId="0" nodeType="withEffect">
                                  <p:stCondLst>
                                    <p:cond delay="1500"/>
                                  </p:stCondLst>
                                  <p:childTnLst>
                                    <p:set>
                                      <p:cBhvr>
                                        <p:cTn id="38" dur="1" fill="hold">
                                          <p:stCondLst>
                                            <p:cond delay="0"/>
                                          </p:stCondLst>
                                        </p:cTn>
                                        <p:tgtEl>
                                          <p:spTgt spid="17"/>
                                        </p:tgtEl>
                                        <p:attrNameLst>
                                          <p:attrName>style.visibility</p:attrName>
                                        </p:attrNameLst>
                                      </p:cBhvr>
                                      <p:to>
                                        <p:strVal val="visible"/>
                                      </p:to>
                                    </p:set>
                                    <p:anim calcmode="lin" valueType="num">
                                      <p:cBhvr>
                                        <p:cTn id="39" dur="900" fill="hold"/>
                                        <p:tgtEl>
                                          <p:spTgt spid="17"/>
                                        </p:tgtEl>
                                        <p:attrNameLst>
                                          <p:attrName>ppt_w</p:attrName>
                                        </p:attrNameLst>
                                      </p:cBhvr>
                                      <p:tavLst>
                                        <p:tav tm="0">
                                          <p:val>
                                            <p:fltVal val="0"/>
                                          </p:val>
                                        </p:tav>
                                        <p:tav tm="100000">
                                          <p:val>
                                            <p:strVal val="#ppt_w"/>
                                          </p:val>
                                        </p:tav>
                                      </p:tavLst>
                                    </p:anim>
                                    <p:anim calcmode="lin" valueType="num">
                                      <p:cBhvr>
                                        <p:cTn id="40" dur="900" fill="hold"/>
                                        <p:tgtEl>
                                          <p:spTgt spid="17"/>
                                        </p:tgtEl>
                                        <p:attrNameLst>
                                          <p:attrName>ppt_h</p:attrName>
                                        </p:attrNameLst>
                                      </p:cBhvr>
                                      <p:tavLst>
                                        <p:tav tm="0">
                                          <p:val>
                                            <p:fltVal val="0"/>
                                          </p:val>
                                        </p:tav>
                                        <p:tav tm="100000">
                                          <p:val>
                                            <p:strVal val="#ppt_h"/>
                                          </p:val>
                                        </p:tav>
                                      </p:tavLst>
                                    </p:anim>
                                    <p:animEffect transition="in" filter="fade">
                                      <p:cBhvr>
                                        <p:cTn id="41" dur="9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6" grpId="0" animBg="1"/>
      <p:bldP spid="17"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4139</Words>
  <Application>Microsoft Office PowerPoint</Application>
  <PresentationFormat>全屏显示(16:9)</PresentationFormat>
  <Paragraphs>550</Paragraphs>
  <Slides>40</Slides>
  <Notes>40</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40</vt:i4>
      </vt:variant>
    </vt:vector>
  </HeadingPairs>
  <TitlesOfParts>
    <vt:vector size="53" baseType="lpstr">
      <vt:lpstr>Hiragino Sans GB W6</vt:lpstr>
      <vt:lpstr>Kozuka Gothic Pro H</vt:lpstr>
      <vt:lpstr>LiHei Pro</vt:lpstr>
      <vt:lpstr>Roboto</vt:lpstr>
      <vt:lpstr>时尚中黑简体</vt:lpstr>
      <vt:lpstr>宋体</vt:lpstr>
      <vt:lpstr>微软雅黑</vt:lpstr>
      <vt:lpstr>Agency FB</vt:lpstr>
      <vt:lpstr>Arial</vt:lpstr>
      <vt:lpstr>Calibri</vt:lpstr>
      <vt:lpstr>Impact</vt:lpstr>
      <vt:lpstr>Palatino Linotype</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医疗63</dc:title>
  <dc:creator>Administrator</dc:creator>
  <cp:lastModifiedBy>Administrator</cp:lastModifiedBy>
  <cp:revision>45</cp:revision>
  <dcterms:created xsi:type="dcterms:W3CDTF">2016-03-08T01:01:00Z</dcterms:created>
  <dcterms:modified xsi:type="dcterms:W3CDTF">2020-02-12T08:56:00Z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