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59" r:id="rId9"/>
    <p:sldId id="268" r:id="rId10"/>
    <p:sldId id="269" r:id="rId11"/>
    <p:sldId id="270" r:id="rId12"/>
    <p:sldId id="271" r:id="rId13"/>
    <p:sldId id="272" r:id="rId14"/>
    <p:sldId id="260" r:id="rId15"/>
    <p:sldId id="273" r:id="rId16"/>
    <p:sldId id="274" r:id="rId17"/>
    <p:sldId id="275" r:id="rId18"/>
    <p:sldId id="276" r:id="rId19"/>
    <p:sldId id="261" r:id="rId20"/>
    <p:sldId id="277" r:id="rId21"/>
    <p:sldId id="279" r:id="rId22"/>
    <p:sldId id="278" r:id="rId23"/>
    <p:sldId id="280" r:id="rId24"/>
    <p:sldId id="262" r:id="rId25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5E69"/>
    <a:srgbClr val="2D3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46" d="100"/>
          <a:sy n="46" d="100"/>
        </p:scale>
        <p:origin x="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551565033046504E-2"/>
          <c:y val="2.96741660201707E-2"/>
          <c:w val="0.86531986531986504"/>
          <c:h val="0.852404965089216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95E69">
                <a:alpha val="83000"/>
              </a:srgbClr>
            </a:solidFill>
            <a:ln>
              <a:noFill/>
            </a:ln>
            <a:effectLst>
              <a:outerShdw blurRad="76200" dist="76200" dir="5400000" algn="tl" rotWithShape="0">
                <a:prstClr val="black">
                  <a:alpha val="3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29-4445-B789-948265F24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629-4445-B789-948265F24C7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629-4445-B789-948265F24C7C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629-4445-B789-948265F24C7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629-4445-B789-948265F24C7C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629-4445-B789-948265F24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60184704"/>
        <c:axId val="560186496"/>
      </c:barChart>
      <c:catAx>
        <c:axId val="560184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560186496"/>
        <c:crosses val="autoZero"/>
        <c:auto val="1"/>
        <c:lblAlgn val="ctr"/>
        <c:lblOffset val="100"/>
        <c:noMultiLvlLbl val="0"/>
      </c:catAx>
      <c:valAx>
        <c:axId val="56018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endParaRPr lang="zh-CN"/>
          </a:p>
        </c:txPr>
        <c:crossAx val="560184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lang="zh-CN" sz="18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1807507560932197E-2"/>
          <c:y val="0.112016293279022"/>
          <c:w val="0.92172211350293498"/>
          <c:h val="0.775967413441954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95E6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24-4E6F-8A3C-5D2D108CB00A}"/>
              </c:ext>
            </c:extLst>
          </c:dPt>
          <c:dPt>
            <c:idx val="1"/>
            <c:invertIfNegative val="0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524-4E6F-8A3C-5D2D108CB00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1" i="0" u="none" strike="noStrike" kern="1200" baseline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24-4E6F-8A3C-5D2D108CB0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3"/>
        <c:overlap val="-16"/>
        <c:axId val="208515008"/>
        <c:axId val="208515400"/>
      </c:barChart>
      <c:catAx>
        <c:axId val="2085150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8515400"/>
        <c:crosses val="autoZero"/>
        <c:auto val="1"/>
        <c:lblAlgn val="ctr"/>
        <c:lblOffset val="100"/>
        <c:noMultiLvlLbl val="0"/>
      </c:catAx>
      <c:valAx>
        <c:axId val="2085154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8515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95E6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50-4DF1-910C-AE27E3DDCC8D}"/>
              </c:ext>
            </c:extLst>
          </c:dPt>
          <c:dPt>
            <c:idx val="1"/>
            <c:invertIfNegative val="0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50-4DF1-910C-AE27E3DDCC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1" i="0" u="none" strike="noStrike" kern="1200" baseline="0">
                    <a:solidFill>
                      <a:srgbClr val="FFFFFF"/>
                    </a:solidFill>
                    <a:latin typeface="微软雅黑" panose="020B0503020204020204" charset="-122"/>
                    <a:ea typeface="微软雅黑" panose="020B0503020204020204" charset="-122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</c:v>
                </c:pt>
                <c:pt idx="1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50-4DF1-910C-AE27E3DDCC8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3"/>
        <c:overlap val="-16"/>
        <c:axId val="208516184"/>
        <c:axId val="301284792"/>
      </c:barChart>
      <c:catAx>
        <c:axId val="2085161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1284792"/>
        <c:crosses val="autoZero"/>
        <c:auto val="1"/>
        <c:lblAlgn val="ctr"/>
        <c:lblOffset val="100"/>
        <c:noMultiLvlLbl val="0"/>
      </c:catAx>
      <c:valAx>
        <c:axId val="301284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8516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245606244308502"/>
          <c:y val="0.118808884348663"/>
          <c:w val="0.48864545582010999"/>
          <c:h val="0.7329682381639760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495E69"/>
            </a:solidFill>
          </c:spPr>
          <c:dPt>
            <c:idx val="0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60-4C6A-AB99-0905F29D7CBC}"/>
              </c:ext>
            </c:extLst>
          </c:dPt>
          <c:dPt>
            <c:idx val="1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60-4C6A-AB99-0905F29D7CBC}"/>
              </c:ext>
            </c:extLst>
          </c:dPt>
          <c:dPt>
            <c:idx val="2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E60-4C6A-AB99-0905F29D7CBC}"/>
              </c:ext>
            </c:extLst>
          </c:dPt>
          <c:dPt>
            <c:idx val="3"/>
            <c:bubble3D val="0"/>
            <c:spPr>
              <a:solidFill>
                <a:srgbClr val="495E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E60-4C6A-AB99-0905F29D7CBC}"/>
              </c:ext>
            </c:extLst>
          </c:dPt>
          <c:dLbls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10.4</c:v>
                </c:pt>
                <c:pt idx="1">
                  <c:v>4.5</c:v>
                </c:pt>
                <c:pt idx="2">
                  <c:v>2.8</c:v>
                </c:pt>
                <c:pt idx="3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60-4C6A-AB99-0905F29D7CB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798979272992399"/>
          <c:y val="0.87059407579017001"/>
          <c:w val="0.47838766795125498"/>
          <c:h val="0.109548237630316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ECBB7-C9DA-4C9E-8D9A-AD1805061D0E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A5869-5829-47A9-9434-8F64BED87B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18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A5869-5829-47A9-9434-8F64BED87B7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60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A5869-5829-47A9-9434-8F64BED87B7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45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advClick="0" advTm="0">
        <p:blinds dir="vert"/>
      </p:transition>
    </mc:Choice>
    <mc:Fallback xmlns="">
      <p:transition advClick="0" advTm="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9" y="393954"/>
            <a:ext cx="6951055" cy="607161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352800" y="2623185"/>
            <a:ext cx="10598785" cy="9207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6" tIns="45718" rIns="91436" bIns="45718" rtlCol="0">
            <a:spAutoFit/>
          </a:bodyPr>
          <a:lstStyle/>
          <a:p>
            <a:pPr algn="ctr" defTabSz="914400">
              <a:tabLst>
                <a:tab pos="2238375" algn="l"/>
              </a:tabLst>
            </a:pPr>
            <a:r>
              <a:rPr kumimoji="1" lang="zh-CN" altLang="en-US" sz="5400" dirty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</a:rPr>
              <a:t>餐饮美食推广宣传</a:t>
            </a:r>
            <a:r>
              <a:rPr kumimoji="1" lang="en-US" altLang="zh-CN" sz="5400" dirty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</a:rPr>
              <a:t>PPT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297420" y="4306570"/>
            <a:ext cx="3190240" cy="52197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</a:rPr>
              <a:t> </a:t>
            </a:r>
            <a:r>
              <a:rPr lang="zh-CN" altLang="en-US" sz="2800" dirty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</a:rPr>
              <a:t>汇报人  </a:t>
            </a:r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</a:rPr>
              <a:t>：</a:t>
            </a:r>
            <a:endParaRPr lang="zh-CN" altLang="en-US" sz="2800" dirty="0">
              <a:solidFill>
                <a:schemeClr val="bg1"/>
              </a:solidFill>
              <a:latin typeface="方正姚体" panose="02010601030101010101" charset="-122"/>
              <a:ea typeface="方正姚体" panose="0201060103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35425" y="3648710"/>
            <a:ext cx="9714230" cy="521970"/>
          </a:xfrm>
          <a:prstGeom prst="rect">
            <a:avLst/>
          </a:prstGeom>
          <a:noFill/>
          <a:ln w="3175">
            <a:noFill/>
            <a:prstDash val="solid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6000" b="1">
                <a:blipFill dpi="0" rotWithShape="1">
                  <a:blip r:embed="rId6"/>
                  <a:srcRect/>
                  <a:stretch>
                    <a:fillRect/>
                  </a:stretch>
                </a:blipFill>
              </a:defRPr>
            </a:lvl1pPr>
          </a:lstStyle>
          <a:p>
            <a:pPr algn="ctr"/>
            <a:r>
              <a:rPr lang="en-US" altLang="zh-CN" sz="1400" b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PROFESSIONAL GENERATION GRADUATION REPORT</a:t>
            </a:r>
          </a:p>
          <a:p>
            <a:pPr algn="ctr"/>
            <a:r>
              <a:rPr lang="en-US" altLang="zh-CN" sz="1400" b="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POWERPOINT TEMPLATE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951344" y="1516380"/>
            <a:ext cx="3077211" cy="110680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6600" smtClean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</a:rPr>
              <a:t>2018</a:t>
            </a:r>
            <a:endParaRPr lang="en-US" sz="6600" dirty="0">
              <a:solidFill>
                <a:schemeClr val="bg1"/>
              </a:solidFill>
              <a:latin typeface="方正姚体" panose="02010601030101010101" charset="-122"/>
              <a:ea typeface="方正姚体" panose="02010601030101010101" charset="-122"/>
            </a:endParaRPr>
          </a:p>
        </p:txBody>
      </p:sp>
      <p:pic>
        <p:nvPicPr>
          <p:cNvPr id="5" name="581efb9d3370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84206" y="-774892"/>
            <a:ext cx="609566" cy="609566"/>
          </a:xfrm>
          <a:prstGeom prst="rect">
            <a:avLst/>
          </a:prstGeom>
        </p:spPr>
      </p:pic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bldLvl="0" animBg="1"/>
      <p:bldP spid="9" grpId="0" bldLvl="0" animBg="1"/>
      <p:bldP spid="10" grpId="0"/>
      <p:bldP spid="1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75920" y="608965"/>
            <a:ext cx="5722620" cy="5668010"/>
            <a:chOff x="3868440" y="1621602"/>
            <a:chExt cx="4464289" cy="4464289"/>
          </a:xfrm>
        </p:grpSpPr>
        <p:sp>
          <p:nvSpPr>
            <p:cNvPr id="5" name="椭圆 4"/>
            <p:cNvSpPr/>
            <p:nvPr/>
          </p:nvSpPr>
          <p:spPr>
            <a:xfrm>
              <a:off x="3868440" y="1621602"/>
              <a:ext cx="4464289" cy="4464289"/>
            </a:xfrm>
            <a:prstGeom prst="ellipse">
              <a:avLst/>
            </a:prstGeom>
            <a:noFill/>
            <a:ln w="31750">
              <a:solidFill>
                <a:schemeClr val="bg1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79236" y="1622628"/>
              <a:ext cx="4033523" cy="4033523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7226830" y="1202217"/>
            <a:ext cx="3275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blipFill>
                  <a:blip r:embed="rId4"/>
                  <a:tile tx="0" ty="0" sx="100000" sy="100000" flip="none" algn="tl"/>
                </a:blip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lang="zh-CN" altLang="en-US" sz="3600" dirty="0">
              <a:blipFill>
                <a:blip r:embed="rId4"/>
                <a:tile tx="0" ty="0" sx="100000" sy="100000" flip="none" algn="tl"/>
              </a:blip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02" name="Picture 6" descr="3款厨房西餐餐具矢量素材，素材格式：EP..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977" b="92442" l="3495" r="99240">
                        <a14:foregroundMark x1="57903" y1="35901" x2="88146" y2="53052"/>
                        <a14:foregroundMark x1="35866" y1="49564" x2="52888" y2="51599"/>
                        <a14:foregroundMark x1="21277" y1="45930" x2="33435" y2="48110"/>
                        <a14:foregroundMark x1="66261" y1="58576" x2="77508" y2="616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380" y="1229133"/>
            <a:ext cx="1494321" cy="156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6002" y="1848622"/>
            <a:ext cx="1975275" cy="585267"/>
          </a:xfrm>
          <a:prstGeom prst="rect">
            <a:avLst/>
          </a:prstGeom>
        </p:spPr>
      </p:pic>
      <p:sp>
        <p:nvSpPr>
          <p:cNvPr id="116" name="椭圆 80"/>
          <p:cNvSpPr/>
          <p:nvPr/>
        </p:nvSpPr>
        <p:spPr bwMode="auto">
          <a:xfrm>
            <a:off x="6207163" y="2465091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7" name="椭圆 80"/>
          <p:cNvSpPr/>
          <p:nvPr/>
        </p:nvSpPr>
        <p:spPr bwMode="auto">
          <a:xfrm>
            <a:off x="6207163" y="3328137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8" name="椭圆 80"/>
          <p:cNvSpPr/>
          <p:nvPr/>
        </p:nvSpPr>
        <p:spPr bwMode="auto">
          <a:xfrm>
            <a:off x="6207163" y="4185226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椭圆 80"/>
          <p:cNvSpPr/>
          <p:nvPr/>
        </p:nvSpPr>
        <p:spPr bwMode="auto">
          <a:xfrm>
            <a:off x="6207163" y="5062463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矩形 39"/>
          <p:cNvSpPr>
            <a:spLocks noChangeArrowheads="1"/>
          </p:cNvSpPr>
          <p:nvPr/>
        </p:nvSpPr>
        <p:spPr bwMode="auto">
          <a:xfrm>
            <a:off x="7622540" y="2547620"/>
            <a:ext cx="3463290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2" name="矩形 39"/>
          <p:cNvSpPr>
            <a:spLocks noChangeArrowheads="1"/>
          </p:cNvSpPr>
          <p:nvPr/>
        </p:nvSpPr>
        <p:spPr bwMode="auto">
          <a:xfrm>
            <a:off x="7622540" y="3409950"/>
            <a:ext cx="4330065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3" name="矩形 39"/>
          <p:cNvSpPr>
            <a:spLocks noChangeArrowheads="1"/>
          </p:cNvSpPr>
          <p:nvPr/>
        </p:nvSpPr>
        <p:spPr bwMode="auto">
          <a:xfrm>
            <a:off x="7622540" y="4268470"/>
            <a:ext cx="3990975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sp>
        <p:nvSpPr>
          <p:cNvPr id="124" name="矩形 39"/>
          <p:cNvSpPr>
            <a:spLocks noChangeArrowheads="1"/>
          </p:cNvSpPr>
          <p:nvPr/>
        </p:nvSpPr>
        <p:spPr bwMode="auto">
          <a:xfrm>
            <a:off x="7622540" y="5144770"/>
            <a:ext cx="3685540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6" grpId="0" bldLvl="0" animBg="1"/>
      <p:bldP spid="117" grpId="0" bldLvl="0" animBg="1"/>
      <p:bldP spid="118" grpId="0" bldLvl="0" animBg="1"/>
      <p:bldP spid="119" grpId="0" bldLvl="0" animBg="1"/>
      <p:bldP spid="121" grpId="0" bldLvl="0" animBg="1"/>
      <p:bldP spid="122" grpId="0" bldLvl="0" animBg="1"/>
      <p:bldP spid="123" grpId="0" bldLvl="0" animBg="1"/>
      <p:bldP spid="12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489" y="393319"/>
            <a:ext cx="6951055" cy="6071616"/>
          </a:xfrm>
          <a:prstGeom prst="rect">
            <a:avLst/>
          </a:prstGeom>
        </p:spPr>
      </p:pic>
      <p:sp>
        <p:nvSpPr>
          <p:cNvPr id="116" name="椭圆 80"/>
          <p:cNvSpPr/>
          <p:nvPr/>
        </p:nvSpPr>
        <p:spPr bwMode="auto">
          <a:xfrm>
            <a:off x="6289713" y="2880381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矩形 39"/>
          <p:cNvSpPr>
            <a:spLocks noChangeArrowheads="1"/>
          </p:cNvSpPr>
          <p:nvPr/>
        </p:nvSpPr>
        <p:spPr bwMode="auto">
          <a:xfrm>
            <a:off x="7705090" y="2962910"/>
            <a:ext cx="3463290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bldLvl="0" animBg="1"/>
      <p:bldP spid="121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565327" y="4679468"/>
            <a:ext cx="95060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4902086" y="1058536"/>
            <a:ext cx="2869245" cy="4583459"/>
          </a:xfrm>
          <a:prstGeom prst="rect">
            <a:avLst/>
          </a:prstGeom>
          <a:solidFill>
            <a:srgbClr val="495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/>
          <p:cNvSpPr/>
          <p:nvPr/>
        </p:nvSpPr>
        <p:spPr>
          <a:xfrm>
            <a:off x="1776167" y="1177706"/>
            <a:ext cx="2640072" cy="350176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7"/>
          <p:cNvSpPr/>
          <p:nvPr/>
        </p:nvSpPr>
        <p:spPr>
          <a:xfrm>
            <a:off x="5016672" y="1177706"/>
            <a:ext cx="2640072" cy="350176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8"/>
          <p:cNvSpPr/>
          <p:nvPr/>
        </p:nvSpPr>
        <p:spPr>
          <a:xfrm>
            <a:off x="8256927" y="1180888"/>
            <a:ext cx="2640072" cy="35017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Content Placeholder 2"/>
          <p:cNvSpPr txBox="1"/>
          <p:nvPr/>
        </p:nvSpPr>
        <p:spPr>
          <a:xfrm>
            <a:off x="1827085" y="4722478"/>
            <a:ext cx="2538235" cy="8398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单击此处添加文字，添加具体文字内容，您的说明文字在此处</a:t>
            </a:r>
          </a:p>
        </p:txBody>
      </p:sp>
      <p:sp>
        <p:nvSpPr>
          <p:cNvPr id="11" name="Content Placeholder 2"/>
          <p:cNvSpPr txBox="1"/>
          <p:nvPr/>
        </p:nvSpPr>
        <p:spPr>
          <a:xfrm>
            <a:off x="5068220" y="4676287"/>
            <a:ext cx="2538235" cy="8398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US" altLang="zh-CN" sz="1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单击此处添加文字，添加具体文字内容，您的说明文字在此处</a:t>
            </a:r>
          </a:p>
        </p:txBody>
      </p:sp>
      <p:sp>
        <p:nvSpPr>
          <p:cNvPr id="12" name="Content Placeholder 2"/>
          <p:cNvSpPr txBox="1"/>
          <p:nvPr/>
        </p:nvSpPr>
        <p:spPr>
          <a:xfrm>
            <a:off x="8307845" y="4685832"/>
            <a:ext cx="2538235" cy="8398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单击此处添加文字，添加具体文字内容，您的说明文字在此处</a:t>
            </a: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3" name="组合 142"/>
          <p:cNvGrpSpPr/>
          <p:nvPr/>
        </p:nvGrpSpPr>
        <p:grpSpPr bwMode="auto">
          <a:xfrm>
            <a:off x="1568945" y="2186305"/>
            <a:ext cx="2742354" cy="2643188"/>
            <a:chOff x="2798068" y="923633"/>
            <a:chExt cx="3569196" cy="3439264"/>
          </a:xfrm>
        </p:grpSpPr>
        <p:sp>
          <p:nvSpPr>
            <p:cNvPr id="144" name="椭圆 143"/>
            <p:cNvSpPr/>
            <p:nvPr/>
          </p:nvSpPr>
          <p:spPr>
            <a:xfrm>
              <a:off x="2874492" y="1059964"/>
              <a:ext cx="3302745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064519" y="1059964"/>
              <a:ext cx="3302745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2798068" y="927764"/>
              <a:ext cx="3302746" cy="3300867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041798" y="923633"/>
              <a:ext cx="3302746" cy="3302933"/>
            </a:xfrm>
            <a:prstGeom prst="ellipse">
              <a:avLst/>
            </a:prstGeom>
            <a:noFill/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48" name="矩形 147"/>
          <p:cNvSpPr>
            <a:spLocks noChangeArrowheads="1"/>
          </p:cNvSpPr>
          <p:nvPr/>
        </p:nvSpPr>
        <p:spPr bwMode="auto">
          <a:xfrm>
            <a:off x="2216446" y="3199130"/>
            <a:ext cx="144735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微软雅黑" panose="020B0503020204020204" charset="-122"/>
              </a:rPr>
              <a:t>添加标题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微软雅黑" panose="020B0503020204020204" charset="-122"/>
            </a:endParaRPr>
          </a:p>
        </p:txBody>
      </p:sp>
      <p:grpSp>
        <p:nvGrpSpPr>
          <p:cNvPr id="2" name="组合 148"/>
          <p:cNvGrpSpPr/>
          <p:nvPr/>
        </p:nvGrpSpPr>
        <p:grpSpPr bwMode="auto">
          <a:xfrm>
            <a:off x="1251543" y="3086418"/>
            <a:ext cx="914118" cy="882651"/>
            <a:chOff x="858064" y="2190273"/>
            <a:chExt cx="915062" cy="883212"/>
          </a:xfrm>
        </p:grpSpPr>
        <p:sp>
          <p:nvSpPr>
            <p:cNvPr id="150" name="椭圆 149"/>
            <p:cNvSpPr/>
            <p:nvPr/>
          </p:nvSpPr>
          <p:spPr>
            <a:xfrm>
              <a:off x="889914" y="2190273"/>
              <a:ext cx="883212" cy="883212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918433" y="2330062"/>
              <a:ext cx="602099" cy="6036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918222" y="2330383"/>
              <a:ext cx="602993" cy="602993"/>
            </a:xfrm>
            <a:prstGeom prst="ellipse">
              <a:avLst/>
            </a:prstGeom>
            <a:gradFill flip="none" rotWithShape="1">
              <a:gsLst>
                <a:gs pos="61000">
                  <a:schemeClr val="bg1">
                    <a:lumMod val="85000"/>
                    <a:alpha val="0"/>
                  </a:schemeClr>
                </a:gs>
                <a:gs pos="100000">
                  <a:schemeClr val="bg1">
                    <a:lumMod val="75000"/>
                    <a:alpha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53" name="矩形 74"/>
            <p:cNvSpPr>
              <a:spLocks noChangeArrowheads="1"/>
            </p:cNvSpPr>
            <p:nvPr/>
          </p:nvSpPr>
          <p:spPr bwMode="auto">
            <a:xfrm>
              <a:off x="858064" y="2401047"/>
              <a:ext cx="709048" cy="368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4</a:t>
              </a:r>
            </a:p>
          </p:txBody>
        </p:sp>
      </p:grpSp>
      <p:grpSp>
        <p:nvGrpSpPr>
          <p:cNvPr id="6" name="组合 153"/>
          <p:cNvGrpSpPr/>
          <p:nvPr/>
        </p:nvGrpSpPr>
        <p:grpSpPr bwMode="auto">
          <a:xfrm>
            <a:off x="2465297" y="1849755"/>
            <a:ext cx="936336" cy="884238"/>
            <a:chOff x="2051720" y="987574"/>
            <a:chExt cx="937568" cy="883212"/>
          </a:xfrm>
        </p:grpSpPr>
        <p:sp>
          <p:nvSpPr>
            <p:cNvPr id="155" name="椭圆 154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7" name="组合 33"/>
            <p:cNvGrpSpPr/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158" name="椭圆 157"/>
              <p:cNvSpPr/>
              <p:nvPr/>
            </p:nvSpPr>
            <p:spPr>
              <a:xfrm>
                <a:off x="-311744" y="1478580"/>
                <a:ext cx="603857" cy="6041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-311744" y="1478580"/>
                <a:ext cx="603857" cy="6041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sp>
          <p:nvSpPr>
            <p:cNvPr id="157" name="矩形 77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398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sz="2000" dirty="0">
                  <a:solidFill>
                    <a:srgbClr val="869092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1</a:t>
              </a:r>
            </a:p>
          </p:txBody>
        </p:sp>
      </p:grpSp>
      <p:grpSp>
        <p:nvGrpSpPr>
          <p:cNvPr id="8" name="组合 160"/>
          <p:cNvGrpSpPr/>
          <p:nvPr/>
        </p:nvGrpSpPr>
        <p:grpSpPr bwMode="auto">
          <a:xfrm>
            <a:off x="3695540" y="3086418"/>
            <a:ext cx="937924" cy="882651"/>
            <a:chOff x="2051720" y="987574"/>
            <a:chExt cx="937568" cy="883212"/>
          </a:xfrm>
        </p:grpSpPr>
        <p:sp>
          <p:nvSpPr>
            <p:cNvPr id="162" name="椭圆 161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9" name="组合 80"/>
            <p:cNvGrpSpPr/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165" name="椭圆 164"/>
              <p:cNvSpPr/>
              <p:nvPr/>
            </p:nvSpPr>
            <p:spPr>
              <a:xfrm>
                <a:off x="-311870" y="1478831"/>
                <a:ext cx="604421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-311870" y="1478831"/>
                <a:ext cx="604421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sp>
          <p:nvSpPr>
            <p:cNvPr id="164" name="矩形 81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399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sz="2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2</a:t>
              </a:r>
            </a:p>
          </p:txBody>
        </p:sp>
      </p:grpSp>
      <p:grpSp>
        <p:nvGrpSpPr>
          <p:cNvPr id="10" name="组合 167"/>
          <p:cNvGrpSpPr/>
          <p:nvPr/>
        </p:nvGrpSpPr>
        <p:grpSpPr bwMode="auto">
          <a:xfrm>
            <a:off x="2444977" y="4283393"/>
            <a:ext cx="936336" cy="882651"/>
            <a:chOff x="2051720" y="987574"/>
            <a:chExt cx="937568" cy="883212"/>
          </a:xfrm>
        </p:grpSpPr>
        <p:sp>
          <p:nvSpPr>
            <p:cNvPr id="169" name="椭圆 168"/>
            <p:cNvSpPr/>
            <p:nvPr/>
          </p:nvSpPr>
          <p:spPr>
            <a:xfrm>
              <a:off x="2106076" y="987574"/>
              <a:ext cx="883212" cy="883212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11" name="组合 87"/>
            <p:cNvGrpSpPr/>
            <p:nvPr/>
          </p:nvGrpSpPr>
          <p:grpSpPr bwMode="auto">
            <a:xfrm>
              <a:off x="2127056" y="1127683"/>
              <a:ext cx="602993" cy="602993"/>
              <a:chOff x="-311096" y="1479151"/>
              <a:chExt cx="602993" cy="602993"/>
            </a:xfrm>
          </p:grpSpPr>
          <p:sp>
            <p:nvSpPr>
              <p:cNvPr id="172" name="椭圆 171"/>
              <p:cNvSpPr/>
              <p:nvPr/>
            </p:nvSpPr>
            <p:spPr>
              <a:xfrm>
                <a:off x="-311744" y="1478831"/>
                <a:ext cx="603857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73" name="椭圆 172"/>
              <p:cNvSpPr/>
              <p:nvPr/>
            </p:nvSpPr>
            <p:spPr>
              <a:xfrm>
                <a:off x="-311744" y="1478831"/>
                <a:ext cx="603857" cy="6036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174" name="椭圆 173"/>
              <p:cNvSpPr/>
              <p:nvPr/>
            </p:nvSpPr>
            <p:spPr>
              <a:xfrm>
                <a:off x="-311096" y="1479151"/>
                <a:ext cx="602993" cy="602993"/>
              </a:xfrm>
              <a:prstGeom prst="ellipse">
                <a:avLst/>
              </a:prstGeom>
              <a:gradFill flip="none" rotWithShape="1">
                <a:gsLst>
                  <a:gs pos="61000">
                    <a:schemeClr val="bg1">
                      <a:lumMod val="85000"/>
                      <a:alpha val="0"/>
                    </a:schemeClr>
                  </a:gs>
                  <a:gs pos="100000">
                    <a:schemeClr val="bg1">
                      <a:lumMod val="75000"/>
                      <a:alpha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  <p:sp>
          <p:nvSpPr>
            <p:cNvPr id="171" name="矩形 88"/>
            <p:cNvSpPr>
              <a:spLocks noChangeArrowheads="1"/>
            </p:cNvSpPr>
            <p:nvPr/>
          </p:nvSpPr>
          <p:spPr bwMode="auto">
            <a:xfrm>
              <a:off x="2051720" y="1181898"/>
              <a:ext cx="709048" cy="368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3</a:t>
              </a:r>
            </a:p>
          </p:txBody>
        </p:sp>
      </p:grpSp>
      <p:sp>
        <p:nvSpPr>
          <p:cNvPr id="98" name="Subtitle 2"/>
          <p:cNvSpPr txBox="1"/>
          <p:nvPr/>
        </p:nvSpPr>
        <p:spPr bwMode="auto">
          <a:xfrm>
            <a:off x="4956957" y="170121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1 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349875" y="220916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2" name="Subtitle 2"/>
          <p:cNvSpPr txBox="1"/>
          <p:nvPr/>
        </p:nvSpPr>
        <p:spPr bwMode="auto">
          <a:xfrm>
            <a:off x="4967117" y="420819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2 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5360035" y="474091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2" name="Subtitle 2"/>
          <p:cNvSpPr txBox="1"/>
          <p:nvPr/>
        </p:nvSpPr>
        <p:spPr bwMode="auto">
          <a:xfrm>
            <a:off x="8439297" y="168470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3 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32215" y="219265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5" name="Subtitle 2"/>
          <p:cNvSpPr txBox="1"/>
          <p:nvPr/>
        </p:nvSpPr>
        <p:spPr bwMode="auto">
          <a:xfrm>
            <a:off x="8449457" y="419168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en-US" altLang="zh-CN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4 </a:t>
            </a: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42375" y="472440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98" grpId="0"/>
      <p:bldP spid="99" grpId="0"/>
      <p:bldP spid="102" grpId="0"/>
      <p:bldP spid="103" grpId="0"/>
      <p:bldP spid="12" grpId="0"/>
      <p:bldP spid="13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sp>
        <p:nvSpPr>
          <p:cNvPr id="2" name="矩形 1"/>
          <p:cNvSpPr/>
          <p:nvPr/>
        </p:nvSpPr>
        <p:spPr>
          <a:xfrm>
            <a:off x="1977390" y="575945"/>
            <a:ext cx="4370705" cy="57054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6" name="图表 15"/>
          <p:cNvGraphicFramePr/>
          <p:nvPr/>
        </p:nvGraphicFramePr>
        <p:xfrm>
          <a:off x="6635750" y="2402840"/>
          <a:ext cx="5092065" cy="3274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4"/>
          <p:cNvSpPr txBox="1"/>
          <p:nvPr/>
        </p:nvSpPr>
        <p:spPr>
          <a:xfrm>
            <a:off x="7148011" y="1600464"/>
            <a:ext cx="3048000" cy="61531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cs typeface="+mn-ea"/>
                <a:sym typeface="+mn-lt"/>
              </a:rPr>
              <a:t>添加标题内容</a:t>
            </a: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16" grpId="0">
        <p:bldAsOne/>
      </p:bldGraphic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005161" y="1431765"/>
            <a:ext cx="4181679" cy="3994470"/>
            <a:chOff x="4403519" y="1812289"/>
            <a:chExt cx="3384960" cy="3233419"/>
          </a:xfrm>
        </p:grpSpPr>
        <p:sp>
          <p:nvSpPr>
            <p:cNvPr id="5" name="椭圆 4"/>
            <p:cNvSpPr/>
            <p:nvPr/>
          </p:nvSpPr>
          <p:spPr>
            <a:xfrm>
              <a:off x="4492555" y="1812289"/>
              <a:ext cx="3185384" cy="3233419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椭圆 5"/>
            <p:cNvSpPr/>
            <p:nvPr/>
          </p:nvSpPr>
          <p:spPr>
            <a:xfrm>
              <a:off x="6892698" y="1982736"/>
              <a:ext cx="216081" cy="219339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078630" y="1982736"/>
              <a:ext cx="216081" cy="219339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403519" y="3325345"/>
              <a:ext cx="216081" cy="219339"/>
            </a:xfrm>
            <a:prstGeom prst="ellipse">
              <a:avLst/>
            </a:prstGeom>
            <a:solidFill>
              <a:srgbClr val="2D3A4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7572398" y="3325345"/>
              <a:ext cx="216081" cy="219339"/>
            </a:xfrm>
            <a:prstGeom prst="ellipse">
              <a:avLst/>
            </a:prstGeom>
            <a:solidFill>
              <a:srgbClr val="2D3A4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892697" y="4667954"/>
              <a:ext cx="216081" cy="219339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078628" y="4625998"/>
              <a:ext cx="216081" cy="219339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459635" y="2056083"/>
            <a:ext cx="3273552" cy="2726498"/>
            <a:chOff x="3269293" y="2943616"/>
            <a:chExt cx="1465545" cy="1202499"/>
          </a:xfrm>
        </p:grpSpPr>
        <p:sp>
          <p:nvSpPr>
            <p:cNvPr id="14" name="任意多边形 13"/>
            <p:cNvSpPr/>
            <p:nvPr/>
          </p:nvSpPr>
          <p:spPr>
            <a:xfrm>
              <a:off x="4008329" y="2956142"/>
              <a:ext cx="425885" cy="588724"/>
            </a:xfrm>
            <a:custGeom>
              <a:avLst/>
              <a:gdLst>
                <a:gd name="connsiteX0" fmla="*/ 0 w 425885"/>
                <a:gd name="connsiteY0" fmla="*/ 588724 h 588724"/>
                <a:gd name="connsiteX1" fmla="*/ 425885 w 425885"/>
                <a:gd name="connsiteY1" fmla="*/ 0 h 5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885" h="588724">
                  <a:moveTo>
                    <a:pt x="0" y="588724"/>
                  </a:moveTo>
                  <a:lnTo>
                    <a:pt x="425885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3995803" y="3544866"/>
              <a:ext cx="739035" cy="0"/>
            </a:xfrm>
            <a:custGeom>
              <a:avLst/>
              <a:gdLst>
                <a:gd name="connsiteX0" fmla="*/ 0 w 739035"/>
                <a:gd name="connsiteY0" fmla="*/ 0 h 0"/>
                <a:gd name="connsiteX1" fmla="*/ 739035 w 73903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035">
                  <a:moveTo>
                    <a:pt x="0" y="0"/>
                  </a:moveTo>
                  <a:lnTo>
                    <a:pt x="739035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3594970" y="2943616"/>
              <a:ext cx="413359" cy="588724"/>
            </a:xfrm>
            <a:custGeom>
              <a:avLst/>
              <a:gdLst>
                <a:gd name="connsiteX0" fmla="*/ 413359 w 413359"/>
                <a:gd name="connsiteY0" fmla="*/ 588724 h 588724"/>
                <a:gd name="connsiteX1" fmla="*/ 0 w 413359"/>
                <a:gd name="connsiteY1" fmla="*/ 0 h 58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3359" h="588724">
                  <a:moveTo>
                    <a:pt x="413359" y="588724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3269293" y="3557392"/>
              <a:ext cx="726510" cy="0"/>
            </a:xfrm>
            <a:custGeom>
              <a:avLst/>
              <a:gdLst>
                <a:gd name="connsiteX0" fmla="*/ 726510 w 726510"/>
                <a:gd name="connsiteY0" fmla="*/ 0 h 0"/>
                <a:gd name="connsiteX1" fmla="*/ 0 w 72651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510">
                  <a:moveTo>
                    <a:pt x="726510" y="0"/>
                  </a:move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3582444" y="3569918"/>
              <a:ext cx="425885" cy="576197"/>
            </a:xfrm>
            <a:custGeom>
              <a:avLst/>
              <a:gdLst>
                <a:gd name="connsiteX0" fmla="*/ 425885 w 425885"/>
                <a:gd name="connsiteY0" fmla="*/ 0 h 576197"/>
                <a:gd name="connsiteX1" fmla="*/ 0 w 425885"/>
                <a:gd name="connsiteY1" fmla="*/ 576197 h 57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885" h="576197">
                  <a:moveTo>
                    <a:pt x="425885" y="0"/>
                  </a:moveTo>
                  <a:lnTo>
                    <a:pt x="0" y="57619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4020855" y="3569918"/>
              <a:ext cx="388307" cy="576197"/>
            </a:xfrm>
            <a:custGeom>
              <a:avLst/>
              <a:gdLst>
                <a:gd name="connsiteX0" fmla="*/ 0 w 388307"/>
                <a:gd name="connsiteY0" fmla="*/ 0 h 576197"/>
                <a:gd name="connsiteX1" fmla="*/ 388307 w 388307"/>
                <a:gd name="connsiteY1" fmla="*/ 576197 h 57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307" h="576197">
                  <a:moveTo>
                    <a:pt x="0" y="0"/>
                  </a:moveTo>
                  <a:lnTo>
                    <a:pt x="388307" y="576197"/>
                  </a:lnTo>
                </a:path>
              </a:pathLst>
            </a:custGeom>
            <a:noFill/>
            <a:ln w="38100">
              <a:solidFill>
                <a:schemeClr val="tx1"/>
              </a:solidFill>
              <a:tailEnd type="stealt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37244" y="2367759"/>
            <a:ext cx="2090953" cy="2122486"/>
            <a:chOff x="5037244" y="2367759"/>
            <a:chExt cx="2090953" cy="2122486"/>
          </a:xfrm>
        </p:grpSpPr>
        <p:sp>
          <p:nvSpPr>
            <p:cNvPr id="22" name="椭圆 21"/>
            <p:cNvSpPr/>
            <p:nvPr/>
          </p:nvSpPr>
          <p:spPr>
            <a:xfrm>
              <a:off x="5037244" y="2367759"/>
              <a:ext cx="2090953" cy="2122486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382993" y="2774266"/>
              <a:ext cx="167874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</a:t>
              </a:r>
              <a:endParaRPr lang="en-US" altLang="zh-CN" sz="4000" b="1" dirty="0">
                <a:ln w="38100">
                  <a:noFill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4000" b="1" dirty="0">
                  <a:ln w="38100">
                    <a:noFill/>
                  </a:ln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48995" y="3039110"/>
            <a:ext cx="2933065" cy="1183005"/>
            <a:chOff x="759" y="7020"/>
            <a:chExt cx="4619" cy="1863"/>
          </a:xfrm>
        </p:grpSpPr>
        <p:sp>
          <p:nvSpPr>
            <p:cNvPr id="25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642350" y="3039110"/>
            <a:ext cx="2933065" cy="1183005"/>
            <a:chOff x="759" y="7020"/>
            <a:chExt cx="4619" cy="1863"/>
          </a:xfrm>
        </p:grpSpPr>
        <p:sp>
          <p:nvSpPr>
            <p:cNvPr id="28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739900" y="1336040"/>
            <a:ext cx="2933065" cy="1183005"/>
            <a:chOff x="759" y="7020"/>
            <a:chExt cx="4619" cy="1863"/>
          </a:xfrm>
        </p:grpSpPr>
        <p:sp>
          <p:nvSpPr>
            <p:cNvPr id="33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793355" y="1336040"/>
            <a:ext cx="2933065" cy="1183005"/>
            <a:chOff x="759" y="7020"/>
            <a:chExt cx="4619" cy="1863"/>
          </a:xfrm>
        </p:grpSpPr>
        <p:sp>
          <p:nvSpPr>
            <p:cNvPr id="36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39900" y="4686300"/>
            <a:ext cx="2933065" cy="1183005"/>
            <a:chOff x="759" y="7020"/>
            <a:chExt cx="4619" cy="1863"/>
          </a:xfrm>
        </p:grpSpPr>
        <p:sp>
          <p:nvSpPr>
            <p:cNvPr id="39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526655" y="4686300"/>
            <a:ext cx="2933065" cy="1183005"/>
            <a:chOff x="759" y="7020"/>
            <a:chExt cx="4619" cy="1863"/>
          </a:xfrm>
        </p:grpSpPr>
        <p:sp>
          <p:nvSpPr>
            <p:cNvPr id="42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489" y="393319"/>
            <a:ext cx="6951055" cy="6071616"/>
          </a:xfrm>
          <a:prstGeom prst="rect">
            <a:avLst/>
          </a:prstGeom>
        </p:spPr>
      </p:pic>
      <p:sp>
        <p:nvSpPr>
          <p:cNvPr id="116" name="椭圆 80"/>
          <p:cNvSpPr/>
          <p:nvPr/>
        </p:nvSpPr>
        <p:spPr bwMode="auto">
          <a:xfrm>
            <a:off x="6289713" y="2880381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矩形 39"/>
          <p:cNvSpPr>
            <a:spLocks noChangeArrowheads="1"/>
          </p:cNvSpPr>
          <p:nvPr/>
        </p:nvSpPr>
        <p:spPr bwMode="auto">
          <a:xfrm>
            <a:off x="7705090" y="2962910"/>
            <a:ext cx="3463290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bldLvl="0" animBg="1"/>
      <p:bldP spid="12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54610" y="1899920"/>
            <a:ext cx="9699625" cy="3261995"/>
            <a:chOff x="1162" y="1884"/>
            <a:chExt cx="12122" cy="3505"/>
          </a:xfrm>
        </p:grpSpPr>
        <p:sp>
          <p:nvSpPr>
            <p:cNvPr id="2" name="未知"/>
            <p:cNvSpPr/>
            <p:nvPr/>
          </p:nvSpPr>
          <p:spPr bwMode="auto">
            <a:xfrm>
              <a:off x="4517" y="4016"/>
              <a:ext cx="1541" cy="754"/>
            </a:xfrm>
            <a:custGeom>
              <a:avLst/>
              <a:gdLst>
                <a:gd name="T0" fmla="*/ 1281113 w 822"/>
                <a:gd name="T1" fmla="*/ 0 h 402"/>
                <a:gd name="T2" fmla="*/ 0 w 822"/>
                <a:gd name="T3" fmla="*/ 447675 h 402"/>
                <a:gd name="T4" fmla="*/ 1304925 w 822"/>
                <a:gd name="T5" fmla="*/ 638175 h 402"/>
                <a:gd name="T6" fmla="*/ 1281113 w 822"/>
                <a:gd name="T7" fmla="*/ 0 h 40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22" h="402">
                  <a:moveTo>
                    <a:pt x="807" y="0"/>
                  </a:moveTo>
                  <a:lnTo>
                    <a:pt x="0" y="282"/>
                  </a:lnTo>
                  <a:lnTo>
                    <a:pt x="822" y="402"/>
                  </a:lnTo>
                  <a:lnTo>
                    <a:pt x="807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23997"/>
                  </a:schemeClr>
                </a:gs>
                <a:gs pos="100000">
                  <a:schemeClr val="bg1">
                    <a:alpha val="1999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5" name="未知"/>
            <p:cNvSpPr/>
            <p:nvPr/>
          </p:nvSpPr>
          <p:spPr bwMode="auto">
            <a:xfrm>
              <a:off x="6278" y="3313"/>
              <a:ext cx="1530" cy="861"/>
            </a:xfrm>
            <a:custGeom>
              <a:avLst/>
              <a:gdLst>
                <a:gd name="T0" fmla="*/ 1293813 w 816"/>
                <a:gd name="T1" fmla="*/ 0 h 459"/>
                <a:gd name="T2" fmla="*/ 0 w 816"/>
                <a:gd name="T3" fmla="*/ 533400 h 459"/>
                <a:gd name="T4" fmla="*/ 1295400 w 816"/>
                <a:gd name="T5" fmla="*/ 728663 h 459"/>
                <a:gd name="T6" fmla="*/ 1293813 w 816"/>
                <a:gd name="T7" fmla="*/ 0 h 4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16" h="459">
                  <a:moveTo>
                    <a:pt x="815" y="0"/>
                  </a:moveTo>
                  <a:lnTo>
                    <a:pt x="0" y="336"/>
                  </a:lnTo>
                  <a:lnTo>
                    <a:pt x="816" y="459"/>
                  </a:lnTo>
                  <a:lnTo>
                    <a:pt x="815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23997"/>
                  </a:schemeClr>
                </a:gs>
                <a:gs pos="100000">
                  <a:schemeClr val="bg1">
                    <a:alpha val="1999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8" name="未知"/>
            <p:cNvSpPr/>
            <p:nvPr/>
          </p:nvSpPr>
          <p:spPr bwMode="auto">
            <a:xfrm>
              <a:off x="8004" y="2672"/>
              <a:ext cx="1552" cy="866"/>
            </a:xfrm>
            <a:custGeom>
              <a:avLst/>
              <a:gdLst>
                <a:gd name="T0" fmla="*/ 1298575 w 828"/>
                <a:gd name="T1" fmla="*/ 0 h 462"/>
                <a:gd name="T2" fmla="*/ 0 w 828"/>
                <a:gd name="T3" fmla="*/ 523875 h 462"/>
                <a:gd name="T4" fmla="*/ 1314450 w 828"/>
                <a:gd name="T5" fmla="*/ 733425 h 462"/>
                <a:gd name="T6" fmla="*/ 1298575 w 828"/>
                <a:gd name="T7" fmla="*/ 0 h 4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28" h="462">
                  <a:moveTo>
                    <a:pt x="818" y="0"/>
                  </a:moveTo>
                  <a:lnTo>
                    <a:pt x="0" y="330"/>
                  </a:lnTo>
                  <a:lnTo>
                    <a:pt x="828" y="462"/>
                  </a:lnTo>
                  <a:lnTo>
                    <a:pt x="8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23997"/>
                  </a:schemeClr>
                </a:gs>
                <a:gs pos="100000">
                  <a:schemeClr val="bg1">
                    <a:alpha val="1999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9" name="未知"/>
            <p:cNvSpPr/>
            <p:nvPr/>
          </p:nvSpPr>
          <p:spPr bwMode="auto">
            <a:xfrm>
              <a:off x="9793" y="1940"/>
              <a:ext cx="1564" cy="900"/>
            </a:xfrm>
            <a:custGeom>
              <a:avLst/>
              <a:gdLst>
                <a:gd name="T0" fmla="*/ 1323975 w 834"/>
                <a:gd name="T1" fmla="*/ 0 h 480"/>
                <a:gd name="T2" fmla="*/ 0 w 834"/>
                <a:gd name="T3" fmla="*/ 566738 h 480"/>
                <a:gd name="T4" fmla="*/ 1323975 w 834"/>
                <a:gd name="T5" fmla="*/ 762000 h 480"/>
                <a:gd name="T6" fmla="*/ 1323975 w 834"/>
                <a:gd name="T7" fmla="*/ 0 h 4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34" h="480">
                  <a:moveTo>
                    <a:pt x="834" y="0"/>
                  </a:moveTo>
                  <a:lnTo>
                    <a:pt x="0" y="357"/>
                  </a:lnTo>
                  <a:lnTo>
                    <a:pt x="834" y="480"/>
                  </a:lnTo>
                  <a:lnTo>
                    <a:pt x="83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23997"/>
                  </a:schemeClr>
                </a:gs>
                <a:gs pos="100000">
                  <a:schemeClr val="bg1">
                    <a:alpha val="1999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grpSp>
          <p:nvGrpSpPr>
            <p:cNvPr id="15" name="Group 31"/>
            <p:cNvGrpSpPr/>
            <p:nvPr/>
          </p:nvGrpSpPr>
          <p:grpSpPr bwMode="auto">
            <a:xfrm>
              <a:off x="4502" y="4016"/>
              <a:ext cx="1573" cy="1104"/>
              <a:chOff x="1498" y="2667"/>
              <a:chExt cx="839" cy="589"/>
            </a:xfrm>
          </p:grpSpPr>
          <p:sp>
            <p:nvSpPr>
              <p:cNvPr id="19" name="未知"/>
              <p:cNvSpPr/>
              <p:nvPr/>
            </p:nvSpPr>
            <p:spPr bwMode="auto">
              <a:xfrm>
                <a:off x="1498" y="2667"/>
                <a:ext cx="839" cy="589"/>
              </a:xfrm>
              <a:custGeom>
                <a:avLst/>
                <a:gdLst>
                  <a:gd name="T0" fmla="*/ 0 w 963"/>
                  <a:gd name="T1" fmla="*/ 280 h 691"/>
                  <a:gd name="T2" fmla="*/ 822 w 963"/>
                  <a:gd name="T3" fmla="*/ 0 h 691"/>
                  <a:gd name="T4" fmla="*/ 839 w 963"/>
                  <a:gd name="T5" fmla="*/ 589 h 691"/>
                  <a:gd name="T6" fmla="*/ 3 w 963"/>
                  <a:gd name="T7" fmla="*/ 589 h 691"/>
                  <a:gd name="T8" fmla="*/ 0 w 963"/>
                  <a:gd name="T9" fmla="*/ 280 h 6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3" h="691">
                    <a:moveTo>
                      <a:pt x="0" y="328"/>
                    </a:moveTo>
                    <a:lnTo>
                      <a:pt x="944" y="0"/>
                    </a:lnTo>
                    <a:lnTo>
                      <a:pt x="963" y="691"/>
                    </a:lnTo>
                    <a:lnTo>
                      <a:pt x="3" y="691"/>
                    </a:lnTo>
                    <a:lnTo>
                      <a:pt x="0" y="328"/>
                    </a:lnTo>
                    <a:close/>
                  </a:path>
                </a:pathLst>
              </a:custGeom>
              <a:solidFill>
                <a:srgbClr val="495E69"/>
              </a:solidFill>
              <a:ln w="28575" cmpd="sng">
                <a:noFill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40" name="Text Box 17"/>
              <p:cNvSpPr txBox="1">
                <a:spLocks noChangeArrowheads="1"/>
              </p:cNvSpPr>
              <p:nvPr/>
            </p:nvSpPr>
            <p:spPr bwMode="auto">
              <a:xfrm>
                <a:off x="2007" y="2923"/>
                <a:ext cx="316" cy="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0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</a:p>
            </p:txBody>
          </p:sp>
        </p:grpSp>
        <p:grpSp>
          <p:nvGrpSpPr>
            <p:cNvPr id="41" name="Group 32"/>
            <p:cNvGrpSpPr/>
            <p:nvPr/>
          </p:nvGrpSpPr>
          <p:grpSpPr bwMode="auto">
            <a:xfrm>
              <a:off x="6259" y="3305"/>
              <a:ext cx="1567" cy="1815"/>
              <a:chOff x="2435" y="2288"/>
              <a:chExt cx="836" cy="968"/>
            </a:xfrm>
          </p:grpSpPr>
          <p:sp>
            <p:nvSpPr>
              <p:cNvPr id="42" name="未知"/>
              <p:cNvSpPr/>
              <p:nvPr/>
            </p:nvSpPr>
            <p:spPr bwMode="auto">
              <a:xfrm>
                <a:off x="2435" y="2288"/>
                <a:ext cx="836" cy="968"/>
              </a:xfrm>
              <a:custGeom>
                <a:avLst/>
                <a:gdLst>
                  <a:gd name="T0" fmla="*/ 0 w 960"/>
                  <a:gd name="T1" fmla="*/ 340 h 1110"/>
                  <a:gd name="T2" fmla="*/ 829 w 960"/>
                  <a:gd name="T3" fmla="*/ 0 h 1110"/>
                  <a:gd name="T4" fmla="*/ 836 w 960"/>
                  <a:gd name="T5" fmla="*/ 968 h 1110"/>
                  <a:gd name="T6" fmla="*/ 0 w 960"/>
                  <a:gd name="T7" fmla="*/ 968 h 1110"/>
                  <a:gd name="T8" fmla="*/ 0 w 960"/>
                  <a:gd name="T9" fmla="*/ 340 h 11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0" h="1110">
                    <a:moveTo>
                      <a:pt x="0" y="390"/>
                    </a:moveTo>
                    <a:lnTo>
                      <a:pt x="952" y="0"/>
                    </a:lnTo>
                    <a:lnTo>
                      <a:pt x="960" y="1110"/>
                    </a:lnTo>
                    <a:lnTo>
                      <a:pt x="0" y="1110"/>
                    </a:lnTo>
                    <a:lnTo>
                      <a:pt x="0" y="390"/>
                    </a:lnTo>
                    <a:close/>
                  </a:path>
                </a:pathLst>
              </a:custGeom>
              <a:solidFill>
                <a:srgbClr val="2D3A41"/>
              </a:solidFill>
              <a:ln w="28575" cmpd="sng">
                <a:solidFill>
                  <a:srgbClr val="C0C0C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43" name="Text Box 18"/>
              <p:cNvSpPr txBox="1">
                <a:spLocks noChangeArrowheads="1"/>
              </p:cNvSpPr>
              <p:nvPr/>
            </p:nvSpPr>
            <p:spPr bwMode="auto">
              <a:xfrm>
                <a:off x="2949" y="2923"/>
                <a:ext cx="316" cy="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0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</a:p>
            </p:txBody>
          </p:sp>
        </p:grpSp>
        <p:grpSp>
          <p:nvGrpSpPr>
            <p:cNvPr id="44" name="Group 33"/>
            <p:cNvGrpSpPr/>
            <p:nvPr/>
          </p:nvGrpSpPr>
          <p:grpSpPr bwMode="auto">
            <a:xfrm>
              <a:off x="8001" y="2657"/>
              <a:ext cx="1579" cy="2464"/>
              <a:chOff x="3364" y="1942"/>
              <a:chExt cx="842" cy="1314"/>
            </a:xfrm>
          </p:grpSpPr>
          <p:sp>
            <p:nvSpPr>
              <p:cNvPr id="45" name="未知"/>
              <p:cNvSpPr/>
              <p:nvPr/>
            </p:nvSpPr>
            <p:spPr bwMode="auto">
              <a:xfrm>
                <a:off x="3364" y="1942"/>
                <a:ext cx="842" cy="1314"/>
              </a:xfrm>
              <a:custGeom>
                <a:avLst/>
                <a:gdLst>
                  <a:gd name="T0" fmla="*/ 0 w 967"/>
                  <a:gd name="T1" fmla="*/ 332 h 1507"/>
                  <a:gd name="T2" fmla="*/ 826 w 967"/>
                  <a:gd name="T3" fmla="*/ 0 h 1507"/>
                  <a:gd name="T4" fmla="*/ 842 w 967"/>
                  <a:gd name="T5" fmla="*/ 1314 h 1507"/>
                  <a:gd name="T6" fmla="*/ 6 w 967"/>
                  <a:gd name="T7" fmla="*/ 1314 h 1507"/>
                  <a:gd name="T8" fmla="*/ 0 w 967"/>
                  <a:gd name="T9" fmla="*/ 332 h 150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67" h="1507">
                    <a:moveTo>
                      <a:pt x="0" y="381"/>
                    </a:moveTo>
                    <a:lnTo>
                      <a:pt x="949" y="0"/>
                    </a:lnTo>
                    <a:lnTo>
                      <a:pt x="967" y="1507"/>
                    </a:lnTo>
                    <a:lnTo>
                      <a:pt x="7" y="1507"/>
                    </a:ln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2D3A41"/>
              </a:solidFill>
              <a:ln w="28575" cmpd="sng">
                <a:solidFill>
                  <a:srgbClr val="C0C0C0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46" name="Text Box 19"/>
              <p:cNvSpPr txBox="1">
                <a:spLocks noChangeArrowheads="1"/>
              </p:cNvSpPr>
              <p:nvPr/>
            </p:nvSpPr>
            <p:spPr bwMode="auto">
              <a:xfrm>
                <a:off x="3873" y="2923"/>
                <a:ext cx="316" cy="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0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</a:p>
            </p:txBody>
          </p:sp>
        </p:grpSp>
        <p:grpSp>
          <p:nvGrpSpPr>
            <p:cNvPr id="47" name="Group 34"/>
            <p:cNvGrpSpPr/>
            <p:nvPr/>
          </p:nvGrpSpPr>
          <p:grpSpPr bwMode="auto">
            <a:xfrm>
              <a:off x="9761" y="1931"/>
              <a:ext cx="1605" cy="3191"/>
              <a:chOff x="4303" y="1555"/>
              <a:chExt cx="856" cy="1702"/>
            </a:xfrm>
          </p:grpSpPr>
          <p:sp>
            <p:nvSpPr>
              <p:cNvPr id="48" name="未知"/>
              <p:cNvSpPr/>
              <p:nvPr/>
            </p:nvSpPr>
            <p:spPr bwMode="auto">
              <a:xfrm>
                <a:off x="4303" y="1555"/>
                <a:ext cx="856" cy="1702"/>
              </a:xfrm>
              <a:custGeom>
                <a:avLst/>
                <a:gdLst>
                  <a:gd name="T0" fmla="*/ 0 w 982"/>
                  <a:gd name="T1" fmla="*/ 368 h 1953"/>
                  <a:gd name="T2" fmla="*/ 856 w 982"/>
                  <a:gd name="T3" fmla="*/ 0 h 1953"/>
                  <a:gd name="T4" fmla="*/ 853 w 982"/>
                  <a:gd name="T5" fmla="*/ 1702 h 1953"/>
                  <a:gd name="T6" fmla="*/ 16 w 982"/>
                  <a:gd name="T7" fmla="*/ 1702 h 1953"/>
                  <a:gd name="T8" fmla="*/ 0 w 982"/>
                  <a:gd name="T9" fmla="*/ 368 h 19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82" h="1953">
                    <a:moveTo>
                      <a:pt x="0" y="422"/>
                    </a:moveTo>
                    <a:lnTo>
                      <a:pt x="982" y="0"/>
                    </a:lnTo>
                    <a:lnTo>
                      <a:pt x="978" y="1953"/>
                    </a:lnTo>
                    <a:lnTo>
                      <a:pt x="18" y="1953"/>
                    </a:lnTo>
                    <a:lnTo>
                      <a:pt x="0" y="422"/>
                    </a:lnTo>
                    <a:close/>
                  </a:path>
                </a:pathLst>
              </a:custGeom>
              <a:solidFill>
                <a:srgbClr val="495E69"/>
              </a:solidFill>
              <a:ln w="28575" cmpd="sng">
                <a:noFill/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015">
                  <a:cs typeface="+mn-ea"/>
                  <a:sym typeface="+mn-lt"/>
                </a:endParaRPr>
              </a:p>
            </p:txBody>
          </p:sp>
          <p:sp>
            <p:nvSpPr>
              <p:cNvPr id="49" name="Text Box 20"/>
              <p:cNvSpPr txBox="1">
                <a:spLocks noChangeArrowheads="1"/>
              </p:cNvSpPr>
              <p:nvPr/>
            </p:nvSpPr>
            <p:spPr bwMode="auto">
              <a:xfrm>
                <a:off x="4833" y="2923"/>
                <a:ext cx="316" cy="31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30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4</a:t>
                </a:r>
              </a:p>
            </p:txBody>
          </p:sp>
        </p:grpSp>
        <p:sp>
          <p:nvSpPr>
            <p:cNvPr id="50" name="Line 21"/>
            <p:cNvSpPr>
              <a:spLocks noChangeShapeType="1"/>
            </p:cNvSpPr>
            <p:nvPr/>
          </p:nvSpPr>
          <p:spPr bwMode="auto">
            <a:xfrm flipH="1">
              <a:off x="2408" y="4337"/>
              <a:ext cx="3341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51" name="Rectangle 22"/>
            <p:cNvSpPr>
              <a:spLocks noChangeArrowheads="1"/>
            </p:cNvSpPr>
            <p:nvPr/>
          </p:nvSpPr>
          <p:spPr bwMode="auto">
            <a:xfrm>
              <a:off x="2303" y="3947"/>
              <a:ext cx="320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buFontTx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添加文字描述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Line 23"/>
            <p:cNvSpPr>
              <a:spLocks noChangeShapeType="1"/>
            </p:cNvSpPr>
            <p:nvPr/>
          </p:nvSpPr>
          <p:spPr bwMode="auto">
            <a:xfrm flipH="1">
              <a:off x="2408" y="3611"/>
              <a:ext cx="5141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53" name="Rectangle 24"/>
            <p:cNvSpPr>
              <a:spLocks noChangeArrowheads="1"/>
            </p:cNvSpPr>
            <p:nvPr/>
          </p:nvSpPr>
          <p:spPr bwMode="auto">
            <a:xfrm>
              <a:off x="2303" y="3221"/>
              <a:ext cx="320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buFontTx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添加文字描述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Line 25"/>
            <p:cNvSpPr>
              <a:spLocks noChangeShapeType="1"/>
            </p:cNvSpPr>
            <p:nvPr/>
          </p:nvSpPr>
          <p:spPr bwMode="auto">
            <a:xfrm flipH="1">
              <a:off x="2408" y="2925"/>
              <a:ext cx="6905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55" name="Rectangle 26"/>
            <p:cNvSpPr>
              <a:spLocks noChangeArrowheads="1"/>
            </p:cNvSpPr>
            <p:nvPr/>
          </p:nvSpPr>
          <p:spPr bwMode="auto">
            <a:xfrm>
              <a:off x="2303" y="2535"/>
              <a:ext cx="320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buFontTx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添加文字描述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Line 27"/>
            <p:cNvSpPr>
              <a:spLocks noChangeShapeType="1"/>
            </p:cNvSpPr>
            <p:nvPr/>
          </p:nvSpPr>
          <p:spPr bwMode="auto">
            <a:xfrm flipH="1">
              <a:off x="2408" y="2274"/>
              <a:ext cx="8704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 type="oval" w="med" len="med"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1015">
                <a:cs typeface="+mn-ea"/>
                <a:sym typeface="+mn-lt"/>
              </a:endParaRPr>
            </a:p>
          </p:txBody>
        </p:sp>
        <p:sp>
          <p:nvSpPr>
            <p:cNvPr id="57" name="Rectangle 28"/>
            <p:cNvSpPr>
              <a:spLocks noChangeArrowheads="1"/>
            </p:cNvSpPr>
            <p:nvPr/>
          </p:nvSpPr>
          <p:spPr bwMode="auto">
            <a:xfrm>
              <a:off x="2303" y="1884"/>
              <a:ext cx="3200" cy="3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20000"/>
                </a:lnSpc>
                <a:buFontTx/>
                <a:buChar char="•"/>
              </a:pP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添加文字描述</a:t>
              </a:r>
              <a:endPara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1162" y="5389"/>
              <a:ext cx="121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2505710"/>
            <a:ext cx="4115435" cy="4338955"/>
          </a:xfrm>
          <a:prstGeom prst="rect">
            <a:avLst/>
          </a:prstGeom>
        </p:spPr>
      </p:pic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sp>
        <p:nvSpPr>
          <p:cNvPr id="2" name="Chevron 56"/>
          <p:cNvSpPr/>
          <p:nvPr/>
        </p:nvSpPr>
        <p:spPr>
          <a:xfrm rot="16200000">
            <a:off x="2714372" y="5346587"/>
            <a:ext cx="350751" cy="669622"/>
          </a:xfrm>
          <a:prstGeom prst="chevron">
            <a:avLst>
              <a:gd name="adj" fmla="val 62310"/>
            </a:avLst>
          </a:prstGeom>
          <a:solidFill>
            <a:srgbClr val="495E6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Chevron 57"/>
          <p:cNvSpPr/>
          <p:nvPr/>
        </p:nvSpPr>
        <p:spPr>
          <a:xfrm rot="16200000">
            <a:off x="2714372" y="5059609"/>
            <a:ext cx="350751" cy="669622"/>
          </a:xfrm>
          <a:prstGeom prst="chevron">
            <a:avLst>
              <a:gd name="adj" fmla="val 62310"/>
            </a:avLst>
          </a:prstGeom>
          <a:solidFill>
            <a:srgbClr val="495E6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8" name="Group 5"/>
          <p:cNvGrpSpPr/>
          <p:nvPr/>
        </p:nvGrpSpPr>
        <p:grpSpPr>
          <a:xfrm rot="16200000">
            <a:off x="2483937" y="4334831"/>
            <a:ext cx="813105" cy="813105"/>
            <a:chOff x="4045016" y="460986"/>
            <a:chExt cx="1864161" cy="1864161"/>
          </a:xfrm>
        </p:grpSpPr>
        <p:sp>
          <p:nvSpPr>
            <p:cNvPr id="9" name="Oval 60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rgbClr val="495E6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b="1" dirty="0"/>
                <a:t>01</a:t>
              </a:r>
            </a:p>
          </p:txBody>
        </p:sp>
        <p:sp>
          <p:nvSpPr>
            <p:cNvPr id="10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500"/>
            </a:p>
          </p:txBody>
        </p:sp>
      </p:grpSp>
      <p:sp>
        <p:nvSpPr>
          <p:cNvPr id="11" name="Shape 6"/>
          <p:cNvSpPr/>
          <p:nvPr/>
        </p:nvSpPr>
        <p:spPr>
          <a:xfrm rot="16971465">
            <a:off x="2088482" y="4131057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Shape 63"/>
          <p:cNvSpPr/>
          <p:nvPr/>
        </p:nvSpPr>
        <p:spPr>
          <a:xfrm rot="15428535" flipV="1">
            <a:off x="3131741" y="4131057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3" name="Group 68"/>
          <p:cNvGrpSpPr/>
          <p:nvPr/>
        </p:nvGrpSpPr>
        <p:grpSpPr>
          <a:xfrm>
            <a:off x="2368119" y="3175573"/>
            <a:ext cx="1071287" cy="1071287"/>
            <a:chOff x="1542749" y="2364260"/>
            <a:chExt cx="1071287" cy="1071287"/>
          </a:xfrm>
        </p:grpSpPr>
        <p:sp>
          <p:nvSpPr>
            <p:cNvPr id="14" name="Oval 116"/>
            <p:cNvSpPr/>
            <p:nvPr/>
          </p:nvSpPr>
          <p:spPr>
            <a:xfrm rot="16200000">
              <a:off x="1542749" y="2364260"/>
              <a:ext cx="1071287" cy="1071287"/>
            </a:xfrm>
            <a:prstGeom prst="ellipse">
              <a:avLst/>
            </a:prstGeom>
            <a:solidFill>
              <a:srgbClr val="495E6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reeform 86"/>
            <p:cNvSpPr>
              <a:spLocks noEditPoints="1"/>
            </p:cNvSpPr>
            <p:nvPr/>
          </p:nvSpPr>
          <p:spPr bwMode="auto">
            <a:xfrm>
              <a:off x="1919613" y="2632752"/>
              <a:ext cx="317558" cy="534302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16" name="Chevron 121"/>
          <p:cNvSpPr/>
          <p:nvPr/>
        </p:nvSpPr>
        <p:spPr>
          <a:xfrm rot="16200000">
            <a:off x="4842850" y="5346586"/>
            <a:ext cx="350751" cy="669622"/>
          </a:xfrm>
          <a:prstGeom prst="chevron">
            <a:avLst>
              <a:gd name="adj" fmla="val 62310"/>
            </a:avLst>
          </a:prstGeom>
          <a:solidFill>
            <a:schemeClr val="bg1">
              <a:lumMod val="5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Chevron 122"/>
          <p:cNvSpPr/>
          <p:nvPr/>
        </p:nvSpPr>
        <p:spPr>
          <a:xfrm rot="16200000">
            <a:off x="4842850" y="5059608"/>
            <a:ext cx="350751" cy="669622"/>
          </a:xfrm>
          <a:prstGeom prst="chevron">
            <a:avLst>
              <a:gd name="adj" fmla="val 62310"/>
            </a:avLst>
          </a:prstGeom>
          <a:solidFill>
            <a:schemeClr val="bg1">
              <a:lumMod val="5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8" name="Group 123"/>
          <p:cNvGrpSpPr/>
          <p:nvPr/>
        </p:nvGrpSpPr>
        <p:grpSpPr>
          <a:xfrm rot="16200000">
            <a:off x="4635910" y="4334195"/>
            <a:ext cx="813105" cy="813105"/>
            <a:chOff x="4045016" y="460986"/>
            <a:chExt cx="1864161" cy="1864161"/>
          </a:xfrm>
        </p:grpSpPr>
        <p:sp>
          <p:nvSpPr>
            <p:cNvPr id="19" name="Oval 124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b="1" dirty="0"/>
                <a:t>02</a:t>
              </a:r>
            </a:p>
          </p:txBody>
        </p:sp>
        <p:sp>
          <p:nvSpPr>
            <p:cNvPr id="20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500"/>
            </a:p>
          </p:txBody>
        </p:sp>
      </p:grpSp>
      <p:sp>
        <p:nvSpPr>
          <p:cNvPr id="21" name="Shape 126"/>
          <p:cNvSpPr/>
          <p:nvPr/>
        </p:nvSpPr>
        <p:spPr>
          <a:xfrm rot="16971465">
            <a:off x="4216960" y="4131056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Shape 127"/>
          <p:cNvSpPr/>
          <p:nvPr/>
        </p:nvSpPr>
        <p:spPr>
          <a:xfrm rot="15428535" flipV="1">
            <a:off x="5260219" y="4131056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Group 128"/>
          <p:cNvGrpSpPr/>
          <p:nvPr/>
        </p:nvGrpSpPr>
        <p:grpSpPr>
          <a:xfrm>
            <a:off x="4496597" y="3175572"/>
            <a:ext cx="1071287" cy="1071287"/>
            <a:chOff x="3200289" y="2364260"/>
            <a:chExt cx="1071287" cy="1071287"/>
          </a:xfrm>
        </p:grpSpPr>
        <p:sp>
          <p:nvSpPr>
            <p:cNvPr id="24" name="Oval 129"/>
            <p:cNvSpPr/>
            <p:nvPr/>
          </p:nvSpPr>
          <p:spPr>
            <a:xfrm rot="16200000">
              <a:off x="3200289" y="2364260"/>
              <a:ext cx="1071287" cy="107128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Freeform 130"/>
            <p:cNvSpPr>
              <a:spLocks noEditPoints="1"/>
            </p:cNvSpPr>
            <p:nvPr/>
          </p:nvSpPr>
          <p:spPr bwMode="auto">
            <a:xfrm>
              <a:off x="3504075" y="2700329"/>
              <a:ext cx="463714" cy="399148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31" name="Chevron 137"/>
          <p:cNvSpPr/>
          <p:nvPr/>
        </p:nvSpPr>
        <p:spPr>
          <a:xfrm rot="16200000">
            <a:off x="7144683" y="5346586"/>
            <a:ext cx="350751" cy="669622"/>
          </a:xfrm>
          <a:prstGeom prst="chevron">
            <a:avLst>
              <a:gd name="adj" fmla="val 62310"/>
            </a:avLst>
          </a:prstGeom>
          <a:solidFill>
            <a:srgbClr val="495E6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Chevron 138"/>
          <p:cNvSpPr/>
          <p:nvPr/>
        </p:nvSpPr>
        <p:spPr>
          <a:xfrm rot="16200000">
            <a:off x="7144683" y="5059608"/>
            <a:ext cx="350751" cy="669622"/>
          </a:xfrm>
          <a:prstGeom prst="chevron">
            <a:avLst>
              <a:gd name="adj" fmla="val 62310"/>
            </a:avLst>
          </a:prstGeom>
          <a:solidFill>
            <a:srgbClr val="495E69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3" name="Group 139"/>
          <p:cNvGrpSpPr/>
          <p:nvPr/>
        </p:nvGrpSpPr>
        <p:grpSpPr>
          <a:xfrm rot="16200000">
            <a:off x="6937743" y="4334195"/>
            <a:ext cx="813105" cy="813105"/>
            <a:chOff x="4045016" y="460986"/>
            <a:chExt cx="1864161" cy="1864161"/>
          </a:xfrm>
        </p:grpSpPr>
        <p:sp>
          <p:nvSpPr>
            <p:cNvPr id="34" name="Oval 140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rgbClr val="495E6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b="1" dirty="0"/>
                <a:t>03</a:t>
              </a:r>
            </a:p>
          </p:txBody>
        </p:sp>
        <p:sp>
          <p:nvSpPr>
            <p:cNvPr id="35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500"/>
            </a:p>
          </p:txBody>
        </p:sp>
      </p:grpSp>
      <p:sp>
        <p:nvSpPr>
          <p:cNvPr id="36" name="Shape 142"/>
          <p:cNvSpPr/>
          <p:nvPr/>
        </p:nvSpPr>
        <p:spPr>
          <a:xfrm rot="16971465">
            <a:off x="6518793" y="4131056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7" name="Shape 143"/>
          <p:cNvSpPr/>
          <p:nvPr/>
        </p:nvSpPr>
        <p:spPr>
          <a:xfrm rot="15428535" flipV="1">
            <a:off x="7562052" y="4131056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8" name="Group 144"/>
          <p:cNvGrpSpPr/>
          <p:nvPr/>
        </p:nvGrpSpPr>
        <p:grpSpPr>
          <a:xfrm>
            <a:off x="6798430" y="3175572"/>
            <a:ext cx="1071287" cy="1071287"/>
            <a:chOff x="4857829" y="2364260"/>
            <a:chExt cx="1071287" cy="1071287"/>
          </a:xfrm>
        </p:grpSpPr>
        <p:sp>
          <p:nvSpPr>
            <p:cNvPr id="39" name="Oval 145"/>
            <p:cNvSpPr/>
            <p:nvPr/>
          </p:nvSpPr>
          <p:spPr>
            <a:xfrm rot="16200000">
              <a:off x="4857829" y="2364260"/>
              <a:ext cx="1071287" cy="1071287"/>
            </a:xfrm>
            <a:prstGeom prst="ellipse">
              <a:avLst/>
            </a:prstGeom>
            <a:solidFill>
              <a:srgbClr val="495E69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5180693" y="2670983"/>
              <a:ext cx="425558" cy="457842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41" name="Chevron 147"/>
          <p:cNvSpPr/>
          <p:nvPr/>
        </p:nvSpPr>
        <p:spPr>
          <a:xfrm rot="16200000">
            <a:off x="9327136" y="5346587"/>
            <a:ext cx="350751" cy="669622"/>
          </a:xfrm>
          <a:prstGeom prst="chevron">
            <a:avLst>
              <a:gd name="adj" fmla="val 62310"/>
            </a:avLst>
          </a:prstGeom>
          <a:solidFill>
            <a:schemeClr val="bg1">
              <a:lumMod val="5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Chevron 148"/>
          <p:cNvSpPr/>
          <p:nvPr/>
        </p:nvSpPr>
        <p:spPr>
          <a:xfrm rot="16200000">
            <a:off x="9327136" y="5059609"/>
            <a:ext cx="350751" cy="669622"/>
          </a:xfrm>
          <a:prstGeom prst="chevron">
            <a:avLst>
              <a:gd name="adj" fmla="val 62310"/>
            </a:avLst>
          </a:prstGeom>
          <a:solidFill>
            <a:schemeClr val="bg1">
              <a:lumMod val="5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3" name="Group 149"/>
          <p:cNvGrpSpPr/>
          <p:nvPr/>
        </p:nvGrpSpPr>
        <p:grpSpPr>
          <a:xfrm rot="16200000">
            <a:off x="9120196" y="4334196"/>
            <a:ext cx="813105" cy="813105"/>
            <a:chOff x="4045016" y="460986"/>
            <a:chExt cx="1864161" cy="1864161"/>
          </a:xfrm>
        </p:grpSpPr>
        <p:sp>
          <p:nvSpPr>
            <p:cNvPr id="44" name="Oval 150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b="1" dirty="0"/>
                <a:t>04</a:t>
              </a:r>
            </a:p>
          </p:txBody>
        </p:sp>
        <p:sp>
          <p:nvSpPr>
            <p:cNvPr id="45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500"/>
            </a:p>
          </p:txBody>
        </p:sp>
      </p:grpSp>
      <p:sp>
        <p:nvSpPr>
          <p:cNvPr id="46" name="Shape 152"/>
          <p:cNvSpPr/>
          <p:nvPr/>
        </p:nvSpPr>
        <p:spPr>
          <a:xfrm rot="16971465">
            <a:off x="8701246" y="4131057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7" name="Shape 153"/>
          <p:cNvSpPr/>
          <p:nvPr/>
        </p:nvSpPr>
        <p:spPr>
          <a:xfrm rot="15428535" flipV="1">
            <a:off x="9744505" y="4131057"/>
            <a:ext cx="587298" cy="409567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48" name="Group 154"/>
          <p:cNvGrpSpPr/>
          <p:nvPr/>
        </p:nvGrpSpPr>
        <p:grpSpPr>
          <a:xfrm>
            <a:off x="8980883" y="3175573"/>
            <a:ext cx="1071287" cy="1071287"/>
            <a:chOff x="6515370" y="2364260"/>
            <a:chExt cx="1071287" cy="1071287"/>
          </a:xfrm>
        </p:grpSpPr>
        <p:sp>
          <p:nvSpPr>
            <p:cNvPr id="49" name="Oval 155"/>
            <p:cNvSpPr/>
            <p:nvPr/>
          </p:nvSpPr>
          <p:spPr>
            <a:xfrm rot="16200000">
              <a:off x="6515370" y="2364260"/>
              <a:ext cx="1071287" cy="107128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Freeform 135"/>
            <p:cNvSpPr>
              <a:spLocks noEditPoints="1"/>
            </p:cNvSpPr>
            <p:nvPr/>
          </p:nvSpPr>
          <p:spPr bwMode="auto">
            <a:xfrm>
              <a:off x="6845232" y="2707146"/>
              <a:ext cx="411562" cy="385514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563370" y="1562735"/>
            <a:ext cx="2933065" cy="1183005"/>
            <a:chOff x="759" y="7020"/>
            <a:chExt cx="4619" cy="1863"/>
          </a:xfrm>
        </p:grpSpPr>
        <p:sp>
          <p:nvSpPr>
            <p:cNvPr id="27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65245" y="1562100"/>
            <a:ext cx="2933065" cy="1183005"/>
            <a:chOff x="759" y="7020"/>
            <a:chExt cx="4619" cy="1863"/>
          </a:xfrm>
        </p:grpSpPr>
        <p:sp>
          <p:nvSpPr>
            <p:cNvPr id="30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047740" y="1562100"/>
            <a:ext cx="2933065" cy="1183005"/>
            <a:chOff x="759" y="7020"/>
            <a:chExt cx="4619" cy="1863"/>
          </a:xfrm>
        </p:grpSpPr>
        <p:sp>
          <p:nvSpPr>
            <p:cNvPr id="53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376285" y="1562100"/>
            <a:ext cx="2933065" cy="1183005"/>
            <a:chOff x="759" y="7020"/>
            <a:chExt cx="4619" cy="1863"/>
          </a:xfrm>
        </p:grpSpPr>
        <p:sp>
          <p:nvSpPr>
            <p:cNvPr id="60" name="Subtitle 2"/>
            <p:cNvSpPr txBox="1"/>
            <p:nvPr/>
          </p:nvSpPr>
          <p:spPr bwMode="auto">
            <a:xfrm>
              <a:off x="759" y="7020"/>
              <a:ext cx="4331" cy="1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144993" tIns="72497" rIns="144993" bIns="72497">
              <a:spAutoFit/>
            </a:bodyPr>
            <a:lstStyle>
              <a:lvl1pPr defTabSz="108712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1087755" indent="-285750" defTabSz="108712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2174875" indent="-228600" defTabSz="108712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3262630" indent="-228600" defTabSz="108712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4349750" indent="-228600" defTabSz="108712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48069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52641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57213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6178550" indent="-228600" defTabSz="108712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Tx/>
                <a:buNone/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ntinghei SC Demibold" charset="-122"/>
                  <a:sym typeface="时尚中黑简体" charset="0"/>
                </a:rPr>
                <a:t>输入你的标题</a:t>
              </a:r>
            </a:p>
            <a:p>
              <a:pPr algn="ctr" eaLnBrk="1" hangingPunct="1">
                <a:lnSpc>
                  <a:spcPct val="120000"/>
                </a:lnSpc>
                <a:buFontTx/>
                <a:buNone/>
              </a:pP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378" y="7171"/>
              <a:ext cx="4000" cy="171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此处填写内容</a:t>
              </a:r>
            </a:p>
          </p:txBody>
        </p:sp>
      </p:grp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005" y="1528445"/>
            <a:ext cx="4423410" cy="4511675"/>
          </a:xfrm>
          <a:prstGeom prst="rect">
            <a:avLst/>
          </a:prstGeom>
        </p:spPr>
      </p:pic>
      <p:sp>
        <p:nvSpPr>
          <p:cNvPr id="96" name="Subtitle 2"/>
          <p:cNvSpPr txBox="1"/>
          <p:nvPr/>
        </p:nvSpPr>
        <p:spPr bwMode="auto">
          <a:xfrm>
            <a:off x="1044087" y="144277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37005" y="198120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2" name="Subtitle 2"/>
          <p:cNvSpPr txBox="1"/>
          <p:nvPr/>
        </p:nvSpPr>
        <p:spPr bwMode="auto">
          <a:xfrm>
            <a:off x="8539627" y="138562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32545" y="187896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0" name="Subtitle 2"/>
          <p:cNvSpPr txBox="1"/>
          <p:nvPr/>
        </p:nvSpPr>
        <p:spPr bwMode="auto">
          <a:xfrm>
            <a:off x="1044087" y="404246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37005" y="449643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9" name="Subtitle 2"/>
          <p:cNvSpPr txBox="1"/>
          <p:nvPr/>
        </p:nvSpPr>
        <p:spPr bwMode="auto">
          <a:xfrm>
            <a:off x="8645672" y="388752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38590" y="439864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5" grpId="0"/>
      <p:bldP spid="2" grpId="0"/>
      <p:bldP spid="17" grpId="0"/>
      <p:bldP spid="100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4487144" y="1730953"/>
            <a:ext cx="3620576" cy="3632036"/>
            <a:chOff x="4670487" y="2663334"/>
            <a:chExt cx="3121647" cy="3131528"/>
          </a:xfrm>
          <a:solidFill>
            <a:srgbClr val="5A98BD"/>
          </a:solidFill>
        </p:grpSpPr>
        <p:sp>
          <p:nvSpPr>
            <p:cNvPr id="21" name="47"/>
            <p:cNvSpPr/>
            <p:nvPr/>
          </p:nvSpPr>
          <p:spPr>
            <a:xfrm rot="4500000">
              <a:off x="4685751" y="2909290"/>
              <a:ext cx="504008" cy="504008"/>
            </a:xfrm>
            <a:custGeom>
              <a:avLst/>
              <a:gdLst>
                <a:gd name="connsiteX0" fmla="*/ 0 w 304899"/>
                <a:gd name="connsiteY0" fmla="*/ 0 h 304899"/>
                <a:gd name="connsiteX1" fmla="*/ 3059 w 304899"/>
                <a:gd name="connsiteY1" fmla="*/ 10322 h 304899"/>
                <a:gd name="connsiteX2" fmla="*/ 119391 w 304899"/>
                <a:gd name="connsiteY2" fmla="*/ 185508 h 304899"/>
                <a:gd name="connsiteX3" fmla="*/ 294577 w 304899"/>
                <a:gd name="connsiteY3" fmla="*/ 301840 h 304899"/>
                <a:gd name="connsiteX4" fmla="*/ 304899 w 304899"/>
                <a:gd name="connsiteY4" fmla="*/ 304899 h 304899"/>
                <a:gd name="connsiteX5" fmla="*/ 0 w 304899"/>
                <a:gd name="connsiteY5" fmla="*/ 304899 h 30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99" h="304899">
                  <a:moveTo>
                    <a:pt x="0" y="0"/>
                  </a:moveTo>
                  <a:lnTo>
                    <a:pt x="3059" y="10322"/>
                  </a:lnTo>
                  <a:cubicBezTo>
                    <a:pt x="28910" y="74072"/>
                    <a:pt x="67688" y="133805"/>
                    <a:pt x="119391" y="185508"/>
                  </a:cubicBezTo>
                  <a:cubicBezTo>
                    <a:pt x="171094" y="237211"/>
                    <a:pt x="230827" y="275989"/>
                    <a:pt x="294577" y="301840"/>
                  </a:cubicBezTo>
                  <a:lnTo>
                    <a:pt x="304899" y="304899"/>
                  </a:lnTo>
                  <a:lnTo>
                    <a:pt x="0" y="304899"/>
                  </a:lnTo>
                  <a:close/>
                </a:path>
              </a:pathLst>
            </a:custGeom>
            <a:solidFill>
              <a:srgbClr val="495E69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55"/>
            <p:cNvSpPr/>
            <p:nvPr/>
          </p:nvSpPr>
          <p:spPr>
            <a:xfrm rot="17100000" flipH="1">
              <a:off x="7285564" y="2909288"/>
              <a:ext cx="504006" cy="504010"/>
            </a:xfrm>
            <a:custGeom>
              <a:avLst/>
              <a:gdLst>
                <a:gd name="connsiteX0" fmla="*/ 0 w 304899"/>
                <a:gd name="connsiteY0" fmla="*/ 0 h 304899"/>
                <a:gd name="connsiteX1" fmla="*/ 3059 w 304899"/>
                <a:gd name="connsiteY1" fmla="*/ 10322 h 304899"/>
                <a:gd name="connsiteX2" fmla="*/ 119391 w 304899"/>
                <a:gd name="connsiteY2" fmla="*/ 185508 h 304899"/>
                <a:gd name="connsiteX3" fmla="*/ 294577 w 304899"/>
                <a:gd name="connsiteY3" fmla="*/ 301840 h 304899"/>
                <a:gd name="connsiteX4" fmla="*/ 304899 w 304899"/>
                <a:gd name="connsiteY4" fmla="*/ 304899 h 304899"/>
                <a:gd name="connsiteX5" fmla="*/ 0 w 304899"/>
                <a:gd name="connsiteY5" fmla="*/ 304899 h 30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99" h="304899">
                  <a:moveTo>
                    <a:pt x="0" y="0"/>
                  </a:moveTo>
                  <a:lnTo>
                    <a:pt x="3059" y="10322"/>
                  </a:lnTo>
                  <a:cubicBezTo>
                    <a:pt x="28910" y="74072"/>
                    <a:pt x="67688" y="133805"/>
                    <a:pt x="119391" y="185508"/>
                  </a:cubicBezTo>
                  <a:cubicBezTo>
                    <a:pt x="171094" y="237211"/>
                    <a:pt x="230827" y="275989"/>
                    <a:pt x="294577" y="301840"/>
                  </a:cubicBezTo>
                  <a:lnTo>
                    <a:pt x="304899" y="304899"/>
                  </a:lnTo>
                  <a:lnTo>
                    <a:pt x="0" y="304899"/>
                  </a:lnTo>
                  <a:close/>
                </a:path>
              </a:pathLst>
            </a:custGeom>
            <a:solidFill>
              <a:srgbClr val="2D3A4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58"/>
            <p:cNvSpPr/>
            <p:nvPr/>
          </p:nvSpPr>
          <p:spPr>
            <a:xfrm rot="17100000" flipV="1">
              <a:off x="4685747" y="5044895"/>
              <a:ext cx="504012" cy="504008"/>
            </a:xfrm>
            <a:custGeom>
              <a:avLst/>
              <a:gdLst>
                <a:gd name="connsiteX0" fmla="*/ 0 w 304899"/>
                <a:gd name="connsiteY0" fmla="*/ 0 h 304899"/>
                <a:gd name="connsiteX1" fmla="*/ 3059 w 304899"/>
                <a:gd name="connsiteY1" fmla="*/ 10322 h 304899"/>
                <a:gd name="connsiteX2" fmla="*/ 119391 w 304899"/>
                <a:gd name="connsiteY2" fmla="*/ 185508 h 304899"/>
                <a:gd name="connsiteX3" fmla="*/ 294577 w 304899"/>
                <a:gd name="connsiteY3" fmla="*/ 301840 h 304899"/>
                <a:gd name="connsiteX4" fmla="*/ 304899 w 304899"/>
                <a:gd name="connsiteY4" fmla="*/ 304899 h 304899"/>
                <a:gd name="connsiteX5" fmla="*/ 0 w 304899"/>
                <a:gd name="connsiteY5" fmla="*/ 304899 h 30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99" h="304899">
                  <a:moveTo>
                    <a:pt x="0" y="0"/>
                  </a:moveTo>
                  <a:lnTo>
                    <a:pt x="3059" y="10322"/>
                  </a:lnTo>
                  <a:cubicBezTo>
                    <a:pt x="28910" y="74072"/>
                    <a:pt x="67688" y="133805"/>
                    <a:pt x="119391" y="185508"/>
                  </a:cubicBezTo>
                  <a:cubicBezTo>
                    <a:pt x="171094" y="237211"/>
                    <a:pt x="230827" y="275989"/>
                    <a:pt x="294577" y="301840"/>
                  </a:cubicBezTo>
                  <a:lnTo>
                    <a:pt x="304899" y="304899"/>
                  </a:lnTo>
                  <a:lnTo>
                    <a:pt x="0" y="304899"/>
                  </a:lnTo>
                  <a:close/>
                </a:path>
              </a:pathLst>
            </a:custGeom>
            <a:solidFill>
              <a:srgbClr val="2D3A4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61"/>
            <p:cNvSpPr/>
            <p:nvPr/>
          </p:nvSpPr>
          <p:spPr>
            <a:xfrm rot="4500000" flipH="1" flipV="1">
              <a:off x="7285558" y="5044895"/>
              <a:ext cx="504012" cy="504008"/>
            </a:xfrm>
            <a:custGeom>
              <a:avLst/>
              <a:gdLst>
                <a:gd name="connsiteX0" fmla="*/ 0 w 304899"/>
                <a:gd name="connsiteY0" fmla="*/ 0 h 304899"/>
                <a:gd name="connsiteX1" fmla="*/ 3059 w 304899"/>
                <a:gd name="connsiteY1" fmla="*/ 10322 h 304899"/>
                <a:gd name="connsiteX2" fmla="*/ 119391 w 304899"/>
                <a:gd name="connsiteY2" fmla="*/ 185508 h 304899"/>
                <a:gd name="connsiteX3" fmla="*/ 294577 w 304899"/>
                <a:gd name="connsiteY3" fmla="*/ 301840 h 304899"/>
                <a:gd name="connsiteX4" fmla="*/ 304899 w 304899"/>
                <a:gd name="connsiteY4" fmla="*/ 304899 h 304899"/>
                <a:gd name="connsiteX5" fmla="*/ 0 w 304899"/>
                <a:gd name="connsiteY5" fmla="*/ 304899 h 304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99" h="304899">
                  <a:moveTo>
                    <a:pt x="0" y="0"/>
                  </a:moveTo>
                  <a:lnTo>
                    <a:pt x="3059" y="10322"/>
                  </a:lnTo>
                  <a:cubicBezTo>
                    <a:pt x="28910" y="74072"/>
                    <a:pt x="67688" y="133805"/>
                    <a:pt x="119391" y="185508"/>
                  </a:cubicBezTo>
                  <a:cubicBezTo>
                    <a:pt x="171094" y="237211"/>
                    <a:pt x="230827" y="275989"/>
                    <a:pt x="294577" y="301840"/>
                  </a:cubicBezTo>
                  <a:lnTo>
                    <a:pt x="304899" y="304899"/>
                  </a:lnTo>
                  <a:lnTo>
                    <a:pt x="0" y="304899"/>
                  </a:lnTo>
                  <a:close/>
                </a:path>
              </a:pathLst>
            </a:custGeom>
            <a:solidFill>
              <a:srgbClr val="495E69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7"/>
            <p:cNvGrpSpPr/>
            <p:nvPr/>
          </p:nvGrpSpPr>
          <p:grpSpPr>
            <a:xfrm>
              <a:off x="4683189" y="2663335"/>
              <a:ext cx="1522098" cy="1522092"/>
              <a:chOff x="4728912" y="2526542"/>
              <a:chExt cx="1337958" cy="1337956"/>
            </a:xfrm>
            <a:grpFill/>
          </p:grpSpPr>
          <p:sp>
            <p:nvSpPr>
              <p:cNvPr id="35" name="49"/>
              <p:cNvSpPr/>
              <p:nvPr/>
            </p:nvSpPr>
            <p:spPr>
              <a:xfrm rot="1800000">
                <a:off x="4728912" y="2526542"/>
                <a:ext cx="1337958" cy="1337956"/>
              </a:xfrm>
              <a:prstGeom prst="ellipse">
                <a:avLst/>
              </a:pr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36" name="TextBox 30"/>
              <p:cNvSpPr txBox="1"/>
              <p:nvPr/>
            </p:nvSpPr>
            <p:spPr>
              <a:xfrm>
                <a:off x="4790678" y="3041632"/>
                <a:ext cx="1214427" cy="2329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一</a:t>
                </a:r>
              </a:p>
            </p:txBody>
          </p:sp>
        </p:grpSp>
        <p:grpSp>
          <p:nvGrpSpPr>
            <p:cNvPr id="5" name="8"/>
            <p:cNvGrpSpPr/>
            <p:nvPr/>
          </p:nvGrpSpPr>
          <p:grpSpPr>
            <a:xfrm>
              <a:off x="6270036" y="2663334"/>
              <a:ext cx="1522098" cy="1522092"/>
              <a:chOff x="6133509" y="2526541"/>
              <a:chExt cx="1337958" cy="1337956"/>
            </a:xfrm>
            <a:grpFill/>
          </p:grpSpPr>
          <p:sp>
            <p:nvSpPr>
              <p:cNvPr id="33" name="56"/>
              <p:cNvSpPr/>
              <p:nvPr/>
            </p:nvSpPr>
            <p:spPr>
              <a:xfrm rot="19800000" flipH="1">
                <a:off x="6133509" y="2526541"/>
                <a:ext cx="1337958" cy="1337956"/>
              </a:xfrm>
              <a:prstGeom prst="ellipse">
                <a:avLst/>
              </a:prstGeom>
              <a:solidFill>
                <a:srgbClr val="2D3A4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34" name="TextBox 30"/>
              <p:cNvSpPr txBox="1"/>
              <p:nvPr/>
            </p:nvSpPr>
            <p:spPr>
              <a:xfrm>
                <a:off x="6195275" y="3041631"/>
                <a:ext cx="1214427" cy="2329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二</a:t>
                </a:r>
              </a:p>
            </p:txBody>
          </p:sp>
        </p:grpSp>
        <p:grpSp>
          <p:nvGrpSpPr>
            <p:cNvPr id="27" name="74"/>
            <p:cNvGrpSpPr/>
            <p:nvPr/>
          </p:nvGrpSpPr>
          <p:grpSpPr>
            <a:xfrm>
              <a:off x="4670487" y="4272764"/>
              <a:ext cx="1522098" cy="1522098"/>
              <a:chOff x="4728910" y="3927384"/>
              <a:chExt cx="1337958" cy="1337960"/>
            </a:xfrm>
            <a:grpFill/>
          </p:grpSpPr>
          <p:sp>
            <p:nvSpPr>
              <p:cNvPr id="31" name="59"/>
              <p:cNvSpPr/>
              <p:nvPr/>
            </p:nvSpPr>
            <p:spPr>
              <a:xfrm rot="19800000" flipV="1">
                <a:off x="4728910" y="3927384"/>
                <a:ext cx="1337958" cy="1337960"/>
              </a:xfrm>
              <a:prstGeom prst="ellipse">
                <a:avLst/>
              </a:prstGeom>
              <a:solidFill>
                <a:srgbClr val="2D3A41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32" name="TextBox 30"/>
              <p:cNvSpPr txBox="1"/>
              <p:nvPr/>
            </p:nvSpPr>
            <p:spPr>
              <a:xfrm>
                <a:off x="4790676" y="4442476"/>
                <a:ext cx="1214427" cy="2329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三</a:t>
                </a:r>
              </a:p>
            </p:txBody>
          </p:sp>
        </p:grpSp>
        <p:grpSp>
          <p:nvGrpSpPr>
            <p:cNvPr id="28" name="75"/>
            <p:cNvGrpSpPr/>
            <p:nvPr/>
          </p:nvGrpSpPr>
          <p:grpSpPr>
            <a:xfrm>
              <a:off x="6270037" y="4272766"/>
              <a:ext cx="1522094" cy="1522094"/>
              <a:chOff x="6133508" y="3927385"/>
              <a:chExt cx="1337956" cy="1337958"/>
            </a:xfrm>
            <a:grpFill/>
          </p:grpSpPr>
          <p:sp>
            <p:nvSpPr>
              <p:cNvPr id="29" name="62"/>
              <p:cNvSpPr/>
              <p:nvPr/>
            </p:nvSpPr>
            <p:spPr>
              <a:xfrm rot="1800000" flipH="1" flipV="1">
                <a:off x="6133508" y="3927385"/>
                <a:ext cx="1337956" cy="1337958"/>
              </a:xfrm>
              <a:prstGeom prst="ellipse">
                <a:avLst/>
              </a:pr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6195273" y="4442476"/>
                <a:ext cx="1214427" cy="2329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四</a:t>
                </a:r>
              </a:p>
            </p:txBody>
          </p:sp>
        </p:grpSp>
      </p:grpSp>
      <p:sp>
        <p:nvSpPr>
          <p:cNvPr id="98" name="Subtitle 2"/>
          <p:cNvSpPr txBox="1"/>
          <p:nvPr/>
        </p:nvSpPr>
        <p:spPr bwMode="auto">
          <a:xfrm>
            <a:off x="1011067" y="140784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1403985" y="191579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2" name="Subtitle 2"/>
          <p:cNvSpPr txBox="1"/>
          <p:nvPr/>
        </p:nvSpPr>
        <p:spPr bwMode="auto">
          <a:xfrm>
            <a:off x="1131082" y="390784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1524000" y="444627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6" name="Subtitle 2"/>
          <p:cNvSpPr txBox="1"/>
          <p:nvPr/>
        </p:nvSpPr>
        <p:spPr bwMode="auto">
          <a:xfrm>
            <a:off x="8549787" y="151262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42705" y="202057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8" name="Subtitle 2"/>
          <p:cNvSpPr txBox="1"/>
          <p:nvPr/>
        </p:nvSpPr>
        <p:spPr bwMode="auto">
          <a:xfrm>
            <a:off x="8669802" y="401261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62720" y="455104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99" grpId="0"/>
      <p:bldP spid="102" grpId="0"/>
      <p:bldP spid="103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pic>
        <p:nvPicPr>
          <p:cNvPr id="2" name="中心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939" y="2572529"/>
            <a:ext cx="3059299" cy="204888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16000"/>
              </a:prstClr>
            </a:outerShdw>
          </a:effectLst>
        </p:spPr>
      </p:pic>
      <p:sp>
        <p:nvSpPr>
          <p:cNvPr id="3" name="椭圆 2"/>
          <p:cNvSpPr/>
          <p:nvPr/>
        </p:nvSpPr>
        <p:spPr>
          <a:xfrm>
            <a:off x="4507198" y="1823564"/>
            <a:ext cx="3897951" cy="3897951"/>
          </a:xfrm>
          <a:prstGeom prst="ellipse">
            <a:avLst/>
          </a:prstGeom>
          <a:noFill/>
          <a:ln w="19050">
            <a:solidFill>
              <a:srgbClr val="495E69"/>
            </a:solidFill>
          </a:ln>
        </p:spPr>
        <p:txBody>
          <a:bodyPr wrap="none" rtlCol="0" anchor="ctr">
            <a:noAutofit/>
          </a:bodyPr>
          <a:lstStyle/>
          <a:p>
            <a:pPr algn="ctr"/>
            <a:endParaRPr lang="zh-CN" altLang="en-US" sz="1350">
              <a:solidFill>
                <a:srgbClr val="495E69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4507241" y="4382957"/>
            <a:ext cx="812789" cy="812789"/>
          </a:xfrm>
          <a:prstGeom prst="ellipse">
            <a:avLst/>
          </a:prstGeom>
          <a:solidFill>
            <a:srgbClr val="FFFBF3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400" dirty="0" smtClean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</a:rPr>
              <a:t>贰</a:t>
            </a:r>
          </a:p>
        </p:txBody>
      </p:sp>
      <p:sp>
        <p:nvSpPr>
          <p:cNvPr id="6" name="椭圆 5"/>
          <p:cNvSpPr/>
          <p:nvPr/>
        </p:nvSpPr>
        <p:spPr>
          <a:xfrm>
            <a:off x="7803238" y="3670478"/>
            <a:ext cx="923694" cy="923694"/>
          </a:xfrm>
          <a:prstGeom prst="ellipse">
            <a:avLst/>
          </a:prstGeom>
          <a:solidFill>
            <a:srgbClr val="FFFBF3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5400" dirty="0" smtClean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</a:rPr>
              <a:t>叁</a:t>
            </a:r>
          </a:p>
        </p:txBody>
      </p:sp>
      <p:sp>
        <p:nvSpPr>
          <p:cNvPr id="7" name="椭圆 6"/>
          <p:cNvSpPr/>
          <p:nvPr/>
        </p:nvSpPr>
        <p:spPr>
          <a:xfrm>
            <a:off x="4551615" y="2107626"/>
            <a:ext cx="855824" cy="855824"/>
          </a:xfrm>
          <a:prstGeom prst="ellipse">
            <a:avLst/>
          </a:prstGeom>
          <a:solidFill>
            <a:srgbClr val="FFFBF3"/>
          </a:solidFill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zh-CN" altLang="en-US" sz="3600" dirty="0" smtClean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</a:rPr>
              <a:t>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8727206" y="3716237"/>
            <a:ext cx="3592556" cy="1320829"/>
            <a:chOff x="5935456" y="1604235"/>
            <a:chExt cx="5074804" cy="1320829"/>
          </a:xfrm>
        </p:grpSpPr>
        <p:sp>
          <p:nvSpPr>
            <p:cNvPr id="15" name="Content Placeholder 2"/>
            <p:cNvSpPr txBox="1"/>
            <p:nvPr/>
          </p:nvSpPr>
          <p:spPr>
            <a:xfrm>
              <a:off x="5935456" y="200412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936185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9916" y="1948397"/>
            <a:ext cx="3592556" cy="1285269"/>
            <a:chOff x="6263756" y="1604235"/>
            <a:chExt cx="5074804" cy="1285269"/>
          </a:xfrm>
        </p:grpSpPr>
        <p:sp>
          <p:nvSpPr>
            <p:cNvPr id="21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23268" y="4194062"/>
            <a:ext cx="3592556" cy="1285269"/>
            <a:chOff x="6263756" y="1604235"/>
            <a:chExt cx="5074804" cy="1285269"/>
          </a:xfrm>
        </p:grpSpPr>
        <p:sp>
          <p:nvSpPr>
            <p:cNvPr id="24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  <a:r>
                <a:rPr lang="en-US" altLang="zh-CN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,</a:t>
              </a: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</a:p>
          </p:txBody>
        </p:sp>
      </p:grp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489" y="393319"/>
            <a:ext cx="6951055" cy="6071616"/>
          </a:xfrm>
          <a:prstGeom prst="rect">
            <a:avLst/>
          </a:prstGeom>
        </p:spPr>
      </p:pic>
      <p:sp>
        <p:nvSpPr>
          <p:cNvPr id="116" name="椭圆 80"/>
          <p:cNvSpPr/>
          <p:nvPr/>
        </p:nvSpPr>
        <p:spPr bwMode="auto">
          <a:xfrm>
            <a:off x="6289713" y="2880381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400" b="1" kern="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1" name="矩形 39"/>
          <p:cNvSpPr>
            <a:spLocks noChangeArrowheads="1"/>
          </p:cNvSpPr>
          <p:nvPr/>
        </p:nvSpPr>
        <p:spPr bwMode="auto">
          <a:xfrm>
            <a:off x="7705090" y="2962910"/>
            <a:ext cx="3463290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bldLvl="0" animBg="1"/>
      <p:bldP spid="121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3030234" y="2715881"/>
            <a:ext cx="6352105" cy="1370116"/>
            <a:chOff x="1277634" y="2004681"/>
            <a:chExt cx="6352105" cy="1370116"/>
          </a:xfrm>
        </p:grpSpPr>
        <p:sp>
          <p:nvSpPr>
            <p:cNvPr id="2" name="Freeform: Shape 2"/>
            <p:cNvSpPr/>
            <p:nvPr/>
          </p:nvSpPr>
          <p:spPr bwMode="auto">
            <a:xfrm>
              <a:off x="1277634" y="2004681"/>
              <a:ext cx="1426013" cy="1367249"/>
            </a:xfrm>
            <a:custGeom>
              <a:avLst/>
              <a:gdLst>
                <a:gd name="T0" fmla="*/ 812 w 995"/>
                <a:gd name="T1" fmla="*/ 708 h 954"/>
                <a:gd name="T2" fmla="*/ 760 w 995"/>
                <a:gd name="T3" fmla="*/ 701 h 954"/>
                <a:gd name="T4" fmla="*/ 717 w 995"/>
                <a:gd name="T5" fmla="*/ 685 h 954"/>
                <a:gd name="T6" fmla="*/ 685 w 995"/>
                <a:gd name="T7" fmla="*/ 662 h 954"/>
                <a:gd name="T8" fmla="*/ 641 w 995"/>
                <a:gd name="T9" fmla="*/ 607 h 954"/>
                <a:gd name="T10" fmla="*/ 622 w 995"/>
                <a:gd name="T11" fmla="*/ 550 h 954"/>
                <a:gd name="T12" fmla="*/ 617 w 995"/>
                <a:gd name="T13" fmla="*/ 503 h 954"/>
                <a:gd name="T14" fmla="*/ 610 w 995"/>
                <a:gd name="T15" fmla="*/ 409 h 954"/>
                <a:gd name="T16" fmla="*/ 583 w 995"/>
                <a:gd name="T17" fmla="*/ 292 h 954"/>
                <a:gd name="T18" fmla="*/ 539 w 995"/>
                <a:gd name="T19" fmla="*/ 198 h 954"/>
                <a:gd name="T20" fmla="*/ 482 w 995"/>
                <a:gd name="T21" fmla="*/ 128 h 954"/>
                <a:gd name="T22" fmla="*/ 419 w 995"/>
                <a:gd name="T23" fmla="*/ 76 h 954"/>
                <a:gd name="T24" fmla="*/ 352 w 995"/>
                <a:gd name="T25" fmla="*/ 41 h 954"/>
                <a:gd name="T26" fmla="*/ 286 w 995"/>
                <a:gd name="T27" fmla="*/ 18 h 954"/>
                <a:gd name="T28" fmla="*/ 180 w 995"/>
                <a:gd name="T29" fmla="*/ 0 h 954"/>
                <a:gd name="T30" fmla="*/ 136 w 995"/>
                <a:gd name="T31" fmla="*/ 0 h 954"/>
                <a:gd name="T32" fmla="*/ 96 w 995"/>
                <a:gd name="T33" fmla="*/ 6 h 954"/>
                <a:gd name="T34" fmla="*/ 60 w 995"/>
                <a:gd name="T35" fmla="*/ 23 h 954"/>
                <a:gd name="T36" fmla="*/ 31 w 995"/>
                <a:gd name="T37" fmla="*/ 49 h 954"/>
                <a:gd name="T38" fmla="*/ 11 w 995"/>
                <a:gd name="T39" fmla="*/ 83 h 954"/>
                <a:gd name="T40" fmla="*/ 2 w 995"/>
                <a:gd name="T41" fmla="*/ 122 h 954"/>
                <a:gd name="T42" fmla="*/ 2 w 995"/>
                <a:gd name="T43" fmla="*/ 149 h 954"/>
                <a:gd name="T44" fmla="*/ 11 w 995"/>
                <a:gd name="T45" fmla="*/ 188 h 954"/>
                <a:gd name="T46" fmla="*/ 31 w 995"/>
                <a:gd name="T47" fmla="*/ 221 h 954"/>
                <a:gd name="T48" fmla="*/ 60 w 995"/>
                <a:gd name="T49" fmla="*/ 248 h 954"/>
                <a:gd name="T50" fmla="*/ 96 w 995"/>
                <a:gd name="T51" fmla="*/ 265 h 954"/>
                <a:gd name="T52" fmla="*/ 136 w 995"/>
                <a:gd name="T53" fmla="*/ 271 h 954"/>
                <a:gd name="T54" fmla="*/ 172 w 995"/>
                <a:gd name="T55" fmla="*/ 271 h 954"/>
                <a:gd name="T56" fmla="*/ 221 w 995"/>
                <a:gd name="T57" fmla="*/ 281 h 954"/>
                <a:gd name="T58" fmla="*/ 260 w 995"/>
                <a:gd name="T59" fmla="*/ 299 h 954"/>
                <a:gd name="T60" fmla="*/ 299 w 995"/>
                <a:gd name="T61" fmla="*/ 333 h 954"/>
                <a:gd name="T62" fmla="*/ 336 w 995"/>
                <a:gd name="T63" fmla="*/ 393 h 954"/>
                <a:gd name="T64" fmla="*/ 352 w 995"/>
                <a:gd name="T65" fmla="*/ 448 h 954"/>
                <a:gd name="T66" fmla="*/ 359 w 995"/>
                <a:gd name="T67" fmla="*/ 484 h 954"/>
                <a:gd name="T68" fmla="*/ 372 w 995"/>
                <a:gd name="T69" fmla="*/ 628 h 954"/>
                <a:gd name="T70" fmla="*/ 390 w 995"/>
                <a:gd name="T71" fmla="*/ 695 h 954"/>
                <a:gd name="T72" fmla="*/ 433 w 995"/>
                <a:gd name="T73" fmla="*/ 777 h 954"/>
                <a:gd name="T74" fmla="*/ 489 w 995"/>
                <a:gd name="T75" fmla="*/ 841 h 954"/>
                <a:gd name="T76" fmla="*/ 555 w 995"/>
                <a:gd name="T77" fmla="*/ 888 h 954"/>
                <a:gd name="T78" fmla="*/ 625 w 995"/>
                <a:gd name="T79" fmla="*/ 919 h 954"/>
                <a:gd name="T80" fmla="*/ 696 w 995"/>
                <a:gd name="T81" fmla="*/ 940 h 954"/>
                <a:gd name="T82" fmla="*/ 807 w 995"/>
                <a:gd name="T83" fmla="*/ 953 h 954"/>
                <a:gd name="T84" fmla="*/ 898 w 995"/>
                <a:gd name="T85" fmla="*/ 953 h 954"/>
                <a:gd name="T86" fmla="*/ 958 w 995"/>
                <a:gd name="T87" fmla="*/ 946 h 954"/>
                <a:gd name="T88" fmla="*/ 912 w 995"/>
                <a:gd name="T89" fmla="*/ 698 h 954"/>
                <a:gd name="T90" fmla="*/ 855 w 995"/>
                <a:gd name="T91" fmla="*/ 708 h 954"/>
                <a:gd name="T92" fmla="*/ 831 w 995"/>
                <a:gd name="T93" fmla="*/ 709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95" h="954">
                  <a:moveTo>
                    <a:pt x="831" y="709"/>
                  </a:moveTo>
                  <a:lnTo>
                    <a:pt x="831" y="709"/>
                  </a:lnTo>
                  <a:lnTo>
                    <a:pt x="812" y="708"/>
                  </a:lnTo>
                  <a:lnTo>
                    <a:pt x="792" y="706"/>
                  </a:lnTo>
                  <a:lnTo>
                    <a:pt x="774" y="704"/>
                  </a:lnTo>
                  <a:lnTo>
                    <a:pt x="760" y="701"/>
                  </a:lnTo>
                  <a:lnTo>
                    <a:pt x="743" y="696"/>
                  </a:lnTo>
                  <a:lnTo>
                    <a:pt x="730" y="690"/>
                  </a:lnTo>
                  <a:lnTo>
                    <a:pt x="717" y="685"/>
                  </a:lnTo>
                  <a:lnTo>
                    <a:pt x="704" y="677"/>
                  </a:lnTo>
                  <a:lnTo>
                    <a:pt x="695" y="670"/>
                  </a:lnTo>
                  <a:lnTo>
                    <a:pt x="685" y="662"/>
                  </a:lnTo>
                  <a:lnTo>
                    <a:pt x="667" y="644"/>
                  </a:lnTo>
                  <a:lnTo>
                    <a:pt x="652" y="627"/>
                  </a:lnTo>
                  <a:lnTo>
                    <a:pt x="641" y="607"/>
                  </a:lnTo>
                  <a:lnTo>
                    <a:pt x="633" y="588"/>
                  </a:lnTo>
                  <a:lnTo>
                    <a:pt x="627" y="568"/>
                  </a:lnTo>
                  <a:lnTo>
                    <a:pt x="622" y="550"/>
                  </a:lnTo>
                  <a:lnTo>
                    <a:pt x="618" y="536"/>
                  </a:lnTo>
                  <a:lnTo>
                    <a:pt x="617" y="511"/>
                  </a:lnTo>
                  <a:lnTo>
                    <a:pt x="617" y="503"/>
                  </a:lnTo>
                  <a:lnTo>
                    <a:pt x="617" y="503"/>
                  </a:lnTo>
                  <a:lnTo>
                    <a:pt x="614" y="454"/>
                  </a:lnTo>
                  <a:lnTo>
                    <a:pt x="610" y="409"/>
                  </a:lnTo>
                  <a:lnTo>
                    <a:pt x="604" y="367"/>
                  </a:lnTo>
                  <a:lnTo>
                    <a:pt x="594" y="328"/>
                  </a:lnTo>
                  <a:lnTo>
                    <a:pt x="583" y="292"/>
                  </a:lnTo>
                  <a:lnTo>
                    <a:pt x="570" y="258"/>
                  </a:lnTo>
                  <a:lnTo>
                    <a:pt x="555" y="227"/>
                  </a:lnTo>
                  <a:lnTo>
                    <a:pt x="539" y="198"/>
                  </a:lnTo>
                  <a:lnTo>
                    <a:pt x="521" y="174"/>
                  </a:lnTo>
                  <a:lnTo>
                    <a:pt x="503" y="149"/>
                  </a:lnTo>
                  <a:lnTo>
                    <a:pt x="482" y="128"/>
                  </a:lnTo>
                  <a:lnTo>
                    <a:pt x="463" y="109"/>
                  </a:lnTo>
                  <a:lnTo>
                    <a:pt x="440" y="91"/>
                  </a:lnTo>
                  <a:lnTo>
                    <a:pt x="419" y="76"/>
                  </a:lnTo>
                  <a:lnTo>
                    <a:pt x="396" y="63"/>
                  </a:lnTo>
                  <a:lnTo>
                    <a:pt x="373" y="50"/>
                  </a:lnTo>
                  <a:lnTo>
                    <a:pt x="352" y="41"/>
                  </a:lnTo>
                  <a:lnTo>
                    <a:pt x="329" y="32"/>
                  </a:lnTo>
                  <a:lnTo>
                    <a:pt x="308" y="24"/>
                  </a:lnTo>
                  <a:lnTo>
                    <a:pt x="286" y="18"/>
                  </a:lnTo>
                  <a:lnTo>
                    <a:pt x="247" y="8"/>
                  </a:lnTo>
                  <a:lnTo>
                    <a:pt x="209" y="3"/>
                  </a:lnTo>
                  <a:lnTo>
                    <a:pt x="180" y="0"/>
                  </a:lnTo>
                  <a:lnTo>
                    <a:pt x="156" y="0"/>
                  </a:lnTo>
                  <a:lnTo>
                    <a:pt x="136" y="0"/>
                  </a:lnTo>
                  <a:lnTo>
                    <a:pt x="136" y="0"/>
                  </a:lnTo>
                  <a:lnTo>
                    <a:pt x="122" y="0"/>
                  </a:lnTo>
                  <a:lnTo>
                    <a:pt x="109" y="3"/>
                  </a:lnTo>
                  <a:lnTo>
                    <a:pt x="96" y="6"/>
                  </a:lnTo>
                  <a:lnTo>
                    <a:pt x="83" y="10"/>
                  </a:lnTo>
                  <a:lnTo>
                    <a:pt x="71" y="16"/>
                  </a:lnTo>
                  <a:lnTo>
                    <a:pt x="60" y="23"/>
                  </a:lnTo>
                  <a:lnTo>
                    <a:pt x="49" y="31"/>
                  </a:lnTo>
                  <a:lnTo>
                    <a:pt x="41" y="39"/>
                  </a:lnTo>
                  <a:lnTo>
                    <a:pt x="31" y="49"/>
                  </a:lnTo>
                  <a:lnTo>
                    <a:pt x="23" y="60"/>
                  </a:lnTo>
                  <a:lnTo>
                    <a:pt x="16" y="71"/>
                  </a:lnTo>
                  <a:lnTo>
                    <a:pt x="11" y="83"/>
                  </a:lnTo>
                  <a:lnTo>
                    <a:pt x="6" y="96"/>
                  </a:lnTo>
                  <a:lnTo>
                    <a:pt x="3" y="109"/>
                  </a:lnTo>
                  <a:lnTo>
                    <a:pt x="2" y="122"/>
                  </a:lnTo>
                  <a:lnTo>
                    <a:pt x="0" y="135"/>
                  </a:lnTo>
                  <a:lnTo>
                    <a:pt x="0" y="135"/>
                  </a:lnTo>
                  <a:lnTo>
                    <a:pt x="2" y="149"/>
                  </a:lnTo>
                  <a:lnTo>
                    <a:pt x="3" y="162"/>
                  </a:lnTo>
                  <a:lnTo>
                    <a:pt x="6" y="175"/>
                  </a:lnTo>
                  <a:lnTo>
                    <a:pt x="11" y="188"/>
                  </a:lnTo>
                  <a:lnTo>
                    <a:pt x="16" y="200"/>
                  </a:lnTo>
                  <a:lnTo>
                    <a:pt x="23" y="211"/>
                  </a:lnTo>
                  <a:lnTo>
                    <a:pt x="31" y="221"/>
                  </a:lnTo>
                  <a:lnTo>
                    <a:pt x="41" y="230"/>
                  </a:lnTo>
                  <a:lnTo>
                    <a:pt x="49" y="240"/>
                  </a:lnTo>
                  <a:lnTo>
                    <a:pt x="60" y="248"/>
                  </a:lnTo>
                  <a:lnTo>
                    <a:pt x="71" y="255"/>
                  </a:lnTo>
                  <a:lnTo>
                    <a:pt x="83" y="260"/>
                  </a:lnTo>
                  <a:lnTo>
                    <a:pt x="96" y="265"/>
                  </a:lnTo>
                  <a:lnTo>
                    <a:pt x="109" y="268"/>
                  </a:lnTo>
                  <a:lnTo>
                    <a:pt x="122" y="269"/>
                  </a:lnTo>
                  <a:lnTo>
                    <a:pt x="136" y="271"/>
                  </a:lnTo>
                  <a:lnTo>
                    <a:pt x="136" y="271"/>
                  </a:lnTo>
                  <a:lnTo>
                    <a:pt x="154" y="271"/>
                  </a:lnTo>
                  <a:lnTo>
                    <a:pt x="172" y="271"/>
                  </a:lnTo>
                  <a:lnTo>
                    <a:pt x="190" y="273"/>
                  </a:lnTo>
                  <a:lnTo>
                    <a:pt x="206" y="276"/>
                  </a:lnTo>
                  <a:lnTo>
                    <a:pt x="221" y="281"/>
                  </a:lnTo>
                  <a:lnTo>
                    <a:pt x="234" y="286"/>
                  </a:lnTo>
                  <a:lnTo>
                    <a:pt x="247" y="292"/>
                  </a:lnTo>
                  <a:lnTo>
                    <a:pt x="260" y="299"/>
                  </a:lnTo>
                  <a:lnTo>
                    <a:pt x="269" y="307"/>
                  </a:lnTo>
                  <a:lnTo>
                    <a:pt x="281" y="315"/>
                  </a:lnTo>
                  <a:lnTo>
                    <a:pt x="299" y="333"/>
                  </a:lnTo>
                  <a:lnTo>
                    <a:pt x="313" y="352"/>
                  </a:lnTo>
                  <a:lnTo>
                    <a:pt x="326" y="373"/>
                  </a:lnTo>
                  <a:lnTo>
                    <a:pt x="336" y="393"/>
                  </a:lnTo>
                  <a:lnTo>
                    <a:pt x="342" y="412"/>
                  </a:lnTo>
                  <a:lnTo>
                    <a:pt x="349" y="432"/>
                  </a:lnTo>
                  <a:lnTo>
                    <a:pt x="352" y="448"/>
                  </a:lnTo>
                  <a:lnTo>
                    <a:pt x="357" y="474"/>
                  </a:lnTo>
                  <a:lnTo>
                    <a:pt x="359" y="484"/>
                  </a:lnTo>
                  <a:lnTo>
                    <a:pt x="359" y="484"/>
                  </a:lnTo>
                  <a:lnTo>
                    <a:pt x="362" y="542"/>
                  </a:lnTo>
                  <a:lnTo>
                    <a:pt x="367" y="588"/>
                  </a:lnTo>
                  <a:lnTo>
                    <a:pt x="372" y="628"/>
                  </a:lnTo>
                  <a:lnTo>
                    <a:pt x="372" y="628"/>
                  </a:lnTo>
                  <a:lnTo>
                    <a:pt x="380" y="662"/>
                  </a:lnTo>
                  <a:lnTo>
                    <a:pt x="390" y="695"/>
                  </a:lnTo>
                  <a:lnTo>
                    <a:pt x="403" y="726"/>
                  </a:lnTo>
                  <a:lnTo>
                    <a:pt x="417" y="753"/>
                  </a:lnTo>
                  <a:lnTo>
                    <a:pt x="433" y="777"/>
                  </a:lnTo>
                  <a:lnTo>
                    <a:pt x="450" y="800"/>
                  </a:lnTo>
                  <a:lnTo>
                    <a:pt x="469" y="821"/>
                  </a:lnTo>
                  <a:lnTo>
                    <a:pt x="489" y="841"/>
                  </a:lnTo>
                  <a:lnTo>
                    <a:pt x="510" y="859"/>
                  </a:lnTo>
                  <a:lnTo>
                    <a:pt x="532" y="873"/>
                  </a:lnTo>
                  <a:lnTo>
                    <a:pt x="555" y="888"/>
                  </a:lnTo>
                  <a:lnTo>
                    <a:pt x="578" y="899"/>
                  </a:lnTo>
                  <a:lnTo>
                    <a:pt x="602" y="911"/>
                  </a:lnTo>
                  <a:lnTo>
                    <a:pt x="625" y="919"/>
                  </a:lnTo>
                  <a:lnTo>
                    <a:pt x="649" y="927"/>
                  </a:lnTo>
                  <a:lnTo>
                    <a:pt x="674" y="933"/>
                  </a:lnTo>
                  <a:lnTo>
                    <a:pt x="696" y="940"/>
                  </a:lnTo>
                  <a:lnTo>
                    <a:pt x="721" y="943"/>
                  </a:lnTo>
                  <a:lnTo>
                    <a:pt x="764" y="950"/>
                  </a:lnTo>
                  <a:lnTo>
                    <a:pt x="807" y="953"/>
                  </a:lnTo>
                  <a:lnTo>
                    <a:pt x="842" y="954"/>
                  </a:lnTo>
                  <a:lnTo>
                    <a:pt x="873" y="953"/>
                  </a:lnTo>
                  <a:lnTo>
                    <a:pt x="898" y="953"/>
                  </a:lnTo>
                  <a:lnTo>
                    <a:pt x="917" y="950"/>
                  </a:lnTo>
                  <a:lnTo>
                    <a:pt x="917" y="950"/>
                  </a:lnTo>
                  <a:lnTo>
                    <a:pt x="958" y="946"/>
                  </a:lnTo>
                  <a:lnTo>
                    <a:pt x="995" y="941"/>
                  </a:lnTo>
                  <a:lnTo>
                    <a:pt x="912" y="698"/>
                  </a:lnTo>
                  <a:lnTo>
                    <a:pt x="912" y="698"/>
                  </a:lnTo>
                  <a:lnTo>
                    <a:pt x="896" y="703"/>
                  </a:lnTo>
                  <a:lnTo>
                    <a:pt x="881" y="704"/>
                  </a:lnTo>
                  <a:lnTo>
                    <a:pt x="855" y="708"/>
                  </a:lnTo>
                  <a:lnTo>
                    <a:pt x="838" y="709"/>
                  </a:lnTo>
                  <a:lnTo>
                    <a:pt x="831" y="709"/>
                  </a:lnTo>
                  <a:lnTo>
                    <a:pt x="831" y="709"/>
                  </a:lnTo>
                  <a:close/>
                </a:path>
              </a:pathLst>
            </a:custGeom>
            <a:solidFill>
              <a:srgbClr val="495E69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3"/>
            <p:cNvSpPr/>
            <p:nvPr/>
          </p:nvSpPr>
          <p:spPr bwMode="auto">
            <a:xfrm>
              <a:off x="2584693" y="2026180"/>
              <a:ext cx="1123612" cy="1327121"/>
            </a:xfrm>
            <a:custGeom>
              <a:avLst/>
              <a:gdLst>
                <a:gd name="T0" fmla="*/ 606 w 784"/>
                <a:gd name="T1" fmla="*/ 0 h 926"/>
                <a:gd name="T2" fmla="*/ 516 w 784"/>
                <a:gd name="T3" fmla="*/ 4 h 926"/>
                <a:gd name="T4" fmla="*/ 438 w 784"/>
                <a:gd name="T5" fmla="*/ 17 h 926"/>
                <a:gd name="T6" fmla="*/ 373 w 784"/>
                <a:gd name="T7" fmla="*/ 42 h 926"/>
                <a:gd name="T8" fmla="*/ 318 w 784"/>
                <a:gd name="T9" fmla="*/ 71 h 926"/>
                <a:gd name="T10" fmla="*/ 271 w 784"/>
                <a:gd name="T11" fmla="*/ 107 h 926"/>
                <a:gd name="T12" fmla="*/ 236 w 784"/>
                <a:gd name="T13" fmla="*/ 146 h 926"/>
                <a:gd name="T14" fmla="*/ 206 w 784"/>
                <a:gd name="T15" fmla="*/ 188 h 926"/>
                <a:gd name="T16" fmla="*/ 184 w 784"/>
                <a:gd name="T17" fmla="*/ 232 h 926"/>
                <a:gd name="T18" fmla="*/ 167 w 784"/>
                <a:gd name="T19" fmla="*/ 276 h 926"/>
                <a:gd name="T20" fmla="*/ 156 w 784"/>
                <a:gd name="T21" fmla="*/ 318 h 926"/>
                <a:gd name="T22" fmla="*/ 146 w 784"/>
                <a:gd name="T23" fmla="*/ 392 h 926"/>
                <a:gd name="T24" fmla="*/ 145 w 784"/>
                <a:gd name="T25" fmla="*/ 446 h 926"/>
                <a:gd name="T26" fmla="*/ 146 w 784"/>
                <a:gd name="T27" fmla="*/ 467 h 926"/>
                <a:gd name="T28" fmla="*/ 143 w 784"/>
                <a:gd name="T29" fmla="*/ 516 h 926"/>
                <a:gd name="T30" fmla="*/ 133 w 784"/>
                <a:gd name="T31" fmla="*/ 558 h 926"/>
                <a:gd name="T32" fmla="*/ 119 w 784"/>
                <a:gd name="T33" fmla="*/ 594 h 926"/>
                <a:gd name="T34" fmla="*/ 99 w 784"/>
                <a:gd name="T35" fmla="*/ 621 h 926"/>
                <a:gd name="T36" fmla="*/ 76 w 784"/>
                <a:gd name="T37" fmla="*/ 644 h 926"/>
                <a:gd name="T38" fmla="*/ 52 w 784"/>
                <a:gd name="T39" fmla="*/ 660 h 926"/>
                <a:gd name="T40" fmla="*/ 26 w 784"/>
                <a:gd name="T41" fmla="*/ 673 h 926"/>
                <a:gd name="T42" fmla="*/ 83 w 784"/>
                <a:gd name="T43" fmla="*/ 926 h 926"/>
                <a:gd name="T44" fmla="*/ 112 w 784"/>
                <a:gd name="T45" fmla="*/ 918 h 926"/>
                <a:gd name="T46" fmla="*/ 164 w 784"/>
                <a:gd name="T47" fmla="*/ 900 h 926"/>
                <a:gd name="T48" fmla="*/ 210 w 784"/>
                <a:gd name="T49" fmla="*/ 878 h 926"/>
                <a:gd name="T50" fmla="*/ 249 w 784"/>
                <a:gd name="T51" fmla="*/ 848 h 926"/>
                <a:gd name="T52" fmla="*/ 281 w 784"/>
                <a:gd name="T53" fmla="*/ 818 h 926"/>
                <a:gd name="T54" fmla="*/ 309 w 784"/>
                <a:gd name="T55" fmla="*/ 784 h 926"/>
                <a:gd name="T56" fmla="*/ 330 w 784"/>
                <a:gd name="T57" fmla="*/ 749 h 926"/>
                <a:gd name="T58" fmla="*/ 354 w 784"/>
                <a:gd name="T59" fmla="*/ 696 h 926"/>
                <a:gd name="T60" fmla="*/ 375 w 784"/>
                <a:gd name="T61" fmla="*/ 626 h 926"/>
                <a:gd name="T62" fmla="*/ 383 w 784"/>
                <a:gd name="T63" fmla="*/ 568 h 926"/>
                <a:gd name="T64" fmla="*/ 385 w 784"/>
                <a:gd name="T65" fmla="*/ 529 h 926"/>
                <a:gd name="T66" fmla="*/ 385 w 784"/>
                <a:gd name="T67" fmla="*/ 513 h 926"/>
                <a:gd name="T68" fmla="*/ 385 w 784"/>
                <a:gd name="T69" fmla="*/ 465 h 926"/>
                <a:gd name="T70" fmla="*/ 390 w 784"/>
                <a:gd name="T71" fmla="*/ 425 h 926"/>
                <a:gd name="T72" fmla="*/ 399 w 784"/>
                <a:gd name="T73" fmla="*/ 389 h 926"/>
                <a:gd name="T74" fmla="*/ 412 w 784"/>
                <a:gd name="T75" fmla="*/ 358 h 926"/>
                <a:gd name="T76" fmla="*/ 430 w 784"/>
                <a:gd name="T77" fmla="*/ 332 h 926"/>
                <a:gd name="T78" fmla="*/ 450 w 784"/>
                <a:gd name="T79" fmla="*/ 311 h 926"/>
                <a:gd name="T80" fmla="*/ 492 w 784"/>
                <a:gd name="T81" fmla="*/ 279 h 926"/>
                <a:gd name="T82" fmla="*/ 536 w 784"/>
                <a:gd name="T83" fmla="*/ 259 h 926"/>
                <a:gd name="T84" fmla="*/ 575 w 784"/>
                <a:gd name="T85" fmla="*/ 250 h 926"/>
                <a:gd name="T86" fmla="*/ 614 w 784"/>
                <a:gd name="T87" fmla="*/ 245 h 926"/>
                <a:gd name="T88" fmla="*/ 630 w 784"/>
                <a:gd name="T89" fmla="*/ 243 h 926"/>
                <a:gd name="T90" fmla="*/ 659 w 784"/>
                <a:gd name="T91" fmla="*/ 245 h 926"/>
                <a:gd name="T92" fmla="*/ 685 w 784"/>
                <a:gd name="T93" fmla="*/ 250 h 926"/>
                <a:gd name="T94" fmla="*/ 719 w 784"/>
                <a:gd name="T95" fmla="*/ 264 h 926"/>
                <a:gd name="T96" fmla="*/ 784 w 784"/>
                <a:gd name="T97" fmla="*/ 24 h 926"/>
                <a:gd name="T98" fmla="*/ 716 w 784"/>
                <a:gd name="T99" fmla="*/ 8 h 926"/>
                <a:gd name="T100" fmla="*/ 659 w 784"/>
                <a:gd name="T101" fmla="*/ 1 h 926"/>
                <a:gd name="T102" fmla="*/ 606 w 784"/>
                <a:gd name="T103" fmla="*/ 0 h 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84" h="926">
                  <a:moveTo>
                    <a:pt x="606" y="0"/>
                  </a:moveTo>
                  <a:lnTo>
                    <a:pt x="606" y="0"/>
                  </a:lnTo>
                  <a:lnTo>
                    <a:pt x="560" y="0"/>
                  </a:lnTo>
                  <a:lnTo>
                    <a:pt x="516" y="4"/>
                  </a:lnTo>
                  <a:lnTo>
                    <a:pt x="476" y="9"/>
                  </a:lnTo>
                  <a:lnTo>
                    <a:pt x="438" y="17"/>
                  </a:lnTo>
                  <a:lnTo>
                    <a:pt x="404" y="29"/>
                  </a:lnTo>
                  <a:lnTo>
                    <a:pt x="373" y="42"/>
                  </a:lnTo>
                  <a:lnTo>
                    <a:pt x="344" y="55"/>
                  </a:lnTo>
                  <a:lnTo>
                    <a:pt x="318" y="71"/>
                  </a:lnTo>
                  <a:lnTo>
                    <a:pt x="294" y="87"/>
                  </a:lnTo>
                  <a:lnTo>
                    <a:pt x="271" y="107"/>
                  </a:lnTo>
                  <a:lnTo>
                    <a:pt x="252" y="125"/>
                  </a:lnTo>
                  <a:lnTo>
                    <a:pt x="236" y="146"/>
                  </a:lnTo>
                  <a:lnTo>
                    <a:pt x="219" y="167"/>
                  </a:lnTo>
                  <a:lnTo>
                    <a:pt x="206" y="188"/>
                  </a:lnTo>
                  <a:lnTo>
                    <a:pt x="193" y="209"/>
                  </a:lnTo>
                  <a:lnTo>
                    <a:pt x="184" y="232"/>
                  </a:lnTo>
                  <a:lnTo>
                    <a:pt x="175" y="253"/>
                  </a:lnTo>
                  <a:lnTo>
                    <a:pt x="167" y="276"/>
                  </a:lnTo>
                  <a:lnTo>
                    <a:pt x="161" y="297"/>
                  </a:lnTo>
                  <a:lnTo>
                    <a:pt x="156" y="318"/>
                  </a:lnTo>
                  <a:lnTo>
                    <a:pt x="149" y="357"/>
                  </a:lnTo>
                  <a:lnTo>
                    <a:pt x="146" y="392"/>
                  </a:lnTo>
                  <a:lnTo>
                    <a:pt x="145" y="423"/>
                  </a:lnTo>
                  <a:lnTo>
                    <a:pt x="145" y="446"/>
                  </a:lnTo>
                  <a:lnTo>
                    <a:pt x="146" y="467"/>
                  </a:lnTo>
                  <a:lnTo>
                    <a:pt x="146" y="467"/>
                  </a:lnTo>
                  <a:lnTo>
                    <a:pt x="146" y="493"/>
                  </a:lnTo>
                  <a:lnTo>
                    <a:pt x="143" y="516"/>
                  </a:lnTo>
                  <a:lnTo>
                    <a:pt x="140" y="538"/>
                  </a:lnTo>
                  <a:lnTo>
                    <a:pt x="133" y="558"/>
                  </a:lnTo>
                  <a:lnTo>
                    <a:pt x="127" y="576"/>
                  </a:lnTo>
                  <a:lnTo>
                    <a:pt x="119" y="594"/>
                  </a:lnTo>
                  <a:lnTo>
                    <a:pt x="109" y="608"/>
                  </a:lnTo>
                  <a:lnTo>
                    <a:pt x="99" y="621"/>
                  </a:lnTo>
                  <a:lnTo>
                    <a:pt x="88" y="633"/>
                  </a:lnTo>
                  <a:lnTo>
                    <a:pt x="76" y="644"/>
                  </a:lnTo>
                  <a:lnTo>
                    <a:pt x="63" y="654"/>
                  </a:lnTo>
                  <a:lnTo>
                    <a:pt x="52" y="660"/>
                  </a:lnTo>
                  <a:lnTo>
                    <a:pt x="39" y="668"/>
                  </a:lnTo>
                  <a:lnTo>
                    <a:pt x="26" y="673"/>
                  </a:lnTo>
                  <a:lnTo>
                    <a:pt x="0" y="683"/>
                  </a:lnTo>
                  <a:lnTo>
                    <a:pt x="83" y="926"/>
                  </a:lnTo>
                  <a:lnTo>
                    <a:pt x="83" y="926"/>
                  </a:lnTo>
                  <a:lnTo>
                    <a:pt x="112" y="918"/>
                  </a:lnTo>
                  <a:lnTo>
                    <a:pt x="138" y="910"/>
                  </a:lnTo>
                  <a:lnTo>
                    <a:pt x="164" y="900"/>
                  </a:lnTo>
                  <a:lnTo>
                    <a:pt x="188" y="889"/>
                  </a:lnTo>
                  <a:lnTo>
                    <a:pt x="210" y="878"/>
                  </a:lnTo>
                  <a:lnTo>
                    <a:pt x="231" y="863"/>
                  </a:lnTo>
                  <a:lnTo>
                    <a:pt x="249" y="848"/>
                  </a:lnTo>
                  <a:lnTo>
                    <a:pt x="266" y="834"/>
                  </a:lnTo>
                  <a:lnTo>
                    <a:pt x="281" y="818"/>
                  </a:lnTo>
                  <a:lnTo>
                    <a:pt x="296" y="801"/>
                  </a:lnTo>
                  <a:lnTo>
                    <a:pt x="309" y="784"/>
                  </a:lnTo>
                  <a:lnTo>
                    <a:pt x="320" y="767"/>
                  </a:lnTo>
                  <a:lnTo>
                    <a:pt x="330" y="749"/>
                  </a:lnTo>
                  <a:lnTo>
                    <a:pt x="339" y="732"/>
                  </a:lnTo>
                  <a:lnTo>
                    <a:pt x="354" y="696"/>
                  </a:lnTo>
                  <a:lnTo>
                    <a:pt x="365" y="660"/>
                  </a:lnTo>
                  <a:lnTo>
                    <a:pt x="375" y="626"/>
                  </a:lnTo>
                  <a:lnTo>
                    <a:pt x="380" y="595"/>
                  </a:lnTo>
                  <a:lnTo>
                    <a:pt x="383" y="568"/>
                  </a:lnTo>
                  <a:lnTo>
                    <a:pt x="385" y="545"/>
                  </a:lnTo>
                  <a:lnTo>
                    <a:pt x="385" y="529"/>
                  </a:lnTo>
                  <a:lnTo>
                    <a:pt x="385" y="513"/>
                  </a:lnTo>
                  <a:lnTo>
                    <a:pt x="385" y="513"/>
                  </a:lnTo>
                  <a:lnTo>
                    <a:pt x="385" y="488"/>
                  </a:lnTo>
                  <a:lnTo>
                    <a:pt x="385" y="465"/>
                  </a:lnTo>
                  <a:lnTo>
                    <a:pt x="386" y="444"/>
                  </a:lnTo>
                  <a:lnTo>
                    <a:pt x="390" y="425"/>
                  </a:lnTo>
                  <a:lnTo>
                    <a:pt x="395" y="407"/>
                  </a:lnTo>
                  <a:lnTo>
                    <a:pt x="399" y="389"/>
                  </a:lnTo>
                  <a:lnTo>
                    <a:pt x="406" y="373"/>
                  </a:lnTo>
                  <a:lnTo>
                    <a:pt x="412" y="358"/>
                  </a:lnTo>
                  <a:lnTo>
                    <a:pt x="421" y="345"/>
                  </a:lnTo>
                  <a:lnTo>
                    <a:pt x="430" y="332"/>
                  </a:lnTo>
                  <a:lnTo>
                    <a:pt x="440" y="321"/>
                  </a:lnTo>
                  <a:lnTo>
                    <a:pt x="450" y="311"/>
                  </a:lnTo>
                  <a:lnTo>
                    <a:pt x="471" y="293"/>
                  </a:lnTo>
                  <a:lnTo>
                    <a:pt x="492" y="279"/>
                  </a:lnTo>
                  <a:lnTo>
                    <a:pt x="515" y="267"/>
                  </a:lnTo>
                  <a:lnTo>
                    <a:pt x="536" y="259"/>
                  </a:lnTo>
                  <a:lnTo>
                    <a:pt x="557" y="253"/>
                  </a:lnTo>
                  <a:lnTo>
                    <a:pt x="575" y="250"/>
                  </a:lnTo>
                  <a:lnTo>
                    <a:pt x="602" y="245"/>
                  </a:lnTo>
                  <a:lnTo>
                    <a:pt x="614" y="245"/>
                  </a:lnTo>
                  <a:lnTo>
                    <a:pt x="614" y="245"/>
                  </a:lnTo>
                  <a:lnTo>
                    <a:pt x="630" y="243"/>
                  </a:lnTo>
                  <a:lnTo>
                    <a:pt x="645" y="243"/>
                  </a:lnTo>
                  <a:lnTo>
                    <a:pt x="659" y="245"/>
                  </a:lnTo>
                  <a:lnTo>
                    <a:pt x="672" y="246"/>
                  </a:lnTo>
                  <a:lnTo>
                    <a:pt x="685" y="250"/>
                  </a:lnTo>
                  <a:lnTo>
                    <a:pt x="696" y="254"/>
                  </a:lnTo>
                  <a:lnTo>
                    <a:pt x="719" y="264"/>
                  </a:lnTo>
                  <a:lnTo>
                    <a:pt x="784" y="24"/>
                  </a:lnTo>
                  <a:lnTo>
                    <a:pt x="784" y="24"/>
                  </a:lnTo>
                  <a:lnTo>
                    <a:pt x="748" y="16"/>
                  </a:lnTo>
                  <a:lnTo>
                    <a:pt x="716" y="8"/>
                  </a:lnTo>
                  <a:lnTo>
                    <a:pt x="685" y="3"/>
                  </a:lnTo>
                  <a:lnTo>
                    <a:pt x="659" y="1"/>
                  </a:lnTo>
                  <a:lnTo>
                    <a:pt x="620" y="0"/>
                  </a:lnTo>
                  <a:lnTo>
                    <a:pt x="606" y="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2D3A4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4"/>
            <p:cNvSpPr/>
            <p:nvPr/>
          </p:nvSpPr>
          <p:spPr bwMode="auto">
            <a:xfrm>
              <a:off x="3606678" y="2060575"/>
              <a:ext cx="1473308" cy="1314222"/>
            </a:xfrm>
            <a:custGeom>
              <a:avLst/>
              <a:gdLst>
                <a:gd name="T0" fmla="*/ 591 w 1028"/>
                <a:gd name="T1" fmla="*/ 670 h 917"/>
                <a:gd name="T2" fmla="*/ 550 w 1028"/>
                <a:gd name="T3" fmla="*/ 669 h 917"/>
                <a:gd name="T4" fmla="*/ 515 w 1028"/>
                <a:gd name="T5" fmla="*/ 664 h 917"/>
                <a:gd name="T6" fmla="*/ 484 w 1028"/>
                <a:gd name="T7" fmla="*/ 656 h 917"/>
                <a:gd name="T8" fmla="*/ 458 w 1028"/>
                <a:gd name="T9" fmla="*/ 644 h 917"/>
                <a:gd name="T10" fmla="*/ 435 w 1028"/>
                <a:gd name="T11" fmla="*/ 630 h 917"/>
                <a:gd name="T12" fmla="*/ 401 w 1028"/>
                <a:gd name="T13" fmla="*/ 596 h 917"/>
                <a:gd name="T14" fmla="*/ 378 w 1028"/>
                <a:gd name="T15" fmla="*/ 560 h 917"/>
                <a:gd name="T16" fmla="*/ 367 w 1028"/>
                <a:gd name="T17" fmla="*/ 523 h 917"/>
                <a:gd name="T18" fmla="*/ 361 w 1028"/>
                <a:gd name="T19" fmla="*/ 477 h 917"/>
                <a:gd name="T20" fmla="*/ 361 w 1028"/>
                <a:gd name="T21" fmla="*/ 461 h 917"/>
                <a:gd name="T22" fmla="*/ 356 w 1028"/>
                <a:gd name="T23" fmla="*/ 393 h 917"/>
                <a:gd name="T24" fmla="*/ 351 w 1028"/>
                <a:gd name="T25" fmla="*/ 346 h 917"/>
                <a:gd name="T26" fmla="*/ 336 w 1028"/>
                <a:gd name="T27" fmla="*/ 271 h 917"/>
                <a:gd name="T28" fmla="*/ 312 w 1028"/>
                <a:gd name="T29" fmla="*/ 206 h 917"/>
                <a:gd name="T30" fmla="*/ 281 w 1028"/>
                <a:gd name="T31" fmla="*/ 151 h 917"/>
                <a:gd name="T32" fmla="*/ 244 w 1028"/>
                <a:gd name="T33" fmla="*/ 105 h 917"/>
                <a:gd name="T34" fmla="*/ 201 w 1028"/>
                <a:gd name="T35" fmla="*/ 70 h 917"/>
                <a:gd name="T36" fmla="*/ 156 w 1028"/>
                <a:gd name="T37" fmla="*/ 41 h 917"/>
                <a:gd name="T38" fmla="*/ 111 w 1028"/>
                <a:gd name="T39" fmla="*/ 18 h 917"/>
                <a:gd name="T40" fmla="*/ 65 w 1028"/>
                <a:gd name="T41" fmla="*/ 0 h 917"/>
                <a:gd name="T42" fmla="*/ 0 w 1028"/>
                <a:gd name="T43" fmla="*/ 240 h 917"/>
                <a:gd name="T44" fmla="*/ 23 w 1028"/>
                <a:gd name="T45" fmla="*/ 255 h 917"/>
                <a:gd name="T46" fmla="*/ 41 w 1028"/>
                <a:gd name="T47" fmla="*/ 271 h 917"/>
                <a:gd name="T48" fmla="*/ 72 w 1028"/>
                <a:gd name="T49" fmla="*/ 313 h 917"/>
                <a:gd name="T50" fmla="*/ 93 w 1028"/>
                <a:gd name="T51" fmla="*/ 360 h 917"/>
                <a:gd name="T52" fmla="*/ 106 w 1028"/>
                <a:gd name="T53" fmla="*/ 407 h 917"/>
                <a:gd name="T54" fmla="*/ 114 w 1028"/>
                <a:gd name="T55" fmla="*/ 451 h 917"/>
                <a:gd name="T56" fmla="*/ 117 w 1028"/>
                <a:gd name="T57" fmla="*/ 514 h 917"/>
                <a:gd name="T58" fmla="*/ 117 w 1028"/>
                <a:gd name="T59" fmla="*/ 524 h 917"/>
                <a:gd name="T60" fmla="*/ 127 w 1028"/>
                <a:gd name="T61" fmla="*/ 599 h 917"/>
                <a:gd name="T62" fmla="*/ 145 w 1028"/>
                <a:gd name="T63" fmla="*/ 662 h 917"/>
                <a:gd name="T64" fmla="*/ 171 w 1028"/>
                <a:gd name="T65" fmla="*/ 719 h 917"/>
                <a:gd name="T66" fmla="*/ 201 w 1028"/>
                <a:gd name="T67" fmla="*/ 764 h 917"/>
                <a:gd name="T68" fmla="*/ 239 w 1028"/>
                <a:gd name="T69" fmla="*/ 803 h 917"/>
                <a:gd name="T70" fmla="*/ 278 w 1028"/>
                <a:gd name="T71" fmla="*/ 836 h 917"/>
                <a:gd name="T72" fmla="*/ 320 w 1028"/>
                <a:gd name="T73" fmla="*/ 860 h 917"/>
                <a:gd name="T74" fmla="*/ 364 w 1028"/>
                <a:gd name="T75" fmla="*/ 880 h 917"/>
                <a:gd name="T76" fmla="*/ 406 w 1028"/>
                <a:gd name="T77" fmla="*/ 894 h 917"/>
                <a:gd name="T78" fmla="*/ 487 w 1028"/>
                <a:gd name="T79" fmla="*/ 911 h 917"/>
                <a:gd name="T80" fmla="*/ 550 w 1028"/>
                <a:gd name="T81" fmla="*/ 917 h 917"/>
                <a:gd name="T82" fmla="*/ 591 w 1028"/>
                <a:gd name="T83" fmla="*/ 917 h 917"/>
                <a:gd name="T84" fmla="*/ 606 w 1028"/>
                <a:gd name="T85" fmla="*/ 917 h 917"/>
                <a:gd name="T86" fmla="*/ 669 w 1028"/>
                <a:gd name="T87" fmla="*/ 914 h 917"/>
                <a:gd name="T88" fmla="*/ 732 w 1028"/>
                <a:gd name="T89" fmla="*/ 906 h 917"/>
                <a:gd name="T90" fmla="*/ 802 w 1028"/>
                <a:gd name="T91" fmla="*/ 886 h 917"/>
                <a:gd name="T92" fmla="*/ 857 w 1028"/>
                <a:gd name="T93" fmla="*/ 863 h 917"/>
                <a:gd name="T94" fmla="*/ 895 w 1028"/>
                <a:gd name="T95" fmla="*/ 842 h 917"/>
                <a:gd name="T96" fmla="*/ 929 w 1028"/>
                <a:gd name="T97" fmla="*/ 818 h 917"/>
                <a:gd name="T98" fmla="*/ 961 w 1028"/>
                <a:gd name="T99" fmla="*/ 787 h 917"/>
                <a:gd name="T100" fmla="*/ 990 w 1028"/>
                <a:gd name="T101" fmla="*/ 753 h 917"/>
                <a:gd name="T102" fmla="*/ 1016 w 1028"/>
                <a:gd name="T103" fmla="*/ 711 h 917"/>
                <a:gd name="T104" fmla="*/ 810 w 1028"/>
                <a:gd name="T105" fmla="*/ 544 h 917"/>
                <a:gd name="T106" fmla="*/ 800 w 1028"/>
                <a:gd name="T107" fmla="*/ 566 h 917"/>
                <a:gd name="T108" fmla="*/ 787 w 1028"/>
                <a:gd name="T109" fmla="*/ 589 h 917"/>
                <a:gd name="T110" fmla="*/ 770 w 1028"/>
                <a:gd name="T111" fmla="*/ 612 h 917"/>
                <a:gd name="T112" fmla="*/ 745 w 1028"/>
                <a:gd name="T113" fmla="*/ 631 h 917"/>
                <a:gd name="T114" fmla="*/ 718 w 1028"/>
                <a:gd name="T115" fmla="*/ 648 h 917"/>
                <a:gd name="T116" fmla="*/ 682 w 1028"/>
                <a:gd name="T117" fmla="*/ 661 h 917"/>
                <a:gd name="T118" fmla="*/ 641 w 1028"/>
                <a:gd name="T119" fmla="*/ 669 h 917"/>
                <a:gd name="T120" fmla="*/ 591 w 1028"/>
                <a:gd name="T121" fmla="*/ 670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8" h="917">
                  <a:moveTo>
                    <a:pt x="591" y="670"/>
                  </a:moveTo>
                  <a:lnTo>
                    <a:pt x="591" y="670"/>
                  </a:lnTo>
                  <a:lnTo>
                    <a:pt x="570" y="670"/>
                  </a:lnTo>
                  <a:lnTo>
                    <a:pt x="550" y="669"/>
                  </a:lnTo>
                  <a:lnTo>
                    <a:pt x="533" y="667"/>
                  </a:lnTo>
                  <a:lnTo>
                    <a:pt x="515" y="664"/>
                  </a:lnTo>
                  <a:lnTo>
                    <a:pt x="498" y="661"/>
                  </a:lnTo>
                  <a:lnTo>
                    <a:pt x="484" y="656"/>
                  </a:lnTo>
                  <a:lnTo>
                    <a:pt x="471" y="649"/>
                  </a:lnTo>
                  <a:lnTo>
                    <a:pt x="458" y="644"/>
                  </a:lnTo>
                  <a:lnTo>
                    <a:pt x="447" y="638"/>
                  </a:lnTo>
                  <a:lnTo>
                    <a:pt x="435" y="630"/>
                  </a:lnTo>
                  <a:lnTo>
                    <a:pt x="416" y="613"/>
                  </a:lnTo>
                  <a:lnTo>
                    <a:pt x="401" y="596"/>
                  </a:lnTo>
                  <a:lnTo>
                    <a:pt x="388" y="578"/>
                  </a:lnTo>
                  <a:lnTo>
                    <a:pt x="378" y="560"/>
                  </a:lnTo>
                  <a:lnTo>
                    <a:pt x="372" y="540"/>
                  </a:lnTo>
                  <a:lnTo>
                    <a:pt x="367" y="523"/>
                  </a:lnTo>
                  <a:lnTo>
                    <a:pt x="362" y="506"/>
                  </a:lnTo>
                  <a:lnTo>
                    <a:pt x="361" y="477"/>
                  </a:lnTo>
                  <a:lnTo>
                    <a:pt x="361" y="461"/>
                  </a:lnTo>
                  <a:lnTo>
                    <a:pt x="361" y="461"/>
                  </a:lnTo>
                  <a:lnTo>
                    <a:pt x="359" y="432"/>
                  </a:lnTo>
                  <a:lnTo>
                    <a:pt x="356" y="393"/>
                  </a:lnTo>
                  <a:lnTo>
                    <a:pt x="351" y="346"/>
                  </a:lnTo>
                  <a:lnTo>
                    <a:pt x="351" y="346"/>
                  </a:lnTo>
                  <a:lnTo>
                    <a:pt x="344" y="307"/>
                  </a:lnTo>
                  <a:lnTo>
                    <a:pt x="336" y="271"/>
                  </a:lnTo>
                  <a:lnTo>
                    <a:pt x="325" y="237"/>
                  </a:lnTo>
                  <a:lnTo>
                    <a:pt x="312" y="206"/>
                  </a:lnTo>
                  <a:lnTo>
                    <a:pt x="297" y="177"/>
                  </a:lnTo>
                  <a:lnTo>
                    <a:pt x="281" y="151"/>
                  </a:lnTo>
                  <a:lnTo>
                    <a:pt x="263" y="127"/>
                  </a:lnTo>
                  <a:lnTo>
                    <a:pt x="244" y="105"/>
                  </a:lnTo>
                  <a:lnTo>
                    <a:pt x="223" y="86"/>
                  </a:lnTo>
                  <a:lnTo>
                    <a:pt x="201" y="70"/>
                  </a:lnTo>
                  <a:lnTo>
                    <a:pt x="179" y="54"/>
                  </a:lnTo>
                  <a:lnTo>
                    <a:pt x="156" y="41"/>
                  </a:lnTo>
                  <a:lnTo>
                    <a:pt x="133" y="28"/>
                  </a:lnTo>
                  <a:lnTo>
                    <a:pt x="111" y="18"/>
                  </a:lnTo>
                  <a:lnTo>
                    <a:pt x="88" y="8"/>
                  </a:lnTo>
                  <a:lnTo>
                    <a:pt x="65" y="0"/>
                  </a:lnTo>
                  <a:lnTo>
                    <a:pt x="0" y="240"/>
                  </a:lnTo>
                  <a:lnTo>
                    <a:pt x="0" y="240"/>
                  </a:lnTo>
                  <a:lnTo>
                    <a:pt x="12" y="247"/>
                  </a:lnTo>
                  <a:lnTo>
                    <a:pt x="23" y="255"/>
                  </a:lnTo>
                  <a:lnTo>
                    <a:pt x="33" y="263"/>
                  </a:lnTo>
                  <a:lnTo>
                    <a:pt x="41" y="271"/>
                  </a:lnTo>
                  <a:lnTo>
                    <a:pt x="57" y="290"/>
                  </a:lnTo>
                  <a:lnTo>
                    <a:pt x="72" y="313"/>
                  </a:lnTo>
                  <a:lnTo>
                    <a:pt x="83" y="336"/>
                  </a:lnTo>
                  <a:lnTo>
                    <a:pt x="93" y="360"/>
                  </a:lnTo>
                  <a:lnTo>
                    <a:pt x="99" y="383"/>
                  </a:lnTo>
                  <a:lnTo>
                    <a:pt x="106" y="407"/>
                  </a:lnTo>
                  <a:lnTo>
                    <a:pt x="111" y="430"/>
                  </a:lnTo>
                  <a:lnTo>
                    <a:pt x="114" y="451"/>
                  </a:lnTo>
                  <a:lnTo>
                    <a:pt x="117" y="489"/>
                  </a:lnTo>
                  <a:lnTo>
                    <a:pt x="117" y="514"/>
                  </a:lnTo>
                  <a:lnTo>
                    <a:pt x="117" y="524"/>
                  </a:lnTo>
                  <a:lnTo>
                    <a:pt x="117" y="524"/>
                  </a:lnTo>
                  <a:lnTo>
                    <a:pt x="120" y="562"/>
                  </a:lnTo>
                  <a:lnTo>
                    <a:pt x="127" y="599"/>
                  </a:lnTo>
                  <a:lnTo>
                    <a:pt x="135" y="631"/>
                  </a:lnTo>
                  <a:lnTo>
                    <a:pt x="145" y="662"/>
                  </a:lnTo>
                  <a:lnTo>
                    <a:pt x="156" y="691"/>
                  </a:lnTo>
                  <a:lnTo>
                    <a:pt x="171" y="719"/>
                  </a:lnTo>
                  <a:lnTo>
                    <a:pt x="185" y="743"/>
                  </a:lnTo>
                  <a:lnTo>
                    <a:pt x="201" y="764"/>
                  </a:lnTo>
                  <a:lnTo>
                    <a:pt x="219" y="786"/>
                  </a:lnTo>
                  <a:lnTo>
                    <a:pt x="239" y="803"/>
                  </a:lnTo>
                  <a:lnTo>
                    <a:pt x="258" y="820"/>
                  </a:lnTo>
                  <a:lnTo>
                    <a:pt x="278" y="836"/>
                  </a:lnTo>
                  <a:lnTo>
                    <a:pt x="299" y="849"/>
                  </a:lnTo>
                  <a:lnTo>
                    <a:pt x="320" y="860"/>
                  </a:lnTo>
                  <a:lnTo>
                    <a:pt x="343" y="872"/>
                  </a:lnTo>
                  <a:lnTo>
                    <a:pt x="364" y="880"/>
                  </a:lnTo>
                  <a:lnTo>
                    <a:pt x="385" y="888"/>
                  </a:lnTo>
                  <a:lnTo>
                    <a:pt x="406" y="894"/>
                  </a:lnTo>
                  <a:lnTo>
                    <a:pt x="448" y="904"/>
                  </a:lnTo>
                  <a:lnTo>
                    <a:pt x="487" y="911"/>
                  </a:lnTo>
                  <a:lnTo>
                    <a:pt x="521" y="915"/>
                  </a:lnTo>
                  <a:lnTo>
                    <a:pt x="550" y="917"/>
                  </a:lnTo>
                  <a:lnTo>
                    <a:pt x="572" y="917"/>
                  </a:lnTo>
                  <a:lnTo>
                    <a:pt x="591" y="917"/>
                  </a:lnTo>
                  <a:lnTo>
                    <a:pt x="591" y="917"/>
                  </a:lnTo>
                  <a:lnTo>
                    <a:pt x="606" y="917"/>
                  </a:lnTo>
                  <a:lnTo>
                    <a:pt x="643" y="917"/>
                  </a:lnTo>
                  <a:lnTo>
                    <a:pt x="669" y="914"/>
                  </a:lnTo>
                  <a:lnTo>
                    <a:pt x="700" y="911"/>
                  </a:lnTo>
                  <a:lnTo>
                    <a:pt x="732" y="906"/>
                  </a:lnTo>
                  <a:lnTo>
                    <a:pt x="766" y="898"/>
                  </a:lnTo>
                  <a:lnTo>
                    <a:pt x="802" y="886"/>
                  </a:lnTo>
                  <a:lnTo>
                    <a:pt x="839" y="872"/>
                  </a:lnTo>
                  <a:lnTo>
                    <a:pt x="857" y="863"/>
                  </a:lnTo>
                  <a:lnTo>
                    <a:pt x="875" y="854"/>
                  </a:lnTo>
                  <a:lnTo>
                    <a:pt x="895" y="842"/>
                  </a:lnTo>
                  <a:lnTo>
                    <a:pt x="911" y="831"/>
                  </a:lnTo>
                  <a:lnTo>
                    <a:pt x="929" y="818"/>
                  </a:lnTo>
                  <a:lnTo>
                    <a:pt x="945" y="803"/>
                  </a:lnTo>
                  <a:lnTo>
                    <a:pt x="961" y="787"/>
                  </a:lnTo>
                  <a:lnTo>
                    <a:pt x="976" y="771"/>
                  </a:lnTo>
                  <a:lnTo>
                    <a:pt x="990" y="753"/>
                  </a:lnTo>
                  <a:lnTo>
                    <a:pt x="1003" y="732"/>
                  </a:lnTo>
                  <a:lnTo>
                    <a:pt x="1016" y="711"/>
                  </a:lnTo>
                  <a:lnTo>
                    <a:pt x="1028" y="688"/>
                  </a:lnTo>
                  <a:lnTo>
                    <a:pt x="810" y="544"/>
                  </a:lnTo>
                  <a:lnTo>
                    <a:pt x="810" y="544"/>
                  </a:lnTo>
                  <a:lnTo>
                    <a:pt x="800" y="566"/>
                  </a:lnTo>
                  <a:lnTo>
                    <a:pt x="794" y="578"/>
                  </a:lnTo>
                  <a:lnTo>
                    <a:pt x="787" y="589"/>
                  </a:lnTo>
                  <a:lnTo>
                    <a:pt x="778" y="600"/>
                  </a:lnTo>
                  <a:lnTo>
                    <a:pt x="770" y="612"/>
                  </a:lnTo>
                  <a:lnTo>
                    <a:pt x="758" y="622"/>
                  </a:lnTo>
                  <a:lnTo>
                    <a:pt x="745" y="631"/>
                  </a:lnTo>
                  <a:lnTo>
                    <a:pt x="732" y="639"/>
                  </a:lnTo>
                  <a:lnTo>
                    <a:pt x="718" y="648"/>
                  </a:lnTo>
                  <a:lnTo>
                    <a:pt x="701" y="654"/>
                  </a:lnTo>
                  <a:lnTo>
                    <a:pt x="682" y="661"/>
                  </a:lnTo>
                  <a:lnTo>
                    <a:pt x="662" y="665"/>
                  </a:lnTo>
                  <a:lnTo>
                    <a:pt x="641" y="669"/>
                  </a:lnTo>
                  <a:lnTo>
                    <a:pt x="617" y="670"/>
                  </a:lnTo>
                  <a:lnTo>
                    <a:pt x="591" y="670"/>
                  </a:lnTo>
                  <a:lnTo>
                    <a:pt x="591" y="670"/>
                  </a:lnTo>
                  <a:close/>
                </a:path>
              </a:pathLst>
            </a:custGeom>
            <a:solidFill>
              <a:srgbClr val="495E69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5"/>
            <p:cNvSpPr/>
            <p:nvPr/>
          </p:nvSpPr>
          <p:spPr bwMode="auto">
            <a:xfrm>
              <a:off x="4767553" y="2026180"/>
              <a:ext cx="1589396" cy="1329986"/>
            </a:xfrm>
            <a:custGeom>
              <a:avLst/>
              <a:gdLst>
                <a:gd name="T0" fmla="*/ 946 w 1109"/>
                <a:gd name="T1" fmla="*/ 446 h 928"/>
                <a:gd name="T2" fmla="*/ 942 w 1109"/>
                <a:gd name="T3" fmla="*/ 357 h 928"/>
                <a:gd name="T4" fmla="*/ 924 w 1109"/>
                <a:gd name="T5" fmla="*/ 276 h 928"/>
                <a:gd name="T6" fmla="*/ 898 w 1109"/>
                <a:gd name="T7" fmla="*/ 209 h 928"/>
                <a:gd name="T8" fmla="*/ 857 w 1109"/>
                <a:gd name="T9" fmla="*/ 146 h 928"/>
                <a:gd name="T10" fmla="*/ 799 w 1109"/>
                <a:gd name="T11" fmla="*/ 87 h 928"/>
                <a:gd name="T12" fmla="*/ 719 w 1109"/>
                <a:gd name="T13" fmla="*/ 42 h 928"/>
                <a:gd name="T14" fmla="*/ 615 w 1109"/>
                <a:gd name="T15" fmla="*/ 9 h 928"/>
                <a:gd name="T16" fmla="*/ 485 w 1109"/>
                <a:gd name="T17" fmla="*/ 0 h 928"/>
                <a:gd name="T18" fmla="*/ 446 w 1109"/>
                <a:gd name="T19" fmla="*/ 0 h 928"/>
                <a:gd name="T20" fmla="*/ 351 w 1109"/>
                <a:gd name="T21" fmla="*/ 13 h 928"/>
                <a:gd name="T22" fmla="*/ 250 w 1109"/>
                <a:gd name="T23" fmla="*/ 47 h 928"/>
                <a:gd name="T24" fmla="*/ 188 w 1109"/>
                <a:gd name="T25" fmla="*/ 81 h 928"/>
                <a:gd name="T26" fmla="*/ 132 w 1109"/>
                <a:gd name="T27" fmla="*/ 128 h 928"/>
                <a:gd name="T28" fmla="*/ 81 w 1109"/>
                <a:gd name="T29" fmla="*/ 191 h 928"/>
                <a:gd name="T30" fmla="*/ 44 w 1109"/>
                <a:gd name="T31" fmla="*/ 271 h 928"/>
                <a:gd name="T32" fmla="*/ 21 w 1109"/>
                <a:gd name="T33" fmla="*/ 370 h 928"/>
                <a:gd name="T34" fmla="*/ 13 w 1109"/>
                <a:gd name="T35" fmla="*/ 456 h 928"/>
                <a:gd name="T36" fmla="*/ 13 w 1109"/>
                <a:gd name="T37" fmla="*/ 496 h 928"/>
                <a:gd name="T38" fmla="*/ 0 w 1109"/>
                <a:gd name="T39" fmla="*/ 568 h 928"/>
                <a:gd name="T40" fmla="*/ 231 w 1109"/>
                <a:gd name="T41" fmla="*/ 676 h 928"/>
                <a:gd name="T42" fmla="*/ 247 w 1109"/>
                <a:gd name="T43" fmla="*/ 616 h 928"/>
                <a:gd name="T44" fmla="*/ 255 w 1109"/>
                <a:gd name="T45" fmla="*/ 548 h 928"/>
                <a:gd name="T46" fmla="*/ 257 w 1109"/>
                <a:gd name="T47" fmla="*/ 498 h 928"/>
                <a:gd name="T48" fmla="*/ 271 w 1109"/>
                <a:gd name="T49" fmla="*/ 417 h 928"/>
                <a:gd name="T50" fmla="*/ 305 w 1109"/>
                <a:gd name="T51" fmla="*/ 331 h 928"/>
                <a:gd name="T52" fmla="*/ 333 w 1109"/>
                <a:gd name="T53" fmla="*/ 293 h 928"/>
                <a:gd name="T54" fmla="*/ 370 w 1109"/>
                <a:gd name="T55" fmla="*/ 264 h 928"/>
                <a:gd name="T56" fmla="*/ 419 w 1109"/>
                <a:gd name="T57" fmla="*/ 248 h 928"/>
                <a:gd name="T58" fmla="*/ 479 w 1109"/>
                <a:gd name="T59" fmla="*/ 245 h 928"/>
                <a:gd name="T60" fmla="*/ 516 w 1109"/>
                <a:gd name="T61" fmla="*/ 250 h 928"/>
                <a:gd name="T62" fmla="*/ 576 w 1109"/>
                <a:gd name="T63" fmla="*/ 267 h 928"/>
                <a:gd name="T64" fmla="*/ 643 w 1109"/>
                <a:gd name="T65" fmla="*/ 311 h 928"/>
                <a:gd name="T66" fmla="*/ 670 w 1109"/>
                <a:gd name="T67" fmla="*/ 345 h 928"/>
                <a:gd name="T68" fmla="*/ 692 w 1109"/>
                <a:gd name="T69" fmla="*/ 389 h 928"/>
                <a:gd name="T70" fmla="*/ 705 w 1109"/>
                <a:gd name="T71" fmla="*/ 444 h 928"/>
                <a:gd name="T72" fmla="*/ 706 w 1109"/>
                <a:gd name="T73" fmla="*/ 513 h 928"/>
                <a:gd name="T74" fmla="*/ 706 w 1109"/>
                <a:gd name="T75" fmla="*/ 547 h 928"/>
                <a:gd name="T76" fmla="*/ 718 w 1109"/>
                <a:gd name="T77" fmla="*/ 629 h 928"/>
                <a:gd name="T78" fmla="*/ 747 w 1109"/>
                <a:gd name="T79" fmla="*/ 717 h 928"/>
                <a:gd name="T80" fmla="*/ 776 w 1109"/>
                <a:gd name="T81" fmla="*/ 772 h 928"/>
                <a:gd name="T82" fmla="*/ 817 w 1109"/>
                <a:gd name="T83" fmla="*/ 824 h 928"/>
                <a:gd name="T84" fmla="*/ 870 w 1109"/>
                <a:gd name="T85" fmla="*/ 870 h 928"/>
                <a:gd name="T86" fmla="*/ 938 w 1109"/>
                <a:gd name="T87" fmla="*/ 905 h 928"/>
                <a:gd name="T88" fmla="*/ 1024 w 1109"/>
                <a:gd name="T89" fmla="*/ 928 h 928"/>
                <a:gd name="T90" fmla="*/ 1081 w 1109"/>
                <a:gd name="T91" fmla="*/ 680 h 928"/>
                <a:gd name="T92" fmla="*/ 1039 w 1109"/>
                <a:gd name="T93" fmla="*/ 660 h 928"/>
                <a:gd name="T94" fmla="*/ 1000 w 1109"/>
                <a:gd name="T95" fmla="*/ 629 h 928"/>
                <a:gd name="T96" fmla="*/ 969 w 1109"/>
                <a:gd name="T97" fmla="*/ 584 h 928"/>
                <a:gd name="T98" fmla="*/ 950 w 1109"/>
                <a:gd name="T99" fmla="*/ 521 h 928"/>
                <a:gd name="T100" fmla="*/ 946 w 1109"/>
                <a:gd name="T101" fmla="*/ 46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09" h="928">
                  <a:moveTo>
                    <a:pt x="946" y="467"/>
                  </a:moveTo>
                  <a:lnTo>
                    <a:pt x="946" y="467"/>
                  </a:lnTo>
                  <a:lnTo>
                    <a:pt x="946" y="446"/>
                  </a:lnTo>
                  <a:lnTo>
                    <a:pt x="946" y="423"/>
                  </a:lnTo>
                  <a:lnTo>
                    <a:pt x="946" y="392"/>
                  </a:lnTo>
                  <a:lnTo>
                    <a:pt x="942" y="357"/>
                  </a:lnTo>
                  <a:lnTo>
                    <a:pt x="935" y="318"/>
                  </a:lnTo>
                  <a:lnTo>
                    <a:pt x="930" y="297"/>
                  </a:lnTo>
                  <a:lnTo>
                    <a:pt x="924" y="276"/>
                  </a:lnTo>
                  <a:lnTo>
                    <a:pt x="917" y="253"/>
                  </a:lnTo>
                  <a:lnTo>
                    <a:pt x="907" y="232"/>
                  </a:lnTo>
                  <a:lnTo>
                    <a:pt x="898" y="209"/>
                  </a:lnTo>
                  <a:lnTo>
                    <a:pt x="886" y="188"/>
                  </a:lnTo>
                  <a:lnTo>
                    <a:pt x="872" y="167"/>
                  </a:lnTo>
                  <a:lnTo>
                    <a:pt x="857" y="146"/>
                  </a:lnTo>
                  <a:lnTo>
                    <a:pt x="839" y="125"/>
                  </a:lnTo>
                  <a:lnTo>
                    <a:pt x="820" y="107"/>
                  </a:lnTo>
                  <a:lnTo>
                    <a:pt x="799" y="87"/>
                  </a:lnTo>
                  <a:lnTo>
                    <a:pt x="774" y="71"/>
                  </a:lnTo>
                  <a:lnTo>
                    <a:pt x="748" y="55"/>
                  </a:lnTo>
                  <a:lnTo>
                    <a:pt x="719" y="42"/>
                  </a:lnTo>
                  <a:lnTo>
                    <a:pt x="687" y="29"/>
                  </a:lnTo>
                  <a:lnTo>
                    <a:pt x="653" y="17"/>
                  </a:lnTo>
                  <a:lnTo>
                    <a:pt x="615" y="9"/>
                  </a:lnTo>
                  <a:lnTo>
                    <a:pt x="575" y="4"/>
                  </a:lnTo>
                  <a:lnTo>
                    <a:pt x="532" y="0"/>
                  </a:lnTo>
                  <a:lnTo>
                    <a:pt x="485" y="0"/>
                  </a:lnTo>
                  <a:lnTo>
                    <a:pt x="485" y="0"/>
                  </a:lnTo>
                  <a:lnTo>
                    <a:pt x="468" y="0"/>
                  </a:lnTo>
                  <a:lnTo>
                    <a:pt x="446" y="0"/>
                  </a:lnTo>
                  <a:lnTo>
                    <a:pt x="419" y="1"/>
                  </a:lnTo>
                  <a:lnTo>
                    <a:pt x="388" y="6"/>
                  </a:lnTo>
                  <a:lnTo>
                    <a:pt x="351" y="13"/>
                  </a:lnTo>
                  <a:lnTo>
                    <a:pt x="312" y="24"/>
                  </a:lnTo>
                  <a:lnTo>
                    <a:pt x="271" y="39"/>
                  </a:lnTo>
                  <a:lnTo>
                    <a:pt x="250" y="47"/>
                  </a:lnTo>
                  <a:lnTo>
                    <a:pt x="229" y="56"/>
                  </a:lnTo>
                  <a:lnTo>
                    <a:pt x="208" y="68"/>
                  </a:lnTo>
                  <a:lnTo>
                    <a:pt x="188" y="81"/>
                  </a:lnTo>
                  <a:lnTo>
                    <a:pt x="169" y="95"/>
                  </a:lnTo>
                  <a:lnTo>
                    <a:pt x="149" y="110"/>
                  </a:lnTo>
                  <a:lnTo>
                    <a:pt x="132" y="128"/>
                  </a:lnTo>
                  <a:lnTo>
                    <a:pt x="114" y="147"/>
                  </a:lnTo>
                  <a:lnTo>
                    <a:pt x="96" y="168"/>
                  </a:lnTo>
                  <a:lnTo>
                    <a:pt x="81" y="191"/>
                  </a:lnTo>
                  <a:lnTo>
                    <a:pt x="67" y="215"/>
                  </a:lnTo>
                  <a:lnTo>
                    <a:pt x="55" y="241"/>
                  </a:lnTo>
                  <a:lnTo>
                    <a:pt x="44" y="271"/>
                  </a:lnTo>
                  <a:lnTo>
                    <a:pt x="34" y="302"/>
                  </a:lnTo>
                  <a:lnTo>
                    <a:pt x="26" y="334"/>
                  </a:lnTo>
                  <a:lnTo>
                    <a:pt x="21" y="370"/>
                  </a:lnTo>
                  <a:lnTo>
                    <a:pt x="21" y="370"/>
                  </a:lnTo>
                  <a:lnTo>
                    <a:pt x="16" y="417"/>
                  </a:lnTo>
                  <a:lnTo>
                    <a:pt x="13" y="456"/>
                  </a:lnTo>
                  <a:lnTo>
                    <a:pt x="13" y="485"/>
                  </a:lnTo>
                  <a:lnTo>
                    <a:pt x="13" y="485"/>
                  </a:lnTo>
                  <a:lnTo>
                    <a:pt x="13" y="496"/>
                  </a:lnTo>
                  <a:lnTo>
                    <a:pt x="11" y="516"/>
                  </a:lnTo>
                  <a:lnTo>
                    <a:pt x="8" y="540"/>
                  </a:lnTo>
                  <a:lnTo>
                    <a:pt x="0" y="568"/>
                  </a:lnTo>
                  <a:lnTo>
                    <a:pt x="218" y="712"/>
                  </a:lnTo>
                  <a:lnTo>
                    <a:pt x="218" y="712"/>
                  </a:lnTo>
                  <a:lnTo>
                    <a:pt x="231" y="676"/>
                  </a:lnTo>
                  <a:lnTo>
                    <a:pt x="237" y="657"/>
                  </a:lnTo>
                  <a:lnTo>
                    <a:pt x="242" y="637"/>
                  </a:lnTo>
                  <a:lnTo>
                    <a:pt x="247" y="616"/>
                  </a:lnTo>
                  <a:lnTo>
                    <a:pt x="250" y="595"/>
                  </a:lnTo>
                  <a:lnTo>
                    <a:pt x="253" y="571"/>
                  </a:lnTo>
                  <a:lnTo>
                    <a:pt x="255" y="548"/>
                  </a:lnTo>
                  <a:lnTo>
                    <a:pt x="255" y="548"/>
                  </a:lnTo>
                  <a:lnTo>
                    <a:pt x="255" y="534"/>
                  </a:lnTo>
                  <a:lnTo>
                    <a:pt x="257" y="498"/>
                  </a:lnTo>
                  <a:lnTo>
                    <a:pt x="260" y="474"/>
                  </a:lnTo>
                  <a:lnTo>
                    <a:pt x="265" y="446"/>
                  </a:lnTo>
                  <a:lnTo>
                    <a:pt x="271" y="417"/>
                  </a:lnTo>
                  <a:lnTo>
                    <a:pt x="279" y="388"/>
                  </a:lnTo>
                  <a:lnTo>
                    <a:pt x="291" y="358"/>
                  </a:lnTo>
                  <a:lnTo>
                    <a:pt x="305" y="331"/>
                  </a:lnTo>
                  <a:lnTo>
                    <a:pt x="313" y="318"/>
                  </a:lnTo>
                  <a:lnTo>
                    <a:pt x="323" y="305"/>
                  </a:lnTo>
                  <a:lnTo>
                    <a:pt x="333" y="293"/>
                  </a:lnTo>
                  <a:lnTo>
                    <a:pt x="344" y="284"/>
                  </a:lnTo>
                  <a:lnTo>
                    <a:pt x="357" y="274"/>
                  </a:lnTo>
                  <a:lnTo>
                    <a:pt x="370" y="264"/>
                  </a:lnTo>
                  <a:lnTo>
                    <a:pt x="385" y="258"/>
                  </a:lnTo>
                  <a:lnTo>
                    <a:pt x="401" y="251"/>
                  </a:lnTo>
                  <a:lnTo>
                    <a:pt x="419" y="248"/>
                  </a:lnTo>
                  <a:lnTo>
                    <a:pt x="437" y="245"/>
                  </a:lnTo>
                  <a:lnTo>
                    <a:pt x="456" y="243"/>
                  </a:lnTo>
                  <a:lnTo>
                    <a:pt x="479" y="245"/>
                  </a:lnTo>
                  <a:lnTo>
                    <a:pt x="479" y="245"/>
                  </a:lnTo>
                  <a:lnTo>
                    <a:pt x="489" y="245"/>
                  </a:lnTo>
                  <a:lnTo>
                    <a:pt x="516" y="250"/>
                  </a:lnTo>
                  <a:lnTo>
                    <a:pt x="534" y="253"/>
                  </a:lnTo>
                  <a:lnTo>
                    <a:pt x="555" y="259"/>
                  </a:lnTo>
                  <a:lnTo>
                    <a:pt x="576" y="267"/>
                  </a:lnTo>
                  <a:lnTo>
                    <a:pt x="599" y="279"/>
                  </a:lnTo>
                  <a:lnTo>
                    <a:pt x="622" y="293"/>
                  </a:lnTo>
                  <a:lnTo>
                    <a:pt x="643" y="311"/>
                  </a:lnTo>
                  <a:lnTo>
                    <a:pt x="653" y="321"/>
                  </a:lnTo>
                  <a:lnTo>
                    <a:pt x="662" y="332"/>
                  </a:lnTo>
                  <a:lnTo>
                    <a:pt x="670" y="345"/>
                  </a:lnTo>
                  <a:lnTo>
                    <a:pt x="679" y="358"/>
                  </a:lnTo>
                  <a:lnTo>
                    <a:pt x="685" y="373"/>
                  </a:lnTo>
                  <a:lnTo>
                    <a:pt x="692" y="389"/>
                  </a:lnTo>
                  <a:lnTo>
                    <a:pt x="698" y="407"/>
                  </a:lnTo>
                  <a:lnTo>
                    <a:pt x="701" y="425"/>
                  </a:lnTo>
                  <a:lnTo>
                    <a:pt x="705" y="444"/>
                  </a:lnTo>
                  <a:lnTo>
                    <a:pt x="706" y="465"/>
                  </a:lnTo>
                  <a:lnTo>
                    <a:pt x="708" y="488"/>
                  </a:lnTo>
                  <a:lnTo>
                    <a:pt x="706" y="513"/>
                  </a:lnTo>
                  <a:lnTo>
                    <a:pt x="706" y="513"/>
                  </a:lnTo>
                  <a:lnTo>
                    <a:pt x="706" y="529"/>
                  </a:lnTo>
                  <a:lnTo>
                    <a:pt x="706" y="547"/>
                  </a:lnTo>
                  <a:lnTo>
                    <a:pt x="709" y="569"/>
                  </a:lnTo>
                  <a:lnTo>
                    <a:pt x="713" y="599"/>
                  </a:lnTo>
                  <a:lnTo>
                    <a:pt x="718" y="629"/>
                  </a:lnTo>
                  <a:lnTo>
                    <a:pt x="727" y="663"/>
                  </a:lnTo>
                  <a:lnTo>
                    <a:pt x="739" y="699"/>
                  </a:lnTo>
                  <a:lnTo>
                    <a:pt x="747" y="717"/>
                  </a:lnTo>
                  <a:lnTo>
                    <a:pt x="755" y="736"/>
                  </a:lnTo>
                  <a:lnTo>
                    <a:pt x="765" y="754"/>
                  </a:lnTo>
                  <a:lnTo>
                    <a:pt x="776" y="772"/>
                  </a:lnTo>
                  <a:lnTo>
                    <a:pt x="787" y="790"/>
                  </a:lnTo>
                  <a:lnTo>
                    <a:pt x="800" y="808"/>
                  </a:lnTo>
                  <a:lnTo>
                    <a:pt x="817" y="824"/>
                  </a:lnTo>
                  <a:lnTo>
                    <a:pt x="833" y="840"/>
                  </a:lnTo>
                  <a:lnTo>
                    <a:pt x="851" y="855"/>
                  </a:lnTo>
                  <a:lnTo>
                    <a:pt x="870" y="870"/>
                  </a:lnTo>
                  <a:lnTo>
                    <a:pt x="891" y="883"/>
                  </a:lnTo>
                  <a:lnTo>
                    <a:pt x="914" y="894"/>
                  </a:lnTo>
                  <a:lnTo>
                    <a:pt x="938" y="905"/>
                  </a:lnTo>
                  <a:lnTo>
                    <a:pt x="966" y="915"/>
                  </a:lnTo>
                  <a:lnTo>
                    <a:pt x="993" y="922"/>
                  </a:lnTo>
                  <a:lnTo>
                    <a:pt x="1024" y="928"/>
                  </a:lnTo>
                  <a:lnTo>
                    <a:pt x="1109" y="688"/>
                  </a:lnTo>
                  <a:lnTo>
                    <a:pt x="1109" y="688"/>
                  </a:lnTo>
                  <a:lnTo>
                    <a:pt x="1081" y="680"/>
                  </a:lnTo>
                  <a:lnTo>
                    <a:pt x="1068" y="675"/>
                  </a:lnTo>
                  <a:lnTo>
                    <a:pt x="1053" y="668"/>
                  </a:lnTo>
                  <a:lnTo>
                    <a:pt x="1039" y="660"/>
                  </a:lnTo>
                  <a:lnTo>
                    <a:pt x="1026" y="652"/>
                  </a:lnTo>
                  <a:lnTo>
                    <a:pt x="1013" y="642"/>
                  </a:lnTo>
                  <a:lnTo>
                    <a:pt x="1000" y="629"/>
                  </a:lnTo>
                  <a:lnTo>
                    <a:pt x="989" y="616"/>
                  </a:lnTo>
                  <a:lnTo>
                    <a:pt x="977" y="602"/>
                  </a:lnTo>
                  <a:lnTo>
                    <a:pt x="969" y="584"/>
                  </a:lnTo>
                  <a:lnTo>
                    <a:pt x="961" y="564"/>
                  </a:lnTo>
                  <a:lnTo>
                    <a:pt x="954" y="543"/>
                  </a:lnTo>
                  <a:lnTo>
                    <a:pt x="950" y="521"/>
                  </a:lnTo>
                  <a:lnTo>
                    <a:pt x="946" y="495"/>
                  </a:lnTo>
                  <a:lnTo>
                    <a:pt x="946" y="467"/>
                  </a:lnTo>
                  <a:lnTo>
                    <a:pt x="946" y="467"/>
                  </a:lnTo>
                  <a:close/>
                </a:path>
              </a:pathLst>
            </a:custGeom>
            <a:solidFill>
              <a:srgbClr val="2D3A4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6"/>
            <p:cNvSpPr/>
            <p:nvPr/>
          </p:nvSpPr>
          <p:spPr bwMode="auto">
            <a:xfrm>
              <a:off x="6226657" y="2004681"/>
              <a:ext cx="1403082" cy="1367249"/>
            </a:xfrm>
            <a:custGeom>
              <a:avLst/>
              <a:gdLst>
                <a:gd name="T0" fmla="*/ 823 w 979"/>
                <a:gd name="T1" fmla="*/ 0 h 954"/>
                <a:gd name="T2" fmla="*/ 734 w 979"/>
                <a:gd name="T3" fmla="*/ 8 h 954"/>
                <a:gd name="T4" fmla="*/ 650 w 979"/>
                <a:gd name="T5" fmla="*/ 32 h 954"/>
                <a:gd name="T6" fmla="*/ 583 w 979"/>
                <a:gd name="T7" fmla="*/ 63 h 954"/>
                <a:gd name="T8" fmla="*/ 518 w 979"/>
                <a:gd name="T9" fmla="*/ 109 h 954"/>
                <a:gd name="T10" fmla="*/ 458 w 979"/>
                <a:gd name="T11" fmla="*/ 174 h 954"/>
                <a:gd name="T12" fmla="*/ 409 w 979"/>
                <a:gd name="T13" fmla="*/ 258 h 954"/>
                <a:gd name="T14" fmla="*/ 377 w 979"/>
                <a:gd name="T15" fmla="*/ 367 h 954"/>
                <a:gd name="T16" fmla="*/ 364 w 979"/>
                <a:gd name="T17" fmla="*/ 503 h 954"/>
                <a:gd name="T18" fmla="*/ 361 w 979"/>
                <a:gd name="T19" fmla="*/ 536 h 954"/>
                <a:gd name="T20" fmla="*/ 348 w 979"/>
                <a:gd name="T21" fmla="*/ 588 h 954"/>
                <a:gd name="T22" fmla="*/ 314 w 979"/>
                <a:gd name="T23" fmla="*/ 644 h 954"/>
                <a:gd name="T24" fmla="*/ 275 w 979"/>
                <a:gd name="T25" fmla="*/ 677 h 954"/>
                <a:gd name="T26" fmla="*/ 236 w 979"/>
                <a:gd name="T27" fmla="*/ 696 h 954"/>
                <a:gd name="T28" fmla="*/ 187 w 979"/>
                <a:gd name="T29" fmla="*/ 706 h 954"/>
                <a:gd name="T30" fmla="*/ 150 w 979"/>
                <a:gd name="T31" fmla="*/ 709 h 954"/>
                <a:gd name="T32" fmla="*/ 85 w 979"/>
                <a:gd name="T33" fmla="*/ 703 h 954"/>
                <a:gd name="T34" fmla="*/ 31 w 979"/>
                <a:gd name="T35" fmla="*/ 948 h 954"/>
                <a:gd name="T36" fmla="*/ 83 w 979"/>
                <a:gd name="T37" fmla="*/ 953 h 954"/>
                <a:gd name="T38" fmla="*/ 174 w 979"/>
                <a:gd name="T39" fmla="*/ 953 h 954"/>
                <a:gd name="T40" fmla="*/ 283 w 979"/>
                <a:gd name="T41" fmla="*/ 940 h 954"/>
                <a:gd name="T42" fmla="*/ 354 w 979"/>
                <a:gd name="T43" fmla="*/ 919 h 954"/>
                <a:gd name="T44" fmla="*/ 426 w 979"/>
                <a:gd name="T45" fmla="*/ 888 h 954"/>
                <a:gd name="T46" fmla="*/ 490 w 979"/>
                <a:gd name="T47" fmla="*/ 841 h 954"/>
                <a:gd name="T48" fmla="*/ 547 w 979"/>
                <a:gd name="T49" fmla="*/ 777 h 954"/>
                <a:gd name="T50" fmla="*/ 589 w 979"/>
                <a:gd name="T51" fmla="*/ 695 h 954"/>
                <a:gd name="T52" fmla="*/ 609 w 979"/>
                <a:gd name="T53" fmla="*/ 628 h 954"/>
                <a:gd name="T54" fmla="*/ 622 w 979"/>
                <a:gd name="T55" fmla="*/ 484 h 954"/>
                <a:gd name="T56" fmla="*/ 627 w 979"/>
                <a:gd name="T57" fmla="*/ 448 h 954"/>
                <a:gd name="T58" fmla="*/ 645 w 979"/>
                <a:gd name="T59" fmla="*/ 393 h 954"/>
                <a:gd name="T60" fmla="*/ 682 w 979"/>
                <a:gd name="T61" fmla="*/ 333 h 954"/>
                <a:gd name="T62" fmla="*/ 721 w 979"/>
                <a:gd name="T63" fmla="*/ 299 h 954"/>
                <a:gd name="T64" fmla="*/ 760 w 979"/>
                <a:gd name="T65" fmla="*/ 281 h 954"/>
                <a:gd name="T66" fmla="*/ 807 w 979"/>
                <a:gd name="T67" fmla="*/ 271 h 954"/>
                <a:gd name="T68" fmla="*/ 844 w 979"/>
                <a:gd name="T69" fmla="*/ 271 h 954"/>
                <a:gd name="T70" fmla="*/ 885 w 979"/>
                <a:gd name="T71" fmla="*/ 265 h 954"/>
                <a:gd name="T72" fmla="*/ 921 w 979"/>
                <a:gd name="T73" fmla="*/ 248 h 954"/>
                <a:gd name="T74" fmla="*/ 948 w 979"/>
                <a:gd name="T75" fmla="*/ 221 h 954"/>
                <a:gd name="T76" fmla="*/ 969 w 979"/>
                <a:gd name="T77" fmla="*/ 188 h 954"/>
                <a:gd name="T78" fmla="*/ 979 w 979"/>
                <a:gd name="T79" fmla="*/ 149 h 954"/>
                <a:gd name="T80" fmla="*/ 979 w 979"/>
                <a:gd name="T81" fmla="*/ 122 h 954"/>
                <a:gd name="T82" fmla="*/ 969 w 979"/>
                <a:gd name="T83" fmla="*/ 83 h 954"/>
                <a:gd name="T84" fmla="*/ 948 w 979"/>
                <a:gd name="T85" fmla="*/ 49 h 954"/>
                <a:gd name="T86" fmla="*/ 921 w 979"/>
                <a:gd name="T87" fmla="*/ 23 h 954"/>
                <a:gd name="T88" fmla="*/ 885 w 979"/>
                <a:gd name="T89" fmla="*/ 6 h 954"/>
                <a:gd name="T90" fmla="*/ 844 w 979"/>
                <a:gd name="T9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9" h="954">
                  <a:moveTo>
                    <a:pt x="844" y="0"/>
                  </a:moveTo>
                  <a:lnTo>
                    <a:pt x="844" y="0"/>
                  </a:lnTo>
                  <a:lnTo>
                    <a:pt x="823" y="0"/>
                  </a:lnTo>
                  <a:lnTo>
                    <a:pt x="800" y="0"/>
                  </a:lnTo>
                  <a:lnTo>
                    <a:pt x="770" y="3"/>
                  </a:lnTo>
                  <a:lnTo>
                    <a:pt x="734" y="8"/>
                  </a:lnTo>
                  <a:lnTo>
                    <a:pt x="693" y="18"/>
                  </a:lnTo>
                  <a:lnTo>
                    <a:pt x="672" y="24"/>
                  </a:lnTo>
                  <a:lnTo>
                    <a:pt x="650" y="32"/>
                  </a:lnTo>
                  <a:lnTo>
                    <a:pt x="628" y="41"/>
                  </a:lnTo>
                  <a:lnTo>
                    <a:pt x="606" y="50"/>
                  </a:lnTo>
                  <a:lnTo>
                    <a:pt x="583" y="63"/>
                  </a:lnTo>
                  <a:lnTo>
                    <a:pt x="560" y="76"/>
                  </a:lnTo>
                  <a:lnTo>
                    <a:pt x="539" y="91"/>
                  </a:lnTo>
                  <a:lnTo>
                    <a:pt x="518" y="109"/>
                  </a:lnTo>
                  <a:lnTo>
                    <a:pt x="497" y="128"/>
                  </a:lnTo>
                  <a:lnTo>
                    <a:pt x="477" y="149"/>
                  </a:lnTo>
                  <a:lnTo>
                    <a:pt x="458" y="174"/>
                  </a:lnTo>
                  <a:lnTo>
                    <a:pt x="440" y="198"/>
                  </a:lnTo>
                  <a:lnTo>
                    <a:pt x="424" y="227"/>
                  </a:lnTo>
                  <a:lnTo>
                    <a:pt x="409" y="258"/>
                  </a:lnTo>
                  <a:lnTo>
                    <a:pt x="396" y="292"/>
                  </a:lnTo>
                  <a:lnTo>
                    <a:pt x="385" y="328"/>
                  </a:lnTo>
                  <a:lnTo>
                    <a:pt x="377" y="367"/>
                  </a:lnTo>
                  <a:lnTo>
                    <a:pt x="370" y="409"/>
                  </a:lnTo>
                  <a:lnTo>
                    <a:pt x="365" y="454"/>
                  </a:lnTo>
                  <a:lnTo>
                    <a:pt x="364" y="503"/>
                  </a:lnTo>
                  <a:lnTo>
                    <a:pt x="364" y="503"/>
                  </a:lnTo>
                  <a:lnTo>
                    <a:pt x="364" y="511"/>
                  </a:lnTo>
                  <a:lnTo>
                    <a:pt x="361" y="536"/>
                  </a:lnTo>
                  <a:lnTo>
                    <a:pt x="357" y="550"/>
                  </a:lnTo>
                  <a:lnTo>
                    <a:pt x="354" y="568"/>
                  </a:lnTo>
                  <a:lnTo>
                    <a:pt x="348" y="588"/>
                  </a:lnTo>
                  <a:lnTo>
                    <a:pt x="338" y="607"/>
                  </a:lnTo>
                  <a:lnTo>
                    <a:pt x="327" y="627"/>
                  </a:lnTo>
                  <a:lnTo>
                    <a:pt x="314" y="644"/>
                  </a:lnTo>
                  <a:lnTo>
                    <a:pt x="296" y="662"/>
                  </a:lnTo>
                  <a:lnTo>
                    <a:pt x="286" y="670"/>
                  </a:lnTo>
                  <a:lnTo>
                    <a:pt x="275" y="677"/>
                  </a:lnTo>
                  <a:lnTo>
                    <a:pt x="263" y="685"/>
                  </a:lnTo>
                  <a:lnTo>
                    <a:pt x="250" y="690"/>
                  </a:lnTo>
                  <a:lnTo>
                    <a:pt x="236" y="696"/>
                  </a:lnTo>
                  <a:lnTo>
                    <a:pt x="221" y="701"/>
                  </a:lnTo>
                  <a:lnTo>
                    <a:pt x="205" y="704"/>
                  </a:lnTo>
                  <a:lnTo>
                    <a:pt x="187" y="706"/>
                  </a:lnTo>
                  <a:lnTo>
                    <a:pt x="169" y="708"/>
                  </a:lnTo>
                  <a:lnTo>
                    <a:pt x="150" y="709"/>
                  </a:lnTo>
                  <a:lnTo>
                    <a:pt x="150" y="709"/>
                  </a:lnTo>
                  <a:lnTo>
                    <a:pt x="130" y="709"/>
                  </a:lnTo>
                  <a:lnTo>
                    <a:pt x="109" y="706"/>
                  </a:lnTo>
                  <a:lnTo>
                    <a:pt x="85" y="703"/>
                  </a:lnTo>
                  <a:lnTo>
                    <a:pt x="0" y="943"/>
                  </a:lnTo>
                  <a:lnTo>
                    <a:pt x="0" y="943"/>
                  </a:lnTo>
                  <a:lnTo>
                    <a:pt x="31" y="948"/>
                  </a:lnTo>
                  <a:lnTo>
                    <a:pt x="62" y="950"/>
                  </a:lnTo>
                  <a:lnTo>
                    <a:pt x="62" y="950"/>
                  </a:lnTo>
                  <a:lnTo>
                    <a:pt x="83" y="953"/>
                  </a:lnTo>
                  <a:lnTo>
                    <a:pt x="106" y="953"/>
                  </a:lnTo>
                  <a:lnTo>
                    <a:pt x="137" y="954"/>
                  </a:lnTo>
                  <a:lnTo>
                    <a:pt x="174" y="953"/>
                  </a:lnTo>
                  <a:lnTo>
                    <a:pt x="215" y="950"/>
                  </a:lnTo>
                  <a:lnTo>
                    <a:pt x="260" y="943"/>
                  </a:lnTo>
                  <a:lnTo>
                    <a:pt x="283" y="940"/>
                  </a:lnTo>
                  <a:lnTo>
                    <a:pt x="307" y="933"/>
                  </a:lnTo>
                  <a:lnTo>
                    <a:pt x="330" y="927"/>
                  </a:lnTo>
                  <a:lnTo>
                    <a:pt x="354" y="919"/>
                  </a:lnTo>
                  <a:lnTo>
                    <a:pt x="378" y="911"/>
                  </a:lnTo>
                  <a:lnTo>
                    <a:pt x="401" y="899"/>
                  </a:lnTo>
                  <a:lnTo>
                    <a:pt x="426" y="888"/>
                  </a:lnTo>
                  <a:lnTo>
                    <a:pt x="448" y="873"/>
                  </a:lnTo>
                  <a:lnTo>
                    <a:pt x="469" y="859"/>
                  </a:lnTo>
                  <a:lnTo>
                    <a:pt x="490" y="841"/>
                  </a:lnTo>
                  <a:lnTo>
                    <a:pt x="510" y="821"/>
                  </a:lnTo>
                  <a:lnTo>
                    <a:pt x="529" y="800"/>
                  </a:lnTo>
                  <a:lnTo>
                    <a:pt x="547" y="777"/>
                  </a:lnTo>
                  <a:lnTo>
                    <a:pt x="563" y="753"/>
                  </a:lnTo>
                  <a:lnTo>
                    <a:pt x="576" y="726"/>
                  </a:lnTo>
                  <a:lnTo>
                    <a:pt x="589" y="695"/>
                  </a:lnTo>
                  <a:lnTo>
                    <a:pt x="601" y="662"/>
                  </a:lnTo>
                  <a:lnTo>
                    <a:pt x="609" y="628"/>
                  </a:lnTo>
                  <a:lnTo>
                    <a:pt x="609" y="628"/>
                  </a:lnTo>
                  <a:lnTo>
                    <a:pt x="614" y="588"/>
                  </a:lnTo>
                  <a:lnTo>
                    <a:pt x="617" y="542"/>
                  </a:lnTo>
                  <a:lnTo>
                    <a:pt x="622" y="484"/>
                  </a:lnTo>
                  <a:lnTo>
                    <a:pt x="622" y="484"/>
                  </a:lnTo>
                  <a:lnTo>
                    <a:pt x="622" y="474"/>
                  </a:lnTo>
                  <a:lnTo>
                    <a:pt x="627" y="448"/>
                  </a:lnTo>
                  <a:lnTo>
                    <a:pt x="632" y="432"/>
                  </a:lnTo>
                  <a:lnTo>
                    <a:pt x="637" y="412"/>
                  </a:lnTo>
                  <a:lnTo>
                    <a:pt x="645" y="393"/>
                  </a:lnTo>
                  <a:lnTo>
                    <a:pt x="654" y="373"/>
                  </a:lnTo>
                  <a:lnTo>
                    <a:pt x="666" y="352"/>
                  </a:lnTo>
                  <a:lnTo>
                    <a:pt x="682" y="333"/>
                  </a:lnTo>
                  <a:lnTo>
                    <a:pt x="700" y="315"/>
                  </a:lnTo>
                  <a:lnTo>
                    <a:pt x="710" y="307"/>
                  </a:lnTo>
                  <a:lnTo>
                    <a:pt x="721" y="299"/>
                  </a:lnTo>
                  <a:lnTo>
                    <a:pt x="732" y="292"/>
                  </a:lnTo>
                  <a:lnTo>
                    <a:pt x="745" y="286"/>
                  </a:lnTo>
                  <a:lnTo>
                    <a:pt x="760" y="281"/>
                  </a:lnTo>
                  <a:lnTo>
                    <a:pt x="774" y="276"/>
                  </a:lnTo>
                  <a:lnTo>
                    <a:pt x="789" y="273"/>
                  </a:lnTo>
                  <a:lnTo>
                    <a:pt x="807" y="271"/>
                  </a:lnTo>
                  <a:lnTo>
                    <a:pt x="825" y="271"/>
                  </a:lnTo>
                  <a:lnTo>
                    <a:pt x="844" y="271"/>
                  </a:lnTo>
                  <a:lnTo>
                    <a:pt x="844" y="271"/>
                  </a:lnTo>
                  <a:lnTo>
                    <a:pt x="857" y="269"/>
                  </a:lnTo>
                  <a:lnTo>
                    <a:pt x="872" y="268"/>
                  </a:lnTo>
                  <a:lnTo>
                    <a:pt x="885" y="265"/>
                  </a:lnTo>
                  <a:lnTo>
                    <a:pt x="896" y="260"/>
                  </a:lnTo>
                  <a:lnTo>
                    <a:pt x="909" y="255"/>
                  </a:lnTo>
                  <a:lnTo>
                    <a:pt x="921" y="248"/>
                  </a:lnTo>
                  <a:lnTo>
                    <a:pt x="930" y="240"/>
                  </a:lnTo>
                  <a:lnTo>
                    <a:pt x="940" y="230"/>
                  </a:lnTo>
                  <a:lnTo>
                    <a:pt x="948" y="221"/>
                  </a:lnTo>
                  <a:lnTo>
                    <a:pt x="956" y="211"/>
                  </a:lnTo>
                  <a:lnTo>
                    <a:pt x="963" y="200"/>
                  </a:lnTo>
                  <a:lnTo>
                    <a:pt x="969" y="188"/>
                  </a:lnTo>
                  <a:lnTo>
                    <a:pt x="974" y="175"/>
                  </a:lnTo>
                  <a:lnTo>
                    <a:pt x="977" y="162"/>
                  </a:lnTo>
                  <a:lnTo>
                    <a:pt x="979" y="149"/>
                  </a:lnTo>
                  <a:lnTo>
                    <a:pt x="979" y="135"/>
                  </a:lnTo>
                  <a:lnTo>
                    <a:pt x="979" y="135"/>
                  </a:lnTo>
                  <a:lnTo>
                    <a:pt x="979" y="122"/>
                  </a:lnTo>
                  <a:lnTo>
                    <a:pt x="977" y="109"/>
                  </a:lnTo>
                  <a:lnTo>
                    <a:pt x="974" y="96"/>
                  </a:lnTo>
                  <a:lnTo>
                    <a:pt x="969" y="83"/>
                  </a:lnTo>
                  <a:lnTo>
                    <a:pt x="963" y="71"/>
                  </a:lnTo>
                  <a:lnTo>
                    <a:pt x="956" y="60"/>
                  </a:lnTo>
                  <a:lnTo>
                    <a:pt x="948" y="49"/>
                  </a:lnTo>
                  <a:lnTo>
                    <a:pt x="940" y="39"/>
                  </a:lnTo>
                  <a:lnTo>
                    <a:pt x="930" y="31"/>
                  </a:lnTo>
                  <a:lnTo>
                    <a:pt x="921" y="23"/>
                  </a:lnTo>
                  <a:lnTo>
                    <a:pt x="909" y="16"/>
                  </a:lnTo>
                  <a:lnTo>
                    <a:pt x="896" y="10"/>
                  </a:lnTo>
                  <a:lnTo>
                    <a:pt x="885" y="6"/>
                  </a:lnTo>
                  <a:lnTo>
                    <a:pt x="872" y="3"/>
                  </a:lnTo>
                  <a:lnTo>
                    <a:pt x="857" y="0"/>
                  </a:lnTo>
                  <a:lnTo>
                    <a:pt x="844" y="0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495E69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6" name="Subtitle 2"/>
          <p:cNvSpPr txBox="1"/>
          <p:nvPr/>
        </p:nvSpPr>
        <p:spPr bwMode="auto">
          <a:xfrm>
            <a:off x="1313327" y="108971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706245" y="162814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1" name="Subtitle 2"/>
          <p:cNvSpPr txBox="1"/>
          <p:nvPr/>
        </p:nvSpPr>
        <p:spPr bwMode="auto">
          <a:xfrm>
            <a:off x="1706392" y="433265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099310" y="487108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3" name="Subtitle 2"/>
          <p:cNvSpPr txBox="1"/>
          <p:nvPr/>
        </p:nvSpPr>
        <p:spPr bwMode="auto">
          <a:xfrm>
            <a:off x="4624217" y="433265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17135" y="487108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5" name="Subtitle 2"/>
          <p:cNvSpPr txBox="1"/>
          <p:nvPr/>
        </p:nvSpPr>
        <p:spPr bwMode="auto">
          <a:xfrm>
            <a:off x="7513467" y="433265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906385" y="487108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7" name="Subtitle 2"/>
          <p:cNvSpPr txBox="1"/>
          <p:nvPr/>
        </p:nvSpPr>
        <p:spPr bwMode="auto">
          <a:xfrm>
            <a:off x="4246392" y="100462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39310" y="154305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9" name="Subtitle 2"/>
          <p:cNvSpPr txBox="1"/>
          <p:nvPr/>
        </p:nvSpPr>
        <p:spPr bwMode="auto">
          <a:xfrm>
            <a:off x="7801757" y="108971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94675" y="162814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766596" y="3263942"/>
            <a:ext cx="3031067" cy="2771000"/>
            <a:chOff x="4611021" y="3518577"/>
            <a:chExt cx="3031067" cy="2771000"/>
          </a:xfrm>
        </p:grpSpPr>
        <p:sp>
          <p:nvSpPr>
            <p:cNvPr id="10" name="文本框 7"/>
            <p:cNvSpPr txBox="1">
              <a:spLocks noChangeArrowheads="1"/>
            </p:cNvSpPr>
            <p:nvPr/>
          </p:nvSpPr>
          <p:spPr bwMode="auto">
            <a:xfrm>
              <a:off x="4622800" y="3518577"/>
              <a:ext cx="296333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zh-CN" altLang="en-US" sz="3200" dirty="0" smtClean="0">
                  <a:latin typeface="微软雅黑" panose="020B0503020204020204" charset="-122"/>
                  <a:cs typeface="Times New Roman" panose="02020603050405020304" pitchFamily="18" charset="0"/>
                </a:rPr>
                <a:t>食文化</a:t>
              </a:r>
            </a:p>
          </p:txBody>
        </p:sp>
        <p:sp>
          <p:nvSpPr>
            <p:cNvPr id="11" name="文本框 8"/>
            <p:cNvSpPr txBox="1">
              <a:spLocks noChangeArrowheads="1"/>
            </p:cNvSpPr>
            <p:nvPr/>
          </p:nvSpPr>
          <p:spPr bwMode="auto">
            <a:xfrm>
              <a:off x="4611021" y="4042167"/>
              <a:ext cx="3031067" cy="2247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4130" y="3263942"/>
            <a:ext cx="3028951" cy="2771000"/>
            <a:chOff x="538555" y="3518577"/>
            <a:chExt cx="3028951" cy="2771000"/>
          </a:xfrm>
        </p:grpSpPr>
        <p:sp>
          <p:nvSpPr>
            <p:cNvPr id="21513" name="文本框 13"/>
            <p:cNvSpPr txBox="1">
              <a:spLocks noChangeArrowheads="1"/>
            </p:cNvSpPr>
            <p:nvPr/>
          </p:nvSpPr>
          <p:spPr bwMode="auto">
            <a:xfrm>
              <a:off x="548218" y="3518577"/>
              <a:ext cx="2965449" cy="583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zh-CN" altLang="en-US" sz="3200" dirty="0" smtClean="0">
                  <a:latin typeface="微软雅黑" panose="020B0503020204020204" charset="-122"/>
                  <a:cs typeface="Times New Roman" panose="02020603050405020304" pitchFamily="18" charset="0"/>
                </a:rPr>
                <a:t>食文化</a:t>
              </a:r>
            </a:p>
          </p:txBody>
        </p:sp>
        <p:sp>
          <p:nvSpPr>
            <p:cNvPr id="21514" name="文本框 14"/>
            <p:cNvSpPr txBox="1">
              <a:spLocks noChangeArrowheads="1"/>
            </p:cNvSpPr>
            <p:nvPr/>
          </p:nvSpPr>
          <p:spPr bwMode="auto">
            <a:xfrm>
              <a:off x="538555" y="4042167"/>
              <a:ext cx="3028951" cy="2247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841181" y="3263942"/>
            <a:ext cx="3028949" cy="2771000"/>
            <a:chOff x="8685606" y="3518577"/>
            <a:chExt cx="3028949" cy="2771000"/>
          </a:xfrm>
        </p:grpSpPr>
        <p:sp>
          <p:nvSpPr>
            <p:cNvPr id="14" name="文本框 15"/>
            <p:cNvSpPr txBox="1">
              <a:spLocks noChangeArrowheads="1"/>
            </p:cNvSpPr>
            <p:nvPr/>
          </p:nvSpPr>
          <p:spPr bwMode="auto">
            <a:xfrm>
              <a:off x="8695267" y="3518577"/>
              <a:ext cx="296545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/>
              <a:r>
                <a:rPr lang="zh-CN" altLang="en-US" sz="3200" dirty="0" smtClean="0">
                  <a:latin typeface="微软雅黑" panose="020B0503020204020204" charset="-122"/>
                  <a:cs typeface="Times New Roman" panose="02020603050405020304" pitchFamily="18" charset="0"/>
                </a:rPr>
                <a:t>食文化</a:t>
              </a:r>
            </a:p>
          </p:txBody>
        </p:sp>
        <p:sp>
          <p:nvSpPr>
            <p:cNvPr id="15" name="文本框 16"/>
            <p:cNvSpPr txBox="1">
              <a:spLocks noChangeArrowheads="1"/>
            </p:cNvSpPr>
            <p:nvPr/>
          </p:nvSpPr>
          <p:spPr bwMode="auto">
            <a:xfrm>
              <a:off x="8685606" y="4042167"/>
              <a:ext cx="3028949" cy="2247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1pPr>
              <a:lvl2pPr marL="742950" indent="-28575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2pPr>
              <a:lvl3pPr marL="11430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3pPr>
              <a:lvl4pPr marL="16002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4pPr>
              <a:lvl5pPr marL="2057400" indent="-228600"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5pPr>
              <a:lvl6pPr marL="25146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6pPr>
              <a:lvl7pPr marL="29718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7pPr>
              <a:lvl8pPr marL="34290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8pPr>
              <a:lvl9pPr marL="3886200" indent="-228600" defTabSz="68389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  <a:p>
              <a:pPr algn="ct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86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</a:rPr>
                <a:t>添加文字内容</a:t>
              </a:r>
              <a:endPara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346259" y="1437313"/>
            <a:ext cx="1724691" cy="1724691"/>
            <a:chOff x="1190684" y="1691948"/>
            <a:chExt cx="1724691" cy="1724691"/>
          </a:xfrm>
        </p:grpSpPr>
        <p:sp>
          <p:nvSpPr>
            <p:cNvPr id="18" name="椭圆 17"/>
            <p:cNvSpPr/>
            <p:nvPr/>
          </p:nvSpPr>
          <p:spPr>
            <a:xfrm>
              <a:off x="1264675" y="1765939"/>
              <a:ext cx="1576711" cy="1576711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椭圆 18"/>
            <p:cNvSpPr/>
            <p:nvPr/>
          </p:nvSpPr>
          <p:spPr>
            <a:xfrm>
              <a:off x="1190684" y="1691948"/>
              <a:ext cx="1724691" cy="1724691"/>
            </a:xfrm>
            <a:prstGeom prst="ellipse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27066" y="1437313"/>
            <a:ext cx="1724691" cy="1724691"/>
            <a:chOff x="5271491" y="1691948"/>
            <a:chExt cx="1724691" cy="1724691"/>
          </a:xfrm>
        </p:grpSpPr>
        <p:sp>
          <p:nvSpPr>
            <p:cNvPr id="21" name="椭圆 20"/>
            <p:cNvSpPr/>
            <p:nvPr/>
          </p:nvSpPr>
          <p:spPr>
            <a:xfrm>
              <a:off x="5345482" y="1765939"/>
              <a:ext cx="1576711" cy="1576711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椭圆 21"/>
            <p:cNvSpPr/>
            <p:nvPr/>
          </p:nvSpPr>
          <p:spPr>
            <a:xfrm>
              <a:off x="5271491" y="1691948"/>
              <a:ext cx="1724691" cy="1724691"/>
            </a:xfrm>
            <a:prstGeom prst="ellipse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514950" y="1363324"/>
            <a:ext cx="1724691" cy="1724691"/>
            <a:chOff x="9380640" y="1691948"/>
            <a:chExt cx="1724691" cy="1724691"/>
          </a:xfrm>
        </p:grpSpPr>
        <p:sp>
          <p:nvSpPr>
            <p:cNvPr id="28" name="椭圆 27"/>
            <p:cNvSpPr/>
            <p:nvPr/>
          </p:nvSpPr>
          <p:spPr>
            <a:xfrm>
              <a:off x="9454631" y="1765939"/>
              <a:ext cx="1576711" cy="157671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椭圆 28"/>
            <p:cNvSpPr/>
            <p:nvPr/>
          </p:nvSpPr>
          <p:spPr>
            <a:xfrm>
              <a:off x="9380640" y="1691948"/>
              <a:ext cx="1724691" cy="1724691"/>
            </a:xfrm>
            <a:prstGeom prst="ellipse">
              <a:avLst/>
            </a:prstGeom>
            <a:noFill/>
            <a:ln w="9525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</p:cSld>
  <p:clrMapOvr>
    <a:masterClrMapping/>
  </p:clrMapOvr>
  <p:transition advClick="0" advTm="0">
    <p:blinds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sp>
        <p:nvSpPr>
          <p:cNvPr id="23" name="矩形 22"/>
          <p:cNvSpPr/>
          <p:nvPr/>
        </p:nvSpPr>
        <p:spPr>
          <a:xfrm>
            <a:off x="1352024" y="5427439"/>
            <a:ext cx="3147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黑体" panose="02010609060101010101" charset="-122"/>
                <a:ea typeface="黑体" panose="02010609060101010101" charset="-122"/>
                <a:cs typeface="Ebrima" panose="02000000000000000000" pitchFamily="2" charset="0"/>
              </a:rPr>
              <a:t>ADD YOUR TITLE IN HERE</a:t>
            </a:r>
            <a:endParaRPr lang="zh-CN" altLang="en-US" b="1" dirty="0">
              <a:latin typeface="黑体" panose="02010609060101010101" charset="-122"/>
              <a:ea typeface="黑体" panose="02010609060101010101" charset="-122"/>
              <a:cs typeface="Ebrima" panose="02000000000000000000" pitchFamily="2" charset="0"/>
            </a:endParaRPr>
          </a:p>
        </p:txBody>
      </p:sp>
      <p:sp>
        <p:nvSpPr>
          <p:cNvPr id="3" name="矩形 2"/>
          <p:cNvSpPr/>
          <p:nvPr/>
        </p:nvSpPr>
        <p:spPr bwMode="auto">
          <a:xfrm>
            <a:off x="5633868" y="1959680"/>
            <a:ext cx="1655762" cy="431800"/>
          </a:xfrm>
          <a:prstGeom prst="rect">
            <a:avLst/>
          </a:prstGeom>
          <a:solidFill>
            <a:srgbClr val="495E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2" name="矩形 1"/>
          <p:cNvSpPr/>
          <p:nvPr/>
        </p:nvSpPr>
        <p:spPr bwMode="auto">
          <a:xfrm>
            <a:off x="7030868" y="1815217"/>
            <a:ext cx="4364037" cy="431800"/>
          </a:xfrm>
          <a:prstGeom prst="rect">
            <a:avLst/>
          </a:prstGeom>
          <a:solidFill>
            <a:srgbClr val="495E69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5" name="直角三角形 4"/>
          <p:cNvSpPr/>
          <p:nvPr/>
        </p:nvSpPr>
        <p:spPr bwMode="auto">
          <a:xfrm rot="5400000" flipV="1">
            <a:off x="7086747" y="2177168"/>
            <a:ext cx="144463" cy="258762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20" name="矩形 19"/>
          <p:cNvSpPr/>
          <p:nvPr/>
        </p:nvSpPr>
        <p:spPr bwMode="auto">
          <a:xfrm>
            <a:off x="5631328" y="3210850"/>
            <a:ext cx="1655762" cy="433388"/>
          </a:xfrm>
          <a:prstGeom prst="rect">
            <a:avLst/>
          </a:prstGeom>
          <a:solidFill>
            <a:srgbClr val="2D3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21" name="矩形 20"/>
          <p:cNvSpPr/>
          <p:nvPr/>
        </p:nvSpPr>
        <p:spPr bwMode="auto">
          <a:xfrm>
            <a:off x="7026740" y="3060038"/>
            <a:ext cx="3644900" cy="433387"/>
          </a:xfrm>
          <a:prstGeom prst="rect">
            <a:avLst/>
          </a:prstGeom>
          <a:solidFill>
            <a:srgbClr val="2D3A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22" name="直角三角形 21"/>
          <p:cNvSpPr/>
          <p:nvPr/>
        </p:nvSpPr>
        <p:spPr bwMode="auto">
          <a:xfrm rot="5400000" flipV="1">
            <a:off x="7085953" y="3441832"/>
            <a:ext cx="144463" cy="260350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6" name="矩形 5"/>
          <p:cNvSpPr/>
          <p:nvPr/>
        </p:nvSpPr>
        <p:spPr bwMode="auto">
          <a:xfrm>
            <a:off x="5632598" y="4878263"/>
            <a:ext cx="1655762" cy="433388"/>
          </a:xfrm>
          <a:prstGeom prst="rect">
            <a:avLst/>
          </a:prstGeom>
          <a:solidFill>
            <a:srgbClr val="495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24" name="矩形 23"/>
          <p:cNvSpPr/>
          <p:nvPr/>
        </p:nvSpPr>
        <p:spPr bwMode="auto">
          <a:xfrm>
            <a:off x="7029598" y="4733801"/>
            <a:ext cx="2924175" cy="433387"/>
          </a:xfrm>
          <a:prstGeom prst="rect">
            <a:avLst/>
          </a:prstGeom>
          <a:solidFill>
            <a:srgbClr val="495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25" name="直角三角形 24"/>
          <p:cNvSpPr/>
          <p:nvPr/>
        </p:nvSpPr>
        <p:spPr bwMode="auto">
          <a:xfrm rot="5400000" flipV="1">
            <a:off x="7085477" y="5110039"/>
            <a:ext cx="144463" cy="258762"/>
          </a:xfrm>
          <a:prstGeom prst="rt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745687" y="1731426"/>
            <a:ext cx="2640072" cy="3501763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 bldLvl="0" animBg="1"/>
      <p:bldP spid="2" grpId="0" bldLvl="0" animBg="1"/>
      <p:bldP spid="5" grpId="0" bldLvl="0" animBg="1"/>
      <p:bldP spid="20" grpId="0" bldLvl="0" animBg="1"/>
      <p:bldP spid="21" grpId="0" bldLvl="0" animBg="1"/>
      <p:bldP spid="22" grpId="0" bldLvl="0" animBg="1"/>
      <p:bldP spid="6" grpId="0" bldLvl="0" animBg="1"/>
      <p:bldP spid="24" grpId="0" bldLvl="0" animBg="1"/>
      <p:bldP spid="25" grpId="0" bldLvl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6028690" y="1679575"/>
            <a:ext cx="0" cy="3922395"/>
          </a:xfrm>
          <a:prstGeom prst="line">
            <a:avLst/>
          </a:prstGeom>
          <a:ln w="38100">
            <a:solidFill>
              <a:srgbClr val="1B273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437005" y="3429000"/>
            <a:ext cx="4591685" cy="0"/>
          </a:xfrm>
          <a:prstGeom prst="line">
            <a:avLst/>
          </a:prstGeom>
          <a:ln w="38100">
            <a:solidFill>
              <a:srgbClr val="1B273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图表 24"/>
          <p:cNvGraphicFramePr/>
          <p:nvPr/>
        </p:nvGraphicFramePr>
        <p:xfrm>
          <a:off x="2670810" y="1891665"/>
          <a:ext cx="3569335" cy="124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2658745" y="3891915"/>
          <a:ext cx="3369945" cy="124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8" name="组合 57"/>
          <p:cNvGrpSpPr/>
          <p:nvPr/>
        </p:nvGrpSpPr>
        <p:grpSpPr>
          <a:xfrm>
            <a:off x="1437005" y="1891665"/>
            <a:ext cx="1125220" cy="1056640"/>
            <a:chOff x="2902" y="3088"/>
            <a:chExt cx="1772" cy="1664"/>
          </a:xfrm>
        </p:grpSpPr>
        <p:sp>
          <p:nvSpPr>
            <p:cNvPr id="5" name="椭圆 4"/>
            <p:cNvSpPr/>
            <p:nvPr/>
          </p:nvSpPr>
          <p:spPr>
            <a:xfrm>
              <a:off x="2902" y="3088"/>
              <a:ext cx="1773" cy="1664"/>
            </a:xfrm>
            <a:prstGeom prst="ellipse">
              <a:avLst/>
            </a:prstGeom>
            <a:solidFill>
              <a:srgbClr val="2D3A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3290" y="3460"/>
              <a:ext cx="960" cy="776"/>
              <a:chOff x="3290" y="3460"/>
              <a:chExt cx="960" cy="776"/>
            </a:xfrm>
          </p:grpSpPr>
          <p:sp>
            <p:nvSpPr>
              <p:cNvPr id="27" name="Freeform 5"/>
              <p:cNvSpPr/>
              <p:nvPr/>
            </p:nvSpPr>
            <p:spPr bwMode="auto">
              <a:xfrm>
                <a:off x="3339" y="3804"/>
                <a:ext cx="134" cy="432"/>
              </a:xfrm>
              <a:custGeom>
                <a:avLst/>
                <a:gdLst>
                  <a:gd name="T0" fmla="*/ 0 w 27"/>
                  <a:gd name="T1" fmla="*/ 14 h 93"/>
                  <a:gd name="T2" fmla="*/ 0 w 27"/>
                  <a:gd name="T3" fmla="*/ 93 h 93"/>
                  <a:gd name="T4" fmla="*/ 27 w 27"/>
                  <a:gd name="T5" fmla="*/ 93 h 93"/>
                  <a:gd name="T6" fmla="*/ 27 w 27"/>
                  <a:gd name="T7" fmla="*/ 0 h 93"/>
                  <a:gd name="T8" fmla="*/ 5 w 27"/>
                  <a:gd name="T9" fmla="*/ 22 h 93"/>
                  <a:gd name="T10" fmla="*/ 0 w 27"/>
                  <a:gd name="T11" fmla="*/ 1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93">
                    <a:moveTo>
                      <a:pt x="0" y="14"/>
                    </a:moveTo>
                    <a:lnTo>
                      <a:pt x="0" y="93"/>
                    </a:lnTo>
                    <a:lnTo>
                      <a:pt x="27" y="93"/>
                    </a:lnTo>
                    <a:lnTo>
                      <a:pt x="27" y="0"/>
                    </a:lnTo>
                    <a:lnTo>
                      <a:pt x="5" y="22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6"/>
              <p:cNvSpPr/>
              <p:nvPr/>
            </p:nvSpPr>
            <p:spPr bwMode="auto">
              <a:xfrm>
                <a:off x="3582" y="3711"/>
                <a:ext cx="148" cy="525"/>
              </a:xfrm>
              <a:custGeom>
                <a:avLst/>
                <a:gdLst>
                  <a:gd name="T0" fmla="*/ 0 w 30"/>
                  <a:gd name="T1" fmla="*/ 0 h 113"/>
                  <a:gd name="T2" fmla="*/ 0 w 30"/>
                  <a:gd name="T3" fmla="*/ 113 h 113"/>
                  <a:gd name="T4" fmla="*/ 30 w 30"/>
                  <a:gd name="T5" fmla="*/ 113 h 113"/>
                  <a:gd name="T6" fmla="*/ 30 w 30"/>
                  <a:gd name="T7" fmla="*/ 29 h 113"/>
                  <a:gd name="T8" fmla="*/ 0 w 30"/>
                  <a:gd name="T9" fmla="*/ 0 h 113"/>
                  <a:gd name="T10" fmla="*/ 0 w 30"/>
                  <a:gd name="T11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13">
                    <a:moveTo>
                      <a:pt x="0" y="0"/>
                    </a:moveTo>
                    <a:lnTo>
                      <a:pt x="0" y="113"/>
                    </a:lnTo>
                    <a:lnTo>
                      <a:pt x="30" y="113"/>
                    </a:lnTo>
                    <a:lnTo>
                      <a:pt x="30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7"/>
              <p:cNvSpPr/>
              <p:nvPr/>
            </p:nvSpPr>
            <p:spPr bwMode="auto">
              <a:xfrm>
                <a:off x="3814" y="3836"/>
                <a:ext cx="143" cy="399"/>
              </a:xfrm>
              <a:custGeom>
                <a:avLst/>
                <a:gdLst>
                  <a:gd name="T0" fmla="*/ 0 w 29"/>
                  <a:gd name="T1" fmla="*/ 20 h 86"/>
                  <a:gd name="T2" fmla="*/ 0 w 29"/>
                  <a:gd name="T3" fmla="*/ 86 h 86"/>
                  <a:gd name="T4" fmla="*/ 29 w 29"/>
                  <a:gd name="T5" fmla="*/ 86 h 86"/>
                  <a:gd name="T6" fmla="*/ 29 w 29"/>
                  <a:gd name="T7" fmla="*/ 0 h 86"/>
                  <a:gd name="T8" fmla="*/ 5 w 29"/>
                  <a:gd name="T9" fmla="*/ 25 h 86"/>
                  <a:gd name="T10" fmla="*/ 0 w 29"/>
                  <a:gd name="T11" fmla="*/ 2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86">
                    <a:moveTo>
                      <a:pt x="0" y="20"/>
                    </a:moveTo>
                    <a:lnTo>
                      <a:pt x="0" y="86"/>
                    </a:lnTo>
                    <a:lnTo>
                      <a:pt x="29" y="86"/>
                    </a:lnTo>
                    <a:lnTo>
                      <a:pt x="29" y="0"/>
                    </a:lnTo>
                    <a:lnTo>
                      <a:pt x="5" y="25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8"/>
              <p:cNvSpPr/>
              <p:nvPr/>
            </p:nvSpPr>
            <p:spPr bwMode="auto">
              <a:xfrm>
                <a:off x="4067" y="3641"/>
                <a:ext cx="148" cy="595"/>
              </a:xfrm>
              <a:custGeom>
                <a:avLst/>
                <a:gdLst>
                  <a:gd name="T0" fmla="*/ 20 w 30"/>
                  <a:gd name="T1" fmla="*/ 0 h 128"/>
                  <a:gd name="T2" fmla="*/ 0 w 30"/>
                  <a:gd name="T3" fmla="*/ 20 h 128"/>
                  <a:gd name="T4" fmla="*/ 0 w 30"/>
                  <a:gd name="T5" fmla="*/ 128 h 128"/>
                  <a:gd name="T6" fmla="*/ 30 w 30"/>
                  <a:gd name="T7" fmla="*/ 128 h 128"/>
                  <a:gd name="T8" fmla="*/ 30 w 30"/>
                  <a:gd name="T9" fmla="*/ 17 h 128"/>
                  <a:gd name="T10" fmla="*/ 20 w 30"/>
                  <a:gd name="T11" fmla="*/ 17 h 128"/>
                  <a:gd name="T12" fmla="*/ 20 w 30"/>
                  <a:gd name="T13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28">
                    <a:moveTo>
                      <a:pt x="20" y="0"/>
                    </a:moveTo>
                    <a:lnTo>
                      <a:pt x="0" y="20"/>
                    </a:lnTo>
                    <a:lnTo>
                      <a:pt x="0" y="128"/>
                    </a:lnTo>
                    <a:lnTo>
                      <a:pt x="30" y="128"/>
                    </a:lnTo>
                    <a:lnTo>
                      <a:pt x="30" y="17"/>
                    </a:lnTo>
                    <a:lnTo>
                      <a:pt x="20" y="17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9"/>
              <p:cNvSpPr/>
              <p:nvPr/>
            </p:nvSpPr>
            <p:spPr bwMode="auto">
              <a:xfrm>
                <a:off x="3290" y="3460"/>
                <a:ext cx="960" cy="423"/>
              </a:xfrm>
              <a:custGeom>
                <a:avLst/>
                <a:gdLst>
                  <a:gd name="T0" fmla="*/ 152 w 194"/>
                  <a:gd name="T1" fmla="*/ 0 h 91"/>
                  <a:gd name="T2" fmla="*/ 152 w 194"/>
                  <a:gd name="T3" fmla="*/ 7 h 91"/>
                  <a:gd name="T4" fmla="*/ 170 w 194"/>
                  <a:gd name="T5" fmla="*/ 7 h 91"/>
                  <a:gd name="T6" fmla="*/ 113 w 194"/>
                  <a:gd name="T7" fmla="*/ 64 h 91"/>
                  <a:gd name="T8" fmla="*/ 59 w 194"/>
                  <a:gd name="T9" fmla="*/ 10 h 91"/>
                  <a:gd name="T10" fmla="*/ 0 w 194"/>
                  <a:gd name="T11" fmla="*/ 69 h 91"/>
                  <a:gd name="T12" fmla="*/ 13 w 194"/>
                  <a:gd name="T13" fmla="*/ 81 h 91"/>
                  <a:gd name="T14" fmla="*/ 59 w 194"/>
                  <a:gd name="T15" fmla="*/ 37 h 91"/>
                  <a:gd name="T16" fmla="*/ 113 w 194"/>
                  <a:gd name="T17" fmla="*/ 91 h 91"/>
                  <a:gd name="T18" fmla="*/ 184 w 194"/>
                  <a:gd name="T19" fmla="*/ 22 h 91"/>
                  <a:gd name="T20" fmla="*/ 184 w 194"/>
                  <a:gd name="T21" fmla="*/ 44 h 91"/>
                  <a:gd name="T22" fmla="*/ 194 w 194"/>
                  <a:gd name="T23" fmla="*/ 44 h 91"/>
                  <a:gd name="T24" fmla="*/ 194 w 194"/>
                  <a:gd name="T25" fmla="*/ 0 h 91"/>
                  <a:gd name="T26" fmla="*/ 152 w 194"/>
                  <a:gd name="T2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4" h="91">
                    <a:moveTo>
                      <a:pt x="152" y="0"/>
                    </a:moveTo>
                    <a:lnTo>
                      <a:pt x="152" y="7"/>
                    </a:lnTo>
                    <a:lnTo>
                      <a:pt x="170" y="7"/>
                    </a:lnTo>
                    <a:lnTo>
                      <a:pt x="113" y="64"/>
                    </a:lnTo>
                    <a:lnTo>
                      <a:pt x="59" y="10"/>
                    </a:lnTo>
                    <a:lnTo>
                      <a:pt x="0" y="69"/>
                    </a:lnTo>
                    <a:lnTo>
                      <a:pt x="13" y="81"/>
                    </a:lnTo>
                    <a:lnTo>
                      <a:pt x="59" y="37"/>
                    </a:lnTo>
                    <a:lnTo>
                      <a:pt x="113" y="91"/>
                    </a:lnTo>
                    <a:lnTo>
                      <a:pt x="184" y="22"/>
                    </a:lnTo>
                    <a:lnTo>
                      <a:pt x="184" y="44"/>
                    </a:lnTo>
                    <a:lnTo>
                      <a:pt x="194" y="44"/>
                    </a:lnTo>
                    <a:lnTo>
                      <a:pt x="194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424940" y="3987165"/>
            <a:ext cx="1125220" cy="1056640"/>
            <a:chOff x="2902" y="6371"/>
            <a:chExt cx="1772" cy="1664"/>
          </a:xfrm>
        </p:grpSpPr>
        <p:sp>
          <p:nvSpPr>
            <p:cNvPr id="23" name="椭圆 22"/>
            <p:cNvSpPr/>
            <p:nvPr/>
          </p:nvSpPr>
          <p:spPr>
            <a:xfrm>
              <a:off x="2902" y="6371"/>
              <a:ext cx="1773" cy="1664"/>
            </a:xfrm>
            <a:prstGeom prst="ellipse">
              <a:avLst/>
            </a:prstGeom>
            <a:solidFill>
              <a:srgbClr val="495E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3337" y="6720"/>
              <a:ext cx="1109" cy="1015"/>
              <a:chOff x="3259" y="6690"/>
              <a:chExt cx="1109" cy="1015"/>
            </a:xfrm>
          </p:grpSpPr>
          <p:sp>
            <p:nvSpPr>
              <p:cNvPr id="49" name="Freeform 13"/>
              <p:cNvSpPr/>
              <p:nvPr/>
            </p:nvSpPr>
            <p:spPr bwMode="auto">
              <a:xfrm>
                <a:off x="3259" y="6690"/>
                <a:ext cx="891" cy="841"/>
              </a:xfrm>
              <a:custGeom>
                <a:avLst/>
                <a:gdLst>
                  <a:gd name="T0" fmla="*/ 41 w 82"/>
                  <a:gd name="T1" fmla="*/ 68 h 83"/>
                  <a:gd name="T2" fmla="*/ 14 w 82"/>
                  <a:gd name="T3" fmla="*/ 41 h 83"/>
                  <a:gd name="T4" fmla="*/ 41 w 82"/>
                  <a:gd name="T5" fmla="*/ 15 h 83"/>
                  <a:gd name="T6" fmla="*/ 68 w 82"/>
                  <a:gd name="T7" fmla="*/ 41 h 83"/>
                  <a:gd name="T8" fmla="*/ 64 w 82"/>
                  <a:gd name="T9" fmla="*/ 55 h 83"/>
                  <a:gd name="T10" fmla="*/ 75 w 82"/>
                  <a:gd name="T11" fmla="*/ 65 h 83"/>
                  <a:gd name="T12" fmla="*/ 82 w 82"/>
                  <a:gd name="T13" fmla="*/ 42 h 83"/>
                  <a:gd name="T14" fmla="*/ 41 w 82"/>
                  <a:gd name="T15" fmla="*/ 0 h 83"/>
                  <a:gd name="T16" fmla="*/ 0 w 82"/>
                  <a:gd name="T17" fmla="*/ 42 h 83"/>
                  <a:gd name="T18" fmla="*/ 41 w 82"/>
                  <a:gd name="T19" fmla="*/ 83 h 83"/>
                  <a:gd name="T20" fmla="*/ 67 w 82"/>
                  <a:gd name="T21" fmla="*/ 74 h 83"/>
                  <a:gd name="T22" fmla="*/ 56 w 82"/>
                  <a:gd name="T23" fmla="*/ 63 h 83"/>
                  <a:gd name="T24" fmla="*/ 41 w 82"/>
                  <a:gd name="T25" fmla="*/ 6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2" h="83">
                    <a:moveTo>
                      <a:pt x="41" y="68"/>
                    </a:moveTo>
                    <a:cubicBezTo>
                      <a:pt x="26" y="68"/>
                      <a:pt x="14" y="56"/>
                      <a:pt x="14" y="41"/>
                    </a:cubicBezTo>
                    <a:cubicBezTo>
                      <a:pt x="14" y="27"/>
                      <a:pt x="26" y="15"/>
                      <a:pt x="41" y="15"/>
                    </a:cubicBezTo>
                    <a:cubicBezTo>
                      <a:pt x="56" y="15"/>
                      <a:pt x="68" y="27"/>
                      <a:pt x="68" y="41"/>
                    </a:cubicBezTo>
                    <a:cubicBezTo>
                      <a:pt x="68" y="46"/>
                      <a:pt x="67" y="51"/>
                      <a:pt x="64" y="55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9" y="58"/>
                      <a:pt x="82" y="50"/>
                      <a:pt x="82" y="42"/>
                    </a:cubicBezTo>
                    <a:cubicBezTo>
                      <a:pt x="82" y="19"/>
                      <a:pt x="64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4"/>
                      <a:pt x="18" y="83"/>
                      <a:pt x="41" y="83"/>
                    </a:cubicBezTo>
                    <a:cubicBezTo>
                      <a:pt x="51" y="83"/>
                      <a:pt x="60" y="79"/>
                      <a:pt x="67" y="74"/>
                    </a:cubicBezTo>
                    <a:cubicBezTo>
                      <a:pt x="56" y="63"/>
                      <a:pt x="56" y="63"/>
                      <a:pt x="56" y="63"/>
                    </a:cubicBezTo>
                    <a:cubicBezTo>
                      <a:pt x="52" y="66"/>
                      <a:pt x="47" y="68"/>
                      <a:pt x="41" y="6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0" name="Freeform 14"/>
              <p:cNvSpPr/>
              <p:nvPr/>
            </p:nvSpPr>
            <p:spPr bwMode="auto">
              <a:xfrm>
                <a:off x="3554" y="6966"/>
                <a:ext cx="294" cy="280"/>
              </a:xfrm>
              <a:custGeom>
                <a:avLst/>
                <a:gdLst>
                  <a:gd name="T0" fmla="*/ 10 w 27"/>
                  <a:gd name="T1" fmla="*/ 6 h 28"/>
                  <a:gd name="T2" fmla="*/ 11 w 27"/>
                  <a:gd name="T3" fmla="*/ 6 h 28"/>
                  <a:gd name="T4" fmla="*/ 11 w 27"/>
                  <a:gd name="T5" fmla="*/ 6 h 28"/>
                  <a:gd name="T6" fmla="*/ 11 w 27"/>
                  <a:gd name="T7" fmla="*/ 6 h 28"/>
                  <a:gd name="T8" fmla="*/ 11 w 27"/>
                  <a:gd name="T9" fmla="*/ 6 h 28"/>
                  <a:gd name="T10" fmla="*/ 27 w 27"/>
                  <a:gd name="T11" fmla="*/ 11 h 28"/>
                  <a:gd name="T12" fmla="*/ 14 w 27"/>
                  <a:gd name="T13" fmla="*/ 0 h 28"/>
                  <a:gd name="T14" fmla="*/ 0 w 27"/>
                  <a:gd name="T15" fmla="*/ 15 h 28"/>
                  <a:gd name="T16" fmla="*/ 13 w 27"/>
                  <a:gd name="T17" fmla="*/ 28 h 28"/>
                  <a:gd name="T18" fmla="*/ 7 w 27"/>
                  <a:gd name="T19" fmla="*/ 10 h 28"/>
                  <a:gd name="T20" fmla="*/ 7 w 27"/>
                  <a:gd name="T21" fmla="*/ 10 h 28"/>
                  <a:gd name="T22" fmla="*/ 7 w 27"/>
                  <a:gd name="T23" fmla="*/ 10 h 28"/>
                  <a:gd name="T24" fmla="*/ 8 w 27"/>
                  <a:gd name="T25" fmla="*/ 7 h 28"/>
                  <a:gd name="T26" fmla="*/ 10 w 27"/>
                  <a:gd name="T2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28">
                    <a:moveTo>
                      <a:pt x="10" y="6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6" y="5"/>
                      <a:pt x="20" y="0"/>
                      <a:pt x="14" y="0"/>
                    </a:cubicBezTo>
                    <a:cubicBezTo>
                      <a:pt x="6" y="0"/>
                      <a:pt x="0" y="7"/>
                      <a:pt x="0" y="15"/>
                    </a:cubicBezTo>
                    <a:cubicBezTo>
                      <a:pt x="0" y="22"/>
                      <a:pt x="6" y="28"/>
                      <a:pt x="13" y="28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8"/>
                      <a:pt x="8" y="7"/>
                    </a:cubicBezTo>
                    <a:cubicBezTo>
                      <a:pt x="9" y="6"/>
                      <a:pt x="9" y="6"/>
                      <a:pt x="10" y="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Freeform 15"/>
              <p:cNvSpPr/>
              <p:nvPr/>
            </p:nvSpPr>
            <p:spPr bwMode="auto">
              <a:xfrm>
                <a:off x="3652" y="7045"/>
                <a:ext cx="717" cy="661"/>
              </a:xfrm>
              <a:custGeom>
                <a:avLst/>
                <a:gdLst>
                  <a:gd name="T0" fmla="*/ 51 w 66"/>
                  <a:gd name="T1" fmla="*/ 40 h 65"/>
                  <a:gd name="T2" fmla="*/ 48 w 66"/>
                  <a:gd name="T3" fmla="*/ 43 h 65"/>
                  <a:gd name="T4" fmla="*/ 15 w 66"/>
                  <a:gd name="T5" fmla="*/ 10 h 65"/>
                  <a:gd name="T6" fmla="*/ 24 w 66"/>
                  <a:gd name="T7" fmla="*/ 7 h 65"/>
                  <a:gd name="T8" fmla="*/ 24 w 66"/>
                  <a:gd name="T9" fmla="*/ 7 h 65"/>
                  <a:gd name="T10" fmla="*/ 24 w 66"/>
                  <a:gd name="T11" fmla="*/ 7 h 65"/>
                  <a:gd name="T12" fmla="*/ 24 w 66"/>
                  <a:gd name="T13" fmla="*/ 6 h 65"/>
                  <a:gd name="T14" fmla="*/ 1 w 66"/>
                  <a:gd name="T15" fmla="*/ 0 h 65"/>
                  <a:gd name="T16" fmla="*/ 1 w 66"/>
                  <a:gd name="T17" fmla="*/ 0 h 65"/>
                  <a:gd name="T18" fmla="*/ 0 w 66"/>
                  <a:gd name="T19" fmla="*/ 1 h 65"/>
                  <a:gd name="T20" fmla="*/ 8 w 66"/>
                  <a:gd name="T21" fmla="*/ 24 h 65"/>
                  <a:gd name="T22" fmla="*/ 8 w 66"/>
                  <a:gd name="T23" fmla="*/ 24 h 65"/>
                  <a:gd name="T24" fmla="*/ 9 w 66"/>
                  <a:gd name="T25" fmla="*/ 24 h 65"/>
                  <a:gd name="T26" fmla="*/ 11 w 66"/>
                  <a:gd name="T27" fmla="*/ 15 h 65"/>
                  <a:gd name="T28" fmla="*/ 44 w 66"/>
                  <a:gd name="T29" fmla="*/ 47 h 65"/>
                  <a:gd name="T30" fmla="*/ 41 w 66"/>
                  <a:gd name="T31" fmla="*/ 49 h 65"/>
                  <a:gd name="T32" fmla="*/ 57 w 66"/>
                  <a:gd name="T33" fmla="*/ 65 h 65"/>
                  <a:gd name="T34" fmla="*/ 58 w 66"/>
                  <a:gd name="T35" fmla="*/ 57 h 65"/>
                  <a:gd name="T36" fmla="*/ 66 w 66"/>
                  <a:gd name="T37" fmla="*/ 55 h 65"/>
                  <a:gd name="T38" fmla="*/ 51 w 66"/>
                  <a:gd name="T39" fmla="*/ 4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6" h="65">
                    <a:moveTo>
                      <a:pt x="51" y="40"/>
                    </a:moveTo>
                    <a:cubicBezTo>
                      <a:pt x="48" y="43"/>
                      <a:pt x="48" y="43"/>
                      <a:pt x="48" y="43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8" y="57"/>
                      <a:pt x="58" y="57"/>
                      <a:pt x="58" y="57"/>
                    </a:cubicBezTo>
                    <a:cubicBezTo>
                      <a:pt x="66" y="55"/>
                      <a:pt x="66" y="55"/>
                      <a:pt x="66" y="55"/>
                    </a:cubicBezTo>
                    <a:lnTo>
                      <a:pt x="51" y="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8580" y="1449705"/>
            <a:ext cx="3279140" cy="4382135"/>
          </a:xfrm>
          <a:prstGeom prst="rect">
            <a:avLst/>
          </a:prstGeom>
        </p:spPr>
      </p:pic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489" y="393319"/>
            <a:ext cx="6951055" cy="6071616"/>
          </a:xfrm>
          <a:prstGeom prst="rect">
            <a:avLst/>
          </a:prstGeom>
        </p:spPr>
      </p:pic>
      <p:sp>
        <p:nvSpPr>
          <p:cNvPr id="116" name="椭圆 80"/>
          <p:cNvSpPr/>
          <p:nvPr/>
        </p:nvSpPr>
        <p:spPr bwMode="auto">
          <a:xfrm>
            <a:off x="6289713" y="2880381"/>
            <a:ext cx="886874" cy="726449"/>
          </a:xfrm>
          <a:prstGeom prst="ellipse">
            <a:avLst/>
          </a:prstGeom>
          <a:noFill/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lIns="51435" tIns="25718" rIns="51435" bIns="2571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sz="2400" b="1" kern="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  <p:sp>
        <p:nvSpPr>
          <p:cNvPr id="121" name="矩形 39"/>
          <p:cNvSpPr>
            <a:spLocks noChangeArrowheads="1"/>
          </p:cNvSpPr>
          <p:nvPr/>
        </p:nvSpPr>
        <p:spPr bwMode="auto">
          <a:xfrm>
            <a:off x="7705090" y="2962910"/>
            <a:ext cx="3463290" cy="56070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>
              <a:tabLst>
                <a:tab pos="989965" algn="l"/>
              </a:tabLst>
            </a:pPr>
            <a:r>
              <a:rPr lang="zh-CN" altLang="en-US" sz="3200" dirty="0">
                <a:ln w="12700" cmpd="sng">
                  <a:noFill/>
                  <a:prstDash val="solid"/>
                </a:ln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华文黑体"/>
                <a:sym typeface="+mn-ea"/>
              </a:rPr>
              <a:t>添加相关标题文字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bldLvl="0" animBg="1"/>
      <p:bldP spid="121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sp>
        <p:nvSpPr>
          <p:cNvPr id="3" name="矩形 2"/>
          <p:cNvSpPr/>
          <p:nvPr/>
        </p:nvSpPr>
        <p:spPr>
          <a:xfrm>
            <a:off x="1031900" y="1356966"/>
            <a:ext cx="6398508" cy="49409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Subtitle 2"/>
          <p:cNvSpPr txBox="1"/>
          <p:nvPr/>
        </p:nvSpPr>
        <p:spPr bwMode="auto">
          <a:xfrm>
            <a:off x="7288677" y="220985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668895" y="2780030"/>
            <a:ext cx="442023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</a:t>
            </a:r>
            <a:endParaRPr lang="zh-CN" altLang="en-US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</a:t>
            </a:r>
            <a:endParaRPr lang="zh-CN" altLang="en-US"/>
          </a:p>
        </p:txBody>
      </p:sp>
      <p:sp>
        <p:nvSpPr>
          <p:cNvPr id="20" name="Subtitle 2"/>
          <p:cNvSpPr txBox="1"/>
          <p:nvPr/>
        </p:nvSpPr>
        <p:spPr bwMode="auto">
          <a:xfrm>
            <a:off x="7288677" y="338206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68895" y="3952240"/>
            <a:ext cx="442023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</a:t>
            </a:r>
            <a:endParaRPr lang="zh-CN" altLang="en-US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</a:t>
            </a:r>
            <a:endParaRPr lang="zh-CN" altLang="en-US"/>
          </a:p>
        </p:txBody>
      </p:sp>
      <p:sp>
        <p:nvSpPr>
          <p:cNvPr id="22" name="Subtitle 2"/>
          <p:cNvSpPr txBox="1"/>
          <p:nvPr/>
        </p:nvSpPr>
        <p:spPr bwMode="auto">
          <a:xfrm>
            <a:off x="7288677" y="464126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668895" y="5211445"/>
            <a:ext cx="4420235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</a:t>
            </a:r>
            <a:endParaRPr lang="zh-CN" altLang="en-US"/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此处填写内容此处填写内容</a:t>
            </a:r>
            <a:endParaRPr lang="zh-CN" altLang="en-US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832600" y="2317750"/>
            <a:ext cx="3771265" cy="447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点击此处输入您的内容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832600" y="3091815"/>
            <a:ext cx="3771265" cy="447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点击此处输入您的内容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832600" y="3866515"/>
            <a:ext cx="3771265" cy="447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点击此处输入您的内容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32600" y="4641215"/>
            <a:ext cx="3771265" cy="4476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495E6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点击此处输入您的内容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68798" y="1187627"/>
            <a:ext cx="6769100" cy="4483735"/>
            <a:chOff x="219" y="3011"/>
            <a:chExt cx="9601" cy="6043"/>
          </a:xfrm>
        </p:grpSpPr>
        <p:sp>
          <p:nvSpPr>
            <p:cNvPr id="12" name="文本框 11"/>
            <p:cNvSpPr txBox="1"/>
            <p:nvPr/>
          </p:nvSpPr>
          <p:spPr>
            <a:xfrm>
              <a:off x="4022" y="5307"/>
              <a:ext cx="1995" cy="1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业绩分析</a:t>
              </a:r>
            </a:p>
          </p:txBody>
        </p:sp>
        <p:graphicFrame>
          <p:nvGraphicFramePr>
            <p:cNvPr id="10" name="图表 9"/>
            <p:cNvGraphicFramePr/>
            <p:nvPr/>
          </p:nvGraphicFramePr>
          <p:xfrm>
            <a:off x="219" y="3011"/>
            <a:ext cx="9601" cy="60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602" y="3209694"/>
            <a:ext cx="1902398" cy="1771297"/>
          </a:xfrm>
          <a:prstGeom prst="ellipse">
            <a:avLst/>
          </a:prstGeom>
          <a:ln w="28575">
            <a:solidFill>
              <a:srgbClr val="B8A885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720" y="2963696"/>
            <a:ext cx="1766328" cy="1870577"/>
          </a:xfrm>
          <a:prstGeom prst="ellipse">
            <a:avLst/>
          </a:prstGeom>
          <a:ln w="28575">
            <a:solidFill>
              <a:srgbClr val="B8A885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063" y="2256293"/>
            <a:ext cx="1825517" cy="1906803"/>
          </a:xfrm>
          <a:prstGeom prst="ellipse">
            <a:avLst/>
          </a:prstGeom>
          <a:ln w="28575">
            <a:solidFill>
              <a:srgbClr val="B8A885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2150" y="2152410"/>
            <a:ext cx="2486389" cy="2482839"/>
          </a:xfrm>
          <a:prstGeom prst="ellipse">
            <a:avLst/>
          </a:prstGeom>
          <a:ln w="28575">
            <a:solidFill>
              <a:srgbClr val="B8A885"/>
            </a:solidFill>
          </a:ln>
        </p:spPr>
      </p:pic>
      <p:sp>
        <p:nvSpPr>
          <p:cNvPr id="32" name="Subtitle 2"/>
          <p:cNvSpPr txBox="1"/>
          <p:nvPr/>
        </p:nvSpPr>
        <p:spPr bwMode="auto">
          <a:xfrm>
            <a:off x="1055517" y="118559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48435" y="172402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3" name="Subtitle 2"/>
          <p:cNvSpPr txBox="1"/>
          <p:nvPr/>
        </p:nvSpPr>
        <p:spPr bwMode="auto">
          <a:xfrm>
            <a:off x="3420892" y="429582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13810" y="483425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7" name="Subtitle 2"/>
          <p:cNvSpPr txBox="1"/>
          <p:nvPr/>
        </p:nvSpPr>
        <p:spPr bwMode="auto">
          <a:xfrm>
            <a:off x="5691652" y="1185599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84570" y="1724025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  <p:sp>
        <p:nvSpPr>
          <p:cNvPr id="10" name="Subtitle 2"/>
          <p:cNvSpPr txBox="1"/>
          <p:nvPr/>
        </p:nvSpPr>
        <p:spPr bwMode="auto">
          <a:xfrm>
            <a:off x="8142117" y="4785414"/>
            <a:ext cx="2750331" cy="81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535035" y="5323840"/>
            <a:ext cx="2540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此处填写内容</a:t>
            </a:r>
            <a:endParaRPr lang="zh-CN" altLang="en-US"/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8" grpId="0"/>
      <p:bldP spid="3" grpId="0"/>
      <p:bldP spid="6" grpId="0"/>
      <p:bldP spid="7" grpId="0"/>
      <p:bldP spid="8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3200" y="1731645"/>
            <a:ext cx="92202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请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输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入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标</a:t>
            </a:r>
          </a:p>
          <a:p>
            <a:r>
              <a:rPr lang="zh-CN" altLang="en-US" sz="3200" b="1">
                <a:solidFill>
                  <a:srgbClr val="495E69"/>
                </a:solidFill>
                <a:latin typeface="方正姚体" panose="02010601030101010101" charset="-122"/>
                <a:ea typeface="方正姚体" panose="02010601030101010101" charset="-122"/>
              </a:rPr>
              <a:t>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61515" y="1201420"/>
            <a:ext cx="8663940" cy="3243740"/>
            <a:chOff x="2210111" y="2346231"/>
            <a:chExt cx="8353736" cy="3060828"/>
          </a:xfrm>
        </p:grpSpPr>
        <p:grpSp>
          <p:nvGrpSpPr>
            <p:cNvPr id="20" name="组合 19"/>
            <p:cNvGrpSpPr/>
            <p:nvPr/>
          </p:nvGrpSpPr>
          <p:grpSpPr>
            <a:xfrm>
              <a:off x="2210111" y="2346231"/>
              <a:ext cx="8353736" cy="2603396"/>
              <a:chOff x="664953" y="562657"/>
              <a:chExt cx="11524807" cy="4662182"/>
            </a:xfrm>
          </p:grpSpPr>
          <p:sp>
            <p:nvSpPr>
              <p:cNvPr id="13" name="等腰三角形 5"/>
              <p:cNvSpPr/>
              <p:nvPr/>
            </p:nvSpPr>
            <p:spPr>
              <a:xfrm>
                <a:off x="9449078" y="2485793"/>
                <a:ext cx="2740682" cy="2739046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等腰三角形 5"/>
              <p:cNvSpPr/>
              <p:nvPr/>
            </p:nvSpPr>
            <p:spPr>
              <a:xfrm>
                <a:off x="7864992" y="1540158"/>
                <a:ext cx="3473947" cy="3672114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等腰三角形 5"/>
              <p:cNvSpPr/>
              <p:nvPr/>
            </p:nvSpPr>
            <p:spPr>
              <a:xfrm>
                <a:off x="6154570" y="562657"/>
                <a:ext cx="3334880" cy="4630056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5"/>
              <p:cNvSpPr/>
              <p:nvPr/>
            </p:nvSpPr>
            <p:spPr>
              <a:xfrm>
                <a:off x="5368187" y="2473226"/>
                <a:ext cx="2740682" cy="2739046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5"/>
              <p:cNvSpPr/>
              <p:nvPr/>
            </p:nvSpPr>
            <p:spPr>
              <a:xfrm>
                <a:off x="4061301" y="3150125"/>
                <a:ext cx="2740682" cy="2051545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5"/>
              <p:cNvSpPr/>
              <p:nvPr/>
            </p:nvSpPr>
            <p:spPr>
              <a:xfrm>
                <a:off x="2754415" y="1732758"/>
                <a:ext cx="2370864" cy="3468913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5"/>
              <p:cNvSpPr/>
              <p:nvPr/>
            </p:nvSpPr>
            <p:spPr>
              <a:xfrm>
                <a:off x="664953" y="1207982"/>
                <a:ext cx="3562516" cy="3984731"/>
              </a:xfrm>
              <a:custGeom>
                <a:avLst/>
                <a:gdLst>
                  <a:gd name="connsiteX0" fmla="*/ 0 w 3831772"/>
                  <a:gd name="connsiteY0" fmla="*/ 4789714 h 4789714"/>
                  <a:gd name="connsiteX1" fmla="*/ 1915886 w 3831772"/>
                  <a:gd name="connsiteY1" fmla="*/ 0 h 4789714"/>
                  <a:gd name="connsiteX2" fmla="*/ 3831772 w 3831772"/>
                  <a:gd name="connsiteY2" fmla="*/ 4789714 h 4789714"/>
                  <a:gd name="connsiteX3" fmla="*/ 0 w 3831772"/>
                  <a:gd name="connsiteY3" fmla="*/ 4789714 h 4789714"/>
                  <a:gd name="connsiteX0-1" fmla="*/ 0 w 3831772"/>
                  <a:gd name="connsiteY0-2" fmla="*/ 4789714 h 4789714"/>
                  <a:gd name="connsiteX1-3" fmla="*/ 1146629 w 3831772"/>
                  <a:gd name="connsiteY1-4" fmla="*/ 2612572 h 4789714"/>
                  <a:gd name="connsiteX2-5" fmla="*/ 1915886 w 3831772"/>
                  <a:gd name="connsiteY2-6" fmla="*/ 0 h 4789714"/>
                  <a:gd name="connsiteX3-7" fmla="*/ 3831772 w 3831772"/>
                  <a:gd name="connsiteY3-8" fmla="*/ 4789714 h 4789714"/>
                  <a:gd name="connsiteX4" fmla="*/ 0 w 3831772"/>
                  <a:gd name="connsiteY4" fmla="*/ 4789714 h 4789714"/>
                  <a:gd name="connsiteX0-9" fmla="*/ 0 w 3831772"/>
                  <a:gd name="connsiteY0-10" fmla="*/ 4789714 h 4789714"/>
                  <a:gd name="connsiteX1-11" fmla="*/ 1146629 w 3831772"/>
                  <a:gd name="connsiteY1-12" fmla="*/ 2612572 h 4789714"/>
                  <a:gd name="connsiteX2-13" fmla="*/ 1915886 w 3831772"/>
                  <a:gd name="connsiteY2-14" fmla="*/ 0 h 4789714"/>
                  <a:gd name="connsiteX3-15" fmla="*/ 2423886 w 3831772"/>
                  <a:gd name="connsiteY3-16" fmla="*/ 2641600 h 4789714"/>
                  <a:gd name="connsiteX4-17" fmla="*/ 3831772 w 3831772"/>
                  <a:gd name="connsiteY4-18" fmla="*/ 4789714 h 4789714"/>
                  <a:gd name="connsiteX5" fmla="*/ 0 w 3831772"/>
                  <a:gd name="connsiteY5" fmla="*/ 4789714 h 4789714"/>
                  <a:gd name="connsiteX0-19" fmla="*/ 0 w 3831772"/>
                  <a:gd name="connsiteY0-20" fmla="*/ 4789714 h 4789714"/>
                  <a:gd name="connsiteX1-21" fmla="*/ 1146629 w 3831772"/>
                  <a:gd name="connsiteY1-22" fmla="*/ 2612572 h 4789714"/>
                  <a:gd name="connsiteX2-23" fmla="*/ 1915886 w 3831772"/>
                  <a:gd name="connsiteY2-24" fmla="*/ 0 h 4789714"/>
                  <a:gd name="connsiteX3-25" fmla="*/ 2598057 w 3831772"/>
                  <a:gd name="connsiteY3-26" fmla="*/ 2583543 h 4789714"/>
                  <a:gd name="connsiteX4-27" fmla="*/ 3831772 w 3831772"/>
                  <a:gd name="connsiteY4-28" fmla="*/ 4789714 h 4789714"/>
                  <a:gd name="connsiteX5-29" fmla="*/ 0 w 3831772"/>
                  <a:gd name="connsiteY5-30" fmla="*/ 4789714 h 4789714"/>
                  <a:gd name="connsiteX0-31" fmla="*/ 0 w 3831772"/>
                  <a:gd name="connsiteY0-32" fmla="*/ 4789714 h 4789714"/>
                  <a:gd name="connsiteX1-33" fmla="*/ 1146629 w 3831772"/>
                  <a:gd name="connsiteY1-34" fmla="*/ 2612572 h 4789714"/>
                  <a:gd name="connsiteX2-35" fmla="*/ 1915886 w 3831772"/>
                  <a:gd name="connsiteY2-36" fmla="*/ 0 h 4789714"/>
                  <a:gd name="connsiteX3-37" fmla="*/ 2598057 w 3831772"/>
                  <a:gd name="connsiteY3-38" fmla="*/ 2583543 h 4789714"/>
                  <a:gd name="connsiteX4-39" fmla="*/ 3831772 w 3831772"/>
                  <a:gd name="connsiteY4-40" fmla="*/ 4789714 h 4789714"/>
                  <a:gd name="connsiteX5-41" fmla="*/ 0 w 3831772"/>
                  <a:gd name="connsiteY5-42" fmla="*/ 4789714 h 4789714"/>
                  <a:gd name="connsiteX0-43" fmla="*/ 0 w 3831772"/>
                  <a:gd name="connsiteY0-44" fmla="*/ 4789714 h 4789714"/>
                  <a:gd name="connsiteX1-45" fmla="*/ 1146629 w 3831772"/>
                  <a:gd name="connsiteY1-46" fmla="*/ 2612572 h 4789714"/>
                  <a:gd name="connsiteX2-47" fmla="*/ 1915886 w 3831772"/>
                  <a:gd name="connsiteY2-48" fmla="*/ 0 h 4789714"/>
                  <a:gd name="connsiteX3-49" fmla="*/ 2598057 w 3831772"/>
                  <a:gd name="connsiteY3-50" fmla="*/ 2583543 h 4789714"/>
                  <a:gd name="connsiteX4-51" fmla="*/ 3831772 w 3831772"/>
                  <a:gd name="connsiteY4-52" fmla="*/ 4789714 h 4789714"/>
                  <a:gd name="connsiteX5-53" fmla="*/ 0 w 3831772"/>
                  <a:gd name="connsiteY5-54" fmla="*/ 4789714 h 4789714"/>
                  <a:gd name="connsiteX0-55" fmla="*/ 0 w 3831772"/>
                  <a:gd name="connsiteY0-56" fmla="*/ 4789714 h 4789714"/>
                  <a:gd name="connsiteX1-57" fmla="*/ 1146629 w 3831772"/>
                  <a:gd name="connsiteY1-58" fmla="*/ 2612572 h 4789714"/>
                  <a:gd name="connsiteX2-59" fmla="*/ 1582058 w 3831772"/>
                  <a:gd name="connsiteY2-60" fmla="*/ 1422400 h 4789714"/>
                  <a:gd name="connsiteX3-61" fmla="*/ 1915886 w 3831772"/>
                  <a:gd name="connsiteY3-62" fmla="*/ 0 h 4789714"/>
                  <a:gd name="connsiteX4-63" fmla="*/ 2598057 w 3831772"/>
                  <a:gd name="connsiteY4-64" fmla="*/ 2583543 h 4789714"/>
                  <a:gd name="connsiteX5-65" fmla="*/ 3831772 w 3831772"/>
                  <a:gd name="connsiteY5-66" fmla="*/ 4789714 h 4789714"/>
                  <a:gd name="connsiteX6" fmla="*/ 0 w 3831772"/>
                  <a:gd name="connsiteY6" fmla="*/ 4789714 h 4789714"/>
                  <a:gd name="connsiteX0-67" fmla="*/ 0 w 3831772"/>
                  <a:gd name="connsiteY0-68" fmla="*/ 4789947 h 4789947"/>
                  <a:gd name="connsiteX1-69" fmla="*/ 1146629 w 3831772"/>
                  <a:gd name="connsiteY1-70" fmla="*/ 2612805 h 4789947"/>
                  <a:gd name="connsiteX2-71" fmla="*/ 1582058 w 3831772"/>
                  <a:gd name="connsiteY2-72" fmla="*/ 1422633 h 4789947"/>
                  <a:gd name="connsiteX3-73" fmla="*/ 1915886 w 3831772"/>
                  <a:gd name="connsiteY3-74" fmla="*/ 233 h 4789947"/>
                  <a:gd name="connsiteX4-75" fmla="*/ 2119086 w 3831772"/>
                  <a:gd name="connsiteY4-76" fmla="*/ 1321033 h 4789947"/>
                  <a:gd name="connsiteX5-77" fmla="*/ 2598057 w 3831772"/>
                  <a:gd name="connsiteY5-78" fmla="*/ 2583776 h 4789947"/>
                  <a:gd name="connsiteX6-79" fmla="*/ 3831772 w 3831772"/>
                  <a:gd name="connsiteY6-80" fmla="*/ 4789947 h 4789947"/>
                  <a:gd name="connsiteX7" fmla="*/ 0 w 3831772"/>
                  <a:gd name="connsiteY7" fmla="*/ 4789947 h 4789947"/>
                  <a:gd name="connsiteX0-81" fmla="*/ 0 w 3831772"/>
                  <a:gd name="connsiteY0-82" fmla="*/ 4827958 h 4827958"/>
                  <a:gd name="connsiteX1-83" fmla="*/ 1146629 w 3831772"/>
                  <a:gd name="connsiteY1-84" fmla="*/ 2650816 h 4827958"/>
                  <a:gd name="connsiteX2-85" fmla="*/ 1582058 w 3831772"/>
                  <a:gd name="connsiteY2-86" fmla="*/ 1460644 h 4827958"/>
                  <a:gd name="connsiteX3-87" fmla="*/ 1915886 w 3831772"/>
                  <a:gd name="connsiteY3-88" fmla="*/ 38244 h 4827958"/>
                  <a:gd name="connsiteX4-89" fmla="*/ 1944915 w 3831772"/>
                  <a:gd name="connsiteY4-90" fmla="*/ 488188 h 4827958"/>
                  <a:gd name="connsiteX5-91" fmla="*/ 2119086 w 3831772"/>
                  <a:gd name="connsiteY5-92" fmla="*/ 1359044 h 4827958"/>
                  <a:gd name="connsiteX6-93" fmla="*/ 2598057 w 3831772"/>
                  <a:gd name="connsiteY6-94" fmla="*/ 2621787 h 4827958"/>
                  <a:gd name="connsiteX7-95" fmla="*/ 3831772 w 3831772"/>
                  <a:gd name="connsiteY7-96" fmla="*/ 4827958 h 4827958"/>
                  <a:gd name="connsiteX8" fmla="*/ 0 w 3831772"/>
                  <a:gd name="connsiteY8" fmla="*/ 4827958 h 4827958"/>
                  <a:gd name="connsiteX0-97" fmla="*/ 0 w 3831772"/>
                  <a:gd name="connsiteY0-98" fmla="*/ 4883260 h 4883260"/>
                  <a:gd name="connsiteX1-99" fmla="*/ 1146629 w 3831772"/>
                  <a:gd name="connsiteY1-100" fmla="*/ 2706118 h 4883260"/>
                  <a:gd name="connsiteX2-101" fmla="*/ 1582058 w 3831772"/>
                  <a:gd name="connsiteY2-102" fmla="*/ 1515946 h 4883260"/>
                  <a:gd name="connsiteX3-103" fmla="*/ 1915886 w 3831772"/>
                  <a:gd name="connsiteY3-104" fmla="*/ 93546 h 4883260"/>
                  <a:gd name="connsiteX4-105" fmla="*/ 1886858 w 3831772"/>
                  <a:gd name="connsiteY4-106" fmla="*/ 180633 h 4883260"/>
                  <a:gd name="connsiteX5-107" fmla="*/ 1944915 w 3831772"/>
                  <a:gd name="connsiteY5-108" fmla="*/ 543490 h 4883260"/>
                  <a:gd name="connsiteX6-109" fmla="*/ 2119086 w 3831772"/>
                  <a:gd name="connsiteY6-110" fmla="*/ 1414346 h 4883260"/>
                  <a:gd name="connsiteX7-111" fmla="*/ 2598057 w 3831772"/>
                  <a:gd name="connsiteY7-112" fmla="*/ 2677089 h 4883260"/>
                  <a:gd name="connsiteX8-113" fmla="*/ 3831772 w 3831772"/>
                  <a:gd name="connsiteY8-114" fmla="*/ 4883260 h 4883260"/>
                  <a:gd name="connsiteX9" fmla="*/ 0 w 3831772"/>
                  <a:gd name="connsiteY9" fmla="*/ 4883260 h 4883260"/>
                  <a:gd name="connsiteX0-115" fmla="*/ 0 w 3831772"/>
                  <a:gd name="connsiteY0-116" fmla="*/ 4883260 h 4883260"/>
                  <a:gd name="connsiteX1-117" fmla="*/ 1146629 w 3831772"/>
                  <a:gd name="connsiteY1-118" fmla="*/ 2706118 h 4883260"/>
                  <a:gd name="connsiteX2-119" fmla="*/ 1306286 w 3831772"/>
                  <a:gd name="connsiteY2-120" fmla="*/ 2343262 h 4883260"/>
                  <a:gd name="connsiteX3-121" fmla="*/ 1582058 w 3831772"/>
                  <a:gd name="connsiteY3-122" fmla="*/ 1515946 h 4883260"/>
                  <a:gd name="connsiteX4-123" fmla="*/ 1915886 w 3831772"/>
                  <a:gd name="connsiteY4-124" fmla="*/ 93546 h 4883260"/>
                  <a:gd name="connsiteX5-125" fmla="*/ 1886858 w 3831772"/>
                  <a:gd name="connsiteY5-126" fmla="*/ 180633 h 4883260"/>
                  <a:gd name="connsiteX6-127" fmla="*/ 1944915 w 3831772"/>
                  <a:gd name="connsiteY6-128" fmla="*/ 543490 h 4883260"/>
                  <a:gd name="connsiteX7-129" fmla="*/ 2119086 w 3831772"/>
                  <a:gd name="connsiteY7-130" fmla="*/ 1414346 h 4883260"/>
                  <a:gd name="connsiteX8-131" fmla="*/ 2598057 w 3831772"/>
                  <a:gd name="connsiteY8-132" fmla="*/ 2677089 h 4883260"/>
                  <a:gd name="connsiteX9-133" fmla="*/ 3831772 w 3831772"/>
                  <a:gd name="connsiteY9-134" fmla="*/ 4883260 h 4883260"/>
                  <a:gd name="connsiteX10" fmla="*/ 0 w 3831772"/>
                  <a:gd name="connsiteY10" fmla="*/ 4883260 h 4883260"/>
                  <a:gd name="connsiteX0-135" fmla="*/ 0 w 3831772"/>
                  <a:gd name="connsiteY0-136" fmla="*/ 4869265 h 4869265"/>
                  <a:gd name="connsiteX1-137" fmla="*/ 1146629 w 3831772"/>
                  <a:gd name="connsiteY1-138" fmla="*/ 2692123 h 4869265"/>
                  <a:gd name="connsiteX2-139" fmla="*/ 1306286 w 3831772"/>
                  <a:gd name="connsiteY2-140" fmla="*/ 2329267 h 4869265"/>
                  <a:gd name="connsiteX3-141" fmla="*/ 1582058 w 3831772"/>
                  <a:gd name="connsiteY3-142" fmla="*/ 1501951 h 4869265"/>
                  <a:gd name="connsiteX4-143" fmla="*/ 1915886 w 3831772"/>
                  <a:gd name="connsiteY4-144" fmla="*/ 79551 h 4869265"/>
                  <a:gd name="connsiteX5-145" fmla="*/ 1872344 w 3831772"/>
                  <a:gd name="connsiteY5-146" fmla="*/ 239209 h 4869265"/>
                  <a:gd name="connsiteX6-147" fmla="*/ 1944915 w 3831772"/>
                  <a:gd name="connsiteY6-148" fmla="*/ 529495 h 4869265"/>
                  <a:gd name="connsiteX7-149" fmla="*/ 2119086 w 3831772"/>
                  <a:gd name="connsiteY7-150" fmla="*/ 1400351 h 4869265"/>
                  <a:gd name="connsiteX8-151" fmla="*/ 2598057 w 3831772"/>
                  <a:gd name="connsiteY8-152" fmla="*/ 2663094 h 4869265"/>
                  <a:gd name="connsiteX9-153" fmla="*/ 3831772 w 3831772"/>
                  <a:gd name="connsiteY9-154" fmla="*/ 4869265 h 4869265"/>
                  <a:gd name="connsiteX10-155" fmla="*/ 0 w 3831772"/>
                  <a:gd name="connsiteY10-156" fmla="*/ 4869265 h 4869265"/>
                  <a:gd name="connsiteX0-157" fmla="*/ 0 w 3831772"/>
                  <a:gd name="connsiteY0-158" fmla="*/ 4630056 h 4630056"/>
                  <a:gd name="connsiteX1-159" fmla="*/ 1146629 w 3831772"/>
                  <a:gd name="connsiteY1-160" fmla="*/ 2452914 h 4630056"/>
                  <a:gd name="connsiteX2-161" fmla="*/ 1306286 w 3831772"/>
                  <a:gd name="connsiteY2-162" fmla="*/ 2090058 h 4630056"/>
                  <a:gd name="connsiteX3-163" fmla="*/ 1582058 w 3831772"/>
                  <a:gd name="connsiteY3-164" fmla="*/ 1262742 h 4630056"/>
                  <a:gd name="connsiteX4-165" fmla="*/ 1872344 w 3831772"/>
                  <a:gd name="connsiteY4-166" fmla="*/ 0 h 4630056"/>
                  <a:gd name="connsiteX5-167" fmla="*/ 1944915 w 3831772"/>
                  <a:gd name="connsiteY5-168" fmla="*/ 290286 h 4630056"/>
                  <a:gd name="connsiteX6-169" fmla="*/ 2119086 w 3831772"/>
                  <a:gd name="connsiteY6-170" fmla="*/ 1161142 h 4630056"/>
                  <a:gd name="connsiteX7-171" fmla="*/ 2598057 w 3831772"/>
                  <a:gd name="connsiteY7-172" fmla="*/ 2423885 h 4630056"/>
                  <a:gd name="connsiteX8-173" fmla="*/ 3831772 w 3831772"/>
                  <a:gd name="connsiteY8-174" fmla="*/ 4630056 h 4630056"/>
                  <a:gd name="connsiteX9-175" fmla="*/ 0 w 3831772"/>
                  <a:gd name="connsiteY9-176" fmla="*/ 4630056 h 4630056"/>
                  <a:gd name="connsiteX0-177" fmla="*/ 0 w 3831772"/>
                  <a:gd name="connsiteY0-178" fmla="*/ 4630056 h 4630056"/>
                  <a:gd name="connsiteX1-179" fmla="*/ 1146629 w 3831772"/>
                  <a:gd name="connsiteY1-180" fmla="*/ 2452914 h 4630056"/>
                  <a:gd name="connsiteX2-181" fmla="*/ 1306286 w 3831772"/>
                  <a:gd name="connsiteY2-182" fmla="*/ 2090058 h 4630056"/>
                  <a:gd name="connsiteX3-183" fmla="*/ 1582058 w 3831772"/>
                  <a:gd name="connsiteY3-184" fmla="*/ 1262742 h 4630056"/>
                  <a:gd name="connsiteX4-185" fmla="*/ 1872344 w 3831772"/>
                  <a:gd name="connsiteY4-186" fmla="*/ 0 h 4630056"/>
                  <a:gd name="connsiteX5-187" fmla="*/ 1901372 w 3831772"/>
                  <a:gd name="connsiteY5-188" fmla="*/ 290286 h 4630056"/>
                  <a:gd name="connsiteX6-189" fmla="*/ 2119086 w 3831772"/>
                  <a:gd name="connsiteY6-190" fmla="*/ 1161142 h 4630056"/>
                  <a:gd name="connsiteX7-191" fmla="*/ 2598057 w 3831772"/>
                  <a:gd name="connsiteY7-192" fmla="*/ 2423885 h 4630056"/>
                  <a:gd name="connsiteX8-193" fmla="*/ 3831772 w 3831772"/>
                  <a:gd name="connsiteY8-194" fmla="*/ 4630056 h 4630056"/>
                  <a:gd name="connsiteX9-195" fmla="*/ 0 w 3831772"/>
                  <a:gd name="connsiteY9-196" fmla="*/ 4630056 h 4630056"/>
                  <a:gd name="connsiteX0-197" fmla="*/ 0 w 3831772"/>
                  <a:gd name="connsiteY0-198" fmla="*/ 4630056 h 4630056"/>
                  <a:gd name="connsiteX1-199" fmla="*/ 1146629 w 3831772"/>
                  <a:gd name="connsiteY1-200" fmla="*/ 2452914 h 4630056"/>
                  <a:gd name="connsiteX2-201" fmla="*/ 1306286 w 3831772"/>
                  <a:gd name="connsiteY2-202" fmla="*/ 2090058 h 4630056"/>
                  <a:gd name="connsiteX3-203" fmla="*/ 1582058 w 3831772"/>
                  <a:gd name="connsiteY3-204" fmla="*/ 1262742 h 4630056"/>
                  <a:gd name="connsiteX4-205" fmla="*/ 1872344 w 3831772"/>
                  <a:gd name="connsiteY4-206" fmla="*/ 0 h 4630056"/>
                  <a:gd name="connsiteX5-207" fmla="*/ 1901372 w 3831772"/>
                  <a:gd name="connsiteY5-208" fmla="*/ 290286 h 4630056"/>
                  <a:gd name="connsiteX6-209" fmla="*/ 2119086 w 3831772"/>
                  <a:gd name="connsiteY6-210" fmla="*/ 1161142 h 4630056"/>
                  <a:gd name="connsiteX7-211" fmla="*/ 2598057 w 3831772"/>
                  <a:gd name="connsiteY7-212" fmla="*/ 2423885 h 4630056"/>
                  <a:gd name="connsiteX8-213" fmla="*/ 2772229 w 3831772"/>
                  <a:gd name="connsiteY8-214" fmla="*/ 2859314 h 4630056"/>
                  <a:gd name="connsiteX9-215" fmla="*/ 3831772 w 3831772"/>
                  <a:gd name="connsiteY9-216" fmla="*/ 4630056 h 4630056"/>
                  <a:gd name="connsiteX10-217" fmla="*/ 0 w 3831772"/>
                  <a:gd name="connsiteY10-218" fmla="*/ 4630056 h 4630056"/>
                  <a:gd name="connsiteX0-219" fmla="*/ 0 w 3831772"/>
                  <a:gd name="connsiteY0-220" fmla="*/ 4630056 h 4630056"/>
                  <a:gd name="connsiteX1-221" fmla="*/ 1146629 w 3831772"/>
                  <a:gd name="connsiteY1-222" fmla="*/ 2452914 h 4630056"/>
                  <a:gd name="connsiteX2-223" fmla="*/ 1306286 w 3831772"/>
                  <a:gd name="connsiteY2-224" fmla="*/ 2090058 h 4630056"/>
                  <a:gd name="connsiteX3-225" fmla="*/ 1582058 w 3831772"/>
                  <a:gd name="connsiteY3-226" fmla="*/ 1262742 h 4630056"/>
                  <a:gd name="connsiteX4-227" fmla="*/ 1872344 w 3831772"/>
                  <a:gd name="connsiteY4-228" fmla="*/ 0 h 4630056"/>
                  <a:gd name="connsiteX5-229" fmla="*/ 1901372 w 3831772"/>
                  <a:gd name="connsiteY5-230" fmla="*/ 290286 h 4630056"/>
                  <a:gd name="connsiteX6-231" fmla="*/ 2119086 w 3831772"/>
                  <a:gd name="connsiteY6-232" fmla="*/ 1161142 h 4630056"/>
                  <a:gd name="connsiteX7-233" fmla="*/ 2322286 w 3831772"/>
                  <a:gd name="connsiteY7-234" fmla="*/ 1886857 h 4630056"/>
                  <a:gd name="connsiteX8-235" fmla="*/ 2598057 w 3831772"/>
                  <a:gd name="connsiteY8-236" fmla="*/ 2423885 h 4630056"/>
                  <a:gd name="connsiteX9-237" fmla="*/ 2772229 w 3831772"/>
                  <a:gd name="connsiteY9-238" fmla="*/ 2859314 h 4630056"/>
                  <a:gd name="connsiteX10-239" fmla="*/ 3831772 w 3831772"/>
                  <a:gd name="connsiteY10-240" fmla="*/ 4630056 h 4630056"/>
                  <a:gd name="connsiteX11" fmla="*/ 0 w 3831772"/>
                  <a:gd name="connsiteY11" fmla="*/ 4630056 h 4630056"/>
                  <a:gd name="connsiteX0-241" fmla="*/ 0 w 3831772"/>
                  <a:gd name="connsiteY0-242" fmla="*/ 4630056 h 4630056"/>
                  <a:gd name="connsiteX1-243" fmla="*/ 1146629 w 3831772"/>
                  <a:gd name="connsiteY1-244" fmla="*/ 2452914 h 4630056"/>
                  <a:gd name="connsiteX2-245" fmla="*/ 1306286 w 3831772"/>
                  <a:gd name="connsiteY2-246" fmla="*/ 2090058 h 4630056"/>
                  <a:gd name="connsiteX3-247" fmla="*/ 1582058 w 3831772"/>
                  <a:gd name="connsiteY3-248" fmla="*/ 1262742 h 4630056"/>
                  <a:gd name="connsiteX4-249" fmla="*/ 1872344 w 3831772"/>
                  <a:gd name="connsiteY4-250" fmla="*/ 0 h 4630056"/>
                  <a:gd name="connsiteX5-251" fmla="*/ 1901372 w 3831772"/>
                  <a:gd name="connsiteY5-252" fmla="*/ 290286 h 4630056"/>
                  <a:gd name="connsiteX6-253" fmla="*/ 2119086 w 3831772"/>
                  <a:gd name="connsiteY6-254" fmla="*/ 1161142 h 4630056"/>
                  <a:gd name="connsiteX7-255" fmla="*/ 2322286 w 3831772"/>
                  <a:gd name="connsiteY7-256" fmla="*/ 1886857 h 4630056"/>
                  <a:gd name="connsiteX8-257" fmla="*/ 2438400 w 3831772"/>
                  <a:gd name="connsiteY8-258" fmla="*/ 2293257 h 4630056"/>
                  <a:gd name="connsiteX9-259" fmla="*/ 2598057 w 3831772"/>
                  <a:gd name="connsiteY9-260" fmla="*/ 2423885 h 4630056"/>
                  <a:gd name="connsiteX10-261" fmla="*/ 2772229 w 3831772"/>
                  <a:gd name="connsiteY10-262" fmla="*/ 2859314 h 4630056"/>
                  <a:gd name="connsiteX11-263" fmla="*/ 3831772 w 3831772"/>
                  <a:gd name="connsiteY11-264" fmla="*/ 4630056 h 4630056"/>
                  <a:gd name="connsiteX12" fmla="*/ 0 w 3831772"/>
                  <a:gd name="connsiteY12" fmla="*/ 4630056 h 4630056"/>
                  <a:gd name="connsiteX0-265" fmla="*/ 0 w 3831772"/>
                  <a:gd name="connsiteY0-266" fmla="*/ 4630056 h 4630056"/>
                  <a:gd name="connsiteX1-267" fmla="*/ 1146629 w 3831772"/>
                  <a:gd name="connsiteY1-268" fmla="*/ 2452914 h 4630056"/>
                  <a:gd name="connsiteX2-269" fmla="*/ 1306286 w 3831772"/>
                  <a:gd name="connsiteY2-270" fmla="*/ 2090058 h 4630056"/>
                  <a:gd name="connsiteX3-271" fmla="*/ 1582058 w 3831772"/>
                  <a:gd name="connsiteY3-272" fmla="*/ 1262742 h 4630056"/>
                  <a:gd name="connsiteX4-273" fmla="*/ 1872344 w 3831772"/>
                  <a:gd name="connsiteY4-274" fmla="*/ 0 h 4630056"/>
                  <a:gd name="connsiteX5-275" fmla="*/ 1901372 w 3831772"/>
                  <a:gd name="connsiteY5-276" fmla="*/ 290286 h 4630056"/>
                  <a:gd name="connsiteX6-277" fmla="*/ 2119086 w 3831772"/>
                  <a:gd name="connsiteY6-278" fmla="*/ 1161142 h 4630056"/>
                  <a:gd name="connsiteX7-279" fmla="*/ 2322286 w 3831772"/>
                  <a:gd name="connsiteY7-280" fmla="*/ 1886857 h 4630056"/>
                  <a:gd name="connsiteX8-281" fmla="*/ 2438400 w 3831772"/>
                  <a:gd name="connsiteY8-282" fmla="*/ 2293257 h 4630056"/>
                  <a:gd name="connsiteX9-283" fmla="*/ 2525485 w 3831772"/>
                  <a:gd name="connsiteY9-284" fmla="*/ 2496456 h 4630056"/>
                  <a:gd name="connsiteX10-285" fmla="*/ 2772229 w 3831772"/>
                  <a:gd name="connsiteY10-286" fmla="*/ 2859314 h 4630056"/>
                  <a:gd name="connsiteX11-287" fmla="*/ 3831772 w 3831772"/>
                  <a:gd name="connsiteY11-288" fmla="*/ 4630056 h 4630056"/>
                  <a:gd name="connsiteX12-289" fmla="*/ 0 w 3831772"/>
                  <a:gd name="connsiteY12-290" fmla="*/ 4630056 h 4630056"/>
                  <a:gd name="connsiteX0-291" fmla="*/ 0 w 3831772"/>
                  <a:gd name="connsiteY0-292" fmla="*/ 4630056 h 4630056"/>
                  <a:gd name="connsiteX1-293" fmla="*/ 1146629 w 3831772"/>
                  <a:gd name="connsiteY1-294" fmla="*/ 2452914 h 4630056"/>
                  <a:gd name="connsiteX2-295" fmla="*/ 1306286 w 3831772"/>
                  <a:gd name="connsiteY2-296" fmla="*/ 2090058 h 4630056"/>
                  <a:gd name="connsiteX3-297" fmla="*/ 1582058 w 3831772"/>
                  <a:gd name="connsiteY3-298" fmla="*/ 1262742 h 4630056"/>
                  <a:gd name="connsiteX4-299" fmla="*/ 1872344 w 3831772"/>
                  <a:gd name="connsiteY4-300" fmla="*/ 0 h 4630056"/>
                  <a:gd name="connsiteX5-301" fmla="*/ 1901372 w 3831772"/>
                  <a:gd name="connsiteY5-302" fmla="*/ 290286 h 4630056"/>
                  <a:gd name="connsiteX6-303" fmla="*/ 2119086 w 3831772"/>
                  <a:gd name="connsiteY6-304" fmla="*/ 1161142 h 4630056"/>
                  <a:gd name="connsiteX7-305" fmla="*/ 2322286 w 3831772"/>
                  <a:gd name="connsiteY7-306" fmla="*/ 1886857 h 4630056"/>
                  <a:gd name="connsiteX8-307" fmla="*/ 2438400 w 3831772"/>
                  <a:gd name="connsiteY8-308" fmla="*/ 2293257 h 4630056"/>
                  <a:gd name="connsiteX9-309" fmla="*/ 2525485 w 3831772"/>
                  <a:gd name="connsiteY9-310" fmla="*/ 2496456 h 4630056"/>
                  <a:gd name="connsiteX10-311" fmla="*/ 2772229 w 3831772"/>
                  <a:gd name="connsiteY10-312" fmla="*/ 2859314 h 4630056"/>
                  <a:gd name="connsiteX11-313" fmla="*/ 3831772 w 3831772"/>
                  <a:gd name="connsiteY11-314" fmla="*/ 4630056 h 4630056"/>
                  <a:gd name="connsiteX12-315" fmla="*/ 0 w 3831772"/>
                  <a:gd name="connsiteY12-316" fmla="*/ 4630056 h 4630056"/>
                  <a:gd name="connsiteX0-317" fmla="*/ 0 w 3831772"/>
                  <a:gd name="connsiteY0-318" fmla="*/ 4630056 h 4630056"/>
                  <a:gd name="connsiteX1-319" fmla="*/ 1146629 w 3831772"/>
                  <a:gd name="connsiteY1-320" fmla="*/ 2452914 h 4630056"/>
                  <a:gd name="connsiteX2-321" fmla="*/ 1306286 w 3831772"/>
                  <a:gd name="connsiteY2-322" fmla="*/ 2090058 h 4630056"/>
                  <a:gd name="connsiteX3-323" fmla="*/ 1582058 w 3831772"/>
                  <a:gd name="connsiteY3-324" fmla="*/ 1262742 h 4630056"/>
                  <a:gd name="connsiteX4-325" fmla="*/ 1872344 w 3831772"/>
                  <a:gd name="connsiteY4-326" fmla="*/ 0 h 4630056"/>
                  <a:gd name="connsiteX5-327" fmla="*/ 1901372 w 3831772"/>
                  <a:gd name="connsiteY5-328" fmla="*/ 290286 h 4630056"/>
                  <a:gd name="connsiteX6-329" fmla="*/ 2119086 w 3831772"/>
                  <a:gd name="connsiteY6-330" fmla="*/ 1161142 h 4630056"/>
                  <a:gd name="connsiteX7-331" fmla="*/ 2322286 w 3831772"/>
                  <a:gd name="connsiteY7-332" fmla="*/ 1886857 h 4630056"/>
                  <a:gd name="connsiteX8-333" fmla="*/ 2438400 w 3831772"/>
                  <a:gd name="connsiteY8-334" fmla="*/ 2293257 h 4630056"/>
                  <a:gd name="connsiteX9-335" fmla="*/ 2525485 w 3831772"/>
                  <a:gd name="connsiteY9-336" fmla="*/ 2496456 h 4630056"/>
                  <a:gd name="connsiteX10-337" fmla="*/ 2728686 w 3831772"/>
                  <a:gd name="connsiteY10-338" fmla="*/ 2888343 h 4630056"/>
                  <a:gd name="connsiteX11-339" fmla="*/ 3831772 w 3831772"/>
                  <a:gd name="connsiteY11-340" fmla="*/ 4630056 h 4630056"/>
                  <a:gd name="connsiteX12-341" fmla="*/ 0 w 3831772"/>
                  <a:gd name="connsiteY12-342" fmla="*/ 4630056 h 4630056"/>
                  <a:gd name="connsiteX0-343" fmla="*/ 0 w 3831772"/>
                  <a:gd name="connsiteY0-344" fmla="*/ 4630056 h 4630056"/>
                  <a:gd name="connsiteX1-345" fmla="*/ 1146629 w 3831772"/>
                  <a:gd name="connsiteY1-346" fmla="*/ 2452914 h 4630056"/>
                  <a:gd name="connsiteX2-347" fmla="*/ 1306286 w 3831772"/>
                  <a:gd name="connsiteY2-348" fmla="*/ 2090058 h 4630056"/>
                  <a:gd name="connsiteX3-349" fmla="*/ 1582058 w 3831772"/>
                  <a:gd name="connsiteY3-350" fmla="*/ 1262742 h 4630056"/>
                  <a:gd name="connsiteX4-351" fmla="*/ 1872344 w 3831772"/>
                  <a:gd name="connsiteY4-352" fmla="*/ 0 h 4630056"/>
                  <a:gd name="connsiteX5-353" fmla="*/ 1901372 w 3831772"/>
                  <a:gd name="connsiteY5-354" fmla="*/ 290286 h 4630056"/>
                  <a:gd name="connsiteX6-355" fmla="*/ 2119086 w 3831772"/>
                  <a:gd name="connsiteY6-356" fmla="*/ 1161142 h 4630056"/>
                  <a:gd name="connsiteX7-357" fmla="*/ 2322286 w 3831772"/>
                  <a:gd name="connsiteY7-358" fmla="*/ 1886857 h 4630056"/>
                  <a:gd name="connsiteX8-359" fmla="*/ 2351315 w 3831772"/>
                  <a:gd name="connsiteY8-360" fmla="*/ 2046514 h 4630056"/>
                  <a:gd name="connsiteX9-361" fmla="*/ 2438400 w 3831772"/>
                  <a:gd name="connsiteY9-362" fmla="*/ 2293257 h 4630056"/>
                  <a:gd name="connsiteX10-363" fmla="*/ 2525485 w 3831772"/>
                  <a:gd name="connsiteY10-364" fmla="*/ 2496456 h 4630056"/>
                  <a:gd name="connsiteX11-365" fmla="*/ 2728686 w 3831772"/>
                  <a:gd name="connsiteY11-366" fmla="*/ 2888343 h 4630056"/>
                  <a:gd name="connsiteX12-367" fmla="*/ 3831772 w 3831772"/>
                  <a:gd name="connsiteY12-368" fmla="*/ 4630056 h 4630056"/>
                  <a:gd name="connsiteX13" fmla="*/ 0 w 3831772"/>
                  <a:gd name="connsiteY13" fmla="*/ 4630056 h 4630056"/>
                  <a:gd name="connsiteX0-369" fmla="*/ 0 w 3831772"/>
                  <a:gd name="connsiteY0-370" fmla="*/ 4630056 h 4630056"/>
                  <a:gd name="connsiteX1-371" fmla="*/ 1146629 w 3831772"/>
                  <a:gd name="connsiteY1-372" fmla="*/ 2452914 h 4630056"/>
                  <a:gd name="connsiteX2-373" fmla="*/ 1306286 w 3831772"/>
                  <a:gd name="connsiteY2-374" fmla="*/ 2090058 h 4630056"/>
                  <a:gd name="connsiteX3-375" fmla="*/ 1582058 w 3831772"/>
                  <a:gd name="connsiteY3-376" fmla="*/ 1262742 h 4630056"/>
                  <a:gd name="connsiteX4-377" fmla="*/ 1872344 w 3831772"/>
                  <a:gd name="connsiteY4-378" fmla="*/ 0 h 4630056"/>
                  <a:gd name="connsiteX5-379" fmla="*/ 1901372 w 3831772"/>
                  <a:gd name="connsiteY5-380" fmla="*/ 290286 h 4630056"/>
                  <a:gd name="connsiteX6-381" fmla="*/ 2119086 w 3831772"/>
                  <a:gd name="connsiteY6-382" fmla="*/ 1161142 h 4630056"/>
                  <a:gd name="connsiteX7-383" fmla="*/ 2264229 w 3831772"/>
                  <a:gd name="connsiteY7-384" fmla="*/ 1886857 h 4630056"/>
                  <a:gd name="connsiteX8-385" fmla="*/ 2351315 w 3831772"/>
                  <a:gd name="connsiteY8-386" fmla="*/ 2046514 h 4630056"/>
                  <a:gd name="connsiteX9-387" fmla="*/ 2438400 w 3831772"/>
                  <a:gd name="connsiteY9-388" fmla="*/ 2293257 h 4630056"/>
                  <a:gd name="connsiteX10-389" fmla="*/ 2525485 w 3831772"/>
                  <a:gd name="connsiteY10-390" fmla="*/ 2496456 h 4630056"/>
                  <a:gd name="connsiteX11-391" fmla="*/ 2728686 w 3831772"/>
                  <a:gd name="connsiteY11-392" fmla="*/ 2888343 h 4630056"/>
                  <a:gd name="connsiteX12-393" fmla="*/ 3831772 w 3831772"/>
                  <a:gd name="connsiteY12-394" fmla="*/ 4630056 h 4630056"/>
                  <a:gd name="connsiteX13-395" fmla="*/ 0 w 3831772"/>
                  <a:gd name="connsiteY13-396" fmla="*/ 4630056 h 4630056"/>
                  <a:gd name="connsiteX0-397" fmla="*/ 0 w 3831772"/>
                  <a:gd name="connsiteY0-398" fmla="*/ 4630056 h 4630056"/>
                  <a:gd name="connsiteX1-399" fmla="*/ 1146629 w 3831772"/>
                  <a:gd name="connsiteY1-400" fmla="*/ 2452914 h 4630056"/>
                  <a:gd name="connsiteX2-401" fmla="*/ 1306286 w 3831772"/>
                  <a:gd name="connsiteY2-402" fmla="*/ 2090058 h 4630056"/>
                  <a:gd name="connsiteX3-403" fmla="*/ 1582058 w 3831772"/>
                  <a:gd name="connsiteY3-404" fmla="*/ 1262742 h 4630056"/>
                  <a:gd name="connsiteX4-405" fmla="*/ 1872344 w 3831772"/>
                  <a:gd name="connsiteY4-406" fmla="*/ 0 h 4630056"/>
                  <a:gd name="connsiteX5-407" fmla="*/ 1901372 w 3831772"/>
                  <a:gd name="connsiteY5-408" fmla="*/ 290286 h 4630056"/>
                  <a:gd name="connsiteX6-409" fmla="*/ 2119086 w 3831772"/>
                  <a:gd name="connsiteY6-410" fmla="*/ 1161142 h 4630056"/>
                  <a:gd name="connsiteX7-411" fmla="*/ 2264229 w 3831772"/>
                  <a:gd name="connsiteY7-412" fmla="*/ 1886857 h 4630056"/>
                  <a:gd name="connsiteX8-413" fmla="*/ 2438400 w 3831772"/>
                  <a:gd name="connsiteY8-414" fmla="*/ 2293257 h 4630056"/>
                  <a:gd name="connsiteX9-415" fmla="*/ 2525485 w 3831772"/>
                  <a:gd name="connsiteY9-416" fmla="*/ 2496456 h 4630056"/>
                  <a:gd name="connsiteX10-417" fmla="*/ 2728686 w 3831772"/>
                  <a:gd name="connsiteY10-418" fmla="*/ 2888343 h 4630056"/>
                  <a:gd name="connsiteX11-419" fmla="*/ 3831772 w 3831772"/>
                  <a:gd name="connsiteY11-420" fmla="*/ 4630056 h 4630056"/>
                  <a:gd name="connsiteX12-421" fmla="*/ 0 w 3831772"/>
                  <a:gd name="connsiteY12-422" fmla="*/ 4630056 h 4630056"/>
                  <a:gd name="connsiteX0-423" fmla="*/ 0 w 3831772"/>
                  <a:gd name="connsiteY0-424" fmla="*/ 4630056 h 4630056"/>
                  <a:gd name="connsiteX1-425" fmla="*/ 1146629 w 3831772"/>
                  <a:gd name="connsiteY1-426" fmla="*/ 2452914 h 4630056"/>
                  <a:gd name="connsiteX2-427" fmla="*/ 1306286 w 3831772"/>
                  <a:gd name="connsiteY2-428" fmla="*/ 2090058 h 4630056"/>
                  <a:gd name="connsiteX3-429" fmla="*/ 1582058 w 3831772"/>
                  <a:gd name="connsiteY3-430" fmla="*/ 1262742 h 4630056"/>
                  <a:gd name="connsiteX4-431" fmla="*/ 1872344 w 3831772"/>
                  <a:gd name="connsiteY4-432" fmla="*/ 0 h 4630056"/>
                  <a:gd name="connsiteX5-433" fmla="*/ 1901372 w 3831772"/>
                  <a:gd name="connsiteY5-434" fmla="*/ 290286 h 4630056"/>
                  <a:gd name="connsiteX6-435" fmla="*/ 2119086 w 3831772"/>
                  <a:gd name="connsiteY6-436" fmla="*/ 1161142 h 4630056"/>
                  <a:gd name="connsiteX7-437" fmla="*/ 2264229 w 3831772"/>
                  <a:gd name="connsiteY7-438" fmla="*/ 1886857 h 4630056"/>
                  <a:gd name="connsiteX8-439" fmla="*/ 2525485 w 3831772"/>
                  <a:gd name="connsiteY8-440" fmla="*/ 2496456 h 4630056"/>
                  <a:gd name="connsiteX9-441" fmla="*/ 2728686 w 3831772"/>
                  <a:gd name="connsiteY9-442" fmla="*/ 2888343 h 4630056"/>
                  <a:gd name="connsiteX10-443" fmla="*/ 3831772 w 3831772"/>
                  <a:gd name="connsiteY10-444" fmla="*/ 4630056 h 4630056"/>
                  <a:gd name="connsiteX11-445" fmla="*/ 0 w 3831772"/>
                  <a:gd name="connsiteY11-446" fmla="*/ 4630056 h 4630056"/>
                  <a:gd name="connsiteX0-447" fmla="*/ 0 w 3831772"/>
                  <a:gd name="connsiteY0-448" fmla="*/ 4630056 h 4630056"/>
                  <a:gd name="connsiteX1-449" fmla="*/ 1146629 w 3831772"/>
                  <a:gd name="connsiteY1-450" fmla="*/ 2452914 h 4630056"/>
                  <a:gd name="connsiteX2-451" fmla="*/ 1306286 w 3831772"/>
                  <a:gd name="connsiteY2-452" fmla="*/ 2090058 h 4630056"/>
                  <a:gd name="connsiteX3-453" fmla="*/ 1582058 w 3831772"/>
                  <a:gd name="connsiteY3-454" fmla="*/ 1262742 h 4630056"/>
                  <a:gd name="connsiteX4-455" fmla="*/ 1872344 w 3831772"/>
                  <a:gd name="connsiteY4-456" fmla="*/ 0 h 4630056"/>
                  <a:gd name="connsiteX5-457" fmla="*/ 1901372 w 3831772"/>
                  <a:gd name="connsiteY5-458" fmla="*/ 290286 h 4630056"/>
                  <a:gd name="connsiteX6-459" fmla="*/ 2119086 w 3831772"/>
                  <a:gd name="connsiteY6-460" fmla="*/ 1161142 h 4630056"/>
                  <a:gd name="connsiteX7-461" fmla="*/ 2264229 w 3831772"/>
                  <a:gd name="connsiteY7-462" fmla="*/ 1886857 h 4630056"/>
                  <a:gd name="connsiteX8-463" fmla="*/ 2728686 w 3831772"/>
                  <a:gd name="connsiteY8-464" fmla="*/ 2888343 h 4630056"/>
                  <a:gd name="connsiteX9-465" fmla="*/ 3831772 w 3831772"/>
                  <a:gd name="connsiteY9-466" fmla="*/ 4630056 h 4630056"/>
                  <a:gd name="connsiteX10-467" fmla="*/ 0 w 3831772"/>
                  <a:gd name="connsiteY10-468" fmla="*/ 4630056 h 4630056"/>
                  <a:gd name="connsiteX0-469" fmla="*/ 0 w 3831772"/>
                  <a:gd name="connsiteY0-470" fmla="*/ 4630056 h 4630056"/>
                  <a:gd name="connsiteX1-471" fmla="*/ 1146629 w 3831772"/>
                  <a:gd name="connsiteY1-472" fmla="*/ 2452914 h 4630056"/>
                  <a:gd name="connsiteX2-473" fmla="*/ 1306286 w 3831772"/>
                  <a:gd name="connsiteY2-474" fmla="*/ 2090058 h 4630056"/>
                  <a:gd name="connsiteX3-475" fmla="*/ 1582058 w 3831772"/>
                  <a:gd name="connsiteY3-476" fmla="*/ 1262742 h 4630056"/>
                  <a:gd name="connsiteX4-477" fmla="*/ 1872344 w 3831772"/>
                  <a:gd name="connsiteY4-478" fmla="*/ 0 h 4630056"/>
                  <a:gd name="connsiteX5-479" fmla="*/ 1901372 w 3831772"/>
                  <a:gd name="connsiteY5-480" fmla="*/ 290286 h 4630056"/>
                  <a:gd name="connsiteX6-481" fmla="*/ 2119086 w 3831772"/>
                  <a:gd name="connsiteY6-482" fmla="*/ 1161142 h 4630056"/>
                  <a:gd name="connsiteX7-483" fmla="*/ 2278744 w 3831772"/>
                  <a:gd name="connsiteY7-484" fmla="*/ 1872343 h 4630056"/>
                  <a:gd name="connsiteX8-485" fmla="*/ 2728686 w 3831772"/>
                  <a:gd name="connsiteY8-486" fmla="*/ 2888343 h 4630056"/>
                  <a:gd name="connsiteX9-487" fmla="*/ 3831772 w 3831772"/>
                  <a:gd name="connsiteY9-488" fmla="*/ 4630056 h 4630056"/>
                  <a:gd name="connsiteX10-489" fmla="*/ 0 w 3831772"/>
                  <a:gd name="connsiteY10-490" fmla="*/ 4630056 h 4630056"/>
                  <a:gd name="connsiteX0-491" fmla="*/ 0 w 3831772"/>
                  <a:gd name="connsiteY0-492" fmla="*/ 4630056 h 4630056"/>
                  <a:gd name="connsiteX1-493" fmla="*/ 1146629 w 3831772"/>
                  <a:gd name="connsiteY1-494" fmla="*/ 2452914 h 4630056"/>
                  <a:gd name="connsiteX2-495" fmla="*/ 1306286 w 3831772"/>
                  <a:gd name="connsiteY2-496" fmla="*/ 2090058 h 4630056"/>
                  <a:gd name="connsiteX3-497" fmla="*/ 1582058 w 3831772"/>
                  <a:gd name="connsiteY3-498" fmla="*/ 1262742 h 4630056"/>
                  <a:gd name="connsiteX4-499" fmla="*/ 1872344 w 3831772"/>
                  <a:gd name="connsiteY4-500" fmla="*/ 0 h 4630056"/>
                  <a:gd name="connsiteX5-501" fmla="*/ 1901372 w 3831772"/>
                  <a:gd name="connsiteY5-502" fmla="*/ 290286 h 4630056"/>
                  <a:gd name="connsiteX6-503" fmla="*/ 2061029 w 3831772"/>
                  <a:gd name="connsiteY6-504" fmla="*/ 1132114 h 4630056"/>
                  <a:gd name="connsiteX7-505" fmla="*/ 2278744 w 3831772"/>
                  <a:gd name="connsiteY7-506" fmla="*/ 1872343 h 4630056"/>
                  <a:gd name="connsiteX8-507" fmla="*/ 2728686 w 3831772"/>
                  <a:gd name="connsiteY8-508" fmla="*/ 2888343 h 4630056"/>
                  <a:gd name="connsiteX9-509" fmla="*/ 3831772 w 3831772"/>
                  <a:gd name="connsiteY9-510" fmla="*/ 4630056 h 4630056"/>
                  <a:gd name="connsiteX10-511" fmla="*/ 0 w 3831772"/>
                  <a:gd name="connsiteY10-512" fmla="*/ 4630056 h 46300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  <a:cxn ang="0">
                    <a:pos x="connsiteX5-29" y="connsiteY5-30"/>
                  </a:cxn>
                  <a:cxn ang="0">
                    <a:pos x="connsiteX6-79" y="connsiteY6-80"/>
                  </a:cxn>
                  <a:cxn ang="0">
                    <a:pos x="connsiteX7-95" y="connsiteY7-96"/>
                  </a:cxn>
                  <a:cxn ang="0">
                    <a:pos x="connsiteX8-113" y="connsiteY8-114"/>
                  </a:cxn>
                  <a:cxn ang="0">
                    <a:pos x="connsiteX9-133" y="connsiteY9-134"/>
                  </a:cxn>
                  <a:cxn ang="0">
                    <a:pos x="connsiteX10-155" y="connsiteY10-156"/>
                  </a:cxn>
                </a:cxnLst>
                <a:rect l="l" t="t" r="r" b="b"/>
                <a:pathLst>
                  <a:path w="3831772" h="4630056">
                    <a:moveTo>
                      <a:pt x="0" y="4630056"/>
                    </a:moveTo>
                    <a:cubicBezTo>
                      <a:pt x="290286" y="3875313"/>
                      <a:pt x="856343" y="3207657"/>
                      <a:pt x="1146629" y="2452914"/>
                    </a:cubicBezTo>
                    <a:cubicBezTo>
                      <a:pt x="1357086" y="2029581"/>
                      <a:pt x="1233715" y="2288420"/>
                      <a:pt x="1306286" y="2090058"/>
                    </a:cubicBezTo>
                    <a:cubicBezTo>
                      <a:pt x="1378857" y="1891696"/>
                      <a:pt x="1473201" y="1637695"/>
                      <a:pt x="1582058" y="1262742"/>
                    </a:cubicBezTo>
                    <a:lnTo>
                      <a:pt x="1872344" y="0"/>
                    </a:lnTo>
                    <a:cubicBezTo>
                      <a:pt x="1877182" y="74991"/>
                      <a:pt x="1872344" y="84667"/>
                      <a:pt x="1901372" y="290286"/>
                    </a:cubicBezTo>
                    <a:cubicBezTo>
                      <a:pt x="1930400" y="495905"/>
                      <a:pt x="1981201" y="868438"/>
                      <a:pt x="2061029" y="1132114"/>
                    </a:cubicBezTo>
                    <a:cubicBezTo>
                      <a:pt x="2140857" y="1395790"/>
                      <a:pt x="2177144" y="1584476"/>
                      <a:pt x="2278744" y="1872343"/>
                    </a:cubicBezTo>
                    <a:cubicBezTo>
                      <a:pt x="2380344" y="2160210"/>
                      <a:pt x="2467429" y="2431143"/>
                      <a:pt x="2728686" y="2888343"/>
                    </a:cubicBezTo>
                    <a:lnTo>
                      <a:pt x="3831772" y="4630056"/>
                    </a:lnTo>
                    <a:lnTo>
                      <a:pt x="0" y="4630056"/>
                    </a:lnTo>
                    <a:close/>
                  </a:path>
                </a:pathLst>
              </a:custGeom>
              <a:solidFill>
                <a:srgbClr val="495E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3008724" y="5022616"/>
              <a:ext cx="582019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S1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464374" y="5014208"/>
              <a:ext cx="743955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S6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160856" y="5030766"/>
              <a:ext cx="761778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S5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73161" y="5029684"/>
              <a:ext cx="610636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S4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309895" y="5024006"/>
              <a:ext cx="648835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S3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327634" y="5003286"/>
              <a:ext cx="531693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S2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389441" y="5029684"/>
              <a:ext cx="546912" cy="3762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595E64"/>
                  </a:solidFill>
                  <a:latin typeface="微软雅黑" panose="020B0503020204020204" charset="-122"/>
                  <a:ea typeface="微软雅黑" panose="020B0503020204020204" charset="-122"/>
                </a:rPr>
                <a:t>S7</a:t>
              </a:r>
              <a:endParaRPr lang="zh-CN" altLang="en-US" sz="2000" dirty="0">
                <a:solidFill>
                  <a:srgbClr val="595E64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849117" y="4403369"/>
            <a:ext cx="249299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点击此处添加文本信息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1849279" y="4947562"/>
            <a:ext cx="5405717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此处填写内容此处填写内容此处填写内容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6350"/>
            <a:ext cx="12192000" cy="68715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3489" y="393319"/>
            <a:ext cx="6951055" cy="6071616"/>
          </a:xfrm>
          <a:prstGeom prst="rect">
            <a:avLst/>
          </a:prstGeom>
        </p:spPr>
      </p:pic>
      <p:sp>
        <p:nvSpPr>
          <p:cNvPr id="20" name="PA_文本框 4"/>
          <p:cNvSpPr txBox="1"/>
          <p:nvPr>
            <p:custDataLst>
              <p:tags r:id="rId1"/>
            </p:custDataLst>
          </p:nvPr>
        </p:nvSpPr>
        <p:spPr>
          <a:xfrm>
            <a:off x="4145915" y="2501265"/>
            <a:ext cx="91395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spc="600" dirty="0" smtClean="0">
                <a:solidFill>
                  <a:schemeClr val="bg1"/>
                </a:solidFill>
                <a:latin typeface="方正姚体" panose="02010601030101010101" charset="-122"/>
                <a:ea typeface="方正姚体" panose="02010601030101010101" charset="-122"/>
                <a:cs typeface="+mn-ea"/>
                <a:sym typeface="+mn-lt"/>
              </a:rPr>
              <a:t>演示完毕 谢谢观看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6995914" y="3782868"/>
            <a:ext cx="3439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汇报人：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</a:t>
            </a:r>
            <a:endParaRPr lang="zh-CN" altLang="en-US" sz="2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31934" y="3443942"/>
            <a:ext cx="6167755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ADD YOUR TITLE HERE.ADD YOUR TITLE HERE.</a:t>
            </a:r>
          </a:p>
        </p:txBody>
      </p:sp>
    </p:spTree>
  </p:cSld>
  <p:clrMapOvr>
    <a:masterClrMapping/>
  </p:clrMapOvr>
  <p:transition advClick="0" advTm="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1532</Words>
  <Application>Microsoft Office PowerPoint</Application>
  <PresentationFormat>宽屏</PresentationFormat>
  <Paragraphs>325</Paragraphs>
  <Slides>24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Lantinghei SC Demibold</vt:lpstr>
      <vt:lpstr>Open Sans Light</vt:lpstr>
      <vt:lpstr>等线</vt:lpstr>
      <vt:lpstr>方正姚体</vt:lpstr>
      <vt:lpstr>黑体</vt:lpstr>
      <vt:lpstr>华文黑体</vt:lpstr>
      <vt:lpstr>时尚中黑简体</vt:lpstr>
      <vt:lpstr>宋体</vt:lpstr>
      <vt:lpstr>微软雅黑</vt:lpstr>
      <vt:lpstr>Arial</vt:lpstr>
      <vt:lpstr>Calibri</vt:lpstr>
      <vt:lpstr>Calibri Light</vt:lpstr>
      <vt:lpstr>Ebrima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</cp:revision>
  <dcterms:created xsi:type="dcterms:W3CDTF">2017-11-12T08:57:42Z</dcterms:created>
  <dcterms:modified xsi:type="dcterms:W3CDTF">2018-03-01T01:06:08Z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