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5" r:id="rId6"/>
    <p:sldId id="272" r:id="rId7"/>
    <p:sldId id="279" r:id="rId8"/>
    <p:sldId id="273" r:id="rId9"/>
    <p:sldId id="283" r:id="rId10"/>
    <p:sldId id="268" r:id="rId11"/>
    <p:sldId id="262" r:id="rId12"/>
    <p:sldId id="263" r:id="rId13"/>
    <p:sldId id="274" r:id="rId14"/>
    <p:sldId id="277" r:id="rId15"/>
    <p:sldId id="267" r:id="rId16"/>
    <p:sldId id="266" r:id="rId17"/>
    <p:sldId id="278" r:id="rId18"/>
    <p:sldId id="281" r:id="rId19"/>
    <p:sldId id="287" r:id="rId20"/>
    <p:sldId id="276" r:id="rId21"/>
    <p:sldId id="271" r:id="rId22"/>
    <p:sldId id="285" r:id="rId23"/>
    <p:sldId id="286" r:id="rId24"/>
    <p:sldId id="260" r:id="rId25"/>
  </p:sldIdLst>
  <p:sldSz cx="9144000" cy="5143500" type="screen16x9"/>
  <p:notesSz cx="6858000" cy="9144000"/>
  <p:custDataLst>
    <p:tags r:id="rId27"/>
  </p:custDataLst>
  <p:defaultTextStyle>
    <a:defPPr>
      <a:defRPr lang="ko-KR"/>
    </a:defPPr>
    <a:lvl1pPr marL="0" algn="l" defTabSz="685800" rtl="0" eaLnBrk="1" latinLnBrk="1" hangingPunct="1">
      <a:defRPr sz="1350" kern="1200">
        <a:solidFill>
          <a:schemeClr val="tx1"/>
        </a:solidFill>
        <a:latin typeface="+mn-lt"/>
        <a:ea typeface="+mn-ea"/>
        <a:cs typeface="+mn-cs"/>
      </a:defRPr>
    </a:lvl1pPr>
    <a:lvl2pPr marL="342900" algn="l" defTabSz="685800" rtl="0" eaLnBrk="1" latinLnBrk="1" hangingPunct="1">
      <a:defRPr sz="1350" kern="1200">
        <a:solidFill>
          <a:schemeClr val="tx1"/>
        </a:solidFill>
        <a:latin typeface="+mn-lt"/>
        <a:ea typeface="+mn-ea"/>
        <a:cs typeface="+mn-cs"/>
      </a:defRPr>
    </a:lvl2pPr>
    <a:lvl3pPr marL="685800" algn="l" defTabSz="685800" rtl="0" eaLnBrk="1" latinLnBrk="1" hangingPunct="1">
      <a:defRPr sz="1350" kern="1200">
        <a:solidFill>
          <a:schemeClr val="tx1"/>
        </a:solidFill>
        <a:latin typeface="+mn-lt"/>
        <a:ea typeface="+mn-ea"/>
        <a:cs typeface="+mn-cs"/>
      </a:defRPr>
    </a:lvl3pPr>
    <a:lvl4pPr marL="1028700" algn="l" defTabSz="685800" rtl="0" eaLnBrk="1" latinLnBrk="1" hangingPunct="1">
      <a:defRPr sz="1350" kern="1200">
        <a:solidFill>
          <a:schemeClr val="tx1"/>
        </a:solidFill>
        <a:latin typeface="+mn-lt"/>
        <a:ea typeface="+mn-ea"/>
        <a:cs typeface="+mn-cs"/>
      </a:defRPr>
    </a:lvl4pPr>
    <a:lvl5pPr marL="1371600" algn="l" defTabSz="685800" rtl="0" eaLnBrk="1" latinLnBrk="1" hangingPunct="1">
      <a:defRPr sz="1350" kern="1200">
        <a:solidFill>
          <a:schemeClr val="tx1"/>
        </a:solidFill>
        <a:latin typeface="+mn-lt"/>
        <a:ea typeface="+mn-ea"/>
        <a:cs typeface="+mn-cs"/>
      </a:defRPr>
    </a:lvl5pPr>
    <a:lvl6pPr marL="1714500" algn="l" defTabSz="685800" rtl="0" eaLnBrk="1" latinLnBrk="1" hangingPunct="1">
      <a:defRPr sz="1350" kern="1200">
        <a:solidFill>
          <a:schemeClr val="tx1"/>
        </a:solidFill>
        <a:latin typeface="+mn-lt"/>
        <a:ea typeface="+mn-ea"/>
        <a:cs typeface="+mn-cs"/>
      </a:defRPr>
    </a:lvl6pPr>
    <a:lvl7pPr marL="2057400" algn="l" defTabSz="685800" rtl="0" eaLnBrk="1" latinLnBrk="1" hangingPunct="1">
      <a:defRPr sz="1350" kern="1200">
        <a:solidFill>
          <a:schemeClr val="tx1"/>
        </a:solidFill>
        <a:latin typeface="+mn-lt"/>
        <a:ea typeface="+mn-ea"/>
        <a:cs typeface="+mn-cs"/>
      </a:defRPr>
    </a:lvl7pPr>
    <a:lvl8pPr marL="2400300" algn="l" defTabSz="685800" rtl="0" eaLnBrk="1" latinLnBrk="1" hangingPunct="1">
      <a:defRPr sz="1350" kern="1200">
        <a:solidFill>
          <a:schemeClr val="tx1"/>
        </a:solidFill>
        <a:latin typeface="+mn-lt"/>
        <a:ea typeface="+mn-ea"/>
        <a:cs typeface="+mn-cs"/>
      </a:defRPr>
    </a:lvl8pPr>
    <a:lvl9pPr marL="2743200" algn="l" defTabSz="685800" rtl="0" eaLnBrk="1" latinLnBrk="1"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905">
          <p15:clr>
            <a:srgbClr val="A4A3A4"/>
          </p15:clr>
        </p15:guide>
        <p15:guide id="3" pos="5504">
          <p15:clr>
            <a:srgbClr val="A4A3A4"/>
          </p15:clr>
        </p15:guide>
        <p15:guide id="4" pos="260">
          <p15:clr>
            <a:srgbClr val="A4A3A4"/>
          </p15:clr>
        </p15:guide>
        <p15:guide id="5" orient="horz" pos="29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04C"/>
    <a:srgbClr val="683717"/>
    <a:srgbClr val="F4C738"/>
    <a:srgbClr val="391F0D"/>
    <a:srgbClr val="E5B20D"/>
    <a:srgbClr val="2916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4660"/>
  </p:normalViewPr>
  <p:slideViewPr>
    <p:cSldViewPr snapToGrid="0">
      <p:cViewPr varScale="1">
        <p:scale>
          <a:sx n="117" d="100"/>
          <a:sy n="117" d="100"/>
        </p:scale>
        <p:origin x="408" y="102"/>
      </p:cViewPr>
      <p:guideLst>
        <p:guide orient="horz" pos="1620"/>
        <p:guide pos="2905"/>
        <p:guide pos="5504"/>
        <p:guide pos="260"/>
        <p:guide orient="horz" pos="2909"/>
      </p:guideLst>
    </p:cSldViewPr>
  </p:slideViewPr>
  <p:notesTextViewPr>
    <p:cViewPr>
      <p:scale>
        <a:sx n="3" d="2"/>
        <a:sy n="3" d="2"/>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rgbClr val="F4C738"/>
              </a:solidFill>
            </c:spPr>
            <c:extLst xmlns:c16r2="http://schemas.microsoft.com/office/drawing/2015/06/chart">
              <c:ext xmlns:c16="http://schemas.microsoft.com/office/drawing/2014/chart" uri="{C3380CC4-5D6E-409C-BE32-E72D297353CC}">
                <c16:uniqueId val="{00000001-DCDB-43D1-97E9-BC098E1CD7E7}"/>
              </c:ext>
            </c:extLst>
          </c:dPt>
          <c:dPt>
            <c:idx val="1"/>
            <c:invertIfNegative val="0"/>
            <c:bubble3D val="0"/>
            <c:spPr>
              <a:solidFill>
                <a:srgbClr val="683717"/>
              </a:solidFill>
            </c:spPr>
            <c:extLst xmlns:c16r2="http://schemas.microsoft.com/office/drawing/2015/06/chart">
              <c:ext xmlns:c16="http://schemas.microsoft.com/office/drawing/2014/chart" uri="{C3380CC4-5D6E-409C-BE32-E72D297353CC}">
                <c16:uniqueId val="{00000003-DCDB-43D1-97E9-BC098E1CD7E7}"/>
              </c:ext>
            </c:extLst>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ea"/>
                    <a:sym typeface="+mn-lt"/>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extLst xmlns:c16r2="http://schemas.microsoft.com/office/drawing/2015/06/chart">
            <c:ext xmlns:c16="http://schemas.microsoft.com/office/drawing/2014/chart" uri="{C3380CC4-5D6E-409C-BE32-E72D297353CC}">
              <c16:uniqueId val="{00000004-DCDB-43D1-97E9-BC098E1CD7E7}"/>
            </c:ext>
          </c:extLst>
        </c:ser>
        <c:ser>
          <c:idx val="1"/>
          <c:order val="1"/>
          <c:tx>
            <c:strRef>
              <c:f>Sheet1!$C$1</c:f>
              <c:strCache>
                <c:ptCount val="1"/>
                <c:pt idx="0">
                  <c:v>vlaue02</c:v>
                </c:pt>
              </c:strCache>
            </c:strRef>
          </c:tx>
          <c:spPr>
            <a:solidFill>
              <a:schemeClr val="bg1">
                <a:lumMod val="85000"/>
              </a:schemeClr>
            </a:solidFill>
          </c:spPr>
          <c:invertIfNegative val="0"/>
          <c:cat>
            <c:strRef>
              <c:f>Sheet1!$A$2:$A$3</c:f>
              <c:strCache>
                <c:ptCount val="2"/>
                <c:pt idx="0">
                  <c:v>vlaue01</c:v>
                </c:pt>
                <c:pt idx="1">
                  <c:v>vlaue02</c:v>
                </c:pt>
              </c:strCache>
            </c:strRef>
          </c:cat>
          <c:val>
            <c:numRef>
              <c:f>Sheet1!$C$2:$C$3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5-DCDB-43D1-97E9-BC098E1CD7E7}"/>
            </c:ext>
          </c:extLst>
        </c:ser>
        <c:dLbls>
          <c:showLegendKey val="0"/>
          <c:showVal val="0"/>
          <c:showCatName val="0"/>
          <c:showSerName val="0"/>
          <c:showPercent val="0"/>
          <c:showBubbleSize val="0"/>
        </c:dLbls>
        <c:gapWidth val="99"/>
        <c:overlap val="100"/>
        <c:axId val="446105280"/>
        <c:axId val="446106456"/>
      </c:barChart>
      <c:catAx>
        <c:axId val="446105280"/>
        <c:scaling>
          <c:orientation val="minMax"/>
        </c:scaling>
        <c:delete val="0"/>
        <c:axPos val="l"/>
        <c:numFmt formatCode="General" sourceLinked="0"/>
        <c:majorTickMark val="in"/>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446106456"/>
        <c:crosses val="autoZero"/>
        <c:auto val="1"/>
        <c:lblAlgn val="ctr"/>
        <c:lblOffset val="100"/>
        <c:noMultiLvlLbl val="0"/>
      </c:catAx>
      <c:valAx>
        <c:axId val="446106456"/>
        <c:scaling>
          <c:orientation val="minMax"/>
        </c:scaling>
        <c:delete val="1"/>
        <c:axPos val="b"/>
        <c:majorGridlines>
          <c:spPr>
            <a:ln w="6350" cap="flat" cmpd="sng" algn="ctr">
              <a:noFill/>
              <a:prstDash val="solid"/>
              <a:round/>
            </a:ln>
          </c:spPr>
        </c:majorGridlines>
        <c:numFmt formatCode="0%" sourceLinked="1"/>
        <c:majorTickMark val="out"/>
        <c:minorTickMark val="none"/>
        <c:tickLblPos val="nextTo"/>
        <c:crossAx val="446105280"/>
        <c:crosses val="autoZero"/>
        <c:crossBetween val="between"/>
      </c:valAx>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rgbClr val="F4C738"/>
              </a:solidFill>
            </c:spPr>
            <c:extLst xmlns:c16r2="http://schemas.microsoft.com/office/drawing/2015/06/chart">
              <c:ext xmlns:c16="http://schemas.microsoft.com/office/drawing/2014/chart" uri="{C3380CC4-5D6E-409C-BE32-E72D297353CC}">
                <c16:uniqueId val="{00000001-7E83-497F-A633-4696B44DC82A}"/>
              </c:ext>
            </c:extLst>
          </c:dPt>
          <c:dPt>
            <c:idx val="1"/>
            <c:invertIfNegative val="0"/>
            <c:bubble3D val="0"/>
            <c:spPr>
              <a:solidFill>
                <a:srgbClr val="683717"/>
              </a:solidFill>
            </c:spPr>
            <c:extLst xmlns:c16r2="http://schemas.microsoft.com/office/drawing/2015/06/chart">
              <c:ext xmlns:c16="http://schemas.microsoft.com/office/drawing/2014/chart" uri="{C3380CC4-5D6E-409C-BE32-E72D297353CC}">
                <c16:uniqueId val="{00000003-7E83-497F-A633-4696B44DC82A}"/>
              </c:ext>
            </c:extLst>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ea"/>
                    <a:sym typeface="+mn-lt"/>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Sheet1!$A$2:$A$3</c:f>
              <c:strCache>
                <c:ptCount val="2"/>
                <c:pt idx="0">
                  <c:v>vlaue01</c:v>
                </c:pt>
                <c:pt idx="1">
                  <c:v>vlaue02</c:v>
                </c:pt>
              </c:strCache>
            </c:strRef>
          </c:cat>
          <c:val>
            <c:numRef>
              <c:f>Sheet1!$B$2:$B$3</c:f>
              <c:numCache>
                <c:formatCode>General</c:formatCode>
                <c:ptCount val="2"/>
                <c:pt idx="0">
                  <c:v>80</c:v>
                </c:pt>
                <c:pt idx="1">
                  <c:v>35</c:v>
                </c:pt>
              </c:numCache>
            </c:numRef>
          </c:val>
          <c:extLst xmlns:c16r2="http://schemas.microsoft.com/office/drawing/2015/06/chart">
            <c:ext xmlns:c16="http://schemas.microsoft.com/office/drawing/2014/chart" uri="{C3380CC4-5D6E-409C-BE32-E72D297353CC}">
              <c16:uniqueId val="{00000004-7E83-497F-A633-4696B44DC82A}"/>
            </c:ext>
          </c:extLst>
        </c:ser>
        <c:ser>
          <c:idx val="1"/>
          <c:order val="1"/>
          <c:tx>
            <c:strRef>
              <c:f>Sheet1!$C$1</c:f>
              <c:strCache>
                <c:ptCount val="1"/>
                <c:pt idx="0">
                  <c:v>vlaue02</c:v>
                </c:pt>
              </c:strCache>
            </c:strRef>
          </c:tx>
          <c:spPr>
            <a:solidFill>
              <a:schemeClr val="bg1">
                <a:lumMod val="85000"/>
              </a:schemeClr>
            </a:solidFill>
          </c:spPr>
          <c:invertIfNegative val="0"/>
          <c:cat>
            <c:strRef>
              <c:f>Sheet1!$A$2:$A$3</c:f>
              <c:strCache>
                <c:ptCount val="2"/>
                <c:pt idx="0">
                  <c:v>vlaue01</c:v>
                </c:pt>
                <c:pt idx="1">
                  <c:v>vlaue02</c:v>
                </c:pt>
              </c:strCache>
            </c:strRef>
          </c:cat>
          <c:val>
            <c:numRef>
              <c:f>Sheet1!$C$2:$C$3</c:f>
              <c:numCache>
                <c:formatCode>General</c:formatCode>
                <c:ptCount val="2"/>
                <c:pt idx="0">
                  <c:v>20</c:v>
                </c:pt>
                <c:pt idx="1">
                  <c:v>65</c:v>
                </c:pt>
              </c:numCache>
            </c:numRef>
          </c:val>
          <c:extLst xmlns:c16r2="http://schemas.microsoft.com/office/drawing/2015/06/chart">
            <c:ext xmlns:c16="http://schemas.microsoft.com/office/drawing/2014/chart" uri="{C3380CC4-5D6E-409C-BE32-E72D297353CC}">
              <c16:uniqueId val="{00000005-7E83-497F-A633-4696B44DC82A}"/>
            </c:ext>
          </c:extLst>
        </c:ser>
        <c:dLbls>
          <c:showLegendKey val="0"/>
          <c:showVal val="0"/>
          <c:showCatName val="0"/>
          <c:showSerName val="0"/>
          <c:showPercent val="0"/>
          <c:showBubbleSize val="0"/>
        </c:dLbls>
        <c:gapWidth val="100"/>
        <c:overlap val="100"/>
        <c:axId val="446107240"/>
        <c:axId val="446107632"/>
      </c:barChart>
      <c:catAx>
        <c:axId val="446107240"/>
        <c:scaling>
          <c:orientation val="minMax"/>
        </c:scaling>
        <c:delete val="0"/>
        <c:axPos val="l"/>
        <c:numFmt formatCode="General" sourceLinked="0"/>
        <c:majorTickMark val="in"/>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446107632"/>
        <c:crosses val="autoZero"/>
        <c:auto val="1"/>
        <c:lblAlgn val="ctr"/>
        <c:lblOffset val="100"/>
        <c:noMultiLvlLbl val="0"/>
      </c:catAx>
      <c:valAx>
        <c:axId val="446107632"/>
        <c:scaling>
          <c:orientation val="minMax"/>
        </c:scaling>
        <c:delete val="1"/>
        <c:axPos val="b"/>
        <c:majorGridlines>
          <c:spPr>
            <a:ln w="6350" cap="flat" cmpd="sng" algn="ctr">
              <a:noFill/>
              <a:prstDash val="solid"/>
              <a:round/>
            </a:ln>
          </c:spPr>
        </c:majorGridlines>
        <c:numFmt formatCode="0%" sourceLinked="1"/>
        <c:majorTickMark val="out"/>
        <c:minorTickMark val="none"/>
        <c:tickLblPos val="nextTo"/>
        <c:crossAx val="446107240"/>
        <c:crosses val="autoZero"/>
        <c:crossBetween val="between"/>
      </c:valAx>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401E-2"/>
          <c:y val="2.8293378595154E-2"/>
          <c:w val="0.96103628861643198"/>
          <c:h val="0.95419104222011797"/>
        </c:manualLayout>
      </c:layout>
      <c:doughnutChart>
        <c:varyColors val="1"/>
        <c:ser>
          <c:idx val="0"/>
          <c:order val="0"/>
          <c:tx>
            <c:strRef>
              <c:f>Sheet1!$B$1</c:f>
              <c:strCache>
                <c:ptCount val="1"/>
                <c:pt idx="0">
                  <c:v>판매</c:v>
                </c:pt>
              </c:strCache>
            </c:strRef>
          </c:tx>
          <c:spPr>
            <a:solidFill>
              <a:srgbClr val="0070C0"/>
            </a:solidFill>
            <a:ln w="3175">
              <a:noFill/>
            </a:ln>
            <a:effectLst/>
            <a:scene3d>
              <a:camera prst="orthographicFront"/>
              <a:lightRig rig="threePt" dir="t"/>
            </a:scene3d>
            <a:sp3d prstMaterial="softEdge">
              <a:bevelT w="0" h="0"/>
            </a:sp3d>
          </c:spPr>
          <c:dPt>
            <c:idx val="0"/>
            <c:bubble3D val="0"/>
            <c:spPr>
              <a:solidFill>
                <a:schemeClr val="tx1">
                  <a:lumMod val="75000"/>
                  <a:lumOff val="25000"/>
                </a:schemeClr>
              </a:solid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394E-451C-8B1E-160E643004F2}"/>
              </c:ext>
            </c:extLst>
          </c:dPt>
          <c:dPt>
            <c:idx val="1"/>
            <c:bubble3D val="0"/>
            <c:spPr>
              <a:no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394E-451C-8B1E-160E643004F2}"/>
              </c:ext>
            </c:extLst>
          </c:dPt>
          <c:cat>
            <c:strRef>
              <c:f>Sheet1!$A$2:$A$3</c:f>
              <c:strCache>
                <c:ptCount val="2"/>
                <c:pt idx="0">
                  <c:v>value01</c:v>
                </c:pt>
                <c:pt idx="1">
                  <c:v>value02</c:v>
                </c:pt>
              </c:strCache>
            </c:strRef>
          </c:cat>
          <c:val>
            <c:numRef>
              <c:f>Sheet1!$B$2:$B$3</c:f>
              <c:numCache>
                <c:formatCode>General</c:formatCode>
                <c:ptCount val="2"/>
                <c:pt idx="0">
                  <c:v>40</c:v>
                </c:pt>
                <c:pt idx="1">
                  <c:v>60</c:v>
                </c:pt>
              </c:numCache>
            </c:numRef>
          </c:val>
          <c:extLst xmlns:c16r2="http://schemas.microsoft.com/office/drawing/2015/06/chart">
            <c:ext xmlns:c16="http://schemas.microsoft.com/office/drawing/2014/chart" uri="{C3380CC4-5D6E-409C-BE32-E72D297353CC}">
              <c16:uniqueId val="{00000004-394E-451C-8B1E-160E643004F2}"/>
            </c:ext>
          </c:extLst>
        </c:ser>
        <c:dLbls>
          <c:showLegendKey val="0"/>
          <c:showVal val="0"/>
          <c:showCatName val="0"/>
          <c:showSerName val="0"/>
          <c:showPercent val="0"/>
          <c:showBubbleSize val="0"/>
          <c:showLeaderLines val="1"/>
        </c:dLbls>
        <c:firstSliceAng val="0"/>
        <c:holeSize val="81"/>
      </c:doughnutChart>
    </c:plotArea>
    <c:plotVisOnly val="1"/>
    <c:dispBlanksAs val="gap"/>
    <c:showDLblsOverMax val="0"/>
  </c:chart>
  <c:spPr>
    <a:scene3d>
      <a:camera prst="orthographicFront"/>
      <a:lightRig rig="threePt" dir="t"/>
    </a:scene3d>
    <a:sp3d prstMaterial="softEdge"/>
  </c:spPr>
  <c:txPr>
    <a:bodyPr/>
    <a:lstStyle/>
    <a:p>
      <a:pPr>
        <a:defRPr lang="zh-CN" sz="1800">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401E-2"/>
          <c:y val="2.8293378595154E-2"/>
          <c:w val="0.96103628861643198"/>
          <c:h val="0.95419104222011797"/>
        </c:manualLayout>
      </c:layout>
      <c:doughnutChart>
        <c:varyColors val="1"/>
        <c:ser>
          <c:idx val="0"/>
          <c:order val="0"/>
          <c:tx>
            <c:strRef>
              <c:f>Sheet1!$B$1</c:f>
              <c:strCache>
                <c:ptCount val="1"/>
                <c:pt idx="0">
                  <c:v>판매</c:v>
                </c:pt>
              </c:strCache>
            </c:strRef>
          </c:tx>
          <c:spPr>
            <a:solidFill>
              <a:srgbClr val="0070C0"/>
            </a:solidFill>
            <a:ln w="3175">
              <a:noFill/>
            </a:ln>
            <a:effectLst/>
            <a:scene3d>
              <a:camera prst="orthographicFront"/>
              <a:lightRig rig="threePt" dir="t"/>
            </a:scene3d>
            <a:sp3d prstMaterial="softEdge">
              <a:bevelT w="0" h="0"/>
            </a:sp3d>
          </c:spPr>
          <c:dPt>
            <c:idx val="0"/>
            <c:bubble3D val="0"/>
            <c:spPr>
              <a:solidFill>
                <a:srgbClr val="683717"/>
              </a:solid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0DE5-4F91-BBFA-D51CAFDDE286}"/>
              </c:ext>
            </c:extLst>
          </c:dPt>
          <c:dPt>
            <c:idx val="1"/>
            <c:bubble3D val="0"/>
            <c:spPr>
              <a:no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0DE5-4F91-BBFA-D51CAFDDE286}"/>
              </c:ext>
            </c:extLst>
          </c:dPt>
          <c:cat>
            <c:strRef>
              <c:f>Sheet1!$A$2:$A$3</c:f>
              <c:strCache>
                <c:ptCount val="2"/>
                <c:pt idx="0">
                  <c:v>value01</c:v>
                </c:pt>
                <c:pt idx="1">
                  <c:v>value02</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0DE5-4F91-BBFA-D51CAFDDE286}"/>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softEdge"/>
  </c:spPr>
  <c:txPr>
    <a:bodyPr/>
    <a:lstStyle/>
    <a:p>
      <a:pPr>
        <a:defRPr lang="zh-CN" sz="1800">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401E-2"/>
          <c:y val="2.8293378595154E-2"/>
          <c:w val="0.96103628861643198"/>
          <c:h val="0.95419104222011797"/>
        </c:manualLayout>
      </c:layout>
      <c:doughnutChart>
        <c:varyColors val="1"/>
        <c:ser>
          <c:idx val="0"/>
          <c:order val="0"/>
          <c:tx>
            <c:strRef>
              <c:f>Sheet1!$B$1</c:f>
              <c:strCache>
                <c:ptCount val="1"/>
                <c:pt idx="0">
                  <c:v>판매</c:v>
                </c:pt>
              </c:strCache>
            </c:strRef>
          </c:tx>
          <c:spPr>
            <a:solidFill>
              <a:srgbClr val="0070C0"/>
            </a:solidFill>
            <a:ln w="3175">
              <a:noFill/>
            </a:ln>
            <a:effectLst/>
            <a:scene3d>
              <a:camera prst="orthographicFront"/>
              <a:lightRig rig="threePt" dir="t"/>
            </a:scene3d>
            <a:sp3d prstMaterial="softEdge">
              <a:bevelT w="0" h="0"/>
            </a:sp3d>
          </c:spPr>
          <c:dPt>
            <c:idx val="0"/>
            <c:bubble3D val="0"/>
            <c:spPr>
              <a:solidFill>
                <a:srgbClr val="F4C738"/>
              </a:solid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1-1102-4502-8027-14A29EDCCBBE}"/>
              </c:ext>
            </c:extLst>
          </c:dPt>
          <c:dPt>
            <c:idx val="1"/>
            <c:bubble3D val="0"/>
            <c:spPr>
              <a:noFill/>
              <a:ln w="3175">
                <a:noFill/>
              </a:ln>
              <a:effectLst/>
              <a:scene3d>
                <a:camera prst="orthographicFront"/>
                <a:lightRig rig="threePt" dir="t"/>
              </a:scene3d>
              <a:sp3d prstMaterial="softEdge">
                <a:bevelT w="0" h="0"/>
              </a:sp3d>
            </c:spPr>
            <c:extLst xmlns:c16r2="http://schemas.microsoft.com/office/drawing/2015/06/chart">
              <c:ext xmlns:c16="http://schemas.microsoft.com/office/drawing/2014/chart" uri="{C3380CC4-5D6E-409C-BE32-E72D297353CC}">
                <c16:uniqueId val="{00000003-1102-4502-8027-14A29EDCCBBE}"/>
              </c:ext>
            </c:extLst>
          </c:dPt>
          <c:cat>
            <c:strRef>
              <c:f>Sheet1!$A$2:$A$3</c:f>
              <c:strCache>
                <c:ptCount val="2"/>
                <c:pt idx="0">
                  <c:v>value01</c:v>
                </c:pt>
                <c:pt idx="1">
                  <c:v>value02</c:v>
                </c:pt>
              </c:strCache>
            </c:strRef>
          </c:cat>
          <c:val>
            <c:numRef>
              <c:f>Sheet1!$B$2:$B$3</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4-1102-4502-8027-14A29EDCCBBE}"/>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softEdge"/>
  </c:spPr>
  <c:txPr>
    <a:bodyPr/>
    <a:lstStyle/>
    <a:p>
      <a:pPr>
        <a:defRPr lang="zh-CN" sz="1800">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797E-2"/>
          <c:y val="5.54303490088403E-2"/>
          <c:w val="0.92766883360317998"/>
          <c:h val="0.81738219562905701"/>
        </c:manualLayout>
      </c:layout>
      <c:lineChart>
        <c:grouping val="standard"/>
        <c:varyColors val="0"/>
        <c:ser>
          <c:idx val="0"/>
          <c:order val="0"/>
          <c:tx>
            <c:strRef>
              <c:f>Sheet1!$B$1</c:f>
              <c:strCache>
                <c:ptCount val="1"/>
                <c:pt idx="0">
                  <c:v>계열 1</c:v>
                </c:pt>
              </c:strCache>
            </c:strRef>
          </c:tx>
          <c:spPr>
            <a:ln w="28575" cap="rnd" cmpd="sng" algn="ctr">
              <a:solidFill>
                <a:srgbClr val="F4C738"/>
              </a:solidFill>
              <a:prstDash val="solid"/>
              <a:round/>
            </a:ln>
            <a:effectLst/>
          </c:spPr>
          <c:marker>
            <c:symbol val="circle"/>
            <c:size val="8"/>
            <c:spPr>
              <a:solidFill>
                <a:schemeClr val="bg1"/>
              </a:solidFill>
              <a:ln w="28575" cap="flat" cmpd="sng" algn="ctr">
                <a:solidFill>
                  <a:srgbClr val="F4C738"/>
                </a:solidFill>
                <a:prstDash val="solid"/>
                <a:round/>
              </a:ln>
              <a:effectLst/>
            </c:spPr>
          </c:marker>
          <c:dLbls>
            <c:dLbl>
              <c:idx val="0"/>
              <c:layout>
                <c:manualLayout>
                  <c:x val="-3.1401032334878197E-2"/>
                  <c:y val="5.74668281451709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644F-4892-A769-9228CF8F6A98}"/>
                </c:ext>
                <c:ext xmlns:c15="http://schemas.microsoft.com/office/drawing/2012/chart" uri="{CE6537A1-D6FC-4f65-9D91-7224C49458BB}">
                  <c15:layout/>
                </c:ext>
              </c:extLst>
            </c:dLbl>
            <c:dLbl>
              <c:idx val="1"/>
              <c:layout>
                <c:manualLayout>
                  <c:x val="-3.0595633695338399E-2"/>
                  <c:y val="7.013481680618589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644F-4892-A769-9228CF8F6A98}"/>
                </c:ext>
                <c:ext xmlns:c15="http://schemas.microsoft.com/office/drawing/2012/chart" uri="{CE6537A1-D6FC-4f65-9D91-7224C49458BB}">
                  <c15:layout/>
                </c:ext>
              </c:extLst>
            </c:dLbl>
            <c:dLbl>
              <c:idx val="2"/>
              <c:layout>
                <c:manualLayout>
                  <c:x val="-2.4475426919780899E-2"/>
                  <c:y val="6.66042933762760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644F-4892-A769-9228CF8F6A98}"/>
                </c:ext>
                <c:ext xmlns:c15="http://schemas.microsoft.com/office/drawing/2012/chart" uri="{CE6537A1-D6FC-4f65-9D91-7224C49458BB}">
                  <c15:layout/>
                </c:ext>
              </c:extLst>
            </c:dLbl>
            <c:dLbl>
              <c:idx val="4"/>
              <c:layout>
                <c:manualLayout>
                  <c:x val="-5.3073888874541002E-2"/>
                  <c:y val="-6.52819555897625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644F-4892-A769-9228CF8F6A98}"/>
                </c:ext>
                <c:ext xmlns:c15="http://schemas.microsoft.com/office/drawing/2012/chart" uri="{CE6537A1-D6FC-4f65-9D91-7224C49458BB}">
                  <c15:layout/>
                </c:ext>
              </c:extLst>
            </c:dLbl>
            <c:dLbl>
              <c:idx val="5"/>
              <c:layout>
                <c:manualLayout>
                  <c:x val="-5.3073888874541002E-2"/>
                  <c:y val="-6.03048030110700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644F-4892-A769-9228CF8F6A98}"/>
                </c:ext>
                <c:ext xmlns:c15="http://schemas.microsoft.com/office/drawing/2012/chart" uri="{CE6537A1-D6FC-4f65-9D91-7224C49458BB}">
                  <c15:layout/>
                </c:ext>
              </c:extLst>
            </c:dLbl>
            <c:dLbl>
              <c:idx val="6"/>
              <c:layout>
                <c:manualLayout>
                  <c:x val="-6.3663464516731896E-2"/>
                  <c:y val="4.7800667496307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644F-4892-A769-9228CF8F6A98}"/>
                </c:ext>
                <c:ext xmlns:c15="http://schemas.microsoft.com/office/drawing/2012/chart" uri="{CE6537A1-D6FC-4f65-9D91-7224C49458BB}">
                  <c15:layout/>
                </c:ext>
              </c:extLst>
            </c:dLbl>
            <c:dLbl>
              <c:idx val="7"/>
              <c:layout>
                <c:manualLayout>
                  <c:x val="-6.7899121443946997E-2"/>
                  <c:y val="4.7800667496307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644F-4892-A769-9228CF8F6A98}"/>
                </c:ext>
                <c:ext xmlns:c15="http://schemas.microsoft.com/office/drawing/2012/chart" uri="{CE6537A1-D6FC-4f65-9D91-7224C49458BB}">
                  <c15:layout/>
                </c:ext>
              </c:extLst>
            </c:dLbl>
            <c:dLbl>
              <c:idx val="8"/>
              <c:layout>
                <c:manualLayout>
                  <c:x val="-6.7899121443946997E-2"/>
                  <c:y val="4.7800667496307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644F-4892-A769-9228CF8F6A98}"/>
                </c:ex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ea"/>
                    <a:sym typeface="+mn-lt"/>
                  </a:defRPr>
                </a:pPr>
                <a:endParaRPr lang="zh-CN"/>
              </a:p>
            </c:txPr>
            <c:dLblPos val="l"/>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Sheet1!$A$2:$A$11</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extLst xmlns:c16r2="http://schemas.microsoft.com/office/drawing/2015/06/chart">
            <c:ext xmlns:c16="http://schemas.microsoft.com/office/drawing/2014/chart" uri="{C3380CC4-5D6E-409C-BE32-E72D297353CC}">
              <c16:uniqueId val="{00000008-644F-4892-A769-9228CF8F6A98}"/>
            </c:ext>
          </c:extLst>
        </c:ser>
        <c:ser>
          <c:idx val="1"/>
          <c:order val="1"/>
          <c:tx>
            <c:strRef>
              <c:f>Sheet1!$C$1</c:f>
              <c:strCache>
                <c:ptCount val="1"/>
                <c:pt idx="0">
                  <c:v>계열2</c:v>
                </c:pt>
              </c:strCache>
            </c:strRef>
          </c:tx>
          <c:spPr>
            <a:ln w="19050" cap="rnd" cmpd="sng" algn="ctr">
              <a:solidFill>
                <a:schemeClr val="tx1">
                  <a:lumMod val="50000"/>
                  <a:lumOff val="50000"/>
                </a:schemeClr>
              </a:solidFill>
              <a:prstDash val="solid"/>
              <a:round/>
            </a:ln>
          </c:spPr>
          <c:marker>
            <c:symbol val="circle"/>
            <c:size val="8"/>
            <c:spPr>
              <a:solidFill>
                <a:schemeClr val="bg1"/>
              </a:solidFill>
              <a:ln w="19050" cap="flat" cmpd="sng" algn="ctr">
                <a:solidFill>
                  <a:schemeClr val="tx1">
                    <a:lumMod val="50000"/>
                    <a:lumOff val="50000"/>
                  </a:schemeClr>
                </a:solidFill>
                <a:prstDash val="solid"/>
                <a:round/>
              </a:ln>
            </c:spPr>
          </c:marker>
          <c:dLbls>
            <c:dLbl>
              <c:idx val="3"/>
              <c:layout>
                <c:manualLayout>
                  <c:x val="-2.5205190330513098E-2"/>
                  <c:y val="8.647309458320240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644F-4892-A769-9228CF8F6A98}"/>
                </c:ex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ea"/>
                    <a:sym typeface="+mn-lt"/>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Sheet1!$A$2:$A$11</c:f>
              <c:numCache>
                <c:formatCode>General</c:formatCode>
                <c:ptCount val="10"/>
                <c:pt idx="0">
                  <c:v>2005</c:v>
                </c:pt>
                <c:pt idx="1">
                  <c:v>2006</c:v>
                </c:pt>
                <c:pt idx="2">
                  <c:v>2007</c:v>
                </c:pt>
                <c:pt idx="3">
                  <c:v>2008</c:v>
                </c:pt>
                <c:pt idx="4">
                  <c:v>2009</c:v>
                </c:pt>
                <c:pt idx="5">
                  <c:v>2010</c:v>
                </c:pt>
                <c:pt idx="6">
                  <c:v>2011</c:v>
                </c:pt>
                <c:pt idx="7">
                  <c:v>2012</c:v>
                </c:pt>
                <c:pt idx="8">
                  <c:v>2013</c:v>
                </c:pt>
                <c:pt idx="9">
                  <c:v>2014</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extLst xmlns:c16r2="http://schemas.microsoft.com/office/drawing/2015/06/chart">
            <c:ext xmlns:c16="http://schemas.microsoft.com/office/drawing/2014/chart" uri="{C3380CC4-5D6E-409C-BE32-E72D297353CC}">
              <c16:uniqueId val="{0000000A-644F-4892-A769-9228CF8F6A98}"/>
            </c:ext>
          </c:extLst>
        </c:ser>
        <c:dLbls>
          <c:showLegendKey val="0"/>
          <c:showVal val="0"/>
          <c:showCatName val="0"/>
          <c:showSerName val="0"/>
          <c:showPercent val="0"/>
          <c:showBubbleSize val="0"/>
        </c:dLbls>
        <c:marker val="1"/>
        <c:smooth val="0"/>
        <c:axId val="448430704"/>
        <c:axId val="448431096"/>
      </c:lineChart>
      <c:catAx>
        <c:axId val="448430704"/>
        <c:scaling>
          <c:orientation val="minMax"/>
        </c:scaling>
        <c:delete val="0"/>
        <c:axPos val="b"/>
        <c:majorGridlines>
          <c:spPr>
            <a:ln w="3175" cap="flat" cmpd="sng" algn="ctr">
              <a:solidFill>
                <a:schemeClr val="bg1">
                  <a:lumMod val="75000"/>
                </a:schemeClr>
              </a:solidFill>
              <a:prstDash val="sysDash"/>
              <a:round/>
            </a:ln>
          </c:spPr>
        </c:majorGridlines>
        <c:numFmt formatCode="General" sourceLinked="0"/>
        <c:majorTickMark val="out"/>
        <c:minorTickMark val="none"/>
        <c:tickLblPos val="nextTo"/>
        <c:spPr>
          <a:ln w="6350" cap="flat" cmpd="sng" algn="ctr">
            <a:no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sym typeface="+mn-lt"/>
              </a:defRPr>
            </a:pPr>
            <a:endParaRPr lang="zh-CN"/>
          </a:p>
        </c:txPr>
        <c:crossAx val="448431096"/>
        <c:crosses val="autoZero"/>
        <c:auto val="0"/>
        <c:lblAlgn val="ctr"/>
        <c:lblOffset val="100"/>
        <c:noMultiLvlLbl val="0"/>
      </c:catAx>
      <c:valAx>
        <c:axId val="448431096"/>
        <c:scaling>
          <c:orientation val="minMax"/>
        </c:scaling>
        <c:delete val="1"/>
        <c:axPos val="l"/>
        <c:majorGridlines>
          <c:spPr>
            <a:ln w="6350" cap="flat" cmpd="sng" algn="ctr">
              <a:noFill/>
              <a:prstDash val="solid"/>
              <a:round/>
            </a:ln>
          </c:spPr>
        </c:majorGridlines>
        <c:numFmt formatCode="General" sourceLinked="1"/>
        <c:majorTickMark val="out"/>
        <c:minorTickMark val="none"/>
        <c:tickLblPos val="nextTo"/>
        <c:crossAx val="448430704"/>
        <c:crosses val="autoZero"/>
        <c:crossBetween val="midCat"/>
      </c:valAx>
    </c:plotArea>
    <c:plotVisOnly val="1"/>
    <c:dispBlanksAs val="gap"/>
    <c:showDLblsOverMax val="0"/>
  </c:chart>
  <c:spPr>
    <a:scene3d>
      <a:camera prst="orthographicFront"/>
      <a:lightRig rig="threePt" dir="t"/>
    </a:scene3d>
  </c:spPr>
  <c:txPr>
    <a:bodyPr/>
    <a:lstStyle/>
    <a:p>
      <a:pPr>
        <a:defRPr lang="zh-CN" sz="1800">
          <a:latin typeface="+mn-lt"/>
          <a:ea typeface="+mn-ea"/>
          <a:cs typeface="+mn-ea"/>
          <a:sym typeface="+mn-lt"/>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246198705408499E-2"/>
          <c:y val="0.155134695011832"/>
          <c:w val="0.91646564724865598"/>
          <c:h val="0.66080318087201395"/>
        </c:manualLayout>
      </c:layout>
      <c:barChart>
        <c:barDir val="bar"/>
        <c:grouping val="percentStacked"/>
        <c:varyColors val="0"/>
        <c:ser>
          <c:idx val="0"/>
          <c:order val="0"/>
          <c:tx>
            <c:strRef>
              <c:f>Sheet1!$B$1</c:f>
              <c:strCache>
                <c:ptCount val="1"/>
                <c:pt idx="0">
                  <c:v>Value 1</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2011</c:v>
                </c:pt>
                <c:pt idx="1">
                  <c:v>2013</c:v>
                </c:pt>
                <c:pt idx="2">
                  <c:v>2015</c:v>
                </c:pt>
                <c:pt idx="3">
                  <c:v>2017</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7C1-47FE-8C77-F0A1D3438F82}"/>
            </c:ext>
          </c:extLst>
        </c:ser>
        <c:ser>
          <c:idx val="1"/>
          <c:order val="1"/>
          <c:tx>
            <c:strRef>
              <c:f>Sheet1!$C$1</c:f>
              <c:strCache>
                <c:ptCount val="1"/>
                <c:pt idx="0">
                  <c:v>Value 2</c:v>
                </c:pt>
              </c:strCache>
            </c:strRef>
          </c:tx>
          <c:spPr>
            <a:solidFill>
              <a:srgbClr val="F4C738"/>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2011</c:v>
                </c:pt>
                <c:pt idx="1">
                  <c:v>2013</c:v>
                </c:pt>
                <c:pt idx="2">
                  <c:v>2015</c:v>
                </c:pt>
                <c:pt idx="3">
                  <c:v>2017</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7C1-47FE-8C77-F0A1D3438F82}"/>
            </c:ext>
          </c:extLst>
        </c:ser>
        <c:ser>
          <c:idx val="2"/>
          <c:order val="2"/>
          <c:tx>
            <c:strRef>
              <c:f>Sheet1!$D$1</c:f>
              <c:strCache>
                <c:ptCount val="1"/>
                <c:pt idx="0">
                  <c:v>Value 3</c:v>
                </c:pt>
              </c:strCache>
            </c:strRef>
          </c:tx>
          <c:spPr>
            <a:solidFill>
              <a:srgbClr val="683717"/>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2011</c:v>
                </c:pt>
                <c:pt idx="1">
                  <c:v>2013</c:v>
                </c:pt>
                <c:pt idx="2">
                  <c:v>2015</c:v>
                </c:pt>
                <c:pt idx="3">
                  <c:v>2017</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7C1-47FE-8C77-F0A1D3438F82}"/>
            </c:ext>
          </c:extLst>
        </c:ser>
        <c:dLbls>
          <c:showLegendKey val="0"/>
          <c:showVal val="1"/>
          <c:showCatName val="0"/>
          <c:showSerName val="0"/>
          <c:showPercent val="0"/>
          <c:showBubbleSize val="0"/>
        </c:dLbls>
        <c:gapWidth val="70"/>
        <c:overlap val="100"/>
        <c:axId val="448431880"/>
        <c:axId val="448432272"/>
      </c:barChart>
      <c:catAx>
        <c:axId val="448431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448432272"/>
        <c:crosses val="autoZero"/>
        <c:auto val="1"/>
        <c:lblAlgn val="ctr"/>
        <c:lblOffset val="100"/>
        <c:noMultiLvlLbl val="0"/>
      </c:catAx>
      <c:valAx>
        <c:axId val="448432272"/>
        <c:scaling>
          <c:orientation val="minMax"/>
        </c:scaling>
        <c:delete val="0"/>
        <c:axPos val="b"/>
        <c:majorGridlines>
          <c:spPr>
            <a:ln w="9525" cap="flat" cmpd="sng" algn="ctr">
              <a:solidFill>
                <a:schemeClr val="bg1">
                  <a:lumMod val="7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44843188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legendEntry>
      <c:layout>
        <c:manualLayout>
          <c:xMode val="edge"/>
          <c:yMode val="edge"/>
          <c:x val="0.74249962173186002"/>
          <c:y val="3.5579146756983399E-2"/>
          <c:w val="0.22835399124824801"/>
          <c:h val="9.2444471899038996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487070508231899"/>
          <c:y val="9.9697118826055794E-2"/>
          <c:w val="0.55404646862324003"/>
          <c:h val="0.83106970293486004"/>
        </c:manualLayout>
      </c:layout>
      <c:radarChart>
        <c:radarStyle val="filled"/>
        <c:varyColors val="0"/>
        <c:ser>
          <c:idx val="0"/>
          <c:order val="0"/>
          <c:tx>
            <c:strRef>
              <c:f>Sheet1!$B$1</c:f>
              <c:strCache>
                <c:ptCount val="1"/>
                <c:pt idx="0">
                  <c:v>계열 1</c:v>
                </c:pt>
              </c:strCache>
            </c:strRef>
          </c:tx>
          <c:spPr>
            <a:solidFill>
              <a:schemeClr val="tx1">
                <a:lumMod val="50000"/>
                <a:lumOff val="50000"/>
                <a:alpha val="80000"/>
              </a:schemeClr>
            </a:solidFill>
            <a:ln w="19050">
              <a:noFill/>
            </a:ln>
            <a:effectLst/>
          </c:spPr>
          <c:dLbls>
            <c:dLbl>
              <c:idx val="0"/>
              <c:layout>
                <c:manualLayout>
                  <c:x val="1.32575757575758E-2"/>
                  <c:y val="0.13068181818181801"/>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819-40E4-8477-CFACAAF95BFE}"/>
                </c:ext>
                <c:ext xmlns:c15="http://schemas.microsoft.com/office/drawing/2012/chart" uri="{CE6537A1-D6FC-4f65-9D91-7224C49458BB}">
                  <c15:layout/>
                </c:ext>
              </c:extLst>
            </c:dLbl>
            <c:dLbl>
              <c:idx val="1"/>
              <c:layout>
                <c:manualLayout>
                  <c:x val="-7.7651515151515194E-2"/>
                  <c:y val="1.98863636363636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819-40E4-8477-CFACAAF95BFE}"/>
                </c:ext>
                <c:ext xmlns:c15="http://schemas.microsoft.com/office/drawing/2012/chart" uri="{CE6537A1-D6FC-4f65-9D91-7224C49458BB}">
                  <c15:layout/>
                </c:ext>
              </c:extLst>
            </c:dLbl>
            <c:dLbl>
              <c:idx val="2"/>
              <c:layout>
                <c:manualLayout>
                  <c:x val="-4.3560606060606098E-2"/>
                  <c:y val="-0.11647727272727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3819-40E4-8477-CFACAAF95BFE}"/>
                </c:ext>
                <c:ext xmlns:c15="http://schemas.microsoft.com/office/drawing/2012/chart" uri="{CE6537A1-D6FC-4f65-9D91-7224C49458BB}">
                  <c15:layout/>
                </c:ext>
              </c:extLst>
            </c:dLbl>
            <c:dLbl>
              <c:idx val="3"/>
              <c:layout>
                <c:manualLayout>
                  <c:x val="5.4924242424242403E-2"/>
                  <c:y val="-9.37500000000000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819-40E4-8477-CFACAAF95BFE}"/>
                </c:ext>
                <c:ext xmlns:c15="http://schemas.microsoft.com/office/drawing/2012/chart" uri="{CE6537A1-D6FC-4f65-9D91-7224C49458BB}">
                  <c15:layout/>
                </c:ext>
              </c:extLst>
            </c:dLbl>
            <c:dLbl>
              <c:idx val="4"/>
              <c:layout>
                <c:manualLayout>
                  <c:x val="7.7651515151515096E-2"/>
                  <c:y val="2.2727272727272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819-40E4-8477-CFACAAF95BFE}"/>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value 01</c:v>
                </c:pt>
                <c:pt idx="1">
                  <c:v>value 02</c:v>
                </c:pt>
                <c:pt idx="2">
                  <c:v>value 03</c:v>
                </c:pt>
                <c:pt idx="3">
                  <c:v>value 04</c:v>
                </c:pt>
                <c:pt idx="4">
                  <c:v>value 05</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5-3819-40E4-8477-CFACAAF95BFE}"/>
            </c:ext>
          </c:extLst>
        </c:ser>
        <c:dLbls>
          <c:showLegendKey val="0"/>
          <c:showVal val="0"/>
          <c:showCatName val="0"/>
          <c:showSerName val="0"/>
          <c:showPercent val="0"/>
          <c:showBubbleSize val="0"/>
        </c:dLbls>
        <c:axId val="450743528"/>
        <c:axId val="450743920"/>
      </c:radarChart>
      <c:catAx>
        <c:axId val="450743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450743920"/>
        <c:crosses val="autoZero"/>
        <c:auto val="1"/>
        <c:lblAlgn val="ctr"/>
        <c:lblOffset val="100"/>
        <c:noMultiLvlLbl val="0"/>
      </c:catAx>
      <c:valAx>
        <c:axId val="450743920"/>
        <c:scaling>
          <c:orientation val="minMax"/>
        </c:scaling>
        <c:delete val="1"/>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crossAx val="450743528"/>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487070508231899"/>
          <c:y val="9.9697118826055794E-2"/>
          <c:w val="0.55404646862324003"/>
          <c:h val="0.83106970293486004"/>
        </c:manualLayout>
      </c:layout>
      <c:radarChart>
        <c:radarStyle val="filled"/>
        <c:varyColors val="0"/>
        <c:ser>
          <c:idx val="0"/>
          <c:order val="0"/>
          <c:tx>
            <c:strRef>
              <c:f>Sheet1!$B$1</c:f>
              <c:strCache>
                <c:ptCount val="1"/>
                <c:pt idx="0">
                  <c:v>계열 1</c:v>
                </c:pt>
              </c:strCache>
            </c:strRef>
          </c:tx>
          <c:spPr>
            <a:solidFill>
              <a:srgbClr val="FBBF3B">
                <a:alpha val="60000"/>
              </a:srgbClr>
            </a:solidFill>
            <a:ln w="19050">
              <a:noFill/>
            </a:ln>
            <a:effectLst/>
          </c:spPr>
          <c:dLbls>
            <c:dLbl>
              <c:idx val="0"/>
              <c:layout>
                <c:manualLayout>
                  <c:x val="1.32575757575758E-2"/>
                  <c:y val="0.13068181818181801"/>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F78-41C2-8506-3E27E8508C82}"/>
                </c:ext>
                <c:ext xmlns:c15="http://schemas.microsoft.com/office/drawing/2012/chart" uri="{CE6537A1-D6FC-4f65-9D91-7224C49458BB}">
                  <c15:layout/>
                </c:ext>
              </c:extLst>
            </c:dLbl>
            <c:dLbl>
              <c:idx val="1"/>
              <c:layout>
                <c:manualLayout>
                  <c:x val="-7.7651515151515194E-2"/>
                  <c:y val="1.98863636363636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F78-41C2-8506-3E27E8508C82}"/>
                </c:ext>
                <c:ext xmlns:c15="http://schemas.microsoft.com/office/drawing/2012/chart" uri="{CE6537A1-D6FC-4f65-9D91-7224C49458BB}">
                  <c15:layout/>
                </c:ext>
              </c:extLst>
            </c:dLbl>
            <c:dLbl>
              <c:idx val="2"/>
              <c:layout>
                <c:manualLayout>
                  <c:x val="-4.3560606060606098E-2"/>
                  <c:y val="-0.11647727272727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F78-41C2-8506-3E27E8508C82}"/>
                </c:ext>
                <c:ext xmlns:c15="http://schemas.microsoft.com/office/drawing/2012/chart" uri="{CE6537A1-D6FC-4f65-9D91-7224C49458BB}">
                  <c15:layout/>
                </c:ext>
              </c:extLst>
            </c:dLbl>
            <c:dLbl>
              <c:idx val="3"/>
              <c:layout>
                <c:manualLayout>
                  <c:x val="5.4924242424242403E-2"/>
                  <c:y val="-9.37500000000000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F78-41C2-8506-3E27E8508C82}"/>
                </c:ext>
                <c:ext xmlns:c15="http://schemas.microsoft.com/office/drawing/2012/chart" uri="{CE6537A1-D6FC-4f65-9D91-7224C49458BB}">
                  <c15:layout/>
                </c:ext>
              </c:extLst>
            </c:dLbl>
            <c:dLbl>
              <c:idx val="4"/>
              <c:layout>
                <c:manualLayout>
                  <c:x val="7.7651515151515096E-2"/>
                  <c:y val="2.2727272727272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F78-41C2-8506-3E27E8508C82}"/>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value 01</c:v>
                </c:pt>
                <c:pt idx="1">
                  <c:v>value 02</c:v>
                </c:pt>
                <c:pt idx="2">
                  <c:v>value 03</c:v>
                </c:pt>
                <c:pt idx="3">
                  <c:v>value 04</c:v>
                </c:pt>
                <c:pt idx="4">
                  <c:v>value 05</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5-CF78-41C2-8506-3E27E8508C82}"/>
            </c:ext>
          </c:extLst>
        </c:ser>
        <c:dLbls>
          <c:showLegendKey val="0"/>
          <c:showVal val="0"/>
          <c:showCatName val="0"/>
          <c:showSerName val="0"/>
          <c:showPercent val="0"/>
          <c:showBubbleSize val="0"/>
        </c:dLbls>
        <c:axId val="450745096"/>
        <c:axId val="450745488"/>
      </c:radarChart>
      <c:catAx>
        <c:axId val="450745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endParaRPr lang="zh-CN"/>
          </a:p>
        </c:txPr>
        <c:crossAx val="450745488"/>
        <c:crosses val="autoZero"/>
        <c:auto val="1"/>
        <c:lblAlgn val="ctr"/>
        <c:lblOffset val="100"/>
        <c:noMultiLvlLbl val="0"/>
      </c:catAx>
      <c:valAx>
        <c:axId val="450745488"/>
        <c:scaling>
          <c:orientation val="minMax"/>
        </c:scaling>
        <c:delete val="1"/>
        <c:axPos val="l"/>
        <c:majorGridlines>
          <c:spPr>
            <a:ln w="9525" cap="flat" cmpd="sng" algn="ctr">
              <a:solidFill>
                <a:schemeClr val="bg1">
                  <a:lumMod val="65000"/>
                </a:schemeClr>
              </a:solidFill>
              <a:round/>
            </a:ln>
            <a:effectLst/>
          </c:spPr>
        </c:majorGridlines>
        <c:numFmt formatCode="General" sourceLinked="1"/>
        <c:majorTickMark val="none"/>
        <c:minorTickMark val="none"/>
        <c:tickLblPos val="nextTo"/>
        <c:crossAx val="45074509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D14924-AED4-4093-8639-D4E661D86C51}" type="datetimeFigureOut">
              <a:rPr lang="ko-KR" altLang="en-US" smtClean="0"/>
              <a:t>2017-11-13</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64A87B-1402-48B6-AF43-B584EF02056F}" type="slidenum">
              <a:rPr lang="ko-KR" altLang="en-US" smtClean="0"/>
              <a:t>‹#›</a:t>
            </a:fld>
            <a:endParaRPr lang="ko-KR" altLang="en-US"/>
          </a:p>
        </p:txBody>
      </p:sp>
    </p:spTree>
    <p:extLst>
      <p:ext uri="{BB962C8B-B14F-4D97-AF65-F5344CB8AC3E}">
        <p14:creationId xmlns:p14="http://schemas.microsoft.com/office/powerpoint/2010/main" val="2574403931"/>
      </p:ext>
    </p:extLst>
  </p:cSld>
  <p:clrMap bg1="lt1" tx1="dk1" bg2="lt2" tx2="dk2" accent1="accent1" accent2="accent2" accent3="accent3" accent4="accent4" accent5="accent5" accent6="accent6" hlink="hlink" folHlink="folHlink"/>
  <p:notesStyle>
    <a:lvl1pPr marL="0" algn="l" defTabSz="685800" rtl="0" eaLnBrk="1" latinLnBrk="1" hangingPunct="1">
      <a:defRPr sz="900" kern="1200">
        <a:solidFill>
          <a:schemeClr val="tx1"/>
        </a:solidFill>
        <a:latin typeface="+mn-lt"/>
        <a:ea typeface="+mn-ea"/>
        <a:cs typeface="+mn-cs"/>
      </a:defRPr>
    </a:lvl1pPr>
    <a:lvl2pPr marL="342900" algn="l" defTabSz="685800" rtl="0" eaLnBrk="1" latinLnBrk="1" hangingPunct="1">
      <a:defRPr sz="900" kern="1200">
        <a:solidFill>
          <a:schemeClr val="tx1"/>
        </a:solidFill>
        <a:latin typeface="+mn-lt"/>
        <a:ea typeface="+mn-ea"/>
        <a:cs typeface="+mn-cs"/>
      </a:defRPr>
    </a:lvl2pPr>
    <a:lvl3pPr marL="685800" algn="l" defTabSz="685800" rtl="0" eaLnBrk="1" latinLnBrk="1" hangingPunct="1">
      <a:defRPr sz="900" kern="1200">
        <a:solidFill>
          <a:schemeClr val="tx1"/>
        </a:solidFill>
        <a:latin typeface="+mn-lt"/>
        <a:ea typeface="+mn-ea"/>
        <a:cs typeface="+mn-cs"/>
      </a:defRPr>
    </a:lvl3pPr>
    <a:lvl4pPr marL="1028700" algn="l" defTabSz="685800" rtl="0" eaLnBrk="1" latinLnBrk="1" hangingPunct="1">
      <a:defRPr sz="900" kern="1200">
        <a:solidFill>
          <a:schemeClr val="tx1"/>
        </a:solidFill>
        <a:latin typeface="+mn-lt"/>
        <a:ea typeface="+mn-ea"/>
        <a:cs typeface="+mn-cs"/>
      </a:defRPr>
    </a:lvl4pPr>
    <a:lvl5pPr marL="1371600" algn="l" defTabSz="685800" rtl="0" eaLnBrk="1" latinLnBrk="1" hangingPunct="1">
      <a:defRPr sz="900" kern="1200">
        <a:solidFill>
          <a:schemeClr val="tx1"/>
        </a:solidFill>
        <a:latin typeface="+mn-lt"/>
        <a:ea typeface="+mn-ea"/>
        <a:cs typeface="+mn-cs"/>
      </a:defRPr>
    </a:lvl5pPr>
    <a:lvl6pPr marL="1714500" algn="l" defTabSz="685800" rtl="0" eaLnBrk="1" latinLnBrk="1" hangingPunct="1">
      <a:defRPr sz="900" kern="1200">
        <a:solidFill>
          <a:schemeClr val="tx1"/>
        </a:solidFill>
        <a:latin typeface="+mn-lt"/>
        <a:ea typeface="+mn-ea"/>
        <a:cs typeface="+mn-cs"/>
      </a:defRPr>
    </a:lvl6pPr>
    <a:lvl7pPr marL="2057400" algn="l" defTabSz="685800" rtl="0" eaLnBrk="1" latinLnBrk="1" hangingPunct="1">
      <a:defRPr sz="900" kern="1200">
        <a:solidFill>
          <a:schemeClr val="tx1"/>
        </a:solidFill>
        <a:latin typeface="+mn-lt"/>
        <a:ea typeface="+mn-ea"/>
        <a:cs typeface="+mn-cs"/>
      </a:defRPr>
    </a:lvl7pPr>
    <a:lvl8pPr marL="2400300" algn="l" defTabSz="685800" rtl="0" eaLnBrk="1" latinLnBrk="1" hangingPunct="1">
      <a:defRPr sz="900" kern="1200">
        <a:solidFill>
          <a:schemeClr val="tx1"/>
        </a:solidFill>
        <a:latin typeface="+mn-lt"/>
        <a:ea typeface="+mn-ea"/>
        <a:cs typeface="+mn-cs"/>
      </a:defRPr>
    </a:lvl8pPr>
    <a:lvl9pPr marL="2743200" algn="l" defTabSz="685800" rtl="0" eaLnBrk="1" latinLnBrk="1"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64A87B-1402-48B6-AF43-B584EF02056F}" type="slidenum">
              <a:rPr lang="ko-KR" altLang="en-US" smtClean="0"/>
              <a:t>1</a:t>
            </a:fld>
            <a:endParaRPr lang="ko-KR" altLang="en-US"/>
          </a:p>
        </p:txBody>
      </p:sp>
    </p:spTree>
    <p:extLst>
      <p:ext uri="{BB962C8B-B14F-4D97-AF65-F5344CB8AC3E}">
        <p14:creationId xmlns:p14="http://schemas.microsoft.com/office/powerpoint/2010/main" val="2180073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64A87B-1402-48B6-AF43-B584EF02056F}" type="slidenum">
              <a:rPr lang="ko-KR" altLang="en-US" smtClean="0"/>
              <a:t>2</a:t>
            </a:fld>
            <a:endParaRPr lang="ko-KR" altLang="en-US"/>
          </a:p>
        </p:txBody>
      </p:sp>
    </p:spTree>
    <p:extLst>
      <p:ext uri="{BB962C8B-B14F-4D97-AF65-F5344CB8AC3E}">
        <p14:creationId xmlns:p14="http://schemas.microsoft.com/office/powerpoint/2010/main" val="164141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64A87B-1402-48B6-AF43-B584EF02056F}" type="slidenum">
              <a:rPr lang="ko-KR" altLang="en-US" smtClean="0"/>
              <a:t>3</a:t>
            </a:fld>
            <a:endParaRPr lang="ko-KR" altLang="en-US"/>
          </a:p>
        </p:txBody>
      </p:sp>
    </p:spTree>
    <p:extLst>
      <p:ext uri="{BB962C8B-B14F-4D97-AF65-F5344CB8AC3E}">
        <p14:creationId xmlns:p14="http://schemas.microsoft.com/office/powerpoint/2010/main" val="2966714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4</a:t>
            </a:fld>
            <a:endParaRPr lang="ko-KR" altLang="en-US"/>
          </a:p>
        </p:txBody>
      </p:sp>
    </p:spTree>
    <p:extLst>
      <p:ext uri="{BB962C8B-B14F-4D97-AF65-F5344CB8AC3E}">
        <p14:creationId xmlns:p14="http://schemas.microsoft.com/office/powerpoint/2010/main" val="4037276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5</a:t>
            </a:fld>
            <a:endParaRPr lang="ko-KR" altLang="en-US"/>
          </a:p>
        </p:txBody>
      </p:sp>
    </p:spTree>
    <p:extLst>
      <p:ext uri="{BB962C8B-B14F-4D97-AF65-F5344CB8AC3E}">
        <p14:creationId xmlns:p14="http://schemas.microsoft.com/office/powerpoint/2010/main" val="902031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6</a:t>
            </a:fld>
            <a:endParaRPr lang="ko-KR" altLang="en-US"/>
          </a:p>
        </p:txBody>
      </p:sp>
    </p:spTree>
    <p:extLst>
      <p:ext uri="{BB962C8B-B14F-4D97-AF65-F5344CB8AC3E}">
        <p14:creationId xmlns:p14="http://schemas.microsoft.com/office/powerpoint/2010/main" val="177723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7</a:t>
            </a:fld>
            <a:endParaRPr lang="ko-KR" altLang="en-US"/>
          </a:p>
        </p:txBody>
      </p:sp>
    </p:spTree>
    <p:extLst>
      <p:ext uri="{BB962C8B-B14F-4D97-AF65-F5344CB8AC3E}">
        <p14:creationId xmlns:p14="http://schemas.microsoft.com/office/powerpoint/2010/main" val="4214756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8</a:t>
            </a:fld>
            <a:endParaRPr lang="ko-KR" altLang="en-US"/>
          </a:p>
        </p:txBody>
      </p:sp>
    </p:spTree>
    <p:extLst>
      <p:ext uri="{BB962C8B-B14F-4D97-AF65-F5344CB8AC3E}">
        <p14:creationId xmlns:p14="http://schemas.microsoft.com/office/powerpoint/2010/main" val="2127941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9</a:t>
            </a:fld>
            <a:endParaRPr lang="ko-KR" altLang="en-US"/>
          </a:p>
        </p:txBody>
      </p:sp>
    </p:spTree>
    <p:extLst>
      <p:ext uri="{BB962C8B-B14F-4D97-AF65-F5344CB8AC3E}">
        <p14:creationId xmlns:p14="http://schemas.microsoft.com/office/powerpoint/2010/main" val="1866305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10</a:t>
            </a:fld>
            <a:endParaRPr lang="ko-KR" altLang="en-US"/>
          </a:p>
        </p:txBody>
      </p:sp>
    </p:spTree>
    <p:extLst>
      <p:ext uri="{BB962C8B-B14F-4D97-AF65-F5344CB8AC3E}">
        <p14:creationId xmlns:p14="http://schemas.microsoft.com/office/powerpoint/2010/main" val="40373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11</a:t>
            </a:fld>
            <a:endParaRPr lang="ko-KR" altLang="en-US"/>
          </a:p>
        </p:txBody>
      </p:sp>
    </p:spTree>
    <p:extLst>
      <p:ext uri="{BB962C8B-B14F-4D97-AF65-F5344CB8AC3E}">
        <p14:creationId xmlns:p14="http://schemas.microsoft.com/office/powerpoint/2010/main" val="1628617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12</a:t>
            </a:fld>
            <a:endParaRPr lang="ko-KR" altLang="en-US"/>
          </a:p>
        </p:txBody>
      </p:sp>
    </p:spTree>
    <p:extLst>
      <p:ext uri="{BB962C8B-B14F-4D97-AF65-F5344CB8AC3E}">
        <p14:creationId xmlns:p14="http://schemas.microsoft.com/office/powerpoint/2010/main" val="3675917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13</a:t>
            </a:fld>
            <a:endParaRPr lang="ko-KR" altLang="en-US"/>
          </a:p>
        </p:txBody>
      </p:sp>
    </p:spTree>
    <p:extLst>
      <p:ext uri="{BB962C8B-B14F-4D97-AF65-F5344CB8AC3E}">
        <p14:creationId xmlns:p14="http://schemas.microsoft.com/office/powerpoint/2010/main" val="3411072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14</a:t>
            </a:fld>
            <a:endParaRPr lang="ko-KR" altLang="en-US"/>
          </a:p>
        </p:txBody>
      </p:sp>
    </p:spTree>
    <p:extLst>
      <p:ext uri="{BB962C8B-B14F-4D97-AF65-F5344CB8AC3E}">
        <p14:creationId xmlns:p14="http://schemas.microsoft.com/office/powerpoint/2010/main" val="414729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15</a:t>
            </a:fld>
            <a:endParaRPr lang="ko-KR" altLang="en-US"/>
          </a:p>
        </p:txBody>
      </p:sp>
    </p:spTree>
    <p:extLst>
      <p:ext uri="{BB962C8B-B14F-4D97-AF65-F5344CB8AC3E}">
        <p14:creationId xmlns:p14="http://schemas.microsoft.com/office/powerpoint/2010/main" val="2123456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16</a:t>
            </a:fld>
            <a:endParaRPr lang="ko-KR" altLang="en-US"/>
          </a:p>
        </p:txBody>
      </p:sp>
    </p:spTree>
    <p:extLst>
      <p:ext uri="{BB962C8B-B14F-4D97-AF65-F5344CB8AC3E}">
        <p14:creationId xmlns:p14="http://schemas.microsoft.com/office/powerpoint/2010/main" val="1604961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17</a:t>
            </a:fld>
            <a:endParaRPr lang="ko-KR" altLang="en-US"/>
          </a:p>
        </p:txBody>
      </p:sp>
    </p:spTree>
    <p:extLst>
      <p:ext uri="{BB962C8B-B14F-4D97-AF65-F5344CB8AC3E}">
        <p14:creationId xmlns:p14="http://schemas.microsoft.com/office/powerpoint/2010/main" val="3507646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18</a:t>
            </a:fld>
            <a:endParaRPr lang="ko-KR" altLang="en-US"/>
          </a:p>
        </p:txBody>
      </p:sp>
    </p:spTree>
    <p:extLst>
      <p:ext uri="{BB962C8B-B14F-4D97-AF65-F5344CB8AC3E}">
        <p14:creationId xmlns:p14="http://schemas.microsoft.com/office/powerpoint/2010/main" val="1323565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19</a:t>
            </a:fld>
            <a:endParaRPr lang="ko-KR" altLang="en-US"/>
          </a:p>
        </p:txBody>
      </p:sp>
    </p:spTree>
    <p:extLst>
      <p:ext uri="{BB962C8B-B14F-4D97-AF65-F5344CB8AC3E}">
        <p14:creationId xmlns:p14="http://schemas.microsoft.com/office/powerpoint/2010/main" val="2278905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20</a:t>
            </a:fld>
            <a:endParaRPr lang="ko-KR" altLang="en-US"/>
          </a:p>
        </p:txBody>
      </p:sp>
    </p:spTree>
    <p:extLst>
      <p:ext uri="{BB962C8B-B14F-4D97-AF65-F5344CB8AC3E}">
        <p14:creationId xmlns:p14="http://schemas.microsoft.com/office/powerpoint/2010/main" val="404382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21</a:t>
            </a:fld>
            <a:endParaRPr lang="ko-KR" altLang="en-US"/>
          </a:p>
        </p:txBody>
      </p:sp>
    </p:spTree>
    <p:extLst>
      <p:ext uri="{BB962C8B-B14F-4D97-AF65-F5344CB8AC3E}">
        <p14:creationId xmlns:p14="http://schemas.microsoft.com/office/powerpoint/2010/main" val="23427587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22</a:t>
            </a:fld>
            <a:endParaRPr lang="ko-KR" altLang="en-US"/>
          </a:p>
        </p:txBody>
      </p:sp>
    </p:spTree>
    <p:extLst>
      <p:ext uri="{BB962C8B-B14F-4D97-AF65-F5344CB8AC3E}">
        <p14:creationId xmlns:p14="http://schemas.microsoft.com/office/powerpoint/2010/main" val="3113291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23</a:t>
            </a:fld>
            <a:endParaRPr lang="ko-KR" altLang="en-US"/>
          </a:p>
        </p:txBody>
      </p:sp>
    </p:spTree>
    <p:extLst>
      <p:ext uri="{BB962C8B-B14F-4D97-AF65-F5344CB8AC3E}">
        <p14:creationId xmlns:p14="http://schemas.microsoft.com/office/powerpoint/2010/main" val="2531610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64A87B-1402-48B6-AF43-B584EF02056F}" type="slidenum">
              <a:rPr lang="ko-KR" altLang="en-US" smtClean="0"/>
              <a:t>24</a:t>
            </a:fld>
            <a:endParaRPr lang="ko-KR" altLang="en-US"/>
          </a:p>
        </p:txBody>
      </p:sp>
    </p:spTree>
    <p:extLst>
      <p:ext uri="{BB962C8B-B14F-4D97-AF65-F5344CB8AC3E}">
        <p14:creationId xmlns:p14="http://schemas.microsoft.com/office/powerpoint/2010/main" val="299151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11/13/2017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11/13/2017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11/13/2017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11/13/2017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email"/>
          <a:stretch>
            <a:fillRect/>
          </a:stretch>
        </p:blipFill>
        <p:spPr>
          <a:xfrm>
            <a:off x="-397" y="-223"/>
            <a:ext cx="9144793" cy="5143946"/>
          </a:xfrm>
          <a:prstGeom prst="rect">
            <a:avLst/>
          </a:prstGeom>
        </p:spPr>
      </p:pic>
      <p:sp>
        <p:nvSpPr>
          <p:cNvPr id="12" name="Text Placeholder 11"/>
          <p:cNvSpPr>
            <a:spLocks noGrp="1"/>
          </p:cNvSpPr>
          <p:nvPr>
            <p:ph type="body" sz="quarter" idx="13" hasCustomPrompt="1"/>
          </p:nvPr>
        </p:nvSpPr>
        <p:spPr>
          <a:xfrm>
            <a:off x="842780" y="1876613"/>
            <a:ext cx="4902994" cy="440620"/>
          </a:xfrm>
          <a:prstGeom prst="rect">
            <a:avLst/>
          </a:prstGeom>
        </p:spPr>
        <p:txBody>
          <a:bodyPr/>
          <a:lstStyle>
            <a:lvl1pPr marL="0" indent="0">
              <a:buNone/>
              <a:defRPr sz="3300" baseline="0">
                <a:solidFill>
                  <a:schemeClr val="bg1"/>
                </a:solidFill>
                <a:latin typeface="Calibri" panose="020F0502020204030204" pitchFamily="34" charset="0"/>
              </a:defRPr>
            </a:lvl1pPr>
          </a:lstStyle>
          <a:p>
            <a:pPr lvl="0"/>
            <a:r>
              <a:rPr lang="en-US" altLang="ko-KR"/>
              <a:t>INTERIOR DECORATION</a:t>
            </a:r>
            <a:endParaRPr lang="ko-KR" altLang="en-US"/>
          </a:p>
        </p:txBody>
      </p:sp>
      <p:sp>
        <p:nvSpPr>
          <p:cNvPr id="5" name="Text Placeholder 11"/>
          <p:cNvSpPr>
            <a:spLocks noGrp="1"/>
          </p:cNvSpPr>
          <p:nvPr>
            <p:ph type="body" sz="quarter" idx="14" hasCustomPrompt="1"/>
          </p:nvPr>
        </p:nvSpPr>
        <p:spPr>
          <a:xfrm>
            <a:off x="842780" y="2500866"/>
            <a:ext cx="4902994" cy="233542"/>
          </a:xfrm>
          <a:prstGeom prst="rect">
            <a:avLst/>
          </a:prstGeom>
        </p:spPr>
        <p:txBody>
          <a:bodyPr/>
          <a:lstStyle>
            <a:lvl1pPr marL="0" indent="0">
              <a:buNone/>
              <a:defRPr sz="1500" baseline="0">
                <a:solidFill>
                  <a:schemeClr val="bg1"/>
                </a:solidFill>
                <a:latin typeface="Calibri" panose="020F0502020204030204" pitchFamily="34" charset="0"/>
              </a:defRPr>
            </a:lvl1pPr>
          </a:lstStyle>
          <a:p>
            <a:pPr lvl="0"/>
            <a:r>
              <a:rPr lang="en-US" altLang="ko-KR"/>
              <a:t>Presentation sub title</a:t>
            </a:r>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stretch>
            <a:fillRect/>
          </a:stretch>
        </p:blipFill>
        <p:spPr>
          <a:xfrm>
            <a:off x="0" y="0"/>
            <a:ext cx="9144000" cy="5143500"/>
          </a:xfrm>
          <a:prstGeom prst="rect">
            <a:avLst/>
          </a:prstGeom>
        </p:spPr>
      </p:pic>
      <p:sp>
        <p:nvSpPr>
          <p:cNvPr id="8" name="Text Placeholder 11"/>
          <p:cNvSpPr>
            <a:spLocks noGrp="1"/>
          </p:cNvSpPr>
          <p:nvPr>
            <p:ph type="body" sz="quarter" idx="14" hasCustomPrompt="1"/>
          </p:nvPr>
        </p:nvSpPr>
        <p:spPr>
          <a:xfrm>
            <a:off x="3308522" y="1291727"/>
            <a:ext cx="2298357" cy="307554"/>
          </a:xfrm>
          <a:prstGeom prst="rect">
            <a:avLst/>
          </a:prstGeom>
        </p:spPr>
        <p:txBody>
          <a:bodyPr/>
          <a:lstStyle>
            <a:lvl1pPr marL="0" indent="0">
              <a:buNone/>
              <a:defRPr sz="1800" baseline="0">
                <a:solidFill>
                  <a:schemeClr val="bg1"/>
                </a:solidFill>
                <a:latin typeface="Calibri" panose="020F0502020204030204" pitchFamily="34" charset="0"/>
              </a:defRPr>
            </a:lvl1pPr>
          </a:lstStyle>
          <a:p>
            <a:pPr lvl="0"/>
            <a:r>
              <a:rPr lang="en-US" altLang="ko-KR"/>
              <a:t>01. Contents sub title</a:t>
            </a:r>
            <a:endParaRPr lang="ko-KR" altLang="en-US"/>
          </a:p>
        </p:txBody>
      </p:sp>
      <p:sp>
        <p:nvSpPr>
          <p:cNvPr id="9" name="Text Placeholder 11"/>
          <p:cNvSpPr>
            <a:spLocks noGrp="1"/>
          </p:cNvSpPr>
          <p:nvPr>
            <p:ph type="body" sz="quarter" idx="15" hasCustomPrompt="1"/>
          </p:nvPr>
        </p:nvSpPr>
        <p:spPr>
          <a:xfrm>
            <a:off x="3308522" y="2438093"/>
            <a:ext cx="2298357" cy="307554"/>
          </a:xfrm>
          <a:prstGeom prst="rect">
            <a:avLst/>
          </a:prstGeom>
        </p:spPr>
        <p:txBody>
          <a:bodyPr/>
          <a:lstStyle>
            <a:lvl1pPr marL="0" indent="0">
              <a:buNone/>
              <a:defRPr sz="1800" baseline="0">
                <a:solidFill>
                  <a:schemeClr val="bg1"/>
                </a:solidFill>
                <a:latin typeface="Calibri" panose="020F0502020204030204" pitchFamily="34" charset="0"/>
              </a:defRPr>
            </a:lvl1pPr>
          </a:lstStyle>
          <a:p>
            <a:pPr lvl="0"/>
            <a:r>
              <a:rPr lang="en-US" altLang="ko-KR"/>
              <a:t>02. Contents sub title</a:t>
            </a:r>
            <a:endParaRPr lang="ko-KR" altLang="en-US"/>
          </a:p>
        </p:txBody>
      </p:sp>
      <p:sp>
        <p:nvSpPr>
          <p:cNvPr id="10" name="Text Placeholder 11"/>
          <p:cNvSpPr>
            <a:spLocks noGrp="1"/>
          </p:cNvSpPr>
          <p:nvPr>
            <p:ph type="body" sz="quarter" idx="16" hasCustomPrompt="1"/>
          </p:nvPr>
        </p:nvSpPr>
        <p:spPr>
          <a:xfrm>
            <a:off x="6357004" y="1291727"/>
            <a:ext cx="2298357" cy="307554"/>
          </a:xfrm>
          <a:prstGeom prst="rect">
            <a:avLst/>
          </a:prstGeom>
        </p:spPr>
        <p:txBody>
          <a:bodyPr/>
          <a:lstStyle>
            <a:lvl1pPr marL="0" indent="0">
              <a:buNone/>
              <a:defRPr sz="1800" baseline="0">
                <a:solidFill>
                  <a:schemeClr val="bg1"/>
                </a:solidFill>
                <a:latin typeface="Calibri" panose="020F0502020204030204" pitchFamily="34" charset="0"/>
              </a:defRPr>
            </a:lvl1pPr>
          </a:lstStyle>
          <a:p>
            <a:pPr lvl="0"/>
            <a:r>
              <a:rPr lang="en-US" altLang="ko-KR"/>
              <a:t>03. Contents sub title</a:t>
            </a:r>
            <a:endParaRPr lang="ko-KR" altLang="en-US"/>
          </a:p>
        </p:txBody>
      </p:sp>
      <p:sp>
        <p:nvSpPr>
          <p:cNvPr id="11" name="Text Placeholder 11"/>
          <p:cNvSpPr>
            <a:spLocks noGrp="1"/>
          </p:cNvSpPr>
          <p:nvPr>
            <p:ph type="body" sz="quarter" idx="17" hasCustomPrompt="1"/>
          </p:nvPr>
        </p:nvSpPr>
        <p:spPr>
          <a:xfrm>
            <a:off x="6357004" y="2438092"/>
            <a:ext cx="2298357" cy="307554"/>
          </a:xfrm>
          <a:prstGeom prst="rect">
            <a:avLst/>
          </a:prstGeom>
        </p:spPr>
        <p:txBody>
          <a:bodyPr/>
          <a:lstStyle>
            <a:lvl1pPr marL="0" indent="0">
              <a:buNone/>
              <a:defRPr sz="1800" baseline="0">
                <a:solidFill>
                  <a:schemeClr val="bg1"/>
                </a:solidFill>
                <a:latin typeface="Calibri" panose="020F0502020204030204" pitchFamily="34" charset="0"/>
              </a:defRPr>
            </a:lvl1pPr>
          </a:lstStyle>
          <a:p>
            <a:pPr lvl="0"/>
            <a:r>
              <a:rPr lang="en-US" altLang="ko-KR"/>
              <a:t>04. Contents sub title</a:t>
            </a:r>
            <a:endParaRPr lang="ko-KR" altLang="en-US"/>
          </a:p>
        </p:txBody>
      </p:sp>
      <p:sp>
        <p:nvSpPr>
          <p:cNvPr id="12" name="Text Placeholder 11"/>
          <p:cNvSpPr>
            <a:spLocks noGrp="1"/>
          </p:cNvSpPr>
          <p:nvPr>
            <p:ph type="body" sz="quarter" idx="18" hasCustomPrompt="1"/>
          </p:nvPr>
        </p:nvSpPr>
        <p:spPr>
          <a:xfrm>
            <a:off x="871152" y="1158662"/>
            <a:ext cx="1918387" cy="440620"/>
          </a:xfrm>
          <a:prstGeom prst="rect">
            <a:avLst/>
          </a:prstGeom>
        </p:spPr>
        <p:txBody>
          <a:bodyPr/>
          <a:lstStyle>
            <a:lvl1pPr marL="0" indent="0" algn="dist">
              <a:buNone/>
              <a:defRPr sz="3300" baseline="0">
                <a:solidFill>
                  <a:schemeClr val="bg1"/>
                </a:solidFill>
                <a:latin typeface="Calibri" panose="020F0502020204030204" pitchFamily="34" charset="0"/>
              </a:defRPr>
            </a:lvl1pPr>
          </a:lstStyle>
          <a:p>
            <a:pPr lvl="0"/>
            <a:r>
              <a:rPr lang="en-US" altLang="ko-KR"/>
              <a:t>INDEX</a:t>
            </a:r>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stretch>
            <a:fillRect/>
          </a:stretch>
        </p:blipFill>
        <p:spPr>
          <a:xfrm>
            <a:off x="0" y="0"/>
            <a:ext cx="9144000" cy="5143500"/>
          </a:xfrm>
          <a:prstGeom prst="rect">
            <a:avLst/>
          </a:prstGeom>
        </p:spPr>
      </p:pic>
      <p:sp>
        <p:nvSpPr>
          <p:cNvPr id="7" name="Text Placeholder 11"/>
          <p:cNvSpPr>
            <a:spLocks noGrp="1"/>
          </p:cNvSpPr>
          <p:nvPr>
            <p:ph type="body" sz="quarter" idx="13" hasCustomPrompt="1"/>
          </p:nvPr>
        </p:nvSpPr>
        <p:spPr>
          <a:xfrm>
            <a:off x="3057510" y="1780757"/>
            <a:ext cx="4902994" cy="440620"/>
          </a:xfrm>
          <a:prstGeom prst="rect">
            <a:avLst/>
          </a:prstGeom>
        </p:spPr>
        <p:txBody>
          <a:bodyPr/>
          <a:lstStyle>
            <a:lvl1pPr marL="0" indent="0">
              <a:buNone/>
              <a:defRPr sz="3300" baseline="0">
                <a:solidFill>
                  <a:schemeClr val="bg1"/>
                </a:solidFill>
                <a:latin typeface="Calibri" panose="020F0502020204030204" pitchFamily="34" charset="0"/>
              </a:defRPr>
            </a:lvl1pPr>
          </a:lstStyle>
          <a:p>
            <a:pPr lvl="0"/>
            <a:r>
              <a:rPr lang="en-US" altLang="ko-KR"/>
              <a:t>01. Section cover slide</a:t>
            </a:r>
            <a:endParaRPr lang="ko-KR" altLang="en-US"/>
          </a:p>
        </p:txBody>
      </p:sp>
      <p:sp>
        <p:nvSpPr>
          <p:cNvPr id="8" name="Text Placeholder 11"/>
          <p:cNvSpPr>
            <a:spLocks noGrp="1"/>
          </p:cNvSpPr>
          <p:nvPr>
            <p:ph type="body" sz="quarter" idx="14" hasCustomPrompt="1"/>
          </p:nvPr>
        </p:nvSpPr>
        <p:spPr>
          <a:xfrm>
            <a:off x="3764670" y="2331341"/>
            <a:ext cx="4195834" cy="307554"/>
          </a:xfrm>
          <a:prstGeom prst="rect">
            <a:avLst/>
          </a:prstGeom>
        </p:spPr>
        <p:txBody>
          <a:bodyPr/>
          <a:lstStyle>
            <a:lvl1pPr marL="0" indent="0">
              <a:buNone/>
              <a:defRPr sz="1800" baseline="0">
                <a:solidFill>
                  <a:schemeClr val="bg1"/>
                </a:solidFill>
                <a:latin typeface="Calibri" panose="020F0502020204030204" pitchFamily="34" charset="0"/>
              </a:defRPr>
            </a:lvl1pPr>
          </a:lstStyle>
          <a:p>
            <a:pPr lvl="0"/>
            <a:r>
              <a:rPr lang="en-US" altLang="ko-KR"/>
              <a:t>Presentation sub title</a:t>
            </a:r>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srcRect/>
          <a:stretch>
            <a:fillRect/>
          </a:stretch>
        </p:blipFill>
        <p:spPr>
          <a:xfrm>
            <a:off x="0" y="1"/>
            <a:ext cx="9144000" cy="860476"/>
          </a:xfrm>
          <a:prstGeom prst="rect">
            <a:avLst/>
          </a:prstGeom>
          <a:noFill/>
          <a:ln>
            <a:noFill/>
          </a:ln>
        </p:spPr>
      </p:pic>
      <p:sp>
        <p:nvSpPr>
          <p:cNvPr id="15" name="Rectangle 14"/>
          <p:cNvSpPr/>
          <p:nvPr userDrawn="1"/>
        </p:nvSpPr>
        <p:spPr>
          <a:xfrm>
            <a:off x="0" y="848721"/>
            <a:ext cx="9144000" cy="642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sp>
        <p:nvSpPr>
          <p:cNvPr id="8" name="Text Placeholder 11"/>
          <p:cNvSpPr>
            <a:spLocks noGrp="1"/>
          </p:cNvSpPr>
          <p:nvPr>
            <p:ph type="body" sz="quarter" idx="13" hasCustomPrompt="1"/>
          </p:nvPr>
        </p:nvSpPr>
        <p:spPr>
          <a:xfrm>
            <a:off x="337782" y="138354"/>
            <a:ext cx="8352430" cy="440620"/>
          </a:xfrm>
          <a:prstGeom prst="rect">
            <a:avLst/>
          </a:prstGeom>
        </p:spPr>
        <p:txBody>
          <a:bodyPr/>
          <a:lstStyle>
            <a:lvl1pPr marL="0" indent="0">
              <a:buNone/>
              <a:defRPr sz="2700" baseline="0">
                <a:solidFill>
                  <a:schemeClr val="bg1"/>
                </a:solidFill>
                <a:latin typeface="Calibri" panose="020F0502020204030204" pitchFamily="34" charset="0"/>
              </a:defRPr>
            </a:lvl1pPr>
          </a:lstStyle>
          <a:p>
            <a:pPr lvl="0"/>
            <a:r>
              <a:rPr lang="en-US" altLang="ko-KR"/>
              <a:t>Slide main title</a:t>
            </a:r>
            <a:endParaRPr lang="ko-KR" altLang="en-US"/>
          </a:p>
        </p:txBody>
      </p:sp>
      <p:sp>
        <p:nvSpPr>
          <p:cNvPr id="9" name="Text Placeholder 11"/>
          <p:cNvSpPr>
            <a:spLocks noGrp="1"/>
          </p:cNvSpPr>
          <p:nvPr>
            <p:ph type="body" sz="quarter" idx="14" hasCustomPrompt="1"/>
          </p:nvPr>
        </p:nvSpPr>
        <p:spPr>
          <a:xfrm>
            <a:off x="337782" y="544895"/>
            <a:ext cx="8352430" cy="305402"/>
          </a:xfrm>
          <a:prstGeom prst="rect">
            <a:avLst/>
          </a:prstGeom>
        </p:spPr>
        <p:txBody>
          <a:bodyPr/>
          <a:lstStyle>
            <a:lvl1pPr marL="0" indent="0">
              <a:buNone/>
              <a:defRPr sz="1500" baseline="0">
                <a:solidFill>
                  <a:schemeClr val="bg1"/>
                </a:solidFill>
                <a:latin typeface="Calibri" panose="020F0502020204030204" pitchFamily="34" charset="0"/>
              </a:defRPr>
            </a:lvl1pPr>
          </a:lstStyle>
          <a:p>
            <a:pPr lvl="0"/>
            <a:r>
              <a:rPr lang="en-US" altLang="ko-KR"/>
              <a:t>Slide sub title</a:t>
            </a:r>
            <a:endParaRPr lang="ko-KR" altLang="en-US"/>
          </a:p>
        </p:txBody>
      </p:sp>
      <p:cxnSp>
        <p:nvCxnSpPr>
          <p:cNvPr id="6" name="Straight Connector 5"/>
          <p:cNvCxnSpPr/>
          <p:nvPr userDrawn="1"/>
        </p:nvCxnSpPr>
        <p:spPr>
          <a:xfrm>
            <a:off x="413147" y="4805598"/>
            <a:ext cx="831690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userDrawn="1"/>
        </p:nvGrpSpPr>
        <p:grpSpPr>
          <a:xfrm>
            <a:off x="8025289" y="4878331"/>
            <a:ext cx="720026" cy="133724"/>
            <a:chOff x="392324" y="1465385"/>
            <a:chExt cx="1388851" cy="567843"/>
          </a:xfrm>
        </p:grpSpPr>
        <p:sp>
          <p:nvSpPr>
            <p:cNvPr id="11" name="Rectangle 10"/>
            <p:cNvSpPr/>
            <p:nvPr/>
          </p:nvSpPr>
          <p:spPr>
            <a:xfrm>
              <a:off x="392324" y="1465385"/>
              <a:ext cx="979277"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sp>
          <p:nvSpPr>
            <p:cNvPr id="12" name="Rectangle 11"/>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sp>
          <p:nvSpPr>
            <p:cNvPr id="13" name="Rectangle 12"/>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grpSp>
      <p:sp>
        <p:nvSpPr>
          <p:cNvPr id="7" name="Slide Number Placeholder 6"/>
          <p:cNvSpPr>
            <a:spLocks noGrp="1"/>
          </p:cNvSpPr>
          <p:nvPr>
            <p:ph type="sldNum" sz="quarter" idx="12"/>
          </p:nvPr>
        </p:nvSpPr>
        <p:spPr>
          <a:xfrm>
            <a:off x="8053328" y="4888511"/>
            <a:ext cx="451611" cy="113364"/>
          </a:xfrm>
        </p:spPr>
        <p:txBody>
          <a:bodyPr/>
          <a:lstStyle>
            <a:lvl1pPr>
              <a:defRPr sz="750"/>
            </a:lvl1pPr>
          </a:lstStyle>
          <a:p>
            <a:fld id="{C33509E8-EDB3-4BFB-9C63-B01D176D4351}" type="slidenum">
              <a:rPr lang="ko-KR" altLang="en-US" smtClean="0"/>
              <a:t>‹#›</a:t>
            </a:fld>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7200"/>
                    </a14:imgEffect>
                  </a14:imgLayer>
                </a14:imgProps>
              </a:ext>
            </a:extLst>
          </a:blip>
          <a:srcRect/>
          <a:stretch>
            <a:fillRect/>
          </a:stretch>
        </p:blipFill>
        <p:spPr>
          <a:xfrm>
            <a:off x="0" y="0"/>
            <a:ext cx="9144000" cy="5143500"/>
          </a:xfrm>
          <a:prstGeom prst="rect">
            <a:avLst/>
          </a:prstGeom>
        </p:spPr>
      </p:pic>
      <p:sp>
        <p:nvSpPr>
          <p:cNvPr id="6" name="Rectangle 5"/>
          <p:cNvSpPr/>
          <p:nvPr userDrawn="1"/>
        </p:nvSpPr>
        <p:spPr>
          <a:xfrm>
            <a:off x="0" y="0"/>
            <a:ext cx="9144000" cy="5143500"/>
          </a:xfrm>
          <a:prstGeom prst="rect">
            <a:avLst/>
          </a:prstGeom>
          <a:solidFill>
            <a:schemeClr val="tx1">
              <a:lumMod val="95000"/>
              <a:lumOff val="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grpSp>
        <p:nvGrpSpPr>
          <p:cNvPr id="4" name="Group 3"/>
          <p:cNvGrpSpPr/>
          <p:nvPr userDrawn="1"/>
        </p:nvGrpSpPr>
        <p:grpSpPr>
          <a:xfrm>
            <a:off x="0" y="0"/>
            <a:ext cx="9144000" cy="5143500"/>
            <a:chOff x="0" y="0"/>
            <a:chExt cx="12192000" cy="6858000"/>
          </a:xfrm>
        </p:grpSpPr>
        <p:pic>
          <p:nvPicPr>
            <p:cNvPr id="2" name="Picture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8800"/>
                      </a14:imgEffect>
                    </a14:imgLayer>
                  </a14:imgProps>
                </a:ext>
              </a:extLst>
            </a:blip>
            <a:srcRect/>
            <a:stretch>
              <a:fillRect/>
            </a:stretch>
          </p:blipFill>
          <p:spPr>
            <a:xfrm flipH="1">
              <a:off x="0" y="0"/>
              <a:ext cx="12192000" cy="6858000"/>
            </a:xfrm>
            <a:prstGeom prst="rect">
              <a:avLst/>
            </a:prstGeom>
          </p:spPr>
        </p:pic>
        <p:sp>
          <p:nvSpPr>
            <p:cNvPr id="12" name="Rectangle 11"/>
            <p:cNvSpPr/>
            <p:nvPr/>
          </p:nvSpPr>
          <p:spPr>
            <a:xfrm>
              <a:off x="0" y="0"/>
              <a:ext cx="12192000" cy="6858000"/>
            </a:xfrm>
            <a:prstGeom prst="rect">
              <a:avLst/>
            </a:prstGeom>
            <a:solidFill>
              <a:schemeClr val="tx1">
                <a:lumMod val="95000"/>
                <a:lumOff val="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p>
          </p:txBody>
        </p:sp>
      </p:gr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stretch>
            <a:fillRect/>
          </a:stretch>
        </p:blipFill>
        <p:spPr>
          <a:xfrm>
            <a:off x="0" y="0"/>
            <a:ext cx="914400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stretch>
            <a:fillRect/>
          </a:stretch>
        </p:blipFill>
        <p:spPr>
          <a:xfrm>
            <a:off x="0" y="0"/>
            <a:ext cx="9144000" cy="5143500"/>
          </a:xfrm>
          <a:prstGeom prst="rect">
            <a:avLst/>
          </a:prstGeom>
        </p:spPr>
      </p:pic>
      <p:sp>
        <p:nvSpPr>
          <p:cNvPr id="10" name="Text Placeholder 11"/>
          <p:cNvSpPr>
            <a:spLocks noGrp="1"/>
          </p:cNvSpPr>
          <p:nvPr>
            <p:ph type="body" sz="quarter" idx="13" hasCustomPrompt="1"/>
          </p:nvPr>
        </p:nvSpPr>
        <p:spPr>
          <a:xfrm>
            <a:off x="2931411" y="1028711"/>
            <a:ext cx="3472247" cy="571532"/>
          </a:xfrm>
          <a:prstGeom prst="rect">
            <a:avLst/>
          </a:prstGeom>
        </p:spPr>
        <p:txBody>
          <a:bodyPr/>
          <a:lstStyle>
            <a:lvl1pPr marL="0" indent="0" algn="ctr">
              <a:buNone/>
              <a:defRPr sz="3000" baseline="0">
                <a:solidFill>
                  <a:schemeClr val="bg1"/>
                </a:solidFill>
                <a:latin typeface="Calibri" panose="020F0502020204030204" pitchFamily="34" charset="0"/>
              </a:defRPr>
            </a:lvl1pPr>
          </a:lstStyle>
          <a:p>
            <a:pPr lvl="0"/>
            <a:r>
              <a:rPr lang="en-US" altLang="ko-KR"/>
              <a:t>THANK YOU</a:t>
            </a:r>
            <a:endParaRPr lang="ko-KR"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11/13/2017</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3509E8-EDB3-4BFB-9C63-B01D176D4351}"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xmlns:p14="http://schemas.microsoft.com/office/powerpoint/2010/main">
    <mc:Choice Requires="p14">
      <p:transition spd="slow" p14:dur="20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microsoft.com/office/2007/relationships/hdphoto" Target="../media/hdphoto4.wdp"/><Relationship Id="rId5" Type="http://schemas.openxmlformats.org/officeDocument/2006/relationships/image" Target="../media/image17.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chart" Target="../charts/chart9.xm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microsoft.com/office/2007/relationships/hdphoto" Target="../media/hdphoto4.wdp"/><Relationship Id="rId5" Type="http://schemas.openxmlformats.org/officeDocument/2006/relationships/image" Target="../media/image23.pn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6A9CDC29-5DAD-450F-B5DA-361D8D6469DD}"/>
              </a:ext>
            </a:extLst>
          </p:cNvPr>
          <p:cNvPicPr>
            <a:picLocks noChangeAspect="1"/>
          </p:cNvPicPr>
          <p:nvPr/>
        </p:nvPicPr>
        <p:blipFill>
          <a:blip r:embed="rId5"/>
          <a:stretch>
            <a:fillRect/>
          </a:stretch>
        </p:blipFill>
        <p:spPr>
          <a:xfrm>
            <a:off x="0" y="0"/>
            <a:ext cx="9144000" cy="5143499"/>
          </a:xfrm>
          <a:prstGeom prst="rect">
            <a:avLst/>
          </a:prstGeom>
        </p:spPr>
      </p:pic>
      <p:sp>
        <p:nvSpPr>
          <p:cNvPr id="2" name="Text Placeholder 1"/>
          <p:cNvSpPr>
            <a:spLocks noGrp="1"/>
          </p:cNvSpPr>
          <p:nvPr>
            <p:ph type="body" sz="quarter" idx="13"/>
          </p:nvPr>
        </p:nvSpPr>
        <p:spPr>
          <a:xfrm>
            <a:off x="0" y="1129139"/>
            <a:ext cx="8332393" cy="440620"/>
          </a:xfrm>
        </p:spPr>
        <p:txBody>
          <a:bodyPr>
            <a:noAutofit/>
          </a:bodyPr>
          <a:lstStyle/>
          <a:p>
            <a:r>
              <a:rPr lang="zh-CN" altLang="en-US" sz="4800" dirty="0">
                <a:solidFill>
                  <a:schemeClr val="bg1">
                    <a:lumMod val="95000"/>
                  </a:schemeClr>
                </a:solidFill>
                <a:latin typeface="+mn-lt"/>
                <a:cs typeface="+mn-ea"/>
                <a:sym typeface="+mn-lt"/>
              </a:rPr>
              <a:t>家装家居设计模板</a:t>
            </a:r>
            <a:endParaRPr lang="ko-KR" altLang="en-US" sz="4800" dirty="0">
              <a:solidFill>
                <a:schemeClr val="bg1">
                  <a:lumMod val="95000"/>
                </a:schemeClr>
              </a:solidFill>
              <a:latin typeface="+mn-lt"/>
              <a:cs typeface="+mn-ea"/>
              <a:sym typeface="+mn-lt"/>
            </a:endParaRPr>
          </a:p>
        </p:txBody>
      </p:sp>
      <p:sp>
        <p:nvSpPr>
          <p:cNvPr id="3" name="Text Placeholder 2"/>
          <p:cNvSpPr>
            <a:spLocks noGrp="1"/>
          </p:cNvSpPr>
          <p:nvPr>
            <p:ph type="body" sz="quarter" idx="14"/>
          </p:nvPr>
        </p:nvSpPr>
        <p:spPr>
          <a:xfrm>
            <a:off x="229866" y="1979602"/>
            <a:ext cx="4902994" cy="233542"/>
          </a:xfrm>
        </p:spPr>
        <p:txBody>
          <a:bodyPr>
            <a:normAutofit fontScale="72500" lnSpcReduction="20000"/>
          </a:bodyPr>
          <a:lstStyle/>
          <a:p>
            <a:r>
              <a:rPr lang="zh-CN" altLang="en-US" sz="1800" dirty="0">
                <a:solidFill>
                  <a:schemeClr val="bg1">
                    <a:lumMod val="95000"/>
                  </a:schemeClr>
                </a:solidFill>
                <a:latin typeface="宋体" panose="02010600030101010101" pitchFamily="2" charset="-122"/>
                <a:ea typeface="宋体" panose="02010600030101010101" pitchFamily="2" charset="-122"/>
                <a:cs typeface="+mn-ea"/>
                <a:sym typeface="+mn-lt"/>
              </a:rPr>
              <a:t>副标题</a:t>
            </a:r>
            <a:endParaRPr lang="ko-KR" altLang="en-US" sz="1800" dirty="0">
              <a:solidFill>
                <a:schemeClr val="bg1">
                  <a:lumMod val="95000"/>
                </a:schemeClr>
              </a:solidFill>
              <a:latin typeface="宋体" panose="02010600030101010101" pitchFamily="2" charset="-122"/>
              <a:ea typeface="宋体" panose="02010600030101010101" pitchFamily="2" charset="-122"/>
              <a:cs typeface="+mn-ea"/>
              <a:sym typeface="+mn-lt"/>
            </a:endParaRPr>
          </a:p>
        </p:txBody>
      </p:sp>
      <p:sp>
        <p:nvSpPr>
          <p:cNvPr id="4" name="Rectangle 3"/>
          <p:cNvSpPr txBox="1">
            <a:spLocks noChangeArrowheads="1"/>
          </p:cNvSpPr>
          <p:nvPr/>
        </p:nvSpPr>
        <p:spPr bwMode="auto">
          <a:xfrm>
            <a:off x="229866" y="2258004"/>
            <a:ext cx="2684784" cy="461890"/>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nSpc>
                <a:spcPct val="150000"/>
              </a:lnSpc>
            </a:pPr>
            <a:r>
              <a:rPr lang="zh-CN" altLang="en-US" sz="900" b="0" dirty="0">
                <a:solidFill>
                  <a:schemeClr val="bg1">
                    <a:lumMod val="95000"/>
                  </a:schemeClr>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a:t>
            </a:r>
          </a:p>
        </p:txBody>
      </p:sp>
      <p:grpSp>
        <p:nvGrpSpPr>
          <p:cNvPr id="8" name="Group 7"/>
          <p:cNvGrpSpPr/>
          <p:nvPr/>
        </p:nvGrpSpPr>
        <p:grpSpPr>
          <a:xfrm>
            <a:off x="229866" y="525787"/>
            <a:ext cx="352123" cy="340448"/>
            <a:chOff x="1101969" y="1465385"/>
            <a:chExt cx="679206" cy="567843"/>
          </a:xfrm>
        </p:grpSpPr>
        <p:sp>
          <p:nvSpPr>
            <p:cNvPr id="5" name="Rectangle 4"/>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lumMod val="75000"/>
                    <a:lumOff val="25000"/>
                  </a:schemeClr>
                </a:solidFill>
                <a:cs typeface="+mn-ea"/>
                <a:sym typeface="+mn-lt"/>
              </a:endParaRPr>
            </a:p>
          </p:txBody>
        </p:sp>
        <p:sp>
          <p:nvSpPr>
            <p:cNvPr id="6" name="Rectangle 5"/>
            <p:cNvSpPr/>
            <p:nvPr/>
          </p:nvSpPr>
          <p:spPr>
            <a:xfrm>
              <a:off x="1473444" y="1465385"/>
              <a:ext cx="117231" cy="5678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dirty="0">
                <a:solidFill>
                  <a:schemeClr val="tx1">
                    <a:lumMod val="75000"/>
                    <a:lumOff val="25000"/>
                  </a:schemeClr>
                </a:solidFill>
                <a:cs typeface="+mn-ea"/>
                <a:sym typeface="+mn-lt"/>
              </a:endParaRPr>
            </a:p>
          </p:txBody>
        </p:sp>
        <p:sp>
          <p:nvSpPr>
            <p:cNvPr id="7" name="Rectangle 6"/>
            <p:cNvSpPr/>
            <p:nvPr/>
          </p:nvSpPr>
          <p:spPr>
            <a:xfrm>
              <a:off x="1663944" y="1465385"/>
              <a:ext cx="117231" cy="56784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lumMod val="75000"/>
                    <a:lumOff val="25000"/>
                  </a:schemeClr>
                </a:solidFill>
                <a:cs typeface="+mn-ea"/>
                <a:sym typeface="+mn-lt"/>
              </a:endParaRPr>
            </a:p>
          </p:txBody>
        </p:sp>
      </p:grpSp>
      <p:cxnSp>
        <p:nvCxnSpPr>
          <p:cNvPr id="10" name="Straight Connector 9"/>
          <p:cNvCxnSpPr>
            <a:cxnSpLocks/>
          </p:cNvCxnSpPr>
          <p:nvPr/>
        </p:nvCxnSpPr>
        <p:spPr>
          <a:xfrm>
            <a:off x="86091" y="1888980"/>
            <a:ext cx="457163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1" name="1 (10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9763" y="-233796"/>
            <a:ext cx="609600" cy="609600"/>
          </a:xfrm>
          <a:prstGeom prst="rect">
            <a:avLst/>
          </a:prstGeom>
        </p:spPr>
      </p:pic>
      <p:sp>
        <p:nvSpPr>
          <p:cNvPr id="12" name="Text Placeholder 2"/>
          <p:cNvSpPr txBox="1">
            <a:spLocks/>
          </p:cNvSpPr>
          <p:nvPr/>
        </p:nvSpPr>
        <p:spPr>
          <a:xfrm>
            <a:off x="229866" y="2888520"/>
            <a:ext cx="4902994" cy="233542"/>
          </a:xfrm>
          <a:prstGeom prst="rect">
            <a:avLst/>
          </a:prstGeom>
        </p:spPr>
        <p:txBody>
          <a:bodyPr vert="horz" lIns="91440" tIns="45720" rIns="91440" bIns="45720" rtlCol="0">
            <a:normAutofit fontScale="72500" lnSpcReduction="20000"/>
          </a:bodyPr>
          <a:lstStyle>
            <a:lvl1pPr marL="0" indent="0" algn="l" defTabSz="685800" rtl="0" eaLnBrk="1" latinLnBrk="0" hangingPunct="1">
              <a:lnSpc>
                <a:spcPct val="90000"/>
              </a:lnSpc>
              <a:spcBef>
                <a:spcPts val="750"/>
              </a:spcBef>
              <a:buFont typeface="Arial" panose="020B0604020202020204" pitchFamily="34" charset="0"/>
              <a:buNone/>
              <a:defRPr sz="1500" kern="1200" baseline="0">
                <a:solidFill>
                  <a:schemeClr val="bg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800" dirty="0">
                <a:solidFill>
                  <a:schemeClr val="bg1">
                    <a:lumMod val="95000"/>
                  </a:schemeClr>
                </a:solidFill>
                <a:latin typeface="宋体" panose="02010600030101010101" pitchFamily="2" charset="-122"/>
                <a:ea typeface="宋体" panose="02010600030101010101" pitchFamily="2" charset="-122"/>
                <a:cs typeface="+mn-ea"/>
                <a:sym typeface="+mn-lt"/>
              </a:rPr>
              <a:t>汇报人：</a:t>
            </a:r>
            <a:r>
              <a:rPr lang="en-US" altLang="zh-CN" sz="1800" dirty="0">
                <a:solidFill>
                  <a:schemeClr val="bg1">
                    <a:lumMod val="95000"/>
                  </a:schemeClr>
                </a:solidFill>
                <a:latin typeface="宋体" panose="02010600030101010101" pitchFamily="2" charset="-122"/>
                <a:ea typeface="宋体" panose="02010600030101010101" pitchFamily="2" charset="-122"/>
                <a:cs typeface="+mn-ea"/>
                <a:sym typeface="+mn-lt"/>
              </a:rPr>
              <a:t>XXX</a:t>
            </a:r>
            <a:r>
              <a:rPr lang="zh-CN" altLang="en-US" sz="1800" dirty="0">
                <a:solidFill>
                  <a:schemeClr val="bg1">
                    <a:lumMod val="95000"/>
                  </a:schemeClr>
                </a:solidFill>
                <a:latin typeface="宋体" panose="02010600030101010101" pitchFamily="2" charset="-122"/>
                <a:ea typeface="宋体" panose="02010600030101010101" pitchFamily="2" charset="-122"/>
                <a:cs typeface="+mn-ea"/>
                <a:sym typeface="+mn-lt"/>
              </a:rPr>
              <a:t>    汇报时间：</a:t>
            </a:r>
            <a:r>
              <a:rPr lang="en-US" altLang="zh-CN" sz="1800" dirty="0">
                <a:solidFill>
                  <a:schemeClr val="bg1">
                    <a:lumMod val="95000"/>
                  </a:schemeClr>
                </a:solidFill>
                <a:latin typeface="宋体" panose="02010600030101010101" pitchFamily="2" charset="-122"/>
                <a:ea typeface="宋体" panose="02010600030101010101" pitchFamily="2" charset="-122"/>
                <a:cs typeface="+mn-ea"/>
                <a:sym typeface="+mn-lt"/>
              </a:rPr>
              <a:t>XX</a:t>
            </a:r>
            <a:r>
              <a:rPr lang="zh-CN" altLang="en-US" sz="1800" dirty="0">
                <a:solidFill>
                  <a:schemeClr val="bg1">
                    <a:lumMod val="95000"/>
                  </a:schemeClr>
                </a:solidFill>
                <a:latin typeface="宋体" panose="02010600030101010101" pitchFamily="2" charset="-122"/>
                <a:ea typeface="宋体" panose="02010600030101010101" pitchFamily="2" charset="-122"/>
                <a:cs typeface="+mn-ea"/>
                <a:sym typeface="+mn-lt"/>
              </a:rPr>
              <a:t>年</a:t>
            </a:r>
            <a:r>
              <a:rPr lang="en-US" altLang="zh-CN" sz="1800" dirty="0">
                <a:solidFill>
                  <a:schemeClr val="bg1">
                    <a:lumMod val="95000"/>
                  </a:schemeClr>
                </a:solidFill>
                <a:latin typeface="宋体" panose="02010600030101010101" pitchFamily="2" charset="-122"/>
                <a:ea typeface="宋体" panose="02010600030101010101" pitchFamily="2" charset="-122"/>
                <a:cs typeface="+mn-ea"/>
                <a:sym typeface="+mn-lt"/>
              </a:rPr>
              <a:t>XX</a:t>
            </a:r>
            <a:r>
              <a:rPr lang="zh-CN" altLang="en-US" sz="1800" dirty="0">
                <a:solidFill>
                  <a:schemeClr val="bg1">
                    <a:lumMod val="95000"/>
                  </a:schemeClr>
                </a:solidFill>
                <a:latin typeface="宋体" panose="02010600030101010101" pitchFamily="2" charset="-122"/>
                <a:ea typeface="宋体" panose="02010600030101010101" pitchFamily="2" charset="-122"/>
                <a:cs typeface="+mn-ea"/>
                <a:sym typeface="+mn-lt"/>
              </a:rPr>
              <a:t>月</a:t>
            </a:r>
            <a:endParaRPr lang="ko-KR" altLang="en-US" sz="1800" dirty="0">
              <a:solidFill>
                <a:schemeClr val="bg1">
                  <a:lumMod val="95000"/>
                </a:schemeClr>
              </a:solidFill>
              <a:latin typeface="宋体" panose="02010600030101010101" pitchFamily="2" charset="-122"/>
              <a:ea typeface="宋体" panose="02010600030101010101" pitchFamily="2"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3086097" y="2144345"/>
            <a:ext cx="2298357" cy="307554"/>
          </a:xfrm>
        </p:spPr>
        <p:txBody>
          <a:bodyPr>
            <a:normAutofit fontScale="92500" lnSpcReduction="10000"/>
          </a:bodyPr>
          <a:lstStyle/>
          <a:p>
            <a:r>
              <a:rPr lang="en-US" altLang="ko-KR" dirty="0">
                <a:latin typeface="+mn-lt"/>
                <a:cs typeface="+mn-ea"/>
                <a:sym typeface="+mn-lt"/>
              </a:rPr>
              <a:t>01.</a:t>
            </a:r>
            <a:r>
              <a:rPr lang="zh-CN" altLang="en-US" dirty="0">
                <a:latin typeface="微软雅黑" panose="020B0503020204020204" pitchFamily="34" charset="-122"/>
                <a:ea typeface="微软雅黑" panose="020B0503020204020204" pitchFamily="34" charset="-122"/>
              </a:rPr>
              <a:t>公司介绍</a:t>
            </a:r>
          </a:p>
        </p:txBody>
      </p:sp>
      <p:sp>
        <p:nvSpPr>
          <p:cNvPr id="3" name="Text Placeholder 2"/>
          <p:cNvSpPr>
            <a:spLocks noGrp="1"/>
          </p:cNvSpPr>
          <p:nvPr>
            <p:ph type="body" sz="quarter" idx="15"/>
          </p:nvPr>
        </p:nvSpPr>
        <p:spPr>
          <a:xfrm>
            <a:off x="3086097" y="3290710"/>
            <a:ext cx="2298357" cy="307554"/>
          </a:xfrm>
        </p:spPr>
        <p:txBody>
          <a:bodyPr>
            <a:normAutofit fontScale="90000" lnSpcReduction="10000"/>
          </a:bodyPr>
          <a:lstStyle/>
          <a:p>
            <a:r>
              <a:rPr lang="en-US" altLang="ko-KR" dirty="0">
                <a:latin typeface="宋体" panose="02010600030101010101" pitchFamily="2" charset="-122"/>
                <a:ea typeface="宋体" panose="02010600030101010101" pitchFamily="2" charset="-122"/>
                <a:cs typeface="+mn-ea"/>
                <a:sym typeface="+mn-lt"/>
              </a:rPr>
              <a:t>03.</a:t>
            </a:r>
            <a:r>
              <a:rPr lang="zh-CN" altLang="en-US" dirty="0">
                <a:latin typeface="微软雅黑" panose="020B0503020204020204" pitchFamily="34" charset="-122"/>
                <a:ea typeface="微软雅黑" panose="020B0503020204020204" pitchFamily="34" charset="-122"/>
              </a:rPr>
              <a:t>公司介绍</a:t>
            </a:r>
          </a:p>
        </p:txBody>
      </p:sp>
      <p:sp>
        <p:nvSpPr>
          <p:cNvPr id="4" name="Text Placeholder 3"/>
          <p:cNvSpPr>
            <a:spLocks noGrp="1"/>
          </p:cNvSpPr>
          <p:nvPr>
            <p:ph type="body" sz="quarter" idx="16"/>
          </p:nvPr>
        </p:nvSpPr>
        <p:spPr>
          <a:xfrm>
            <a:off x="5810216" y="2144345"/>
            <a:ext cx="2298357" cy="307554"/>
          </a:xfrm>
        </p:spPr>
        <p:txBody>
          <a:bodyPr>
            <a:normAutofit fontScale="90000" lnSpcReduction="10000"/>
          </a:bodyPr>
          <a:lstStyle/>
          <a:p>
            <a:r>
              <a:rPr lang="en-US" altLang="ko-KR" dirty="0">
                <a:latin typeface="宋体" panose="02010600030101010101" pitchFamily="2" charset="-122"/>
                <a:ea typeface="宋体" panose="02010600030101010101" pitchFamily="2" charset="-122"/>
                <a:cs typeface="+mn-ea"/>
                <a:sym typeface="+mn-lt"/>
              </a:rPr>
              <a:t>02.</a:t>
            </a:r>
            <a:r>
              <a:rPr lang="zh-CN" altLang="en-US" dirty="0">
                <a:latin typeface="微软雅黑" panose="020B0503020204020204" pitchFamily="34" charset="-122"/>
                <a:ea typeface="微软雅黑" panose="020B0503020204020204" pitchFamily="34" charset="-122"/>
              </a:rPr>
              <a:t>公司介绍</a:t>
            </a:r>
          </a:p>
        </p:txBody>
      </p:sp>
      <p:sp>
        <p:nvSpPr>
          <p:cNvPr id="5" name="Text Placeholder 4"/>
          <p:cNvSpPr>
            <a:spLocks noGrp="1"/>
          </p:cNvSpPr>
          <p:nvPr>
            <p:ph type="body" sz="quarter" idx="17"/>
          </p:nvPr>
        </p:nvSpPr>
        <p:spPr>
          <a:xfrm>
            <a:off x="5810216" y="3290709"/>
            <a:ext cx="2298357" cy="307554"/>
          </a:xfrm>
        </p:spPr>
        <p:txBody>
          <a:bodyPr>
            <a:normAutofit fontScale="90000" lnSpcReduction="10000"/>
          </a:bodyPr>
          <a:lstStyle/>
          <a:p>
            <a:r>
              <a:rPr lang="en-US" altLang="ko-KR" dirty="0">
                <a:latin typeface="宋体" panose="02010600030101010101" pitchFamily="2" charset="-122"/>
                <a:ea typeface="宋体" panose="02010600030101010101" pitchFamily="2" charset="-122"/>
                <a:cs typeface="+mn-ea"/>
                <a:sym typeface="+mn-lt"/>
              </a:rPr>
              <a:t>04.</a:t>
            </a:r>
            <a:r>
              <a:rPr lang="zh-CN" altLang="en-US" dirty="0">
                <a:latin typeface="微软雅黑" panose="020B0503020204020204" pitchFamily="34" charset="-122"/>
                <a:ea typeface="微软雅黑" panose="020B0503020204020204" pitchFamily="34" charset="-122"/>
              </a:rPr>
              <a:t>公司介绍</a:t>
            </a:r>
          </a:p>
        </p:txBody>
      </p:sp>
      <p:sp>
        <p:nvSpPr>
          <p:cNvPr id="6" name="Text Placeholder 5"/>
          <p:cNvSpPr>
            <a:spLocks noGrp="1"/>
          </p:cNvSpPr>
          <p:nvPr>
            <p:ph type="body" sz="quarter" idx="18"/>
          </p:nvPr>
        </p:nvSpPr>
        <p:spPr>
          <a:xfrm>
            <a:off x="1019430" y="1314819"/>
            <a:ext cx="1918387" cy="440620"/>
          </a:xfrm>
        </p:spPr>
        <p:txBody>
          <a:bodyPr>
            <a:normAutofit fontScale="85000" lnSpcReduction="20000"/>
          </a:bodyPr>
          <a:lstStyle/>
          <a:p>
            <a:pPr algn="l"/>
            <a:r>
              <a:rPr lang="zh-CN" altLang="en-US" sz="3600" b="1" dirty="0">
                <a:latin typeface="+mn-lt"/>
                <a:cs typeface="+mn-ea"/>
                <a:sym typeface="+mn-lt"/>
              </a:rPr>
              <a:t>目录</a:t>
            </a:r>
            <a:endParaRPr lang="ko-KR" altLang="en-US" sz="3600" b="1" dirty="0">
              <a:latin typeface="+mn-lt"/>
              <a:cs typeface="+mn-ea"/>
              <a:sym typeface="+mn-lt"/>
            </a:endParaRPr>
          </a:p>
        </p:txBody>
      </p:sp>
      <p:grpSp>
        <p:nvGrpSpPr>
          <p:cNvPr id="8" name="Group 7"/>
          <p:cNvGrpSpPr/>
          <p:nvPr/>
        </p:nvGrpSpPr>
        <p:grpSpPr>
          <a:xfrm>
            <a:off x="1113769" y="957442"/>
            <a:ext cx="352123" cy="340448"/>
            <a:chOff x="1101969" y="1465385"/>
            <a:chExt cx="679206" cy="567843"/>
          </a:xfrm>
        </p:grpSpPr>
        <p:sp>
          <p:nvSpPr>
            <p:cNvPr id="9" name="Rectangle 8"/>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0" name="Rectangle 9"/>
            <p:cNvSpPr/>
            <p:nvPr/>
          </p:nvSpPr>
          <p:spPr>
            <a:xfrm>
              <a:off x="14734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1" name="Rectangle 10"/>
            <p:cNvSpPr/>
            <p:nvPr/>
          </p:nvSpPr>
          <p:spPr>
            <a:xfrm>
              <a:off x="16639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12" name="Straight Connector 11"/>
          <p:cNvCxnSpPr/>
          <p:nvPr/>
        </p:nvCxnSpPr>
        <p:spPr>
          <a:xfrm>
            <a:off x="1113769" y="1840919"/>
            <a:ext cx="66431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
          <p:cNvSpPr txBox="1"/>
          <p:nvPr/>
        </p:nvSpPr>
        <p:spPr>
          <a:xfrm>
            <a:off x="3428997" y="2468710"/>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01-1.</a:t>
            </a:r>
            <a:r>
              <a:rPr lang="zh-CN" altLang="en-US" sz="1400" dirty="0">
                <a:latin typeface="微软雅黑" panose="020B0503020204020204" pitchFamily="34" charset="-122"/>
                <a:ea typeface="微软雅黑" panose="020B0503020204020204" pitchFamily="34" charset="-122"/>
              </a:rPr>
              <a:t>公司介绍</a:t>
            </a:r>
          </a:p>
          <a:p>
            <a:endParaRPr lang="ko-KR" altLang="en-US" sz="1275" dirty="0">
              <a:latin typeface="宋体" panose="02010600030101010101" pitchFamily="2" charset="-122"/>
              <a:ea typeface="宋体" panose="02010600030101010101" pitchFamily="2" charset="-122"/>
              <a:cs typeface="+mn-ea"/>
              <a:sym typeface="+mn-lt"/>
            </a:endParaRPr>
          </a:p>
        </p:txBody>
      </p:sp>
      <p:sp>
        <p:nvSpPr>
          <p:cNvPr id="15" name="Text Placeholder 1"/>
          <p:cNvSpPr txBox="1"/>
          <p:nvPr/>
        </p:nvSpPr>
        <p:spPr>
          <a:xfrm>
            <a:off x="3428997" y="2709666"/>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01-2.</a:t>
            </a:r>
            <a:r>
              <a:rPr lang="zh-CN" altLang="en-US" sz="1400" dirty="0">
                <a:latin typeface="微软雅黑" panose="020B0503020204020204" pitchFamily="34" charset="-122"/>
                <a:ea typeface="微软雅黑" panose="020B0503020204020204" pitchFamily="34" charset="-122"/>
              </a:rPr>
              <a:t>公司介绍</a:t>
            </a:r>
          </a:p>
        </p:txBody>
      </p:sp>
      <p:sp>
        <p:nvSpPr>
          <p:cNvPr id="16" name="Text Placeholder 1"/>
          <p:cNvSpPr txBox="1"/>
          <p:nvPr/>
        </p:nvSpPr>
        <p:spPr>
          <a:xfrm>
            <a:off x="3428997" y="3627156"/>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03-1.</a:t>
            </a:r>
            <a:r>
              <a:rPr lang="zh-CN" altLang="en-US" sz="1400" dirty="0">
                <a:latin typeface="微软雅黑" panose="020B0503020204020204" pitchFamily="34" charset="-122"/>
                <a:ea typeface="微软雅黑" panose="020B0503020204020204" pitchFamily="34" charset="-122"/>
              </a:rPr>
              <a:t>公司介绍</a:t>
            </a:r>
          </a:p>
        </p:txBody>
      </p:sp>
      <p:sp>
        <p:nvSpPr>
          <p:cNvPr id="17" name="Text Placeholder 1"/>
          <p:cNvSpPr txBox="1"/>
          <p:nvPr/>
        </p:nvSpPr>
        <p:spPr>
          <a:xfrm>
            <a:off x="3428997" y="3868112"/>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03-2.</a:t>
            </a:r>
            <a:r>
              <a:rPr lang="zh-CN" altLang="en-US" sz="1400" dirty="0">
                <a:latin typeface="微软雅黑" panose="020B0503020204020204" pitchFamily="34" charset="-122"/>
                <a:ea typeface="微软雅黑" panose="020B0503020204020204" pitchFamily="34" charset="-122"/>
              </a:rPr>
              <a:t>公司介绍</a:t>
            </a:r>
          </a:p>
        </p:txBody>
      </p:sp>
      <p:sp>
        <p:nvSpPr>
          <p:cNvPr id="18" name="Text Placeholder 1"/>
          <p:cNvSpPr txBox="1"/>
          <p:nvPr/>
        </p:nvSpPr>
        <p:spPr>
          <a:xfrm>
            <a:off x="6153662" y="2468710"/>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02-1.</a:t>
            </a:r>
            <a:r>
              <a:rPr lang="zh-CN" altLang="en-US" sz="1400" dirty="0">
                <a:latin typeface="微软雅黑" panose="020B0503020204020204" pitchFamily="34" charset="-122"/>
                <a:ea typeface="微软雅黑" panose="020B0503020204020204" pitchFamily="34" charset="-122"/>
              </a:rPr>
              <a:t>公司介绍</a:t>
            </a:r>
          </a:p>
          <a:p>
            <a:endParaRPr lang="ko-KR" altLang="en-US" sz="1275" dirty="0">
              <a:latin typeface="宋体" panose="02010600030101010101" pitchFamily="2" charset="-122"/>
              <a:ea typeface="宋体" panose="02010600030101010101" pitchFamily="2" charset="-122"/>
              <a:cs typeface="+mn-ea"/>
              <a:sym typeface="+mn-lt"/>
            </a:endParaRPr>
          </a:p>
        </p:txBody>
      </p:sp>
      <p:sp>
        <p:nvSpPr>
          <p:cNvPr id="19" name="Text Placeholder 1"/>
          <p:cNvSpPr txBox="1"/>
          <p:nvPr/>
        </p:nvSpPr>
        <p:spPr>
          <a:xfrm>
            <a:off x="6153662" y="2709666"/>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02-2.</a:t>
            </a:r>
            <a:r>
              <a:rPr lang="zh-CN" altLang="en-US" sz="1400" dirty="0">
                <a:latin typeface="微软雅黑" panose="020B0503020204020204" pitchFamily="34" charset="-122"/>
                <a:ea typeface="微软雅黑" panose="020B0503020204020204" pitchFamily="34" charset="-122"/>
              </a:rPr>
              <a:t>公司介绍</a:t>
            </a:r>
          </a:p>
        </p:txBody>
      </p:sp>
      <p:sp>
        <p:nvSpPr>
          <p:cNvPr id="20" name="Text Placeholder 1"/>
          <p:cNvSpPr txBox="1"/>
          <p:nvPr/>
        </p:nvSpPr>
        <p:spPr>
          <a:xfrm>
            <a:off x="6153662" y="3627156"/>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mn-lt"/>
                <a:cs typeface="+mn-ea"/>
                <a:sym typeface="+mn-lt"/>
              </a:rPr>
              <a:t>04-1.</a:t>
            </a:r>
            <a:r>
              <a:rPr lang="zh-CN" altLang="en-US" sz="1400" dirty="0">
                <a:latin typeface="微软雅黑" panose="020B0503020204020204" pitchFamily="34" charset="-122"/>
                <a:ea typeface="微软雅黑" panose="020B0503020204020204" pitchFamily="34" charset="-122"/>
              </a:rPr>
              <a:t>公司介绍</a:t>
            </a:r>
          </a:p>
        </p:txBody>
      </p:sp>
      <p:sp>
        <p:nvSpPr>
          <p:cNvPr id="21" name="Text Placeholder 1"/>
          <p:cNvSpPr txBox="1"/>
          <p:nvPr/>
        </p:nvSpPr>
        <p:spPr>
          <a:xfrm>
            <a:off x="6153662" y="3868112"/>
            <a:ext cx="1955457" cy="228155"/>
          </a:xfrm>
          <a:prstGeom prst="rect">
            <a:avLst/>
          </a:prstGeom>
        </p:spPr>
        <p:txBody>
          <a:bodyPr/>
          <a:lstStyle>
            <a:lvl1pPr marL="0" indent="0" algn="l" defTabSz="914400" rtl="0" eaLnBrk="1" latinLnBrk="1" hangingPunct="1">
              <a:lnSpc>
                <a:spcPct val="90000"/>
              </a:lnSpc>
              <a:spcBef>
                <a:spcPts val="1000"/>
              </a:spcBef>
              <a:buFont typeface="Arial" panose="020B0604020202020204" pitchFamily="34" charset="0"/>
              <a:buNone/>
              <a:defRPr sz="2400" kern="1200" baseline="0">
                <a:solidFill>
                  <a:schemeClr val="bg1"/>
                </a:solidFill>
                <a:latin typeface="Calibri" panose="020F0502020204030204" pitchFamily="34" charset="0"/>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275" dirty="0">
                <a:latin typeface="宋体" panose="02010600030101010101" pitchFamily="2" charset="-122"/>
                <a:ea typeface="宋体" panose="02010600030101010101" pitchFamily="2" charset="-122"/>
                <a:cs typeface="+mn-ea"/>
                <a:sym typeface="+mn-lt"/>
              </a:rPr>
              <a:t>04-2.</a:t>
            </a:r>
            <a:r>
              <a:rPr lang="zh-CN" altLang="en-US" sz="1400" dirty="0">
                <a:latin typeface="微软雅黑" panose="020B0503020204020204" pitchFamily="34" charset="-122"/>
                <a:ea typeface="微软雅黑" panose="020B0503020204020204" pitchFamily="34" charset="-122"/>
              </a:rPr>
              <a:t>公司介绍</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748112" y="1671902"/>
            <a:ext cx="4282508" cy="440620"/>
          </a:xfrm>
        </p:spPr>
        <p:txBody>
          <a:bodyPr>
            <a:normAutofit fontScale="85000" lnSpcReduction="20000"/>
          </a:bodyPr>
          <a:lstStyle/>
          <a:p>
            <a:r>
              <a:rPr lang="zh-CN" altLang="en-US" sz="3600" dirty="0">
                <a:latin typeface="微软雅黑" panose="020B0503020204020204" pitchFamily="34" charset="-122"/>
                <a:ea typeface="微软雅黑" panose="020B0503020204020204" pitchFamily="34" charset="-122"/>
              </a:rPr>
              <a:t>室内设计装修</a:t>
            </a:r>
            <a:r>
              <a:rPr lang="en-US" altLang="zh-CN" sz="3600" dirty="0">
                <a:latin typeface="微软雅黑" panose="020B0503020204020204" pitchFamily="34" charset="-122"/>
                <a:ea typeface="微软雅黑" panose="020B0503020204020204" pitchFamily="34" charset="-122"/>
              </a:rPr>
              <a:t>PPT</a:t>
            </a:r>
            <a:r>
              <a:rPr lang="zh-CN" altLang="en-US" sz="3600" dirty="0">
                <a:latin typeface="微软雅黑" panose="020B0503020204020204" pitchFamily="34" charset="-122"/>
                <a:ea typeface="微软雅黑" panose="020B0503020204020204" pitchFamily="34" charset="-122"/>
              </a:rPr>
              <a:t>模板</a:t>
            </a:r>
            <a:endParaRPr lang="zh-CN" altLang="en-US" sz="3600" b="1" dirty="0">
              <a:latin typeface="微软雅黑" panose="020B0503020204020204" pitchFamily="34" charset="-122"/>
              <a:ea typeface="微软雅黑" panose="020B0503020204020204" pitchFamily="34" charset="-122"/>
            </a:endParaRPr>
          </a:p>
        </p:txBody>
      </p:sp>
      <p:sp>
        <p:nvSpPr>
          <p:cNvPr id="3" name="Text Placeholder 2"/>
          <p:cNvSpPr>
            <a:spLocks noGrp="1"/>
          </p:cNvSpPr>
          <p:nvPr>
            <p:ph type="body" sz="quarter" idx="14"/>
          </p:nvPr>
        </p:nvSpPr>
        <p:spPr>
          <a:xfrm>
            <a:off x="3748113" y="2461969"/>
            <a:ext cx="4195834" cy="307554"/>
          </a:xfrm>
        </p:spPr>
        <p:txBody>
          <a:bodyPr>
            <a:normAutofit fontScale="92500" lnSpcReduction="10000"/>
          </a:bodyPr>
          <a:lstStyle/>
          <a:p>
            <a:r>
              <a:rPr lang="zh-CN" altLang="en-US" dirty="0">
                <a:latin typeface="+mn-lt"/>
                <a:cs typeface="+mn-ea"/>
                <a:sym typeface="+mn-lt"/>
              </a:rPr>
              <a:t>副标</a:t>
            </a:r>
            <a:endParaRPr lang="ko-KR" altLang="en-US" dirty="0">
              <a:latin typeface="+mn-lt"/>
              <a:cs typeface="+mn-ea"/>
              <a:sym typeface="+mn-lt"/>
            </a:endParaRPr>
          </a:p>
        </p:txBody>
      </p:sp>
      <p:sp>
        <p:nvSpPr>
          <p:cNvPr id="4" name="Rectangle 3"/>
          <p:cNvSpPr txBox="1">
            <a:spLocks noChangeArrowheads="1"/>
          </p:cNvSpPr>
          <p:nvPr/>
        </p:nvSpPr>
        <p:spPr bwMode="auto">
          <a:xfrm>
            <a:off x="3748112" y="2769523"/>
            <a:ext cx="3668295" cy="41848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nSpc>
                <a:spcPct val="150000"/>
              </a:lnSpc>
            </a:pPr>
            <a:r>
              <a:rPr lang="zh-CN" altLang="en-US" sz="800" b="0" dirty="0">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添加你的文字添加你的文字添加你的文字添加你的文字添加你的文字添加你的文字添加你的文字添加你的文字添加你的文字添加你的文字添加你的</a:t>
            </a:r>
          </a:p>
        </p:txBody>
      </p:sp>
      <p:cxnSp>
        <p:nvCxnSpPr>
          <p:cNvPr id="5" name="Straight Connector 4"/>
          <p:cNvCxnSpPr/>
          <p:nvPr/>
        </p:nvCxnSpPr>
        <p:spPr>
          <a:xfrm>
            <a:off x="3831772" y="2209034"/>
            <a:ext cx="38148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831773" y="1230087"/>
            <a:ext cx="352123" cy="372604"/>
            <a:chOff x="1101969" y="1465385"/>
            <a:chExt cx="679206" cy="567843"/>
          </a:xfrm>
        </p:grpSpPr>
        <p:sp>
          <p:nvSpPr>
            <p:cNvPr id="10" name="Rectangle 9"/>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1" name="Rectangle 10"/>
            <p:cNvSpPr/>
            <p:nvPr/>
          </p:nvSpPr>
          <p:spPr>
            <a:xfrm>
              <a:off x="14734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2" name="Rectangle 11"/>
            <p:cNvSpPr/>
            <p:nvPr/>
          </p:nvSpPr>
          <p:spPr>
            <a:xfrm>
              <a:off x="16639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 name="Text Placeholder 2"/>
          <p:cNvSpPr>
            <a:spLocks noGrp="1"/>
          </p:cNvSpPr>
          <p:nvPr>
            <p:ph type="body" sz="quarter" idx="14"/>
          </p:nvPr>
        </p:nvSpPr>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4</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37782" y="945672"/>
            <a:ext cx="8393072" cy="28472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nSpc>
                <a:spcPct val="150000"/>
              </a:lnSpc>
            </a:pPr>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a:t>
            </a:r>
          </a:p>
        </p:txBody>
      </p:sp>
      <p:pic>
        <p:nvPicPr>
          <p:cNvPr id="4" name="Picture 3"/>
          <p:cNvPicPr>
            <a:picLocks noChangeAspect="1"/>
          </p:cNvPicPr>
          <p:nvPr/>
        </p:nvPicPr>
        <p:blipFill rotWithShape="1">
          <a:blip r:embed="rId3" cstate="email"/>
          <a:srcRect/>
          <a:stretch>
            <a:fillRect/>
          </a:stretch>
        </p:blipFill>
        <p:spPr>
          <a:xfrm>
            <a:off x="422945" y="1385381"/>
            <a:ext cx="4439525" cy="3229074"/>
          </a:xfrm>
          <a:prstGeom prst="rect">
            <a:avLst/>
          </a:prstGeom>
          <a:ln w="3175">
            <a:solidFill>
              <a:schemeClr val="tx1">
                <a:lumMod val="75000"/>
                <a:lumOff val="25000"/>
              </a:schemeClr>
            </a:solidFill>
          </a:ln>
        </p:spPr>
      </p:pic>
      <p:sp>
        <p:nvSpPr>
          <p:cNvPr id="7" name="Rectangle 3"/>
          <p:cNvSpPr txBox="1">
            <a:spLocks noChangeArrowheads="1"/>
          </p:cNvSpPr>
          <p:nvPr/>
        </p:nvSpPr>
        <p:spPr bwMode="auto">
          <a:xfrm>
            <a:off x="5010347" y="3788842"/>
            <a:ext cx="3494592" cy="598754"/>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nSpc>
                <a:spcPct val="150000"/>
              </a:lnSpc>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添加你的文字添加你的文字添加你的文字添加你的文字添加你的文字添加你的文字添加你的文字添加你的文字添加你的文字添加你的文字添加你的</a:t>
            </a:r>
          </a:p>
        </p:txBody>
      </p:sp>
      <p:sp>
        <p:nvSpPr>
          <p:cNvPr id="8" name="Rectangle 3"/>
          <p:cNvSpPr txBox="1">
            <a:spLocks noChangeArrowheads="1"/>
          </p:cNvSpPr>
          <p:nvPr/>
        </p:nvSpPr>
        <p:spPr bwMode="auto">
          <a:xfrm>
            <a:off x="5010347" y="3195912"/>
            <a:ext cx="3120997" cy="4154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charset="-127"/>
                <a:ea typeface="Gulim" panose="020B0600000101010101" charset="-127"/>
              </a:defRPr>
            </a:lvl1pPr>
            <a:lvl2pPr marL="742950" indent="-285750" eaLnBrk="0" hangingPunct="0">
              <a:defRPr kumimoji="1">
                <a:solidFill>
                  <a:schemeClr val="tx1"/>
                </a:solidFill>
                <a:latin typeface="Gulim" panose="020B0600000101010101" charset="-127"/>
                <a:ea typeface="Gulim" panose="020B0600000101010101" charset="-127"/>
              </a:defRPr>
            </a:lvl2pPr>
            <a:lvl3pPr marL="1143000" indent="-228600" eaLnBrk="0" hangingPunct="0">
              <a:defRPr kumimoji="1">
                <a:solidFill>
                  <a:schemeClr val="tx1"/>
                </a:solidFill>
                <a:latin typeface="Gulim" panose="020B0600000101010101" charset="-127"/>
                <a:ea typeface="Gulim" panose="020B0600000101010101" charset="-127"/>
              </a:defRPr>
            </a:lvl3pPr>
            <a:lvl4pPr marL="1600200" indent="-228600" eaLnBrk="0" hangingPunct="0">
              <a:defRPr kumimoji="1">
                <a:solidFill>
                  <a:schemeClr val="tx1"/>
                </a:solidFill>
                <a:latin typeface="Gulim" panose="020B0600000101010101" charset="-127"/>
                <a:ea typeface="Gulim" panose="020B0600000101010101" charset="-127"/>
              </a:defRPr>
            </a:lvl4pPr>
            <a:lvl5pPr marL="2057400" indent="-228600" eaLnBrk="0" hangingPunct="0">
              <a:defRPr kumimoji="1">
                <a:solidFill>
                  <a:schemeClr val="tx1"/>
                </a:solidFill>
                <a:latin typeface="Gulim" panose="020B0600000101010101" charset="-127"/>
                <a:ea typeface="Gulim" panose="020B0600000101010101" charset="-127"/>
              </a:defRPr>
            </a:lvl5pPr>
            <a:lvl6pPr marL="2514600" indent="-228600" eaLnBrk="0" fontAlgn="base" hangingPunct="0">
              <a:spcBef>
                <a:spcPct val="0"/>
              </a:spcBef>
              <a:spcAft>
                <a:spcPct val="0"/>
              </a:spcAft>
              <a:defRPr kumimoji="1">
                <a:solidFill>
                  <a:schemeClr val="tx1"/>
                </a:solidFill>
                <a:latin typeface="Gulim" panose="020B0600000101010101" charset="-127"/>
                <a:ea typeface="Gulim" panose="020B0600000101010101" charset="-127"/>
              </a:defRPr>
            </a:lvl6pPr>
            <a:lvl7pPr marL="2971800" indent="-228600" eaLnBrk="0" fontAlgn="base" hangingPunct="0">
              <a:spcBef>
                <a:spcPct val="0"/>
              </a:spcBef>
              <a:spcAft>
                <a:spcPct val="0"/>
              </a:spcAft>
              <a:defRPr kumimoji="1">
                <a:solidFill>
                  <a:schemeClr val="tx1"/>
                </a:solidFill>
                <a:latin typeface="Gulim" panose="020B0600000101010101" charset="-127"/>
                <a:ea typeface="Gulim" panose="020B0600000101010101" charset="-127"/>
              </a:defRPr>
            </a:lvl7pPr>
            <a:lvl8pPr marL="3429000" indent="-228600" eaLnBrk="0" fontAlgn="base" hangingPunct="0">
              <a:spcBef>
                <a:spcPct val="0"/>
              </a:spcBef>
              <a:spcAft>
                <a:spcPct val="0"/>
              </a:spcAft>
              <a:defRPr kumimoji="1">
                <a:solidFill>
                  <a:schemeClr val="tx1"/>
                </a:solidFill>
                <a:latin typeface="Gulim" panose="020B0600000101010101" charset="-127"/>
                <a:ea typeface="Gulim" panose="020B0600000101010101" charset="-127"/>
              </a:defRPr>
            </a:lvl8pPr>
            <a:lvl9pPr marL="3886200" indent="-228600" eaLnBrk="0" fontAlgn="base" hangingPunct="0">
              <a:spcBef>
                <a:spcPct val="0"/>
              </a:spcBef>
              <a:spcAft>
                <a:spcPct val="0"/>
              </a:spcAft>
              <a:defRPr kumimoji="1">
                <a:solidFill>
                  <a:schemeClr val="tx1"/>
                </a:solidFill>
                <a:latin typeface="Gulim" panose="020B0600000101010101" charset="-127"/>
                <a:ea typeface="Gulim" panose="020B0600000101010101" charset="-127"/>
              </a:defRPr>
            </a:lvl9pPr>
          </a:lstStyle>
          <a:p>
            <a:r>
              <a:rPr lang="zh-CN" altLang="en-US" sz="2700" b="1" dirty="0">
                <a:solidFill>
                  <a:schemeClr val="tx1">
                    <a:lumMod val="85000"/>
                    <a:lumOff val="15000"/>
                  </a:schemeClr>
                </a:solidFill>
                <a:latin typeface="+mn-lt"/>
                <a:ea typeface="+mn-ea"/>
                <a:cs typeface="+mn-ea"/>
                <a:sym typeface="+mn-lt"/>
              </a:rPr>
              <a:t>标题</a:t>
            </a:r>
            <a:endParaRPr lang="en-US" altLang="ko-KR" sz="2700" b="1" dirty="0">
              <a:solidFill>
                <a:schemeClr val="tx1">
                  <a:lumMod val="85000"/>
                  <a:lumOff val="15000"/>
                </a:schemeClr>
              </a:solidFill>
              <a:latin typeface="+mn-lt"/>
              <a:ea typeface="+mn-ea"/>
              <a:cs typeface="+mn-ea"/>
              <a:sym typeface="+mn-lt"/>
            </a:endParaRPr>
          </a:p>
        </p:txBody>
      </p:sp>
      <p:grpSp>
        <p:nvGrpSpPr>
          <p:cNvPr id="9" name="Group 8"/>
          <p:cNvGrpSpPr/>
          <p:nvPr/>
        </p:nvGrpSpPr>
        <p:grpSpPr>
          <a:xfrm>
            <a:off x="5010347" y="2768585"/>
            <a:ext cx="352123" cy="340448"/>
            <a:chOff x="1101969" y="1465385"/>
            <a:chExt cx="679206" cy="567843"/>
          </a:xfrm>
        </p:grpSpPr>
        <p:sp>
          <p:nvSpPr>
            <p:cNvPr id="10" name="Rectangle 9"/>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2" name="Rectangle 11"/>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3" name="Rectangle 12"/>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6354283" y="1499192"/>
            <a:ext cx="1451344" cy="1451344"/>
            <a:chOff x="8472377" y="1998922"/>
            <a:chExt cx="1935125" cy="1935125"/>
          </a:xfrm>
        </p:grpSpPr>
        <p:sp>
          <p:nvSpPr>
            <p:cNvPr id="9" name="Donut 8"/>
            <p:cNvSpPr/>
            <p:nvPr/>
          </p:nvSpPr>
          <p:spPr>
            <a:xfrm>
              <a:off x="8472377" y="1998922"/>
              <a:ext cx="1935125" cy="1935125"/>
            </a:xfrm>
            <a:prstGeom prst="donut">
              <a:avLst>
                <a:gd name="adj" fmla="val 8728"/>
              </a:avLst>
            </a:prstGeom>
            <a:solidFill>
              <a:srgbClr val="683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solidFill>
                <a:cs typeface="+mn-ea"/>
                <a:sym typeface="+mn-lt"/>
              </a:endParaRPr>
            </a:p>
          </p:txBody>
        </p:sp>
        <p:sp>
          <p:nvSpPr>
            <p:cNvPr id="25" name="Oval 24"/>
            <p:cNvSpPr/>
            <p:nvPr/>
          </p:nvSpPr>
          <p:spPr>
            <a:xfrm>
              <a:off x="8715153" y="2241698"/>
              <a:ext cx="1449572" cy="1449572"/>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7" name="Group 26"/>
          <p:cNvGrpSpPr/>
          <p:nvPr/>
        </p:nvGrpSpPr>
        <p:grpSpPr>
          <a:xfrm>
            <a:off x="4682314" y="1499192"/>
            <a:ext cx="1451344" cy="1451344"/>
            <a:chOff x="6243085" y="1998922"/>
            <a:chExt cx="1935125" cy="1935125"/>
          </a:xfrm>
        </p:grpSpPr>
        <p:sp>
          <p:nvSpPr>
            <p:cNvPr id="8" name="Donut 7"/>
            <p:cNvSpPr/>
            <p:nvPr/>
          </p:nvSpPr>
          <p:spPr>
            <a:xfrm>
              <a:off x="6243085" y="1998922"/>
              <a:ext cx="1935125" cy="1935125"/>
            </a:xfrm>
            <a:prstGeom prst="donut">
              <a:avLst>
                <a:gd name="adj" fmla="val 8728"/>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solidFill>
                <a:cs typeface="+mn-ea"/>
                <a:sym typeface="+mn-lt"/>
              </a:endParaRPr>
            </a:p>
          </p:txBody>
        </p:sp>
        <p:sp>
          <p:nvSpPr>
            <p:cNvPr id="24" name="Oval 23"/>
            <p:cNvSpPr/>
            <p:nvPr/>
          </p:nvSpPr>
          <p:spPr>
            <a:xfrm>
              <a:off x="6485861" y="2241698"/>
              <a:ext cx="1449572" cy="1449572"/>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8" name="Group 27"/>
          <p:cNvGrpSpPr/>
          <p:nvPr/>
        </p:nvGrpSpPr>
        <p:grpSpPr>
          <a:xfrm>
            <a:off x="3010344" y="1499192"/>
            <a:ext cx="1451344" cy="1451344"/>
            <a:chOff x="4013792" y="1998922"/>
            <a:chExt cx="1935125" cy="1935125"/>
          </a:xfrm>
        </p:grpSpPr>
        <p:sp>
          <p:nvSpPr>
            <p:cNvPr id="7" name="Donut 6"/>
            <p:cNvSpPr/>
            <p:nvPr/>
          </p:nvSpPr>
          <p:spPr>
            <a:xfrm>
              <a:off x="4013792" y="1998922"/>
              <a:ext cx="1935125" cy="1935125"/>
            </a:xfrm>
            <a:prstGeom prst="donut">
              <a:avLst>
                <a:gd name="adj" fmla="val 8728"/>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solidFill>
                <a:cs typeface="+mn-ea"/>
                <a:sym typeface="+mn-lt"/>
              </a:endParaRPr>
            </a:p>
          </p:txBody>
        </p:sp>
        <p:sp>
          <p:nvSpPr>
            <p:cNvPr id="23" name="Oval 22"/>
            <p:cNvSpPr/>
            <p:nvPr/>
          </p:nvSpPr>
          <p:spPr>
            <a:xfrm>
              <a:off x="4256568" y="2241698"/>
              <a:ext cx="1449572" cy="1449572"/>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9" name="Group 28"/>
          <p:cNvGrpSpPr/>
          <p:nvPr/>
        </p:nvGrpSpPr>
        <p:grpSpPr>
          <a:xfrm>
            <a:off x="1338375" y="1499192"/>
            <a:ext cx="1451344" cy="1451344"/>
            <a:chOff x="1784499" y="1998922"/>
            <a:chExt cx="1935125" cy="1935125"/>
          </a:xfrm>
        </p:grpSpPr>
        <p:sp>
          <p:nvSpPr>
            <p:cNvPr id="4" name="Donut 3"/>
            <p:cNvSpPr/>
            <p:nvPr/>
          </p:nvSpPr>
          <p:spPr>
            <a:xfrm>
              <a:off x="1784499" y="1998922"/>
              <a:ext cx="1935125" cy="1935125"/>
            </a:xfrm>
            <a:prstGeom prst="donut">
              <a:avLst>
                <a:gd name="adj" fmla="val 872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solidFill>
                  <a:schemeClr val="tx1"/>
                </a:solidFill>
                <a:cs typeface="+mn-ea"/>
                <a:sym typeface="+mn-lt"/>
              </a:endParaRPr>
            </a:p>
          </p:txBody>
        </p:sp>
        <p:sp>
          <p:nvSpPr>
            <p:cNvPr id="22" name="Oval 21"/>
            <p:cNvSpPr/>
            <p:nvPr/>
          </p:nvSpPr>
          <p:spPr>
            <a:xfrm>
              <a:off x="2027275" y="2241698"/>
              <a:ext cx="1449572" cy="1449572"/>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6" name="Arc 5"/>
          <p:cNvSpPr/>
          <p:nvPr/>
        </p:nvSpPr>
        <p:spPr>
          <a:xfrm flipV="1">
            <a:off x="1823484" y="-705737"/>
            <a:ext cx="5497032" cy="4457700"/>
          </a:xfrm>
          <a:prstGeom prst="arc">
            <a:avLst>
              <a:gd name="adj1" fmla="val 12677550"/>
              <a:gd name="adj2" fmla="val 1970958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015">
              <a:cs typeface="+mn-ea"/>
              <a:sym typeface="+mn-lt"/>
            </a:endParaRPr>
          </a:p>
        </p:txBody>
      </p:sp>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5</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8472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nSpc>
                <a:spcPct val="150000"/>
              </a:lnSpc>
            </a:pPr>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a:t>
            </a:r>
          </a:p>
        </p:txBody>
      </p:sp>
      <p:sp>
        <p:nvSpPr>
          <p:cNvPr id="12" name="Rectangle 3"/>
          <p:cNvSpPr txBox="1">
            <a:spLocks noChangeArrowheads="1"/>
          </p:cNvSpPr>
          <p:nvPr/>
        </p:nvSpPr>
        <p:spPr bwMode="auto">
          <a:xfrm>
            <a:off x="2955851" y="4212871"/>
            <a:ext cx="3232298" cy="55563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mn-lt"/>
              <a:ea typeface="+mn-ea"/>
              <a:cs typeface="+mn-ea"/>
              <a:sym typeface="+mn-lt"/>
            </a:endParaRPr>
          </a:p>
        </p:txBody>
      </p:sp>
      <p:sp>
        <p:nvSpPr>
          <p:cNvPr id="13" name="Rectangle 3"/>
          <p:cNvSpPr txBox="1">
            <a:spLocks noChangeArrowheads="1"/>
          </p:cNvSpPr>
          <p:nvPr/>
        </p:nvSpPr>
        <p:spPr bwMode="auto">
          <a:xfrm>
            <a:off x="1480585" y="2004755"/>
            <a:ext cx="1166922" cy="25555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5" name="Rectangle 3"/>
          <p:cNvSpPr txBox="1">
            <a:spLocks noChangeArrowheads="1"/>
          </p:cNvSpPr>
          <p:nvPr/>
        </p:nvSpPr>
        <p:spPr bwMode="auto">
          <a:xfrm>
            <a:off x="3269513" y="2004755"/>
            <a:ext cx="933006" cy="44021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6" name="Rectangle 3"/>
          <p:cNvSpPr txBox="1">
            <a:spLocks noChangeArrowheads="1"/>
          </p:cNvSpPr>
          <p:nvPr/>
        </p:nvSpPr>
        <p:spPr bwMode="auto">
          <a:xfrm>
            <a:off x="4824524" y="2004755"/>
            <a:ext cx="1166922" cy="25555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7" name="Rectangle 3"/>
          <p:cNvSpPr txBox="1">
            <a:spLocks noChangeArrowheads="1"/>
          </p:cNvSpPr>
          <p:nvPr/>
        </p:nvSpPr>
        <p:spPr bwMode="auto">
          <a:xfrm>
            <a:off x="6496493" y="2004754"/>
            <a:ext cx="1166922" cy="25555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0" name="Isosceles Triangle 9"/>
          <p:cNvSpPr/>
          <p:nvPr/>
        </p:nvSpPr>
        <p:spPr>
          <a:xfrm>
            <a:off x="4069081" y="3503869"/>
            <a:ext cx="1005839" cy="353754"/>
          </a:xfrm>
          <a:prstGeom prst="triangle">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8" name="Oval 17"/>
          <p:cNvSpPr/>
          <p:nvPr/>
        </p:nvSpPr>
        <p:spPr>
          <a:xfrm>
            <a:off x="2795846" y="3189768"/>
            <a:ext cx="157865" cy="157863"/>
          </a:xfrm>
          <a:prstGeom prst="ellipse">
            <a:avLst/>
          </a:prstGeom>
          <a:solidFill>
            <a:schemeClr val="bg1"/>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9" name="Oval 18"/>
          <p:cNvSpPr/>
          <p:nvPr/>
        </p:nvSpPr>
        <p:spPr>
          <a:xfrm>
            <a:off x="6196418" y="3189768"/>
            <a:ext cx="157865" cy="157863"/>
          </a:xfrm>
          <a:prstGeom prst="ellipse">
            <a:avLst/>
          </a:prstGeom>
          <a:solidFill>
            <a:schemeClr val="bg1"/>
          </a:solid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0" name="Rectangle 19"/>
          <p:cNvSpPr/>
          <p:nvPr/>
        </p:nvSpPr>
        <p:spPr>
          <a:xfrm>
            <a:off x="3649626" y="3894704"/>
            <a:ext cx="1844750" cy="278301"/>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1" name="Rectangle 3"/>
          <p:cNvSpPr txBox="1">
            <a:spLocks noChangeArrowheads="1"/>
          </p:cNvSpPr>
          <p:nvPr/>
        </p:nvSpPr>
        <p:spPr bwMode="auto">
          <a:xfrm>
            <a:off x="3721395" y="3903280"/>
            <a:ext cx="1701210" cy="28632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sp>
        <p:nvSpPr>
          <p:cNvPr id="35"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6"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6</a:t>
            </a:fld>
            <a:endParaRPr lang="ko-KR" altLang="en-US">
              <a:solidFill>
                <a:schemeClr val="tx1">
                  <a:lumMod val="85000"/>
                  <a:lumOff val="15000"/>
                </a:schemeClr>
              </a:solidFill>
              <a:cs typeface="+mn-ea"/>
              <a:sym typeface="+mn-lt"/>
            </a:endParaRPr>
          </a:p>
        </p:txBody>
      </p:sp>
      <p:graphicFrame>
        <p:nvGraphicFramePr>
          <p:cNvPr id="6" name="차트 6"/>
          <p:cNvGraphicFramePr/>
          <p:nvPr/>
        </p:nvGraphicFramePr>
        <p:xfrm>
          <a:off x="363989" y="1798886"/>
          <a:ext cx="7462704" cy="10715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차트 7"/>
          <p:cNvGraphicFramePr/>
          <p:nvPr/>
        </p:nvGraphicFramePr>
        <p:xfrm>
          <a:off x="363989" y="3654768"/>
          <a:ext cx="7462704" cy="1071562"/>
        </p:xfrm>
        <a:graphic>
          <a:graphicData uri="http://schemas.openxmlformats.org/drawingml/2006/chart">
            <c:chart xmlns:c="http://schemas.openxmlformats.org/drawingml/2006/chart" xmlns:r="http://schemas.openxmlformats.org/officeDocument/2006/relationships" r:id="rId4"/>
          </a:graphicData>
        </a:graphic>
      </p:graphicFrame>
      <p:sp>
        <p:nvSpPr>
          <p:cNvPr id="8" name="speed"/>
          <p:cNvSpPr txBox="1">
            <a:spLocks noChangeArrowheads="1"/>
          </p:cNvSpPr>
          <p:nvPr/>
        </p:nvSpPr>
        <p:spPr bwMode="auto">
          <a:xfrm>
            <a:off x="808151" y="1324284"/>
            <a:ext cx="3503025" cy="2924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9" name="Rectangle 3"/>
          <p:cNvSpPr txBox="1">
            <a:spLocks noChangeArrowheads="1"/>
          </p:cNvSpPr>
          <p:nvPr/>
        </p:nvSpPr>
        <p:spPr bwMode="auto">
          <a:xfrm>
            <a:off x="808151" y="1655926"/>
            <a:ext cx="4226764" cy="209385"/>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nvGrpSpPr>
          <p:cNvPr id="21" name="Group 20"/>
          <p:cNvGrpSpPr/>
          <p:nvPr/>
        </p:nvGrpSpPr>
        <p:grpSpPr>
          <a:xfrm>
            <a:off x="422098" y="1320165"/>
            <a:ext cx="280854" cy="211488"/>
            <a:chOff x="1101969" y="1465385"/>
            <a:chExt cx="679206" cy="567843"/>
          </a:xfrm>
        </p:grpSpPr>
        <p:sp>
          <p:nvSpPr>
            <p:cNvPr id="22" name="Rectangle 21"/>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3" name="Rectangle 22"/>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4" name="Rectangle 23"/>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25" name="Straight Connector 24"/>
          <p:cNvCxnSpPr/>
          <p:nvPr/>
        </p:nvCxnSpPr>
        <p:spPr>
          <a:xfrm>
            <a:off x="418194" y="1593699"/>
            <a:ext cx="253074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8" name="speed"/>
          <p:cNvSpPr txBox="1">
            <a:spLocks noChangeArrowheads="1"/>
          </p:cNvSpPr>
          <p:nvPr/>
        </p:nvSpPr>
        <p:spPr bwMode="auto">
          <a:xfrm>
            <a:off x="808151" y="3193089"/>
            <a:ext cx="3503025" cy="2924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29" name="Rectangle 3"/>
          <p:cNvSpPr txBox="1">
            <a:spLocks noChangeArrowheads="1"/>
          </p:cNvSpPr>
          <p:nvPr/>
        </p:nvSpPr>
        <p:spPr bwMode="auto">
          <a:xfrm>
            <a:off x="808151" y="3524731"/>
            <a:ext cx="4226764" cy="209385"/>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nvGrpSpPr>
          <p:cNvPr id="30" name="Group 29"/>
          <p:cNvGrpSpPr/>
          <p:nvPr/>
        </p:nvGrpSpPr>
        <p:grpSpPr>
          <a:xfrm>
            <a:off x="422098" y="3188970"/>
            <a:ext cx="280854" cy="211488"/>
            <a:chOff x="1101969" y="1465385"/>
            <a:chExt cx="679206" cy="567843"/>
          </a:xfrm>
        </p:grpSpPr>
        <p:sp>
          <p:nvSpPr>
            <p:cNvPr id="32" name="Rectangle 31"/>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3" name="Rectangle 32"/>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4" name="Rectangle 33"/>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31" name="Straight Connector 30"/>
          <p:cNvCxnSpPr/>
          <p:nvPr/>
        </p:nvCxnSpPr>
        <p:spPr>
          <a:xfrm>
            <a:off x="418194" y="3462504"/>
            <a:ext cx="253074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27"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7</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pic>
        <p:nvPicPr>
          <p:cNvPr id="4" name="Picture 3"/>
          <p:cNvPicPr>
            <a:picLocks noChangeAspect="1"/>
          </p:cNvPicPr>
          <p:nvPr/>
        </p:nvPicPr>
        <p:blipFill rotWithShape="1">
          <a:blip r:embed="rId3" cstate="email"/>
          <a:srcRect/>
          <a:stretch>
            <a:fillRect/>
          </a:stretch>
        </p:blipFill>
        <p:spPr>
          <a:xfrm>
            <a:off x="3152691" y="1495223"/>
            <a:ext cx="2296268" cy="1722201"/>
          </a:xfrm>
          <a:prstGeom prst="rect">
            <a:avLst/>
          </a:prstGeom>
          <a:ln w="3175">
            <a:solidFill>
              <a:schemeClr val="tx1">
                <a:lumMod val="50000"/>
                <a:lumOff val="50000"/>
              </a:schemeClr>
            </a:solidFill>
          </a:ln>
        </p:spPr>
      </p:pic>
      <p:pic>
        <p:nvPicPr>
          <p:cNvPr id="5" name="Picture 4"/>
          <p:cNvPicPr>
            <a:picLocks noChangeAspect="1"/>
          </p:cNvPicPr>
          <p:nvPr/>
        </p:nvPicPr>
        <p:blipFill>
          <a:blip r:embed="rId4" cstate="email"/>
          <a:stretch>
            <a:fillRect/>
          </a:stretch>
        </p:blipFill>
        <p:spPr>
          <a:xfrm>
            <a:off x="413147" y="1495223"/>
            <a:ext cx="2296268" cy="1722201"/>
          </a:xfrm>
          <a:prstGeom prst="rect">
            <a:avLst/>
          </a:prstGeom>
          <a:ln w="3175">
            <a:solidFill>
              <a:schemeClr val="tx1">
                <a:lumMod val="50000"/>
                <a:lumOff val="50000"/>
              </a:schemeClr>
            </a:solidFill>
          </a:ln>
        </p:spPr>
      </p:pic>
      <p:pic>
        <p:nvPicPr>
          <p:cNvPr id="6" name="Picture 5"/>
          <p:cNvPicPr>
            <a:picLocks noChangeAspect="1"/>
          </p:cNvPicPr>
          <p:nvPr/>
        </p:nvPicPr>
        <p:blipFill>
          <a:blip r:embed="rId5" cstate="email"/>
          <a:stretch>
            <a:fillRect/>
          </a:stretch>
        </p:blipFill>
        <p:spPr>
          <a:xfrm>
            <a:off x="5892235" y="1495223"/>
            <a:ext cx="2296268" cy="1722201"/>
          </a:xfrm>
          <a:prstGeom prst="rect">
            <a:avLst/>
          </a:prstGeom>
          <a:ln w="3175">
            <a:solidFill>
              <a:schemeClr val="tx1">
                <a:lumMod val="50000"/>
                <a:lumOff val="50000"/>
              </a:schemeClr>
            </a:solidFill>
          </a:ln>
        </p:spPr>
      </p:pic>
      <p:grpSp>
        <p:nvGrpSpPr>
          <p:cNvPr id="17" name="Group 16"/>
          <p:cNvGrpSpPr/>
          <p:nvPr/>
        </p:nvGrpSpPr>
        <p:grpSpPr>
          <a:xfrm>
            <a:off x="352531" y="3338590"/>
            <a:ext cx="2354191" cy="1288637"/>
            <a:chOff x="470041" y="4431996"/>
            <a:chExt cx="3138921" cy="1718183"/>
          </a:xfrm>
        </p:grpSpPr>
        <p:sp>
          <p:nvSpPr>
            <p:cNvPr id="9" name="Rectangle 3"/>
            <p:cNvSpPr txBox="1">
              <a:spLocks noChangeArrowheads="1"/>
            </p:cNvSpPr>
            <p:nvPr/>
          </p:nvSpPr>
          <p:spPr bwMode="auto">
            <a:xfrm>
              <a:off x="470042" y="4904852"/>
              <a:ext cx="3138920"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12" name="Rectangle 3"/>
            <p:cNvSpPr txBox="1">
              <a:spLocks noChangeArrowheads="1"/>
            </p:cNvSpPr>
            <p:nvPr/>
          </p:nvSpPr>
          <p:spPr bwMode="auto">
            <a:xfrm>
              <a:off x="470041" y="4431996"/>
              <a:ext cx="3117592"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cxnSp>
          <p:nvCxnSpPr>
            <p:cNvPr id="13" name="Straight Connector 12"/>
            <p:cNvCxnSpPr/>
            <p:nvPr/>
          </p:nvCxnSpPr>
          <p:spPr>
            <a:xfrm>
              <a:off x="557591" y="4791526"/>
              <a:ext cx="305137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557591" y="5856049"/>
              <a:ext cx="1105839" cy="294130"/>
              <a:chOff x="557591" y="5856049"/>
              <a:chExt cx="1105839" cy="294130"/>
            </a:xfrm>
          </p:grpSpPr>
          <p:sp>
            <p:nvSpPr>
              <p:cNvPr id="10" name="Rectangle 9"/>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15" name="Rectangle 3"/>
              <p:cNvSpPr txBox="1">
                <a:spLocks noChangeArrowheads="1"/>
              </p:cNvSpPr>
              <p:nvPr/>
            </p:nvSpPr>
            <p:spPr bwMode="auto">
              <a:xfrm>
                <a:off x="683360" y="5863524"/>
                <a:ext cx="854298" cy="27918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mn-lt"/>
                    <a:ea typeface="+mn-ea"/>
                    <a:cs typeface="+mn-ea"/>
                    <a:sym typeface="+mn-lt"/>
                  </a:rPr>
                  <a:t>Value 01</a:t>
                </a:r>
              </a:p>
            </p:txBody>
          </p:sp>
        </p:grpSp>
      </p:grpSp>
      <p:grpSp>
        <p:nvGrpSpPr>
          <p:cNvPr id="18" name="Group 17"/>
          <p:cNvGrpSpPr/>
          <p:nvPr/>
        </p:nvGrpSpPr>
        <p:grpSpPr>
          <a:xfrm>
            <a:off x="3079734" y="3338590"/>
            <a:ext cx="2354191" cy="1288637"/>
            <a:chOff x="470041" y="4431996"/>
            <a:chExt cx="3138921" cy="1718183"/>
          </a:xfrm>
        </p:grpSpPr>
        <p:sp>
          <p:nvSpPr>
            <p:cNvPr id="19" name="Rectangle 3"/>
            <p:cNvSpPr txBox="1">
              <a:spLocks noChangeArrowheads="1"/>
            </p:cNvSpPr>
            <p:nvPr/>
          </p:nvSpPr>
          <p:spPr bwMode="auto">
            <a:xfrm>
              <a:off x="470042" y="4904852"/>
              <a:ext cx="3138920"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0" name="Rectangle 3"/>
            <p:cNvSpPr txBox="1">
              <a:spLocks noChangeArrowheads="1"/>
            </p:cNvSpPr>
            <p:nvPr/>
          </p:nvSpPr>
          <p:spPr bwMode="auto">
            <a:xfrm>
              <a:off x="470041" y="4431996"/>
              <a:ext cx="3138921"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cxnSp>
          <p:nvCxnSpPr>
            <p:cNvPr id="21" name="Straight Connector 20"/>
            <p:cNvCxnSpPr/>
            <p:nvPr/>
          </p:nvCxnSpPr>
          <p:spPr>
            <a:xfrm>
              <a:off x="557591" y="4791526"/>
              <a:ext cx="305137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557591" y="5856049"/>
              <a:ext cx="1105839" cy="294130"/>
              <a:chOff x="557591" y="5856049"/>
              <a:chExt cx="1105839" cy="294130"/>
            </a:xfrm>
          </p:grpSpPr>
          <p:sp>
            <p:nvSpPr>
              <p:cNvPr id="23" name="Rectangle 22"/>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24" name="Rectangle 3"/>
              <p:cNvSpPr txBox="1">
                <a:spLocks noChangeArrowheads="1"/>
              </p:cNvSpPr>
              <p:nvPr/>
            </p:nvSpPr>
            <p:spPr bwMode="auto">
              <a:xfrm>
                <a:off x="683360" y="5863524"/>
                <a:ext cx="854298" cy="27918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mn-lt"/>
                    <a:ea typeface="+mn-ea"/>
                    <a:cs typeface="+mn-ea"/>
                    <a:sym typeface="+mn-lt"/>
                  </a:rPr>
                  <a:t>Value 02</a:t>
                </a:r>
              </a:p>
            </p:txBody>
          </p:sp>
        </p:grpSp>
      </p:grpSp>
      <p:grpSp>
        <p:nvGrpSpPr>
          <p:cNvPr id="25" name="Group 24"/>
          <p:cNvGrpSpPr/>
          <p:nvPr/>
        </p:nvGrpSpPr>
        <p:grpSpPr>
          <a:xfrm>
            <a:off x="5822933" y="3338590"/>
            <a:ext cx="2354191" cy="1288637"/>
            <a:chOff x="470041" y="4431996"/>
            <a:chExt cx="3138921" cy="1718183"/>
          </a:xfrm>
        </p:grpSpPr>
        <p:sp>
          <p:nvSpPr>
            <p:cNvPr id="26" name="Rectangle 3"/>
            <p:cNvSpPr txBox="1">
              <a:spLocks noChangeArrowheads="1"/>
            </p:cNvSpPr>
            <p:nvPr/>
          </p:nvSpPr>
          <p:spPr bwMode="auto">
            <a:xfrm>
              <a:off x="470042" y="4904852"/>
              <a:ext cx="3138920"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7" name="Rectangle 3"/>
            <p:cNvSpPr txBox="1">
              <a:spLocks noChangeArrowheads="1"/>
            </p:cNvSpPr>
            <p:nvPr/>
          </p:nvSpPr>
          <p:spPr bwMode="auto">
            <a:xfrm>
              <a:off x="470041" y="4431996"/>
              <a:ext cx="3138921"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cxnSp>
          <p:nvCxnSpPr>
            <p:cNvPr id="28" name="Straight Connector 27"/>
            <p:cNvCxnSpPr/>
            <p:nvPr/>
          </p:nvCxnSpPr>
          <p:spPr>
            <a:xfrm>
              <a:off x="557591" y="4791526"/>
              <a:ext cx="305137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557591" y="5856049"/>
              <a:ext cx="1105839" cy="294130"/>
              <a:chOff x="557591" y="5856049"/>
              <a:chExt cx="1105839" cy="294130"/>
            </a:xfrm>
          </p:grpSpPr>
          <p:sp>
            <p:nvSpPr>
              <p:cNvPr id="30" name="Rectangle 29"/>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31" name="Rectangle 3"/>
              <p:cNvSpPr txBox="1">
                <a:spLocks noChangeArrowheads="1"/>
              </p:cNvSpPr>
              <p:nvPr/>
            </p:nvSpPr>
            <p:spPr bwMode="auto">
              <a:xfrm>
                <a:off x="683360" y="5863524"/>
                <a:ext cx="854298" cy="27918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mn-lt"/>
                    <a:ea typeface="+mn-ea"/>
                    <a:cs typeface="+mn-ea"/>
                    <a:sym typeface="+mn-lt"/>
                  </a:rPr>
                  <a:t>Value 03</a:t>
                </a:r>
              </a:p>
            </p:txBody>
          </p:sp>
        </p:grpSp>
      </p:grpSp>
      <p:sp>
        <p:nvSpPr>
          <p:cNvPr id="32"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3"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8</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pSp>
        <p:nvGrpSpPr>
          <p:cNvPr id="5" name="Group 4"/>
          <p:cNvGrpSpPr/>
          <p:nvPr/>
        </p:nvGrpSpPr>
        <p:grpSpPr>
          <a:xfrm>
            <a:off x="413147" y="3420920"/>
            <a:ext cx="1996565" cy="924054"/>
            <a:chOff x="550863" y="4554020"/>
            <a:chExt cx="3152457" cy="1459028"/>
          </a:xfrm>
          <a:solidFill>
            <a:schemeClr val="bg1">
              <a:lumMod val="75000"/>
            </a:schemeClr>
          </a:solidFill>
        </p:grpSpPr>
        <p:sp>
          <p:nvSpPr>
            <p:cNvPr id="4" name="Rectangle 3"/>
            <p:cNvSpPr/>
            <p:nvPr/>
          </p:nvSpPr>
          <p:spPr>
            <a:xfrm>
              <a:off x="550863" y="4767178"/>
              <a:ext cx="213157" cy="1245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7" name="Rectangle 6"/>
            <p:cNvSpPr/>
            <p:nvPr/>
          </p:nvSpPr>
          <p:spPr>
            <a:xfrm rot="5400000">
              <a:off x="2020513" y="3084371"/>
              <a:ext cx="213157" cy="31524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8" name="Right Triangle 7"/>
          <p:cNvSpPr/>
          <p:nvPr/>
        </p:nvSpPr>
        <p:spPr>
          <a:xfrm flipH="1">
            <a:off x="2232498" y="2821264"/>
            <a:ext cx="177213" cy="177213"/>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015">
              <a:cs typeface="+mn-ea"/>
              <a:sym typeface="+mn-lt"/>
            </a:endParaRPr>
          </a:p>
        </p:txBody>
      </p:sp>
      <p:grpSp>
        <p:nvGrpSpPr>
          <p:cNvPr id="20" name="Group 19"/>
          <p:cNvGrpSpPr/>
          <p:nvPr/>
        </p:nvGrpSpPr>
        <p:grpSpPr>
          <a:xfrm>
            <a:off x="2522679" y="2809847"/>
            <a:ext cx="1996565" cy="924054"/>
            <a:chOff x="550863" y="4554020"/>
            <a:chExt cx="3152457" cy="1459028"/>
          </a:xfrm>
          <a:solidFill>
            <a:srgbClr val="F4C738"/>
          </a:solidFill>
        </p:grpSpPr>
        <p:sp>
          <p:nvSpPr>
            <p:cNvPr id="21" name="Rectangle 20"/>
            <p:cNvSpPr/>
            <p:nvPr/>
          </p:nvSpPr>
          <p:spPr>
            <a:xfrm>
              <a:off x="550863" y="4767178"/>
              <a:ext cx="213157" cy="1245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2" name="Rectangle 21"/>
            <p:cNvSpPr/>
            <p:nvPr/>
          </p:nvSpPr>
          <p:spPr>
            <a:xfrm rot="5400000">
              <a:off x="2020513" y="3084371"/>
              <a:ext cx="213157" cy="31524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3" name="Group 22"/>
          <p:cNvGrpSpPr/>
          <p:nvPr/>
        </p:nvGrpSpPr>
        <p:grpSpPr>
          <a:xfrm>
            <a:off x="4632211" y="2198774"/>
            <a:ext cx="1996565" cy="924054"/>
            <a:chOff x="550863" y="4554020"/>
            <a:chExt cx="3152457" cy="1459028"/>
          </a:xfrm>
          <a:solidFill>
            <a:schemeClr val="tx1">
              <a:lumMod val="50000"/>
              <a:lumOff val="50000"/>
            </a:schemeClr>
          </a:solidFill>
        </p:grpSpPr>
        <p:sp>
          <p:nvSpPr>
            <p:cNvPr id="24" name="Rectangle 23"/>
            <p:cNvSpPr/>
            <p:nvPr/>
          </p:nvSpPr>
          <p:spPr>
            <a:xfrm>
              <a:off x="550863" y="4767178"/>
              <a:ext cx="213157" cy="1245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5" name="Rectangle 24"/>
            <p:cNvSpPr/>
            <p:nvPr/>
          </p:nvSpPr>
          <p:spPr>
            <a:xfrm rot="5400000">
              <a:off x="2020513" y="3084371"/>
              <a:ext cx="213157" cy="31524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6" name="Group 25"/>
          <p:cNvGrpSpPr/>
          <p:nvPr/>
        </p:nvGrpSpPr>
        <p:grpSpPr>
          <a:xfrm>
            <a:off x="6741743" y="1587700"/>
            <a:ext cx="1996565" cy="924054"/>
            <a:chOff x="550863" y="4554020"/>
            <a:chExt cx="3152457" cy="1459028"/>
          </a:xfrm>
          <a:solidFill>
            <a:srgbClr val="683717"/>
          </a:solidFill>
        </p:grpSpPr>
        <p:sp>
          <p:nvSpPr>
            <p:cNvPr id="27" name="Rectangle 26"/>
            <p:cNvSpPr/>
            <p:nvPr/>
          </p:nvSpPr>
          <p:spPr>
            <a:xfrm>
              <a:off x="550863" y="4767178"/>
              <a:ext cx="213157" cy="12458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8" name="Rectangle 27"/>
            <p:cNvSpPr/>
            <p:nvPr/>
          </p:nvSpPr>
          <p:spPr>
            <a:xfrm rot="5400000">
              <a:off x="2020513" y="3084371"/>
              <a:ext cx="213157" cy="31524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29" name="Right Triangle 28"/>
          <p:cNvSpPr/>
          <p:nvPr/>
        </p:nvSpPr>
        <p:spPr>
          <a:xfrm flipH="1">
            <a:off x="4342031" y="2211068"/>
            <a:ext cx="177213" cy="177213"/>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0" name="Right Triangle 29"/>
          <p:cNvSpPr/>
          <p:nvPr/>
        </p:nvSpPr>
        <p:spPr>
          <a:xfrm flipH="1">
            <a:off x="6451562" y="1599994"/>
            <a:ext cx="177213" cy="177213"/>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1" name="Rectangle 3"/>
          <p:cNvSpPr txBox="1">
            <a:spLocks noChangeArrowheads="1"/>
          </p:cNvSpPr>
          <p:nvPr/>
        </p:nvSpPr>
        <p:spPr bwMode="auto">
          <a:xfrm>
            <a:off x="1346817" y="3688268"/>
            <a:ext cx="1014799" cy="20938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900"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32" name="Rectangle 3"/>
          <p:cNvSpPr txBox="1">
            <a:spLocks noChangeArrowheads="1"/>
          </p:cNvSpPr>
          <p:nvPr/>
        </p:nvSpPr>
        <p:spPr bwMode="auto">
          <a:xfrm>
            <a:off x="413148" y="2763952"/>
            <a:ext cx="1727932" cy="28632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solidFill>
              <a:effectLst/>
              <a:latin typeface="+mn-lt"/>
              <a:ea typeface="+mn-ea"/>
              <a:cs typeface="+mn-ea"/>
              <a:sym typeface="+mn-lt"/>
            </a:endParaRPr>
          </a:p>
        </p:txBody>
      </p:sp>
      <p:sp>
        <p:nvSpPr>
          <p:cNvPr id="35" name="Rectangle 3"/>
          <p:cNvSpPr txBox="1">
            <a:spLocks noChangeArrowheads="1"/>
          </p:cNvSpPr>
          <p:nvPr/>
        </p:nvSpPr>
        <p:spPr bwMode="auto">
          <a:xfrm>
            <a:off x="3456349" y="3077195"/>
            <a:ext cx="1014799" cy="20938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900"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36" name="Rectangle 3"/>
          <p:cNvSpPr txBox="1">
            <a:spLocks noChangeArrowheads="1"/>
          </p:cNvSpPr>
          <p:nvPr/>
        </p:nvSpPr>
        <p:spPr bwMode="auto">
          <a:xfrm>
            <a:off x="2522679" y="2153755"/>
            <a:ext cx="1727932" cy="28632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solidFill>
              <a:effectLst/>
              <a:latin typeface="+mn-lt"/>
              <a:ea typeface="+mn-ea"/>
              <a:cs typeface="+mn-ea"/>
              <a:sym typeface="+mn-lt"/>
            </a:endParaRPr>
          </a:p>
        </p:txBody>
      </p:sp>
      <p:sp>
        <p:nvSpPr>
          <p:cNvPr id="38" name="Rectangle 3"/>
          <p:cNvSpPr txBox="1">
            <a:spLocks noChangeArrowheads="1"/>
          </p:cNvSpPr>
          <p:nvPr/>
        </p:nvSpPr>
        <p:spPr bwMode="auto">
          <a:xfrm>
            <a:off x="5565881" y="2466121"/>
            <a:ext cx="1014799" cy="20938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900"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39" name="Rectangle 3"/>
          <p:cNvSpPr txBox="1">
            <a:spLocks noChangeArrowheads="1"/>
          </p:cNvSpPr>
          <p:nvPr/>
        </p:nvSpPr>
        <p:spPr bwMode="auto">
          <a:xfrm>
            <a:off x="4632211" y="1542682"/>
            <a:ext cx="1727932" cy="28632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solidFill>
              <a:effectLst/>
              <a:latin typeface="+mn-lt"/>
              <a:ea typeface="+mn-ea"/>
              <a:cs typeface="+mn-ea"/>
              <a:sym typeface="+mn-lt"/>
            </a:endParaRPr>
          </a:p>
        </p:txBody>
      </p:sp>
      <p:sp>
        <p:nvSpPr>
          <p:cNvPr id="41" name="Rectangle 3"/>
          <p:cNvSpPr txBox="1">
            <a:spLocks noChangeArrowheads="1"/>
          </p:cNvSpPr>
          <p:nvPr/>
        </p:nvSpPr>
        <p:spPr bwMode="auto">
          <a:xfrm>
            <a:off x="7675413" y="1855047"/>
            <a:ext cx="1014799" cy="20938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900"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44" name="Freeform 7"/>
          <p:cNvSpPr>
            <a:spLocks noEditPoints="1"/>
          </p:cNvSpPr>
          <p:nvPr/>
        </p:nvSpPr>
        <p:spPr bwMode="auto">
          <a:xfrm>
            <a:off x="5036174" y="2595960"/>
            <a:ext cx="412097" cy="365205"/>
          </a:xfrm>
          <a:custGeom>
            <a:avLst/>
            <a:gdLst>
              <a:gd name="T0" fmla="*/ 102 w 457"/>
              <a:gd name="T1" fmla="*/ 205 h 405"/>
              <a:gd name="T2" fmla="*/ 85 w 457"/>
              <a:gd name="T3" fmla="*/ 196 h 405"/>
              <a:gd name="T4" fmla="*/ 77 w 457"/>
              <a:gd name="T5" fmla="*/ 180 h 405"/>
              <a:gd name="T6" fmla="*/ 77 w 457"/>
              <a:gd name="T7" fmla="*/ 166 h 405"/>
              <a:gd name="T8" fmla="*/ 85 w 457"/>
              <a:gd name="T9" fmla="*/ 149 h 405"/>
              <a:gd name="T10" fmla="*/ 102 w 457"/>
              <a:gd name="T11" fmla="*/ 139 h 405"/>
              <a:gd name="T12" fmla="*/ 116 w 457"/>
              <a:gd name="T13" fmla="*/ 139 h 405"/>
              <a:gd name="T14" fmla="*/ 134 w 457"/>
              <a:gd name="T15" fmla="*/ 149 h 405"/>
              <a:gd name="T16" fmla="*/ 141 w 457"/>
              <a:gd name="T17" fmla="*/ 166 h 405"/>
              <a:gd name="T18" fmla="*/ 141 w 457"/>
              <a:gd name="T19" fmla="*/ 180 h 405"/>
              <a:gd name="T20" fmla="*/ 134 w 457"/>
              <a:gd name="T21" fmla="*/ 196 h 405"/>
              <a:gd name="T22" fmla="*/ 116 w 457"/>
              <a:gd name="T23" fmla="*/ 205 h 405"/>
              <a:gd name="T24" fmla="*/ 228 w 457"/>
              <a:gd name="T25" fmla="*/ 205 h 405"/>
              <a:gd name="T26" fmla="*/ 210 w 457"/>
              <a:gd name="T27" fmla="*/ 200 h 405"/>
              <a:gd name="T28" fmla="*/ 198 w 457"/>
              <a:gd name="T29" fmla="*/ 186 h 405"/>
              <a:gd name="T30" fmla="*/ 194 w 457"/>
              <a:gd name="T31" fmla="*/ 172 h 405"/>
              <a:gd name="T32" fmla="*/ 200 w 457"/>
              <a:gd name="T33" fmla="*/ 153 h 405"/>
              <a:gd name="T34" fmla="*/ 216 w 457"/>
              <a:gd name="T35" fmla="*/ 141 h 405"/>
              <a:gd name="T36" fmla="*/ 228 w 457"/>
              <a:gd name="T37" fmla="*/ 139 h 405"/>
              <a:gd name="T38" fmla="*/ 247 w 457"/>
              <a:gd name="T39" fmla="*/ 145 h 405"/>
              <a:gd name="T40" fmla="*/ 259 w 457"/>
              <a:gd name="T41" fmla="*/ 158 h 405"/>
              <a:gd name="T42" fmla="*/ 263 w 457"/>
              <a:gd name="T43" fmla="*/ 172 h 405"/>
              <a:gd name="T44" fmla="*/ 257 w 457"/>
              <a:gd name="T45" fmla="*/ 192 h 405"/>
              <a:gd name="T46" fmla="*/ 241 w 457"/>
              <a:gd name="T47" fmla="*/ 203 h 405"/>
              <a:gd name="T48" fmla="*/ 349 w 457"/>
              <a:gd name="T49" fmla="*/ 205 h 405"/>
              <a:gd name="T50" fmla="*/ 335 w 457"/>
              <a:gd name="T51" fmla="*/ 203 h 405"/>
              <a:gd name="T52" fmla="*/ 320 w 457"/>
              <a:gd name="T53" fmla="*/ 192 h 405"/>
              <a:gd name="T54" fmla="*/ 314 w 457"/>
              <a:gd name="T55" fmla="*/ 172 h 405"/>
              <a:gd name="T56" fmla="*/ 318 w 457"/>
              <a:gd name="T57" fmla="*/ 158 h 405"/>
              <a:gd name="T58" fmla="*/ 330 w 457"/>
              <a:gd name="T59" fmla="*/ 145 h 405"/>
              <a:gd name="T60" fmla="*/ 349 w 457"/>
              <a:gd name="T61" fmla="*/ 139 h 405"/>
              <a:gd name="T62" fmla="*/ 361 w 457"/>
              <a:gd name="T63" fmla="*/ 141 h 405"/>
              <a:gd name="T64" fmla="*/ 377 w 457"/>
              <a:gd name="T65" fmla="*/ 153 h 405"/>
              <a:gd name="T66" fmla="*/ 383 w 457"/>
              <a:gd name="T67" fmla="*/ 172 h 405"/>
              <a:gd name="T68" fmla="*/ 379 w 457"/>
              <a:gd name="T69" fmla="*/ 186 h 405"/>
              <a:gd name="T70" fmla="*/ 367 w 457"/>
              <a:gd name="T71" fmla="*/ 200 h 405"/>
              <a:gd name="T72" fmla="*/ 349 w 457"/>
              <a:gd name="T73" fmla="*/ 205 h 405"/>
              <a:gd name="T74" fmla="*/ 83 w 457"/>
              <a:gd name="T75" fmla="*/ 0 h 405"/>
              <a:gd name="T76" fmla="*/ 37 w 457"/>
              <a:gd name="T77" fmla="*/ 13 h 405"/>
              <a:gd name="T78" fmla="*/ 6 w 457"/>
              <a:gd name="T79" fmla="*/ 51 h 405"/>
              <a:gd name="T80" fmla="*/ 0 w 457"/>
              <a:gd name="T81" fmla="*/ 396 h 405"/>
              <a:gd name="T82" fmla="*/ 4 w 457"/>
              <a:gd name="T83" fmla="*/ 403 h 405"/>
              <a:gd name="T84" fmla="*/ 12 w 457"/>
              <a:gd name="T85" fmla="*/ 403 h 405"/>
              <a:gd name="T86" fmla="*/ 22 w 457"/>
              <a:gd name="T87" fmla="*/ 394 h 405"/>
              <a:gd name="T88" fmla="*/ 59 w 457"/>
              <a:gd name="T89" fmla="*/ 360 h 405"/>
              <a:gd name="T90" fmla="*/ 100 w 457"/>
              <a:gd name="T91" fmla="*/ 345 h 405"/>
              <a:gd name="T92" fmla="*/ 375 w 457"/>
              <a:gd name="T93" fmla="*/ 345 h 405"/>
              <a:gd name="T94" fmla="*/ 420 w 457"/>
              <a:gd name="T95" fmla="*/ 331 h 405"/>
              <a:gd name="T96" fmla="*/ 451 w 457"/>
              <a:gd name="T97" fmla="*/ 296 h 405"/>
              <a:gd name="T98" fmla="*/ 457 w 457"/>
              <a:gd name="T99" fmla="*/ 82 h 405"/>
              <a:gd name="T100" fmla="*/ 451 w 457"/>
              <a:gd name="T101" fmla="*/ 51 h 405"/>
              <a:gd name="T102" fmla="*/ 420 w 457"/>
              <a:gd name="T103" fmla="*/ 13 h 405"/>
              <a:gd name="T104" fmla="*/ 375 w 457"/>
              <a:gd name="T10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7" h="405">
                <a:moveTo>
                  <a:pt x="108" y="205"/>
                </a:moveTo>
                <a:lnTo>
                  <a:pt x="108" y="205"/>
                </a:lnTo>
                <a:lnTo>
                  <a:pt x="102" y="205"/>
                </a:lnTo>
                <a:lnTo>
                  <a:pt x="96" y="203"/>
                </a:lnTo>
                <a:lnTo>
                  <a:pt x="90" y="200"/>
                </a:lnTo>
                <a:lnTo>
                  <a:pt x="85" y="196"/>
                </a:lnTo>
                <a:lnTo>
                  <a:pt x="81" y="192"/>
                </a:lnTo>
                <a:lnTo>
                  <a:pt x="79" y="186"/>
                </a:lnTo>
                <a:lnTo>
                  <a:pt x="77" y="180"/>
                </a:lnTo>
                <a:lnTo>
                  <a:pt x="75" y="172"/>
                </a:lnTo>
                <a:lnTo>
                  <a:pt x="75" y="172"/>
                </a:lnTo>
                <a:lnTo>
                  <a:pt x="77" y="166"/>
                </a:lnTo>
                <a:lnTo>
                  <a:pt x="79" y="158"/>
                </a:lnTo>
                <a:lnTo>
                  <a:pt x="81" y="153"/>
                </a:lnTo>
                <a:lnTo>
                  <a:pt x="85" y="149"/>
                </a:lnTo>
                <a:lnTo>
                  <a:pt x="90" y="145"/>
                </a:lnTo>
                <a:lnTo>
                  <a:pt x="96" y="141"/>
                </a:lnTo>
                <a:lnTo>
                  <a:pt x="102" y="139"/>
                </a:lnTo>
                <a:lnTo>
                  <a:pt x="108" y="139"/>
                </a:lnTo>
                <a:lnTo>
                  <a:pt x="108" y="139"/>
                </a:lnTo>
                <a:lnTo>
                  <a:pt x="116" y="139"/>
                </a:lnTo>
                <a:lnTo>
                  <a:pt x="122" y="141"/>
                </a:lnTo>
                <a:lnTo>
                  <a:pt x="128" y="145"/>
                </a:lnTo>
                <a:lnTo>
                  <a:pt x="134" y="149"/>
                </a:lnTo>
                <a:lnTo>
                  <a:pt x="137" y="153"/>
                </a:lnTo>
                <a:lnTo>
                  <a:pt x="139" y="158"/>
                </a:lnTo>
                <a:lnTo>
                  <a:pt x="141" y="166"/>
                </a:lnTo>
                <a:lnTo>
                  <a:pt x="143" y="172"/>
                </a:lnTo>
                <a:lnTo>
                  <a:pt x="143" y="172"/>
                </a:lnTo>
                <a:lnTo>
                  <a:pt x="141" y="180"/>
                </a:lnTo>
                <a:lnTo>
                  <a:pt x="139" y="186"/>
                </a:lnTo>
                <a:lnTo>
                  <a:pt x="137" y="192"/>
                </a:lnTo>
                <a:lnTo>
                  <a:pt x="134" y="196"/>
                </a:lnTo>
                <a:lnTo>
                  <a:pt x="128" y="200"/>
                </a:lnTo>
                <a:lnTo>
                  <a:pt x="122" y="203"/>
                </a:lnTo>
                <a:lnTo>
                  <a:pt x="116" y="205"/>
                </a:lnTo>
                <a:lnTo>
                  <a:pt x="108" y="205"/>
                </a:lnTo>
                <a:close/>
                <a:moveTo>
                  <a:pt x="228" y="205"/>
                </a:moveTo>
                <a:lnTo>
                  <a:pt x="228" y="205"/>
                </a:lnTo>
                <a:lnTo>
                  <a:pt x="222" y="205"/>
                </a:lnTo>
                <a:lnTo>
                  <a:pt x="216" y="203"/>
                </a:lnTo>
                <a:lnTo>
                  <a:pt x="210" y="200"/>
                </a:lnTo>
                <a:lnTo>
                  <a:pt x="204" y="196"/>
                </a:lnTo>
                <a:lnTo>
                  <a:pt x="200" y="192"/>
                </a:lnTo>
                <a:lnTo>
                  <a:pt x="198" y="186"/>
                </a:lnTo>
                <a:lnTo>
                  <a:pt x="196" y="180"/>
                </a:lnTo>
                <a:lnTo>
                  <a:pt x="194" y="172"/>
                </a:lnTo>
                <a:lnTo>
                  <a:pt x="194" y="172"/>
                </a:lnTo>
                <a:lnTo>
                  <a:pt x="196" y="166"/>
                </a:lnTo>
                <a:lnTo>
                  <a:pt x="198" y="158"/>
                </a:lnTo>
                <a:lnTo>
                  <a:pt x="200" y="153"/>
                </a:lnTo>
                <a:lnTo>
                  <a:pt x="204" y="149"/>
                </a:lnTo>
                <a:lnTo>
                  <a:pt x="210" y="145"/>
                </a:lnTo>
                <a:lnTo>
                  <a:pt x="216" y="141"/>
                </a:lnTo>
                <a:lnTo>
                  <a:pt x="222" y="139"/>
                </a:lnTo>
                <a:lnTo>
                  <a:pt x="228" y="139"/>
                </a:lnTo>
                <a:lnTo>
                  <a:pt x="228" y="139"/>
                </a:lnTo>
                <a:lnTo>
                  <a:pt x="235" y="139"/>
                </a:lnTo>
                <a:lnTo>
                  <a:pt x="241" y="141"/>
                </a:lnTo>
                <a:lnTo>
                  <a:pt x="247" y="145"/>
                </a:lnTo>
                <a:lnTo>
                  <a:pt x="253" y="149"/>
                </a:lnTo>
                <a:lnTo>
                  <a:pt x="257" y="153"/>
                </a:lnTo>
                <a:lnTo>
                  <a:pt x="259" y="158"/>
                </a:lnTo>
                <a:lnTo>
                  <a:pt x="261" y="166"/>
                </a:lnTo>
                <a:lnTo>
                  <a:pt x="263" y="172"/>
                </a:lnTo>
                <a:lnTo>
                  <a:pt x="263" y="172"/>
                </a:lnTo>
                <a:lnTo>
                  <a:pt x="261" y="180"/>
                </a:lnTo>
                <a:lnTo>
                  <a:pt x="259" y="186"/>
                </a:lnTo>
                <a:lnTo>
                  <a:pt x="257" y="192"/>
                </a:lnTo>
                <a:lnTo>
                  <a:pt x="253" y="196"/>
                </a:lnTo>
                <a:lnTo>
                  <a:pt x="247" y="200"/>
                </a:lnTo>
                <a:lnTo>
                  <a:pt x="241" y="203"/>
                </a:lnTo>
                <a:lnTo>
                  <a:pt x="235" y="205"/>
                </a:lnTo>
                <a:lnTo>
                  <a:pt x="228" y="205"/>
                </a:lnTo>
                <a:close/>
                <a:moveTo>
                  <a:pt x="349" y="205"/>
                </a:moveTo>
                <a:lnTo>
                  <a:pt x="349" y="205"/>
                </a:lnTo>
                <a:lnTo>
                  <a:pt x="341" y="205"/>
                </a:lnTo>
                <a:lnTo>
                  <a:pt x="335" y="203"/>
                </a:lnTo>
                <a:lnTo>
                  <a:pt x="330" y="200"/>
                </a:lnTo>
                <a:lnTo>
                  <a:pt x="324" y="196"/>
                </a:lnTo>
                <a:lnTo>
                  <a:pt x="320" y="192"/>
                </a:lnTo>
                <a:lnTo>
                  <a:pt x="318" y="186"/>
                </a:lnTo>
                <a:lnTo>
                  <a:pt x="316" y="180"/>
                </a:lnTo>
                <a:lnTo>
                  <a:pt x="314" y="172"/>
                </a:lnTo>
                <a:lnTo>
                  <a:pt x="314" y="172"/>
                </a:lnTo>
                <a:lnTo>
                  <a:pt x="316" y="166"/>
                </a:lnTo>
                <a:lnTo>
                  <a:pt x="318" y="158"/>
                </a:lnTo>
                <a:lnTo>
                  <a:pt x="320" y="153"/>
                </a:lnTo>
                <a:lnTo>
                  <a:pt x="324" y="149"/>
                </a:lnTo>
                <a:lnTo>
                  <a:pt x="330" y="145"/>
                </a:lnTo>
                <a:lnTo>
                  <a:pt x="335" y="141"/>
                </a:lnTo>
                <a:lnTo>
                  <a:pt x="341" y="139"/>
                </a:lnTo>
                <a:lnTo>
                  <a:pt x="349" y="139"/>
                </a:lnTo>
                <a:lnTo>
                  <a:pt x="349" y="139"/>
                </a:lnTo>
                <a:lnTo>
                  <a:pt x="355" y="139"/>
                </a:lnTo>
                <a:lnTo>
                  <a:pt x="361" y="141"/>
                </a:lnTo>
                <a:lnTo>
                  <a:pt x="367" y="145"/>
                </a:lnTo>
                <a:lnTo>
                  <a:pt x="373" y="149"/>
                </a:lnTo>
                <a:lnTo>
                  <a:pt x="377" y="153"/>
                </a:lnTo>
                <a:lnTo>
                  <a:pt x="379" y="158"/>
                </a:lnTo>
                <a:lnTo>
                  <a:pt x="381" y="166"/>
                </a:lnTo>
                <a:lnTo>
                  <a:pt x="383" y="172"/>
                </a:lnTo>
                <a:lnTo>
                  <a:pt x="383" y="172"/>
                </a:lnTo>
                <a:lnTo>
                  <a:pt x="381" y="180"/>
                </a:lnTo>
                <a:lnTo>
                  <a:pt x="379" y="186"/>
                </a:lnTo>
                <a:lnTo>
                  <a:pt x="377" y="192"/>
                </a:lnTo>
                <a:lnTo>
                  <a:pt x="373" y="196"/>
                </a:lnTo>
                <a:lnTo>
                  <a:pt x="367" y="200"/>
                </a:lnTo>
                <a:lnTo>
                  <a:pt x="361" y="203"/>
                </a:lnTo>
                <a:lnTo>
                  <a:pt x="355" y="205"/>
                </a:lnTo>
                <a:lnTo>
                  <a:pt x="349" y="205"/>
                </a:lnTo>
                <a:close/>
                <a:moveTo>
                  <a:pt x="375" y="0"/>
                </a:moveTo>
                <a:lnTo>
                  <a:pt x="83" y="0"/>
                </a:lnTo>
                <a:lnTo>
                  <a:pt x="83" y="0"/>
                </a:lnTo>
                <a:lnTo>
                  <a:pt x="65" y="2"/>
                </a:lnTo>
                <a:lnTo>
                  <a:pt x="51" y="5"/>
                </a:lnTo>
                <a:lnTo>
                  <a:pt x="37" y="13"/>
                </a:lnTo>
                <a:lnTo>
                  <a:pt x="24" y="23"/>
                </a:lnTo>
                <a:lnTo>
                  <a:pt x="14" y="37"/>
                </a:lnTo>
                <a:lnTo>
                  <a:pt x="6" y="51"/>
                </a:lnTo>
                <a:lnTo>
                  <a:pt x="2" y="64"/>
                </a:lnTo>
                <a:lnTo>
                  <a:pt x="0" y="82"/>
                </a:lnTo>
                <a:lnTo>
                  <a:pt x="0" y="396"/>
                </a:lnTo>
                <a:lnTo>
                  <a:pt x="0" y="396"/>
                </a:lnTo>
                <a:lnTo>
                  <a:pt x="2" y="401"/>
                </a:lnTo>
                <a:lnTo>
                  <a:pt x="4" y="403"/>
                </a:lnTo>
                <a:lnTo>
                  <a:pt x="8" y="405"/>
                </a:lnTo>
                <a:lnTo>
                  <a:pt x="8" y="405"/>
                </a:lnTo>
                <a:lnTo>
                  <a:pt x="12" y="403"/>
                </a:lnTo>
                <a:lnTo>
                  <a:pt x="16" y="401"/>
                </a:lnTo>
                <a:lnTo>
                  <a:pt x="22" y="394"/>
                </a:lnTo>
                <a:lnTo>
                  <a:pt x="22" y="394"/>
                </a:lnTo>
                <a:lnTo>
                  <a:pt x="39" y="376"/>
                </a:lnTo>
                <a:lnTo>
                  <a:pt x="49" y="368"/>
                </a:lnTo>
                <a:lnTo>
                  <a:pt x="59" y="360"/>
                </a:lnTo>
                <a:lnTo>
                  <a:pt x="73" y="354"/>
                </a:lnTo>
                <a:lnTo>
                  <a:pt x="86" y="349"/>
                </a:lnTo>
                <a:lnTo>
                  <a:pt x="100" y="345"/>
                </a:lnTo>
                <a:lnTo>
                  <a:pt x="118" y="345"/>
                </a:lnTo>
                <a:lnTo>
                  <a:pt x="375" y="345"/>
                </a:lnTo>
                <a:lnTo>
                  <a:pt x="375" y="345"/>
                </a:lnTo>
                <a:lnTo>
                  <a:pt x="392" y="343"/>
                </a:lnTo>
                <a:lnTo>
                  <a:pt x="406" y="339"/>
                </a:lnTo>
                <a:lnTo>
                  <a:pt x="420" y="331"/>
                </a:lnTo>
                <a:lnTo>
                  <a:pt x="433" y="321"/>
                </a:lnTo>
                <a:lnTo>
                  <a:pt x="443" y="309"/>
                </a:lnTo>
                <a:lnTo>
                  <a:pt x="451" y="296"/>
                </a:lnTo>
                <a:lnTo>
                  <a:pt x="455" y="280"/>
                </a:lnTo>
                <a:lnTo>
                  <a:pt x="457" y="262"/>
                </a:lnTo>
                <a:lnTo>
                  <a:pt x="457" y="82"/>
                </a:lnTo>
                <a:lnTo>
                  <a:pt x="457" y="82"/>
                </a:lnTo>
                <a:lnTo>
                  <a:pt x="455" y="64"/>
                </a:lnTo>
                <a:lnTo>
                  <a:pt x="451" y="51"/>
                </a:lnTo>
                <a:lnTo>
                  <a:pt x="443" y="37"/>
                </a:lnTo>
                <a:lnTo>
                  <a:pt x="433" y="23"/>
                </a:lnTo>
                <a:lnTo>
                  <a:pt x="420" y="13"/>
                </a:lnTo>
                <a:lnTo>
                  <a:pt x="406" y="5"/>
                </a:lnTo>
                <a:lnTo>
                  <a:pt x="392" y="2"/>
                </a:lnTo>
                <a:lnTo>
                  <a:pt x="375" y="0"/>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ko-KR" altLang="en-US" sz="1015">
              <a:cs typeface="+mn-ea"/>
              <a:sym typeface="+mn-lt"/>
            </a:endParaRPr>
          </a:p>
        </p:txBody>
      </p:sp>
      <p:sp>
        <p:nvSpPr>
          <p:cNvPr id="45" name="Freeform 14"/>
          <p:cNvSpPr>
            <a:spLocks noEditPoints="1"/>
          </p:cNvSpPr>
          <p:nvPr/>
        </p:nvSpPr>
        <p:spPr bwMode="auto">
          <a:xfrm>
            <a:off x="853344" y="3788959"/>
            <a:ext cx="303588" cy="423500"/>
          </a:xfrm>
          <a:custGeom>
            <a:avLst/>
            <a:gdLst>
              <a:gd name="T0" fmla="*/ 160 w 319"/>
              <a:gd name="T1" fmla="*/ 231 h 445"/>
              <a:gd name="T2" fmla="*/ 133 w 319"/>
              <a:gd name="T3" fmla="*/ 225 h 445"/>
              <a:gd name="T4" fmla="*/ 110 w 319"/>
              <a:gd name="T5" fmla="*/ 210 h 445"/>
              <a:gd name="T6" fmla="*/ 96 w 319"/>
              <a:gd name="T7" fmla="*/ 188 h 445"/>
              <a:gd name="T8" fmla="*/ 90 w 319"/>
              <a:gd name="T9" fmla="*/ 161 h 445"/>
              <a:gd name="T10" fmla="*/ 92 w 319"/>
              <a:gd name="T11" fmla="*/ 147 h 445"/>
              <a:gd name="T12" fmla="*/ 102 w 319"/>
              <a:gd name="T13" fmla="*/ 122 h 445"/>
              <a:gd name="T14" fmla="*/ 121 w 319"/>
              <a:gd name="T15" fmla="*/ 102 h 445"/>
              <a:gd name="T16" fmla="*/ 147 w 319"/>
              <a:gd name="T17" fmla="*/ 92 h 445"/>
              <a:gd name="T18" fmla="*/ 160 w 319"/>
              <a:gd name="T19" fmla="*/ 90 h 445"/>
              <a:gd name="T20" fmla="*/ 188 w 319"/>
              <a:gd name="T21" fmla="*/ 96 h 445"/>
              <a:gd name="T22" fmla="*/ 209 w 319"/>
              <a:gd name="T23" fmla="*/ 110 h 445"/>
              <a:gd name="T24" fmla="*/ 225 w 319"/>
              <a:gd name="T25" fmla="*/ 133 h 445"/>
              <a:gd name="T26" fmla="*/ 231 w 319"/>
              <a:gd name="T27" fmla="*/ 161 h 445"/>
              <a:gd name="T28" fmla="*/ 229 w 319"/>
              <a:gd name="T29" fmla="*/ 174 h 445"/>
              <a:gd name="T30" fmla="*/ 217 w 319"/>
              <a:gd name="T31" fmla="*/ 200 h 445"/>
              <a:gd name="T32" fmla="*/ 200 w 319"/>
              <a:gd name="T33" fmla="*/ 220 h 445"/>
              <a:gd name="T34" fmla="*/ 174 w 319"/>
              <a:gd name="T35" fmla="*/ 229 h 445"/>
              <a:gd name="T36" fmla="*/ 160 w 319"/>
              <a:gd name="T37" fmla="*/ 0 h 445"/>
              <a:gd name="T38" fmla="*/ 143 w 319"/>
              <a:gd name="T39" fmla="*/ 2 h 445"/>
              <a:gd name="T40" fmla="*/ 113 w 319"/>
              <a:gd name="T41" fmla="*/ 8 h 445"/>
              <a:gd name="T42" fmla="*/ 84 w 319"/>
              <a:gd name="T43" fmla="*/ 20 h 445"/>
              <a:gd name="T44" fmla="*/ 59 w 319"/>
              <a:gd name="T45" fmla="*/ 37 h 445"/>
              <a:gd name="T46" fmla="*/ 37 w 319"/>
              <a:gd name="T47" fmla="*/ 59 h 445"/>
              <a:gd name="T48" fmla="*/ 19 w 319"/>
              <a:gd name="T49" fmla="*/ 84 h 445"/>
              <a:gd name="T50" fmla="*/ 8 w 319"/>
              <a:gd name="T51" fmla="*/ 114 h 445"/>
              <a:gd name="T52" fmla="*/ 2 w 319"/>
              <a:gd name="T53" fmla="*/ 143 h 445"/>
              <a:gd name="T54" fmla="*/ 0 w 319"/>
              <a:gd name="T55" fmla="*/ 161 h 445"/>
              <a:gd name="T56" fmla="*/ 8 w 319"/>
              <a:gd name="T57" fmla="*/ 198 h 445"/>
              <a:gd name="T58" fmla="*/ 25 w 319"/>
              <a:gd name="T59" fmla="*/ 243 h 445"/>
              <a:gd name="T60" fmla="*/ 80 w 319"/>
              <a:gd name="T61" fmla="*/ 335 h 445"/>
              <a:gd name="T62" fmla="*/ 135 w 319"/>
              <a:gd name="T63" fmla="*/ 414 h 445"/>
              <a:gd name="T64" fmla="*/ 160 w 319"/>
              <a:gd name="T65" fmla="*/ 445 h 445"/>
              <a:gd name="T66" fmla="*/ 211 w 319"/>
              <a:gd name="T67" fmla="*/ 378 h 445"/>
              <a:gd name="T68" fmla="*/ 270 w 319"/>
              <a:gd name="T69" fmla="*/ 290 h 445"/>
              <a:gd name="T70" fmla="*/ 306 w 319"/>
              <a:gd name="T71" fmla="*/ 220 h 445"/>
              <a:gd name="T72" fmla="*/ 319 w 319"/>
              <a:gd name="T73" fmla="*/ 178 h 445"/>
              <a:gd name="T74" fmla="*/ 319 w 319"/>
              <a:gd name="T75" fmla="*/ 161 h 445"/>
              <a:gd name="T76" fmla="*/ 317 w 319"/>
              <a:gd name="T77" fmla="*/ 127 h 445"/>
              <a:gd name="T78" fmla="*/ 308 w 319"/>
              <a:gd name="T79" fmla="*/ 98 h 445"/>
              <a:gd name="T80" fmla="*/ 294 w 319"/>
              <a:gd name="T81" fmla="*/ 71 h 445"/>
              <a:gd name="T82" fmla="*/ 274 w 319"/>
              <a:gd name="T83" fmla="*/ 47 h 445"/>
              <a:gd name="T84" fmla="*/ 249 w 319"/>
              <a:gd name="T85" fmla="*/ 27 h 445"/>
              <a:gd name="T86" fmla="*/ 223 w 319"/>
              <a:gd name="T87" fmla="*/ 14 h 445"/>
              <a:gd name="T88" fmla="*/ 192 w 319"/>
              <a:gd name="T89" fmla="*/ 4 h 445"/>
              <a:gd name="T90" fmla="*/ 160 w 319"/>
              <a:gd name="T91"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9" h="445">
                <a:moveTo>
                  <a:pt x="160" y="231"/>
                </a:moveTo>
                <a:lnTo>
                  <a:pt x="160" y="231"/>
                </a:lnTo>
                <a:lnTo>
                  <a:pt x="147" y="229"/>
                </a:lnTo>
                <a:lnTo>
                  <a:pt x="133" y="225"/>
                </a:lnTo>
                <a:lnTo>
                  <a:pt x="121" y="220"/>
                </a:lnTo>
                <a:lnTo>
                  <a:pt x="110" y="210"/>
                </a:lnTo>
                <a:lnTo>
                  <a:pt x="102" y="200"/>
                </a:lnTo>
                <a:lnTo>
                  <a:pt x="96" y="188"/>
                </a:lnTo>
                <a:lnTo>
                  <a:pt x="92" y="174"/>
                </a:lnTo>
                <a:lnTo>
                  <a:pt x="90" y="161"/>
                </a:lnTo>
                <a:lnTo>
                  <a:pt x="90" y="161"/>
                </a:lnTo>
                <a:lnTo>
                  <a:pt x="92" y="147"/>
                </a:lnTo>
                <a:lnTo>
                  <a:pt x="96" y="133"/>
                </a:lnTo>
                <a:lnTo>
                  <a:pt x="102" y="122"/>
                </a:lnTo>
                <a:lnTo>
                  <a:pt x="110" y="110"/>
                </a:lnTo>
                <a:lnTo>
                  <a:pt x="121" y="102"/>
                </a:lnTo>
                <a:lnTo>
                  <a:pt x="133" y="96"/>
                </a:lnTo>
                <a:lnTo>
                  <a:pt x="147" y="92"/>
                </a:lnTo>
                <a:lnTo>
                  <a:pt x="160" y="90"/>
                </a:lnTo>
                <a:lnTo>
                  <a:pt x="160" y="90"/>
                </a:lnTo>
                <a:lnTo>
                  <a:pt x="174" y="92"/>
                </a:lnTo>
                <a:lnTo>
                  <a:pt x="188" y="96"/>
                </a:lnTo>
                <a:lnTo>
                  <a:pt x="200" y="102"/>
                </a:lnTo>
                <a:lnTo>
                  <a:pt x="209" y="110"/>
                </a:lnTo>
                <a:lnTo>
                  <a:pt x="217" y="122"/>
                </a:lnTo>
                <a:lnTo>
                  <a:pt x="225" y="133"/>
                </a:lnTo>
                <a:lnTo>
                  <a:pt x="229" y="147"/>
                </a:lnTo>
                <a:lnTo>
                  <a:pt x="231" y="161"/>
                </a:lnTo>
                <a:lnTo>
                  <a:pt x="231" y="161"/>
                </a:lnTo>
                <a:lnTo>
                  <a:pt x="229" y="174"/>
                </a:lnTo>
                <a:lnTo>
                  <a:pt x="225" y="188"/>
                </a:lnTo>
                <a:lnTo>
                  <a:pt x="217" y="200"/>
                </a:lnTo>
                <a:lnTo>
                  <a:pt x="209" y="210"/>
                </a:lnTo>
                <a:lnTo>
                  <a:pt x="200" y="220"/>
                </a:lnTo>
                <a:lnTo>
                  <a:pt x="188" y="225"/>
                </a:lnTo>
                <a:lnTo>
                  <a:pt x="174" y="229"/>
                </a:lnTo>
                <a:lnTo>
                  <a:pt x="160" y="231"/>
                </a:lnTo>
                <a:close/>
                <a:moveTo>
                  <a:pt x="160" y="0"/>
                </a:moveTo>
                <a:lnTo>
                  <a:pt x="160" y="0"/>
                </a:lnTo>
                <a:lnTo>
                  <a:pt x="143" y="2"/>
                </a:lnTo>
                <a:lnTo>
                  <a:pt x="127" y="4"/>
                </a:lnTo>
                <a:lnTo>
                  <a:pt x="113" y="8"/>
                </a:lnTo>
                <a:lnTo>
                  <a:pt x="98" y="14"/>
                </a:lnTo>
                <a:lnTo>
                  <a:pt x="84" y="20"/>
                </a:lnTo>
                <a:lnTo>
                  <a:pt x="70" y="27"/>
                </a:lnTo>
                <a:lnTo>
                  <a:pt x="59" y="37"/>
                </a:lnTo>
                <a:lnTo>
                  <a:pt x="47" y="47"/>
                </a:lnTo>
                <a:lnTo>
                  <a:pt x="37" y="59"/>
                </a:lnTo>
                <a:lnTo>
                  <a:pt x="27" y="71"/>
                </a:lnTo>
                <a:lnTo>
                  <a:pt x="19" y="84"/>
                </a:lnTo>
                <a:lnTo>
                  <a:pt x="13" y="98"/>
                </a:lnTo>
                <a:lnTo>
                  <a:pt x="8" y="114"/>
                </a:lnTo>
                <a:lnTo>
                  <a:pt x="4" y="127"/>
                </a:lnTo>
                <a:lnTo>
                  <a:pt x="2" y="143"/>
                </a:lnTo>
                <a:lnTo>
                  <a:pt x="0" y="161"/>
                </a:lnTo>
                <a:lnTo>
                  <a:pt x="0" y="161"/>
                </a:lnTo>
                <a:lnTo>
                  <a:pt x="2" y="178"/>
                </a:lnTo>
                <a:lnTo>
                  <a:pt x="8" y="198"/>
                </a:lnTo>
                <a:lnTo>
                  <a:pt x="15" y="220"/>
                </a:lnTo>
                <a:lnTo>
                  <a:pt x="25" y="243"/>
                </a:lnTo>
                <a:lnTo>
                  <a:pt x="51" y="290"/>
                </a:lnTo>
                <a:lnTo>
                  <a:pt x="80" y="335"/>
                </a:lnTo>
                <a:lnTo>
                  <a:pt x="110" y="378"/>
                </a:lnTo>
                <a:lnTo>
                  <a:pt x="135" y="414"/>
                </a:lnTo>
                <a:lnTo>
                  <a:pt x="160" y="445"/>
                </a:lnTo>
                <a:lnTo>
                  <a:pt x="160" y="445"/>
                </a:lnTo>
                <a:lnTo>
                  <a:pt x="186" y="414"/>
                </a:lnTo>
                <a:lnTo>
                  <a:pt x="211" y="378"/>
                </a:lnTo>
                <a:lnTo>
                  <a:pt x="241" y="335"/>
                </a:lnTo>
                <a:lnTo>
                  <a:pt x="270" y="290"/>
                </a:lnTo>
                <a:lnTo>
                  <a:pt x="296" y="243"/>
                </a:lnTo>
                <a:lnTo>
                  <a:pt x="306" y="220"/>
                </a:lnTo>
                <a:lnTo>
                  <a:pt x="313" y="198"/>
                </a:lnTo>
                <a:lnTo>
                  <a:pt x="319" y="178"/>
                </a:lnTo>
                <a:lnTo>
                  <a:pt x="319" y="161"/>
                </a:lnTo>
                <a:lnTo>
                  <a:pt x="319" y="161"/>
                </a:lnTo>
                <a:lnTo>
                  <a:pt x="319" y="143"/>
                </a:lnTo>
                <a:lnTo>
                  <a:pt x="317" y="127"/>
                </a:lnTo>
                <a:lnTo>
                  <a:pt x="313" y="114"/>
                </a:lnTo>
                <a:lnTo>
                  <a:pt x="308" y="98"/>
                </a:lnTo>
                <a:lnTo>
                  <a:pt x="302" y="84"/>
                </a:lnTo>
                <a:lnTo>
                  <a:pt x="294" y="71"/>
                </a:lnTo>
                <a:lnTo>
                  <a:pt x="284" y="59"/>
                </a:lnTo>
                <a:lnTo>
                  <a:pt x="274" y="47"/>
                </a:lnTo>
                <a:lnTo>
                  <a:pt x="262" y="37"/>
                </a:lnTo>
                <a:lnTo>
                  <a:pt x="249" y="27"/>
                </a:lnTo>
                <a:lnTo>
                  <a:pt x="237" y="20"/>
                </a:lnTo>
                <a:lnTo>
                  <a:pt x="223" y="14"/>
                </a:lnTo>
                <a:lnTo>
                  <a:pt x="208" y="8"/>
                </a:lnTo>
                <a:lnTo>
                  <a:pt x="192" y="4"/>
                </a:lnTo>
                <a:lnTo>
                  <a:pt x="176" y="2"/>
                </a:lnTo>
                <a:lnTo>
                  <a:pt x="160" y="0"/>
                </a:lnTo>
                <a:close/>
              </a:path>
            </a:pathLst>
          </a:custGeom>
          <a:solidFill>
            <a:schemeClr val="bg1">
              <a:lumMod val="75000"/>
            </a:schemeClr>
          </a:solidFill>
          <a:ln>
            <a:noFill/>
          </a:ln>
        </p:spPr>
        <p:txBody>
          <a:bodyPr vert="horz" wrap="square" lIns="68580" tIns="34290" rIns="68580" bIns="34290" numCol="1" anchor="t" anchorCtr="0" compatLnSpc="1"/>
          <a:lstStyle/>
          <a:p>
            <a:endParaRPr lang="ko-KR" altLang="en-US" sz="1015">
              <a:cs typeface="+mn-ea"/>
              <a:sym typeface="+mn-lt"/>
            </a:endParaRPr>
          </a:p>
        </p:txBody>
      </p:sp>
      <p:grpSp>
        <p:nvGrpSpPr>
          <p:cNvPr id="46" name="Group 45"/>
          <p:cNvGrpSpPr/>
          <p:nvPr/>
        </p:nvGrpSpPr>
        <p:grpSpPr>
          <a:xfrm>
            <a:off x="2902910" y="3177887"/>
            <a:ext cx="398756" cy="423498"/>
            <a:chOff x="2519363" y="3748088"/>
            <a:chExt cx="665163" cy="706437"/>
          </a:xfrm>
          <a:solidFill>
            <a:srgbClr val="F4C738"/>
          </a:solidFill>
        </p:grpSpPr>
        <p:sp>
          <p:nvSpPr>
            <p:cNvPr id="47" name="Freeform 17"/>
            <p:cNvSpPr/>
            <p:nvPr/>
          </p:nvSpPr>
          <p:spPr bwMode="auto">
            <a:xfrm>
              <a:off x="2671763" y="3748088"/>
              <a:ext cx="58738" cy="168275"/>
            </a:xfrm>
            <a:custGeom>
              <a:avLst/>
              <a:gdLst>
                <a:gd name="T0" fmla="*/ 19 w 37"/>
                <a:gd name="T1" fmla="*/ 0 h 106"/>
                <a:gd name="T2" fmla="*/ 19 w 37"/>
                <a:gd name="T3" fmla="*/ 0 h 106"/>
                <a:gd name="T4" fmla="*/ 11 w 37"/>
                <a:gd name="T5" fmla="*/ 2 h 106"/>
                <a:gd name="T6" fmla="*/ 6 w 37"/>
                <a:gd name="T7" fmla="*/ 6 h 106"/>
                <a:gd name="T8" fmla="*/ 2 w 37"/>
                <a:gd name="T9" fmla="*/ 12 h 106"/>
                <a:gd name="T10" fmla="*/ 0 w 37"/>
                <a:gd name="T11" fmla="*/ 20 h 106"/>
                <a:gd name="T12" fmla="*/ 0 w 37"/>
                <a:gd name="T13" fmla="*/ 86 h 106"/>
                <a:gd name="T14" fmla="*/ 0 w 37"/>
                <a:gd name="T15" fmla="*/ 86 h 106"/>
                <a:gd name="T16" fmla="*/ 2 w 37"/>
                <a:gd name="T17" fmla="*/ 94 h 106"/>
                <a:gd name="T18" fmla="*/ 6 w 37"/>
                <a:gd name="T19" fmla="*/ 100 h 106"/>
                <a:gd name="T20" fmla="*/ 11 w 37"/>
                <a:gd name="T21" fmla="*/ 104 h 106"/>
                <a:gd name="T22" fmla="*/ 19 w 37"/>
                <a:gd name="T23" fmla="*/ 106 h 106"/>
                <a:gd name="T24" fmla="*/ 19 w 37"/>
                <a:gd name="T25" fmla="*/ 106 h 106"/>
                <a:gd name="T26" fmla="*/ 25 w 37"/>
                <a:gd name="T27" fmla="*/ 104 h 106"/>
                <a:gd name="T28" fmla="*/ 31 w 37"/>
                <a:gd name="T29" fmla="*/ 100 h 106"/>
                <a:gd name="T30" fmla="*/ 35 w 37"/>
                <a:gd name="T31" fmla="*/ 94 h 106"/>
                <a:gd name="T32" fmla="*/ 37 w 37"/>
                <a:gd name="T33" fmla="*/ 86 h 106"/>
                <a:gd name="T34" fmla="*/ 37 w 37"/>
                <a:gd name="T35" fmla="*/ 20 h 106"/>
                <a:gd name="T36" fmla="*/ 37 w 37"/>
                <a:gd name="T37" fmla="*/ 20 h 106"/>
                <a:gd name="T38" fmla="*/ 35 w 37"/>
                <a:gd name="T39" fmla="*/ 12 h 106"/>
                <a:gd name="T40" fmla="*/ 31 w 37"/>
                <a:gd name="T41" fmla="*/ 6 h 106"/>
                <a:gd name="T42" fmla="*/ 25 w 37"/>
                <a:gd name="T43" fmla="*/ 2 h 106"/>
                <a:gd name="T44" fmla="*/ 19 w 37"/>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106">
                  <a:moveTo>
                    <a:pt x="19" y="0"/>
                  </a:moveTo>
                  <a:lnTo>
                    <a:pt x="19" y="0"/>
                  </a:lnTo>
                  <a:lnTo>
                    <a:pt x="11" y="2"/>
                  </a:lnTo>
                  <a:lnTo>
                    <a:pt x="6" y="6"/>
                  </a:lnTo>
                  <a:lnTo>
                    <a:pt x="2" y="12"/>
                  </a:lnTo>
                  <a:lnTo>
                    <a:pt x="0" y="20"/>
                  </a:lnTo>
                  <a:lnTo>
                    <a:pt x="0" y="86"/>
                  </a:lnTo>
                  <a:lnTo>
                    <a:pt x="0" y="86"/>
                  </a:lnTo>
                  <a:lnTo>
                    <a:pt x="2" y="94"/>
                  </a:lnTo>
                  <a:lnTo>
                    <a:pt x="6" y="100"/>
                  </a:lnTo>
                  <a:lnTo>
                    <a:pt x="11" y="104"/>
                  </a:lnTo>
                  <a:lnTo>
                    <a:pt x="19" y="106"/>
                  </a:lnTo>
                  <a:lnTo>
                    <a:pt x="19" y="106"/>
                  </a:lnTo>
                  <a:lnTo>
                    <a:pt x="25" y="104"/>
                  </a:lnTo>
                  <a:lnTo>
                    <a:pt x="31" y="100"/>
                  </a:lnTo>
                  <a:lnTo>
                    <a:pt x="35" y="94"/>
                  </a:lnTo>
                  <a:lnTo>
                    <a:pt x="37" y="86"/>
                  </a:lnTo>
                  <a:lnTo>
                    <a:pt x="37" y="20"/>
                  </a:lnTo>
                  <a:lnTo>
                    <a:pt x="37" y="20"/>
                  </a:lnTo>
                  <a:lnTo>
                    <a:pt x="35" y="12"/>
                  </a:lnTo>
                  <a:lnTo>
                    <a:pt x="31" y="6"/>
                  </a:lnTo>
                  <a:lnTo>
                    <a:pt x="25" y="2"/>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8" name="Freeform 19"/>
            <p:cNvSpPr/>
            <p:nvPr/>
          </p:nvSpPr>
          <p:spPr bwMode="auto">
            <a:xfrm>
              <a:off x="2973388" y="3748088"/>
              <a:ext cx="58738" cy="168275"/>
            </a:xfrm>
            <a:custGeom>
              <a:avLst/>
              <a:gdLst>
                <a:gd name="T0" fmla="*/ 19 w 37"/>
                <a:gd name="T1" fmla="*/ 0 h 106"/>
                <a:gd name="T2" fmla="*/ 19 w 37"/>
                <a:gd name="T3" fmla="*/ 0 h 106"/>
                <a:gd name="T4" fmla="*/ 12 w 37"/>
                <a:gd name="T5" fmla="*/ 2 h 106"/>
                <a:gd name="T6" fmla="*/ 6 w 37"/>
                <a:gd name="T7" fmla="*/ 6 h 106"/>
                <a:gd name="T8" fmla="*/ 2 w 37"/>
                <a:gd name="T9" fmla="*/ 12 h 106"/>
                <a:gd name="T10" fmla="*/ 0 w 37"/>
                <a:gd name="T11" fmla="*/ 20 h 106"/>
                <a:gd name="T12" fmla="*/ 0 w 37"/>
                <a:gd name="T13" fmla="*/ 86 h 106"/>
                <a:gd name="T14" fmla="*/ 0 w 37"/>
                <a:gd name="T15" fmla="*/ 86 h 106"/>
                <a:gd name="T16" fmla="*/ 2 w 37"/>
                <a:gd name="T17" fmla="*/ 94 h 106"/>
                <a:gd name="T18" fmla="*/ 6 w 37"/>
                <a:gd name="T19" fmla="*/ 100 h 106"/>
                <a:gd name="T20" fmla="*/ 12 w 37"/>
                <a:gd name="T21" fmla="*/ 104 h 106"/>
                <a:gd name="T22" fmla="*/ 19 w 37"/>
                <a:gd name="T23" fmla="*/ 106 h 106"/>
                <a:gd name="T24" fmla="*/ 19 w 37"/>
                <a:gd name="T25" fmla="*/ 106 h 106"/>
                <a:gd name="T26" fmla="*/ 25 w 37"/>
                <a:gd name="T27" fmla="*/ 104 h 106"/>
                <a:gd name="T28" fmla="*/ 31 w 37"/>
                <a:gd name="T29" fmla="*/ 100 h 106"/>
                <a:gd name="T30" fmla="*/ 35 w 37"/>
                <a:gd name="T31" fmla="*/ 94 h 106"/>
                <a:gd name="T32" fmla="*/ 37 w 37"/>
                <a:gd name="T33" fmla="*/ 86 h 106"/>
                <a:gd name="T34" fmla="*/ 37 w 37"/>
                <a:gd name="T35" fmla="*/ 20 h 106"/>
                <a:gd name="T36" fmla="*/ 37 w 37"/>
                <a:gd name="T37" fmla="*/ 20 h 106"/>
                <a:gd name="T38" fmla="*/ 35 w 37"/>
                <a:gd name="T39" fmla="*/ 12 h 106"/>
                <a:gd name="T40" fmla="*/ 31 w 37"/>
                <a:gd name="T41" fmla="*/ 6 h 106"/>
                <a:gd name="T42" fmla="*/ 25 w 37"/>
                <a:gd name="T43" fmla="*/ 2 h 106"/>
                <a:gd name="T44" fmla="*/ 19 w 37"/>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106">
                  <a:moveTo>
                    <a:pt x="19" y="0"/>
                  </a:moveTo>
                  <a:lnTo>
                    <a:pt x="19" y="0"/>
                  </a:lnTo>
                  <a:lnTo>
                    <a:pt x="12" y="2"/>
                  </a:lnTo>
                  <a:lnTo>
                    <a:pt x="6" y="6"/>
                  </a:lnTo>
                  <a:lnTo>
                    <a:pt x="2" y="12"/>
                  </a:lnTo>
                  <a:lnTo>
                    <a:pt x="0" y="20"/>
                  </a:lnTo>
                  <a:lnTo>
                    <a:pt x="0" y="86"/>
                  </a:lnTo>
                  <a:lnTo>
                    <a:pt x="0" y="86"/>
                  </a:lnTo>
                  <a:lnTo>
                    <a:pt x="2" y="94"/>
                  </a:lnTo>
                  <a:lnTo>
                    <a:pt x="6" y="100"/>
                  </a:lnTo>
                  <a:lnTo>
                    <a:pt x="12" y="104"/>
                  </a:lnTo>
                  <a:lnTo>
                    <a:pt x="19" y="106"/>
                  </a:lnTo>
                  <a:lnTo>
                    <a:pt x="19" y="106"/>
                  </a:lnTo>
                  <a:lnTo>
                    <a:pt x="25" y="104"/>
                  </a:lnTo>
                  <a:lnTo>
                    <a:pt x="31" y="100"/>
                  </a:lnTo>
                  <a:lnTo>
                    <a:pt x="35" y="94"/>
                  </a:lnTo>
                  <a:lnTo>
                    <a:pt x="37" y="86"/>
                  </a:lnTo>
                  <a:lnTo>
                    <a:pt x="37" y="20"/>
                  </a:lnTo>
                  <a:lnTo>
                    <a:pt x="37" y="20"/>
                  </a:lnTo>
                  <a:lnTo>
                    <a:pt x="35" y="12"/>
                  </a:lnTo>
                  <a:lnTo>
                    <a:pt x="31" y="6"/>
                  </a:lnTo>
                  <a:lnTo>
                    <a:pt x="25" y="2"/>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9" name="Freeform 21"/>
            <p:cNvSpPr>
              <a:spLocks noEditPoints="1"/>
            </p:cNvSpPr>
            <p:nvPr/>
          </p:nvSpPr>
          <p:spPr bwMode="auto">
            <a:xfrm>
              <a:off x="2519363" y="3832225"/>
              <a:ext cx="665163" cy="622300"/>
            </a:xfrm>
            <a:custGeom>
              <a:avLst/>
              <a:gdLst>
                <a:gd name="T0" fmla="*/ 66 w 419"/>
                <a:gd name="T1" fmla="*/ 355 h 392"/>
                <a:gd name="T2" fmla="*/ 47 w 419"/>
                <a:gd name="T3" fmla="*/ 345 h 392"/>
                <a:gd name="T4" fmla="*/ 39 w 419"/>
                <a:gd name="T5" fmla="*/ 325 h 392"/>
                <a:gd name="T6" fmla="*/ 382 w 419"/>
                <a:gd name="T7" fmla="*/ 102 h 392"/>
                <a:gd name="T8" fmla="*/ 382 w 419"/>
                <a:gd name="T9" fmla="*/ 325 h 392"/>
                <a:gd name="T10" fmla="*/ 378 w 419"/>
                <a:gd name="T11" fmla="*/ 337 h 392"/>
                <a:gd name="T12" fmla="*/ 364 w 419"/>
                <a:gd name="T13" fmla="*/ 351 h 392"/>
                <a:gd name="T14" fmla="*/ 66 w 419"/>
                <a:gd name="T15" fmla="*/ 355 h 392"/>
                <a:gd name="T16" fmla="*/ 347 w 419"/>
                <a:gd name="T17" fmla="*/ 0 h 392"/>
                <a:gd name="T18" fmla="*/ 347 w 419"/>
                <a:gd name="T19" fmla="*/ 33 h 392"/>
                <a:gd name="T20" fmla="*/ 343 w 419"/>
                <a:gd name="T21" fmla="*/ 49 h 392"/>
                <a:gd name="T22" fmla="*/ 335 w 419"/>
                <a:gd name="T23" fmla="*/ 63 h 392"/>
                <a:gd name="T24" fmla="*/ 321 w 419"/>
                <a:gd name="T25" fmla="*/ 71 h 392"/>
                <a:gd name="T26" fmla="*/ 305 w 419"/>
                <a:gd name="T27" fmla="*/ 74 h 392"/>
                <a:gd name="T28" fmla="*/ 296 w 419"/>
                <a:gd name="T29" fmla="*/ 74 h 392"/>
                <a:gd name="T30" fmla="*/ 282 w 419"/>
                <a:gd name="T31" fmla="*/ 67 h 392"/>
                <a:gd name="T32" fmla="*/ 270 w 419"/>
                <a:gd name="T33" fmla="*/ 57 h 392"/>
                <a:gd name="T34" fmla="*/ 264 w 419"/>
                <a:gd name="T35" fmla="*/ 41 h 392"/>
                <a:gd name="T36" fmla="*/ 262 w 419"/>
                <a:gd name="T37" fmla="*/ 0 h 392"/>
                <a:gd name="T38" fmla="*/ 156 w 419"/>
                <a:gd name="T39" fmla="*/ 33 h 392"/>
                <a:gd name="T40" fmla="*/ 154 w 419"/>
                <a:gd name="T41" fmla="*/ 41 h 392"/>
                <a:gd name="T42" fmla="*/ 149 w 419"/>
                <a:gd name="T43" fmla="*/ 57 h 392"/>
                <a:gd name="T44" fmla="*/ 137 w 419"/>
                <a:gd name="T45" fmla="*/ 67 h 392"/>
                <a:gd name="T46" fmla="*/ 123 w 419"/>
                <a:gd name="T47" fmla="*/ 74 h 392"/>
                <a:gd name="T48" fmla="*/ 115 w 419"/>
                <a:gd name="T49" fmla="*/ 74 h 392"/>
                <a:gd name="T50" fmla="*/ 98 w 419"/>
                <a:gd name="T51" fmla="*/ 71 h 392"/>
                <a:gd name="T52" fmla="*/ 86 w 419"/>
                <a:gd name="T53" fmla="*/ 63 h 392"/>
                <a:gd name="T54" fmla="*/ 76 w 419"/>
                <a:gd name="T55" fmla="*/ 49 h 392"/>
                <a:gd name="T56" fmla="*/ 72 w 419"/>
                <a:gd name="T57" fmla="*/ 33 h 392"/>
                <a:gd name="T58" fmla="*/ 70 w 419"/>
                <a:gd name="T59" fmla="*/ 0 h 392"/>
                <a:gd name="T60" fmla="*/ 56 w 419"/>
                <a:gd name="T61" fmla="*/ 2 h 392"/>
                <a:gd name="T62" fmla="*/ 31 w 419"/>
                <a:gd name="T63" fmla="*/ 12 h 392"/>
                <a:gd name="T64" fmla="*/ 13 w 419"/>
                <a:gd name="T65" fmla="*/ 31 h 392"/>
                <a:gd name="T66" fmla="*/ 2 w 419"/>
                <a:gd name="T67" fmla="*/ 57 h 392"/>
                <a:gd name="T68" fmla="*/ 0 w 419"/>
                <a:gd name="T69" fmla="*/ 323 h 392"/>
                <a:gd name="T70" fmla="*/ 2 w 419"/>
                <a:gd name="T71" fmla="*/ 337 h 392"/>
                <a:gd name="T72" fmla="*/ 13 w 419"/>
                <a:gd name="T73" fmla="*/ 361 h 392"/>
                <a:gd name="T74" fmla="*/ 31 w 419"/>
                <a:gd name="T75" fmla="*/ 380 h 392"/>
                <a:gd name="T76" fmla="*/ 56 w 419"/>
                <a:gd name="T77" fmla="*/ 390 h 392"/>
                <a:gd name="T78" fmla="*/ 349 w 419"/>
                <a:gd name="T79" fmla="*/ 392 h 392"/>
                <a:gd name="T80" fmla="*/ 362 w 419"/>
                <a:gd name="T81" fmla="*/ 390 h 392"/>
                <a:gd name="T82" fmla="*/ 388 w 419"/>
                <a:gd name="T83" fmla="*/ 380 h 392"/>
                <a:gd name="T84" fmla="*/ 407 w 419"/>
                <a:gd name="T85" fmla="*/ 361 h 392"/>
                <a:gd name="T86" fmla="*/ 417 w 419"/>
                <a:gd name="T87" fmla="*/ 337 h 392"/>
                <a:gd name="T88" fmla="*/ 419 w 419"/>
                <a:gd name="T89" fmla="*/ 71 h 392"/>
                <a:gd name="T90" fmla="*/ 417 w 419"/>
                <a:gd name="T91" fmla="*/ 57 h 392"/>
                <a:gd name="T92" fmla="*/ 407 w 419"/>
                <a:gd name="T93" fmla="*/ 31 h 392"/>
                <a:gd name="T94" fmla="*/ 388 w 419"/>
                <a:gd name="T95" fmla="*/ 12 h 392"/>
                <a:gd name="T96" fmla="*/ 362 w 419"/>
                <a:gd name="T97" fmla="*/ 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9" h="392">
                  <a:moveTo>
                    <a:pt x="66" y="355"/>
                  </a:moveTo>
                  <a:lnTo>
                    <a:pt x="66" y="355"/>
                  </a:lnTo>
                  <a:lnTo>
                    <a:pt x="56" y="351"/>
                  </a:lnTo>
                  <a:lnTo>
                    <a:pt x="47" y="345"/>
                  </a:lnTo>
                  <a:lnTo>
                    <a:pt x="41" y="337"/>
                  </a:lnTo>
                  <a:lnTo>
                    <a:pt x="39" y="325"/>
                  </a:lnTo>
                  <a:lnTo>
                    <a:pt x="39" y="102"/>
                  </a:lnTo>
                  <a:lnTo>
                    <a:pt x="382" y="102"/>
                  </a:lnTo>
                  <a:lnTo>
                    <a:pt x="382" y="325"/>
                  </a:lnTo>
                  <a:lnTo>
                    <a:pt x="382" y="325"/>
                  </a:lnTo>
                  <a:lnTo>
                    <a:pt x="380" y="331"/>
                  </a:lnTo>
                  <a:lnTo>
                    <a:pt x="378" y="337"/>
                  </a:lnTo>
                  <a:lnTo>
                    <a:pt x="372" y="345"/>
                  </a:lnTo>
                  <a:lnTo>
                    <a:pt x="364" y="351"/>
                  </a:lnTo>
                  <a:lnTo>
                    <a:pt x="352" y="355"/>
                  </a:lnTo>
                  <a:lnTo>
                    <a:pt x="66" y="355"/>
                  </a:lnTo>
                  <a:close/>
                  <a:moveTo>
                    <a:pt x="349" y="0"/>
                  </a:moveTo>
                  <a:lnTo>
                    <a:pt x="347" y="0"/>
                  </a:lnTo>
                  <a:lnTo>
                    <a:pt x="347" y="33"/>
                  </a:lnTo>
                  <a:lnTo>
                    <a:pt x="347" y="33"/>
                  </a:lnTo>
                  <a:lnTo>
                    <a:pt x="345" y="41"/>
                  </a:lnTo>
                  <a:lnTo>
                    <a:pt x="343" y="49"/>
                  </a:lnTo>
                  <a:lnTo>
                    <a:pt x="339" y="57"/>
                  </a:lnTo>
                  <a:lnTo>
                    <a:pt x="335" y="63"/>
                  </a:lnTo>
                  <a:lnTo>
                    <a:pt x="327" y="67"/>
                  </a:lnTo>
                  <a:lnTo>
                    <a:pt x="321" y="71"/>
                  </a:lnTo>
                  <a:lnTo>
                    <a:pt x="313" y="74"/>
                  </a:lnTo>
                  <a:lnTo>
                    <a:pt x="305" y="74"/>
                  </a:lnTo>
                  <a:lnTo>
                    <a:pt x="305" y="74"/>
                  </a:lnTo>
                  <a:lnTo>
                    <a:pt x="296" y="74"/>
                  </a:lnTo>
                  <a:lnTo>
                    <a:pt x="288" y="71"/>
                  </a:lnTo>
                  <a:lnTo>
                    <a:pt x="282" y="67"/>
                  </a:lnTo>
                  <a:lnTo>
                    <a:pt x="276" y="63"/>
                  </a:lnTo>
                  <a:lnTo>
                    <a:pt x="270" y="57"/>
                  </a:lnTo>
                  <a:lnTo>
                    <a:pt x="266" y="49"/>
                  </a:lnTo>
                  <a:lnTo>
                    <a:pt x="264" y="41"/>
                  </a:lnTo>
                  <a:lnTo>
                    <a:pt x="262" y="33"/>
                  </a:lnTo>
                  <a:lnTo>
                    <a:pt x="262" y="0"/>
                  </a:lnTo>
                  <a:lnTo>
                    <a:pt x="156" y="0"/>
                  </a:lnTo>
                  <a:lnTo>
                    <a:pt x="156" y="33"/>
                  </a:lnTo>
                  <a:lnTo>
                    <a:pt x="156" y="33"/>
                  </a:lnTo>
                  <a:lnTo>
                    <a:pt x="154" y="41"/>
                  </a:lnTo>
                  <a:lnTo>
                    <a:pt x="153" y="49"/>
                  </a:lnTo>
                  <a:lnTo>
                    <a:pt x="149" y="57"/>
                  </a:lnTo>
                  <a:lnTo>
                    <a:pt x="145" y="63"/>
                  </a:lnTo>
                  <a:lnTo>
                    <a:pt x="137" y="67"/>
                  </a:lnTo>
                  <a:lnTo>
                    <a:pt x="131" y="71"/>
                  </a:lnTo>
                  <a:lnTo>
                    <a:pt x="123" y="74"/>
                  </a:lnTo>
                  <a:lnTo>
                    <a:pt x="115" y="74"/>
                  </a:lnTo>
                  <a:lnTo>
                    <a:pt x="115" y="74"/>
                  </a:lnTo>
                  <a:lnTo>
                    <a:pt x="105" y="74"/>
                  </a:lnTo>
                  <a:lnTo>
                    <a:pt x="98" y="71"/>
                  </a:lnTo>
                  <a:lnTo>
                    <a:pt x="92" y="67"/>
                  </a:lnTo>
                  <a:lnTo>
                    <a:pt x="86" y="63"/>
                  </a:lnTo>
                  <a:lnTo>
                    <a:pt x="80" y="57"/>
                  </a:lnTo>
                  <a:lnTo>
                    <a:pt x="76" y="49"/>
                  </a:lnTo>
                  <a:lnTo>
                    <a:pt x="74" y="41"/>
                  </a:lnTo>
                  <a:lnTo>
                    <a:pt x="72" y="33"/>
                  </a:lnTo>
                  <a:lnTo>
                    <a:pt x="72" y="0"/>
                  </a:lnTo>
                  <a:lnTo>
                    <a:pt x="70" y="0"/>
                  </a:lnTo>
                  <a:lnTo>
                    <a:pt x="70" y="0"/>
                  </a:lnTo>
                  <a:lnTo>
                    <a:pt x="56" y="2"/>
                  </a:lnTo>
                  <a:lnTo>
                    <a:pt x="43" y="6"/>
                  </a:lnTo>
                  <a:lnTo>
                    <a:pt x="31" y="12"/>
                  </a:lnTo>
                  <a:lnTo>
                    <a:pt x="21" y="21"/>
                  </a:lnTo>
                  <a:lnTo>
                    <a:pt x="13" y="31"/>
                  </a:lnTo>
                  <a:lnTo>
                    <a:pt x="5" y="43"/>
                  </a:lnTo>
                  <a:lnTo>
                    <a:pt x="2" y="57"/>
                  </a:lnTo>
                  <a:lnTo>
                    <a:pt x="0" y="71"/>
                  </a:lnTo>
                  <a:lnTo>
                    <a:pt x="0" y="323"/>
                  </a:lnTo>
                  <a:lnTo>
                    <a:pt x="0" y="323"/>
                  </a:lnTo>
                  <a:lnTo>
                    <a:pt x="2" y="337"/>
                  </a:lnTo>
                  <a:lnTo>
                    <a:pt x="5" y="349"/>
                  </a:lnTo>
                  <a:lnTo>
                    <a:pt x="13" y="361"/>
                  </a:lnTo>
                  <a:lnTo>
                    <a:pt x="21" y="372"/>
                  </a:lnTo>
                  <a:lnTo>
                    <a:pt x="31" y="380"/>
                  </a:lnTo>
                  <a:lnTo>
                    <a:pt x="43" y="386"/>
                  </a:lnTo>
                  <a:lnTo>
                    <a:pt x="56" y="390"/>
                  </a:lnTo>
                  <a:lnTo>
                    <a:pt x="70" y="392"/>
                  </a:lnTo>
                  <a:lnTo>
                    <a:pt x="349" y="392"/>
                  </a:lnTo>
                  <a:lnTo>
                    <a:pt x="349" y="392"/>
                  </a:lnTo>
                  <a:lnTo>
                    <a:pt x="362" y="390"/>
                  </a:lnTo>
                  <a:lnTo>
                    <a:pt x="376" y="386"/>
                  </a:lnTo>
                  <a:lnTo>
                    <a:pt x="388" y="380"/>
                  </a:lnTo>
                  <a:lnTo>
                    <a:pt x="398" y="372"/>
                  </a:lnTo>
                  <a:lnTo>
                    <a:pt x="407" y="361"/>
                  </a:lnTo>
                  <a:lnTo>
                    <a:pt x="413" y="349"/>
                  </a:lnTo>
                  <a:lnTo>
                    <a:pt x="417" y="337"/>
                  </a:lnTo>
                  <a:lnTo>
                    <a:pt x="419" y="323"/>
                  </a:lnTo>
                  <a:lnTo>
                    <a:pt x="419" y="71"/>
                  </a:lnTo>
                  <a:lnTo>
                    <a:pt x="419" y="71"/>
                  </a:lnTo>
                  <a:lnTo>
                    <a:pt x="417" y="57"/>
                  </a:lnTo>
                  <a:lnTo>
                    <a:pt x="413" y="43"/>
                  </a:lnTo>
                  <a:lnTo>
                    <a:pt x="407" y="31"/>
                  </a:lnTo>
                  <a:lnTo>
                    <a:pt x="398" y="21"/>
                  </a:lnTo>
                  <a:lnTo>
                    <a:pt x="388" y="12"/>
                  </a:lnTo>
                  <a:lnTo>
                    <a:pt x="376" y="6"/>
                  </a:lnTo>
                  <a:lnTo>
                    <a:pt x="362" y="2"/>
                  </a:lnTo>
                  <a:lnTo>
                    <a:pt x="3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0" name="Freeform 24"/>
            <p:cNvSpPr/>
            <p:nvPr/>
          </p:nvSpPr>
          <p:spPr bwMode="auto">
            <a:xfrm>
              <a:off x="2681288" y="4071938"/>
              <a:ext cx="158750" cy="233362"/>
            </a:xfrm>
            <a:custGeom>
              <a:avLst/>
              <a:gdLst>
                <a:gd name="T0" fmla="*/ 51 w 100"/>
                <a:gd name="T1" fmla="*/ 0 h 147"/>
                <a:gd name="T2" fmla="*/ 29 w 100"/>
                <a:gd name="T3" fmla="*/ 2 h 147"/>
                <a:gd name="T4" fmla="*/ 21 w 100"/>
                <a:gd name="T5" fmla="*/ 6 h 147"/>
                <a:gd name="T6" fmla="*/ 15 w 100"/>
                <a:gd name="T7" fmla="*/ 12 h 147"/>
                <a:gd name="T8" fmla="*/ 5 w 100"/>
                <a:gd name="T9" fmla="*/ 23 h 147"/>
                <a:gd name="T10" fmla="*/ 3 w 100"/>
                <a:gd name="T11" fmla="*/ 31 h 147"/>
                <a:gd name="T12" fmla="*/ 23 w 100"/>
                <a:gd name="T13" fmla="*/ 41 h 147"/>
                <a:gd name="T14" fmla="*/ 27 w 100"/>
                <a:gd name="T15" fmla="*/ 31 h 147"/>
                <a:gd name="T16" fmla="*/ 33 w 100"/>
                <a:gd name="T17" fmla="*/ 23 h 147"/>
                <a:gd name="T18" fmla="*/ 41 w 100"/>
                <a:gd name="T19" fmla="*/ 19 h 147"/>
                <a:gd name="T20" fmla="*/ 51 w 100"/>
                <a:gd name="T21" fmla="*/ 18 h 147"/>
                <a:gd name="T22" fmla="*/ 60 w 100"/>
                <a:gd name="T23" fmla="*/ 19 h 147"/>
                <a:gd name="T24" fmla="*/ 68 w 100"/>
                <a:gd name="T25" fmla="*/ 23 h 147"/>
                <a:gd name="T26" fmla="*/ 72 w 100"/>
                <a:gd name="T27" fmla="*/ 29 h 147"/>
                <a:gd name="T28" fmla="*/ 74 w 100"/>
                <a:gd name="T29" fmla="*/ 39 h 147"/>
                <a:gd name="T30" fmla="*/ 74 w 100"/>
                <a:gd name="T31" fmla="*/ 45 h 147"/>
                <a:gd name="T32" fmla="*/ 72 w 100"/>
                <a:gd name="T33" fmla="*/ 51 h 147"/>
                <a:gd name="T34" fmla="*/ 66 w 100"/>
                <a:gd name="T35" fmla="*/ 61 h 147"/>
                <a:gd name="T36" fmla="*/ 56 w 100"/>
                <a:gd name="T37" fmla="*/ 70 h 147"/>
                <a:gd name="T38" fmla="*/ 45 w 100"/>
                <a:gd name="T39" fmla="*/ 82 h 147"/>
                <a:gd name="T40" fmla="*/ 31 w 100"/>
                <a:gd name="T41" fmla="*/ 92 h 147"/>
                <a:gd name="T42" fmla="*/ 19 w 100"/>
                <a:gd name="T43" fmla="*/ 104 h 147"/>
                <a:gd name="T44" fmla="*/ 9 w 100"/>
                <a:gd name="T45" fmla="*/ 117 h 147"/>
                <a:gd name="T46" fmla="*/ 0 w 100"/>
                <a:gd name="T47" fmla="*/ 147 h 147"/>
                <a:gd name="T48" fmla="*/ 100 w 100"/>
                <a:gd name="T49" fmla="*/ 129 h 147"/>
                <a:gd name="T50" fmla="*/ 25 w 100"/>
                <a:gd name="T51" fmla="*/ 129 h 147"/>
                <a:gd name="T52" fmla="*/ 33 w 100"/>
                <a:gd name="T53" fmla="*/ 119 h 147"/>
                <a:gd name="T54" fmla="*/ 43 w 100"/>
                <a:gd name="T55" fmla="*/ 108 h 147"/>
                <a:gd name="T56" fmla="*/ 54 w 100"/>
                <a:gd name="T57" fmla="*/ 98 h 147"/>
                <a:gd name="T58" fmla="*/ 66 w 100"/>
                <a:gd name="T59" fmla="*/ 88 h 147"/>
                <a:gd name="T60" fmla="*/ 78 w 100"/>
                <a:gd name="T61" fmla="*/ 78 h 147"/>
                <a:gd name="T62" fmla="*/ 88 w 100"/>
                <a:gd name="T63" fmla="*/ 67 h 147"/>
                <a:gd name="T64" fmla="*/ 96 w 100"/>
                <a:gd name="T65" fmla="*/ 55 h 147"/>
                <a:gd name="T66" fmla="*/ 98 w 100"/>
                <a:gd name="T67" fmla="*/ 39 h 147"/>
                <a:gd name="T68" fmla="*/ 98 w 100"/>
                <a:gd name="T69" fmla="*/ 31 h 147"/>
                <a:gd name="T70" fmla="*/ 94 w 100"/>
                <a:gd name="T71" fmla="*/ 21 h 147"/>
                <a:gd name="T72" fmla="*/ 84 w 100"/>
                <a:gd name="T73" fmla="*/ 10 h 147"/>
                <a:gd name="T74" fmla="*/ 78 w 100"/>
                <a:gd name="T75" fmla="*/ 6 h 147"/>
                <a:gd name="T76" fmla="*/ 70 w 100"/>
                <a:gd name="T77" fmla="*/ 2 h 147"/>
                <a:gd name="T78" fmla="*/ 51 w 100"/>
                <a:gd name="T7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147">
                  <a:moveTo>
                    <a:pt x="51" y="0"/>
                  </a:moveTo>
                  <a:lnTo>
                    <a:pt x="51" y="0"/>
                  </a:lnTo>
                  <a:lnTo>
                    <a:pt x="39" y="0"/>
                  </a:lnTo>
                  <a:lnTo>
                    <a:pt x="29" y="2"/>
                  </a:lnTo>
                  <a:lnTo>
                    <a:pt x="29" y="2"/>
                  </a:lnTo>
                  <a:lnTo>
                    <a:pt x="21" y="6"/>
                  </a:lnTo>
                  <a:lnTo>
                    <a:pt x="15" y="12"/>
                  </a:lnTo>
                  <a:lnTo>
                    <a:pt x="15" y="12"/>
                  </a:lnTo>
                  <a:lnTo>
                    <a:pt x="9" y="18"/>
                  </a:lnTo>
                  <a:lnTo>
                    <a:pt x="5" y="23"/>
                  </a:lnTo>
                  <a:lnTo>
                    <a:pt x="5" y="23"/>
                  </a:lnTo>
                  <a:lnTo>
                    <a:pt x="3" y="31"/>
                  </a:lnTo>
                  <a:lnTo>
                    <a:pt x="1" y="39"/>
                  </a:lnTo>
                  <a:lnTo>
                    <a:pt x="23" y="41"/>
                  </a:lnTo>
                  <a:lnTo>
                    <a:pt x="23" y="41"/>
                  </a:lnTo>
                  <a:lnTo>
                    <a:pt x="27" y="31"/>
                  </a:lnTo>
                  <a:lnTo>
                    <a:pt x="27" y="31"/>
                  </a:lnTo>
                  <a:lnTo>
                    <a:pt x="33" y="23"/>
                  </a:lnTo>
                  <a:lnTo>
                    <a:pt x="33" y="23"/>
                  </a:lnTo>
                  <a:lnTo>
                    <a:pt x="41" y="19"/>
                  </a:lnTo>
                  <a:lnTo>
                    <a:pt x="41" y="19"/>
                  </a:lnTo>
                  <a:lnTo>
                    <a:pt x="51" y="18"/>
                  </a:lnTo>
                  <a:lnTo>
                    <a:pt x="51" y="18"/>
                  </a:lnTo>
                  <a:lnTo>
                    <a:pt x="60" y="19"/>
                  </a:lnTo>
                  <a:lnTo>
                    <a:pt x="60" y="19"/>
                  </a:lnTo>
                  <a:lnTo>
                    <a:pt x="68" y="23"/>
                  </a:lnTo>
                  <a:lnTo>
                    <a:pt x="68" y="23"/>
                  </a:lnTo>
                  <a:lnTo>
                    <a:pt x="72" y="29"/>
                  </a:lnTo>
                  <a:lnTo>
                    <a:pt x="72" y="29"/>
                  </a:lnTo>
                  <a:lnTo>
                    <a:pt x="74" y="39"/>
                  </a:lnTo>
                  <a:lnTo>
                    <a:pt x="74" y="39"/>
                  </a:lnTo>
                  <a:lnTo>
                    <a:pt x="74" y="45"/>
                  </a:lnTo>
                  <a:lnTo>
                    <a:pt x="72" y="51"/>
                  </a:lnTo>
                  <a:lnTo>
                    <a:pt x="72" y="51"/>
                  </a:lnTo>
                  <a:lnTo>
                    <a:pt x="66" y="61"/>
                  </a:lnTo>
                  <a:lnTo>
                    <a:pt x="66" y="61"/>
                  </a:lnTo>
                  <a:lnTo>
                    <a:pt x="56" y="70"/>
                  </a:lnTo>
                  <a:lnTo>
                    <a:pt x="56" y="70"/>
                  </a:lnTo>
                  <a:lnTo>
                    <a:pt x="45" y="82"/>
                  </a:lnTo>
                  <a:lnTo>
                    <a:pt x="45" y="82"/>
                  </a:lnTo>
                  <a:lnTo>
                    <a:pt x="31" y="92"/>
                  </a:lnTo>
                  <a:lnTo>
                    <a:pt x="31" y="92"/>
                  </a:lnTo>
                  <a:lnTo>
                    <a:pt x="19" y="104"/>
                  </a:lnTo>
                  <a:lnTo>
                    <a:pt x="19" y="104"/>
                  </a:lnTo>
                  <a:lnTo>
                    <a:pt x="9" y="117"/>
                  </a:lnTo>
                  <a:lnTo>
                    <a:pt x="9" y="117"/>
                  </a:lnTo>
                  <a:lnTo>
                    <a:pt x="0" y="133"/>
                  </a:lnTo>
                  <a:lnTo>
                    <a:pt x="0" y="147"/>
                  </a:lnTo>
                  <a:lnTo>
                    <a:pt x="100" y="147"/>
                  </a:lnTo>
                  <a:lnTo>
                    <a:pt x="100" y="129"/>
                  </a:lnTo>
                  <a:lnTo>
                    <a:pt x="25" y="129"/>
                  </a:lnTo>
                  <a:lnTo>
                    <a:pt x="25" y="129"/>
                  </a:lnTo>
                  <a:lnTo>
                    <a:pt x="33" y="119"/>
                  </a:lnTo>
                  <a:lnTo>
                    <a:pt x="33" y="119"/>
                  </a:lnTo>
                  <a:lnTo>
                    <a:pt x="43" y="108"/>
                  </a:lnTo>
                  <a:lnTo>
                    <a:pt x="43" y="108"/>
                  </a:lnTo>
                  <a:lnTo>
                    <a:pt x="54" y="98"/>
                  </a:lnTo>
                  <a:lnTo>
                    <a:pt x="54" y="98"/>
                  </a:lnTo>
                  <a:lnTo>
                    <a:pt x="66" y="88"/>
                  </a:lnTo>
                  <a:lnTo>
                    <a:pt x="66" y="88"/>
                  </a:lnTo>
                  <a:lnTo>
                    <a:pt x="78" y="78"/>
                  </a:lnTo>
                  <a:lnTo>
                    <a:pt x="78" y="78"/>
                  </a:lnTo>
                  <a:lnTo>
                    <a:pt x="88" y="67"/>
                  </a:lnTo>
                  <a:lnTo>
                    <a:pt x="88" y="67"/>
                  </a:lnTo>
                  <a:lnTo>
                    <a:pt x="96" y="55"/>
                  </a:lnTo>
                  <a:lnTo>
                    <a:pt x="96" y="55"/>
                  </a:lnTo>
                  <a:lnTo>
                    <a:pt x="98" y="47"/>
                  </a:lnTo>
                  <a:lnTo>
                    <a:pt x="98" y="39"/>
                  </a:lnTo>
                  <a:lnTo>
                    <a:pt x="98" y="39"/>
                  </a:lnTo>
                  <a:lnTo>
                    <a:pt x="98" y="31"/>
                  </a:lnTo>
                  <a:lnTo>
                    <a:pt x="94" y="21"/>
                  </a:lnTo>
                  <a:lnTo>
                    <a:pt x="94" y="21"/>
                  </a:lnTo>
                  <a:lnTo>
                    <a:pt x="90" y="16"/>
                  </a:lnTo>
                  <a:lnTo>
                    <a:pt x="84" y="10"/>
                  </a:lnTo>
                  <a:lnTo>
                    <a:pt x="84" y="10"/>
                  </a:lnTo>
                  <a:lnTo>
                    <a:pt x="78" y="6"/>
                  </a:lnTo>
                  <a:lnTo>
                    <a:pt x="70" y="2"/>
                  </a:lnTo>
                  <a:lnTo>
                    <a:pt x="70" y="2"/>
                  </a:lnTo>
                  <a:lnTo>
                    <a:pt x="60" y="0"/>
                  </a:ln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1" name="Freeform 26"/>
            <p:cNvSpPr>
              <a:spLocks noEditPoints="1"/>
            </p:cNvSpPr>
            <p:nvPr/>
          </p:nvSpPr>
          <p:spPr bwMode="auto">
            <a:xfrm>
              <a:off x="2851150" y="4075113"/>
              <a:ext cx="171450" cy="230187"/>
            </a:xfrm>
            <a:custGeom>
              <a:avLst/>
              <a:gdLst>
                <a:gd name="T0" fmla="*/ 18 w 108"/>
                <a:gd name="T1" fmla="*/ 96 h 145"/>
                <a:gd name="T2" fmla="*/ 67 w 108"/>
                <a:gd name="T3" fmla="*/ 23 h 145"/>
                <a:gd name="T4" fmla="*/ 67 w 108"/>
                <a:gd name="T5" fmla="*/ 96 h 145"/>
                <a:gd name="T6" fmla="*/ 18 w 108"/>
                <a:gd name="T7" fmla="*/ 96 h 145"/>
                <a:gd name="T8" fmla="*/ 89 w 108"/>
                <a:gd name="T9" fmla="*/ 0 h 145"/>
                <a:gd name="T10" fmla="*/ 65 w 108"/>
                <a:gd name="T11" fmla="*/ 0 h 145"/>
                <a:gd name="T12" fmla="*/ 0 w 108"/>
                <a:gd name="T13" fmla="*/ 96 h 145"/>
                <a:gd name="T14" fmla="*/ 0 w 108"/>
                <a:gd name="T15" fmla="*/ 114 h 145"/>
                <a:gd name="T16" fmla="*/ 67 w 108"/>
                <a:gd name="T17" fmla="*/ 114 h 145"/>
                <a:gd name="T18" fmla="*/ 67 w 108"/>
                <a:gd name="T19" fmla="*/ 145 h 145"/>
                <a:gd name="T20" fmla="*/ 89 w 108"/>
                <a:gd name="T21" fmla="*/ 145 h 145"/>
                <a:gd name="T22" fmla="*/ 89 w 108"/>
                <a:gd name="T23" fmla="*/ 114 h 145"/>
                <a:gd name="T24" fmla="*/ 108 w 108"/>
                <a:gd name="T25" fmla="*/ 114 h 145"/>
                <a:gd name="T26" fmla="*/ 108 w 108"/>
                <a:gd name="T27" fmla="*/ 96 h 145"/>
                <a:gd name="T28" fmla="*/ 89 w 108"/>
                <a:gd name="T29" fmla="*/ 96 h 145"/>
                <a:gd name="T30" fmla="*/ 89 w 108"/>
                <a:gd name="T31"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45">
                  <a:moveTo>
                    <a:pt x="18" y="96"/>
                  </a:moveTo>
                  <a:lnTo>
                    <a:pt x="67" y="23"/>
                  </a:lnTo>
                  <a:lnTo>
                    <a:pt x="67" y="96"/>
                  </a:lnTo>
                  <a:lnTo>
                    <a:pt x="18" y="96"/>
                  </a:lnTo>
                  <a:close/>
                  <a:moveTo>
                    <a:pt x="89" y="0"/>
                  </a:moveTo>
                  <a:lnTo>
                    <a:pt x="65" y="0"/>
                  </a:lnTo>
                  <a:lnTo>
                    <a:pt x="0" y="96"/>
                  </a:lnTo>
                  <a:lnTo>
                    <a:pt x="0" y="114"/>
                  </a:lnTo>
                  <a:lnTo>
                    <a:pt x="67" y="114"/>
                  </a:lnTo>
                  <a:lnTo>
                    <a:pt x="67" y="145"/>
                  </a:lnTo>
                  <a:lnTo>
                    <a:pt x="89" y="145"/>
                  </a:lnTo>
                  <a:lnTo>
                    <a:pt x="89" y="114"/>
                  </a:lnTo>
                  <a:lnTo>
                    <a:pt x="108" y="114"/>
                  </a:lnTo>
                  <a:lnTo>
                    <a:pt x="108" y="96"/>
                  </a:lnTo>
                  <a:lnTo>
                    <a:pt x="89" y="96"/>
                  </a:lnTo>
                  <a:lnTo>
                    <a:pt x="8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52" name="Group 51"/>
          <p:cNvGrpSpPr/>
          <p:nvPr/>
        </p:nvGrpSpPr>
        <p:grpSpPr>
          <a:xfrm>
            <a:off x="7068895" y="1969064"/>
            <a:ext cx="457761" cy="396851"/>
            <a:chOff x="5714206" y="2200851"/>
            <a:chExt cx="763588" cy="661987"/>
          </a:xfrm>
          <a:solidFill>
            <a:srgbClr val="683717"/>
          </a:solidFill>
        </p:grpSpPr>
        <p:sp>
          <p:nvSpPr>
            <p:cNvPr id="53" name="Freeform 29"/>
            <p:cNvSpPr/>
            <p:nvPr/>
          </p:nvSpPr>
          <p:spPr bwMode="auto">
            <a:xfrm>
              <a:off x="5714206" y="2200851"/>
              <a:ext cx="763588" cy="422275"/>
            </a:xfrm>
            <a:custGeom>
              <a:avLst/>
              <a:gdLst>
                <a:gd name="T0" fmla="*/ 239 w 481"/>
                <a:gd name="T1" fmla="*/ 0 h 266"/>
                <a:gd name="T2" fmla="*/ 239 w 481"/>
                <a:gd name="T3" fmla="*/ 0 h 266"/>
                <a:gd name="T4" fmla="*/ 232 w 481"/>
                <a:gd name="T5" fmla="*/ 2 h 266"/>
                <a:gd name="T6" fmla="*/ 222 w 481"/>
                <a:gd name="T7" fmla="*/ 8 h 266"/>
                <a:gd name="T8" fmla="*/ 6 w 481"/>
                <a:gd name="T9" fmla="*/ 223 h 266"/>
                <a:gd name="T10" fmla="*/ 6 w 481"/>
                <a:gd name="T11" fmla="*/ 223 h 266"/>
                <a:gd name="T12" fmla="*/ 2 w 481"/>
                <a:gd name="T13" fmla="*/ 231 h 266"/>
                <a:gd name="T14" fmla="*/ 0 w 481"/>
                <a:gd name="T15" fmla="*/ 241 h 266"/>
                <a:gd name="T16" fmla="*/ 2 w 481"/>
                <a:gd name="T17" fmla="*/ 251 h 266"/>
                <a:gd name="T18" fmla="*/ 6 w 481"/>
                <a:gd name="T19" fmla="*/ 258 h 266"/>
                <a:gd name="T20" fmla="*/ 6 w 481"/>
                <a:gd name="T21" fmla="*/ 258 h 266"/>
                <a:gd name="T22" fmla="*/ 16 w 481"/>
                <a:gd name="T23" fmla="*/ 264 h 266"/>
                <a:gd name="T24" fmla="*/ 24 w 481"/>
                <a:gd name="T25" fmla="*/ 266 h 266"/>
                <a:gd name="T26" fmla="*/ 24 w 481"/>
                <a:gd name="T27" fmla="*/ 266 h 266"/>
                <a:gd name="T28" fmla="*/ 34 w 481"/>
                <a:gd name="T29" fmla="*/ 264 h 266"/>
                <a:gd name="T30" fmla="*/ 41 w 481"/>
                <a:gd name="T31" fmla="*/ 258 h 266"/>
                <a:gd name="T32" fmla="*/ 239 w 481"/>
                <a:gd name="T33" fmla="*/ 60 h 266"/>
                <a:gd name="T34" fmla="*/ 439 w 481"/>
                <a:gd name="T35" fmla="*/ 258 h 266"/>
                <a:gd name="T36" fmla="*/ 439 w 481"/>
                <a:gd name="T37" fmla="*/ 258 h 266"/>
                <a:gd name="T38" fmla="*/ 447 w 481"/>
                <a:gd name="T39" fmla="*/ 264 h 266"/>
                <a:gd name="T40" fmla="*/ 457 w 481"/>
                <a:gd name="T41" fmla="*/ 266 h 266"/>
                <a:gd name="T42" fmla="*/ 457 w 481"/>
                <a:gd name="T43" fmla="*/ 266 h 266"/>
                <a:gd name="T44" fmla="*/ 465 w 481"/>
                <a:gd name="T45" fmla="*/ 264 h 266"/>
                <a:gd name="T46" fmla="*/ 473 w 481"/>
                <a:gd name="T47" fmla="*/ 258 h 266"/>
                <a:gd name="T48" fmla="*/ 473 w 481"/>
                <a:gd name="T49" fmla="*/ 258 h 266"/>
                <a:gd name="T50" fmla="*/ 479 w 481"/>
                <a:gd name="T51" fmla="*/ 251 h 266"/>
                <a:gd name="T52" fmla="*/ 481 w 481"/>
                <a:gd name="T53" fmla="*/ 241 h 266"/>
                <a:gd name="T54" fmla="*/ 479 w 481"/>
                <a:gd name="T55" fmla="*/ 231 h 266"/>
                <a:gd name="T56" fmla="*/ 473 w 481"/>
                <a:gd name="T57" fmla="*/ 223 h 266"/>
                <a:gd name="T58" fmla="*/ 257 w 481"/>
                <a:gd name="T59" fmla="*/ 8 h 266"/>
                <a:gd name="T60" fmla="*/ 257 w 481"/>
                <a:gd name="T61" fmla="*/ 8 h 266"/>
                <a:gd name="T62" fmla="*/ 249 w 481"/>
                <a:gd name="T63" fmla="*/ 2 h 266"/>
                <a:gd name="T64" fmla="*/ 239 w 481"/>
                <a:gd name="T6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1" h="266">
                  <a:moveTo>
                    <a:pt x="239" y="0"/>
                  </a:moveTo>
                  <a:lnTo>
                    <a:pt x="239" y="0"/>
                  </a:lnTo>
                  <a:lnTo>
                    <a:pt x="232" y="2"/>
                  </a:lnTo>
                  <a:lnTo>
                    <a:pt x="222" y="8"/>
                  </a:lnTo>
                  <a:lnTo>
                    <a:pt x="6" y="223"/>
                  </a:lnTo>
                  <a:lnTo>
                    <a:pt x="6" y="223"/>
                  </a:lnTo>
                  <a:lnTo>
                    <a:pt x="2" y="231"/>
                  </a:lnTo>
                  <a:lnTo>
                    <a:pt x="0" y="241"/>
                  </a:lnTo>
                  <a:lnTo>
                    <a:pt x="2" y="251"/>
                  </a:lnTo>
                  <a:lnTo>
                    <a:pt x="6" y="258"/>
                  </a:lnTo>
                  <a:lnTo>
                    <a:pt x="6" y="258"/>
                  </a:lnTo>
                  <a:lnTo>
                    <a:pt x="16" y="264"/>
                  </a:lnTo>
                  <a:lnTo>
                    <a:pt x="24" y="266"/>
                  </a:lnTo>
                  <a:lnTo>
                    <a:pt x="24" y="266"/>
                  </a:lnTo>
                  <a:lnTo>
                    <a:pt x="34" y="264"/>
                  </a:lnTo>
                  <a:lnTo>
                    <a:pt x="41" y="258"/>
                  </a:lnTo>
                  <a:lnTo>
                    <a:pt x="239" y="60"/>
                  </a:lnTo>
                  <a:lnTo>
                    <a:pt x="439" y="258"/>
                  </a:lnTo>
                  <a:lnTo>
                    <a:pt x="439" y="258"/>
                  </a:lnTo>
                  <a:lnTo>
                    <a:pt x="447" y="264"/>
                  </a:lnTo>
                  <a:lnTo>
                    <a:pt x="457" y="266"/>
                  </a:lnTo>
                  <a:lnTo>
                    <a:pt x="457" y="266"/>
                  </a:lnTo>
                  <a:lnTo>
                    <a:pt x="465" y="264"/>
                  </a:lnTo>
                  <a:lnTo>
                    <a:pt x="473" y="258"/>
                  </a:lnTo>
                  <a:lnTo>
                    <a:pt x="473" y="258"/>
                  </a:lnTo>
                  <a:lnTo>
                    <a:pt x="479" y="251"/>
                  </a:lnTo>
                  <a:lnTo>
                    <a:pt x="481" y="241"/>
                  </a:lnTo>
                  <a:lnTo>
                    <a:pt x="479" y="231"/>
                  </a:lnTo>
                  <a:lnTo>
                    <a:pt x="473" y="223"/>
                  </a:lnTo>
                  <a:lnTo>
                    <a:pt x="257" y="8"/>
                  </a:lnTo>
                  <a:lnTo>
                    <a:pt x="257" y="8"/>
                  </a:lnTo>
                  <a:lnTo>
                    <a:pt x="249" y="2"/>
                  </a:lnTo>
                  <a:lnTo>
                    <a:pt x="2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4" name="Freeform 31"/>
            <p:cNvSpPr/>
            <p:nvPr/>
          </p:nvSpPr>
          <p:spPr bwMode="auto">
            <a:xfrm>
              <a:off x="5817393" y="2353251"/>
              <a:ext cx="557213" cy="509587"/>
            </a:xfrm>
            <a:custGeom>
              <a:avLst/>
              <a:gdLst>
                <a:gd name="T0" fmla="*/ 174 w 351"/>
                <a:gd name="T1" fmla="*/ 0 h 321"/>
                <a:gd name="T2" fmla="*/ 0 w 351"/>
                <a:gd name="T3" fmla="*/ 174 h 321"/>
                <a:gd name="T4" fmla="*/ 0 w 351"/>
                <a:gd name="T5" fmla="*/ 296 h 321"/>
                <a:gd name="T6" fmla="*/ 0 w 351"/>
                <a:gd name="T7" fmla="*/ 296 h 321"/>
                <a:gd name="T8" fmla="*/ 2 w 351"/>
                <a:gd name="T9" fmla="*/ 306 h 321"/>
                <a:gd name="T10" fmla="*/ 8 w 351"/>
                <a:gd name="T11" fmla="*/ 313 h 321"/>
                <a:gd name="T12" fmla="*/ 16 w 351"/>
                <a:gd name="T13" fmla="*/ 319 h 321"/>
                <a:gd name="T14" fmla="*/ 25 w 351"/>
                <a:gd name="T15" fmla="*/ 321 h 321"/>
                <a:gd name="T16" fmla="*/ 133 w 351"/>
                <a:gd name="T17" fmla="*/ 321 h 321"/>
                <a:gd name="T18" fmla="*/ 133 w 351"/>
                <a:gd name="T19" fmla="*/ 198 h 321"/>
                <a:gd name="T20" fmla="*/ 218 w 351"/>
                <a:gd name="T21" fmla="*/ 198 h 321"/>
                <a:gd name="T22" fmla="*/ 218 w 351"/>
                <a:gd name="T23" fmla="*/ 321 h 321"/>
                <a:gd name="T24" fmla="*/ 325 w 351"/>
                <a:gd name="T25" fmla="*/ 321 h 321"/>
                <a:gd name="T26" fmla="*/ 325 w 351"/>
                <a:gd name="T27" fmla="*/ 321 h 321"/>
                <a:gd name="T28" fmla="*/ 335 w 351"/>
                <a:gd name="T29" fmla="*/ 319 h 321"/>
                <a:gd name="T30" fmla="*/ 343 w 351"/>
                <a:gd name="T31" fmla="*/ 313 h 321"/>
                <a:gd name="T32" fmla="*/ 349 w 351"/>
                <a:gd name="T33" fmla="*/ 306 h 321"/>
                <a:gd name="T34" fmla="*/ 351 w 351"/>
                <a:gd name="T35" fmla="*/ 296 h 321"/>
                <a:gd name="T36" fmla="*/ 351 w 351"/>
                <a:gd name="T37" fmla="*/ 174 h 321"/>
                <a:gd name="T38" fmla="*/ 174 w 351"/>
                <a:gd name="T3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21">
                  <a:moveTo>
                    <a:pt x="174" y="0"/>
                  </a:moveTo>
                  <a:lnTo>
                    <a:pt x="0" y="174"/>
                  </a:lnTo>
                  <a:lnTo>
                    <a:pt x="0" y="296"/>
                  </a:lnTo>
                  <a:lnTo>
                    <a:pt x="0" y="296"/>
                  </a:lnTo>
                  <a:lnTo>
                    <a:pt x="2" y="306"/>
                  </a:lnTo>
                  <a:lnTo>
                    <a:pt x="8" y="313"/>
                  </a:lnTo>
                  <a:lnTo>
                    <a:pt x="16" y="319"/>
                  </a:lnTo>
                  <a:lnTo>
                    <a:pt x="25" y="321"/>
                  </a:lnTo>
                  <a:lnTo>
                    <a:pt x="133" y="321"/>
                  </a:lnTo>
                  <a:lnTo>
                    <a:pt x="133" y="198"/>
                  </a:lnTo>
                  <a:lnTo>
                    <a:pt x="218" y="198"/>
                  </a:lnTo>
                  <a:lnTo>
                    <a:pt x="218" y="321"/>
                  </a:lnTo>
                  <a:lnTo>
                    <a:pt x="325" y="321"/>
                  </a:lnTo>
                  <a:lnTo>
                    <a:pt x="325" y="321"/>
                  </a:lnTo>
                  <a:lnTo>
                    <a:pt x="335" y="319"/>
                  </a:lnTo>
                  <a:lnTo>
                    <a:pt x="343" y="313"/>
                  </a:lnTo>
                  <a:lnTo>
                    <a:pt x="349" y="306"/>
                  </a:lnTo>
                  <a:lnTo>
                    <a:pt x="351" y="296"/>
                  </a:lnTo>
                  <a:lnTo>
                    <a:pt x="351" y="174"/>
                  </a:lnTo>
                  <a:lnTo>
                    <a:pt x="1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sp>
        <p:nvSpPr>
          <p:cNvPr id="42"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43"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p:cNvPicPr>
            <a:picLocks noChangeAspect="1"/>
          </p:cNvPicPr>
          <p:nvPr/>
        </p:nvPicPr>
        <p:blipFill rotWithShape="1">
          <a:blip r:embed="rId3" cstate="email"/>
          <a:srcRect/>
          <a:stretch>
            <a:fillRect/>
          </a:stretch>
        </p:blipFill>
        <p:spPr>
          <a:xfrm>
            <a:off x="5810629" y="916564"/>
            <a:ext cx="2738915" cy="2763299"/>
          </a:xfrm>
          <a:prstGeom prst="rect">
            <a:avLst/>
          </a:prstGeom>
        </p:spPr>
      </p:pic>
      <p:pic>
        <p:nvPicPr>
          <p:cNvPr id="78" name="Picture 77"/>
          <p:cNvPicPr>
            <a:picLocks noChangeAspect="1"/>
          </p:cNvPicPr>
          <p:nvPr/>
        </p:nvPicPr>
        <p:blipFill rotWithShape="1">
          <a:blip r:embed="rId3" cstate="email"/>
          <a:srcRect/>
          <a:stretch>
            <a:fillRect/>
          </a:stretch>
        </p:blipFill>
        <p:spPr>
          <a:xfrm>
            <a:off x="3202543" y="916564"/>
            <a:ext cx="2738915" cy="2763299"/>
          </a:xfrm>
          <a:prstGeom prst="rect">
            <a:avLst/>
          </a:prstGeom>
        </p:spPr>
      </p:pic>
      <p:pic>
        <p:nvPicPr>
          <p:cNvPr id="9" name="Picture 8"/>
          <p:cNvPicPr>
            <a:picLocks noChangeAspect="1"/>
          </p:cNvPicPr>
          <p:nvPr/>
        </p:nvPicPr>
        <p:blipFill rotWithShape="1">
          <a:blip r:embed="rId3" cstate="email"/>
          <a:srcRect/>
          <a:stretch>
            <a:fillRect/>
          </a:stretch>
        </p:blipFill>
        <p:spPr>
          <a:xfrm>
            <a:off x="594458" y="916564"/>
            <a:ext cx="2738915" cy="2763299"/>
          </a:xfrm>
          <a:prstGeom prst="rect">
            <a:avLst/>
          </a:prstGeom>
        </p:spPr>
      </p:pic>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9</a:t>
            </a:fld>
            <a:endParaRPr lang="ko-KR" altLang="en-US">
              <a:solidFill>
                <a:schemeClr val="tx1">
                  <a:lumMod val="85000"/>
                  <a:lumOff val="15000"/>
                </a:schemeClr>
              </a:solidFill>
              <a:cs typeface="+mn-ea"/>
              <a:sym typeface="+mn-lt"/>
            </a:endParaRPr>
          </a:p>
        </p:txBody>
      </p:sp>
      <p:grpSp>
        <p:nvGrpSpPr>
          <p:cNvPr id="11" name="Group 10"/>
          <p:cNvGrpSpPr/>
          <p:nvPr/>
        </p:nvGrpSpPr>
        <p:grpSpPr>
          <a:xfrm>
            <a:off x="921699" y="3519281"/>
            <a:ext cx="2084434" cy="841745"/>
            <a:chOff x="1228931" y="4646658"/>
            <a:chExt cx="2779245" cy="1122328"/>
          </a:xfrm>
        </p:grpSpPr>
        <p:sp>
          <p:nvSpPr>
            <p:cNvPr id="18" name="speed"/>
            <p:cNvSpPr txBox="1">
              <a:spLocks noChangeArrowheads="1"/>
            </p:cNvSpPr>
            <p:nvPr/>
          </p:nvSpPr>
          <p:spPr bwMode="auto">
            <a:xfrm>
              <a:off x="1234058" y="464665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19" name="Rectangle 3"/>
            <p:cNvSpPr txBox="1">
              <a:spLocks noChangeArrowheads="1"/>
            </p:cNvSpPr>
            <p:nvPr/>
          </p:nvSpPr>
          <p:spPr bwMode="auto">
            <a:xfrm>
              <a:off x="1228931" y="512047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20" name="Straight Connector 19"/>
            <p:cNvCxnSpPr/>
            <p:nvPr/>
          </p:nvCxnSpPr>
          <p:spPr>
            <a:xfrm>
              <a:off x="1382711" y="5020685"/>
              <a:ext cx="247168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1672216" y="2775883"/>
            <a:ext cx="583397" cy="583397"/>
            <a:chOff x="2229622" y="3655458"/>
            <a:chExt cx="777862" cy="777862"/>
          </a:xfrm>
        </p:grpSpPr>
        <p:sp>
          <p:nvSpPr>
            <p:cNvPr id="56" name="Rounded Rectangle 55"/>
            <p:cNvSpPr/>
            <p:nvPr/>
          </p:nvSpPr>
          <p:spPr>
            <a:xfrm>
              <a:off x="2229622" y="3655458"/>
              <a:ext cx="777862" cy="777862"/>
            </a:xfrm>
            <a:prstGeom prst="roundRect">
              <a:avLst>
                <a:gd name="adj" fmla="val 0"/>
              </a:avLst>
            </a:prstGeom>
            <a:solidFill>
              <a:schemeClr val="tx1">
                <a:lumMod val="50000"/>
                <a:lumOff val="5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80" name="Freeform 14"/>
            <p:cNvSpPr>
              <a:spLocks noEditPoints="1"/>
            </p:cNvSpPr>
            <p:nvPr/>
          </p:nvSpPr>
          <p:spPr bwMode="auto">
            <a:xfrm>
              <a:off x="2449487" y="3808545"/>
              <a:ext cx="338132" cy="471688"/>
            </a:xfrm>
            <a:custGeom>
              <a:avLst/>
              <a:gdLst>
                <a:gd name="T0" fmla="*/ 160 w 319"/>
                <a:gd name="T1" fmla="*/ 231 h 445"/>
                <a:gd name="T2" fmla="*/ 133 w 319"/>
                <a:gd name="T3" fmla="*/ 225 h 445"/>
                <a:gd name="T4" fmla="*/ 110 w 319"/>
                <a:gd name="T5" fmla="*/ 210 h 445"/>
                <a:gd name="T6" fmla="*/ 96 w 319"/>
                <a:gd name="T7" fmla="*/ 188 h 445"/>
                <a:gd name="T8" fmla="*/ 90 w 319"/>
                <a:gd name="T9" fmla="*/ 161 h 445"/>
                <a:gd name="T10" fmla="*/ 92 w 319"/>
                <a:gd name="T11" fmla="*/ 147 h 445"/>
                <a:gd name="T12" fmla="*/ 102 w 319"/>
                <a:gd name="T13" fmla="*/ 122 h 445"/>
                <a:gd name="T14" fmla="*/ 121 w 319"/>
                <a:gd name="T15" fmla="*/ 102 h 445"/>
                <a:gd name="T16" fmla="*/ 147 w 319"/>
                <a:gd name="T17" fmla="*/ 92 h 445"/>
                <a:gd name="T18" fmla="*/ 160 w 319"/>
                <a:gd name="T19" fmla="*/ 90 h 445"/>
                <a:gd name="T20" fmla="*/ 188 w 319"/>
                <a:gd name="T21" fmla="*/ 96 h 445"/>
                <a:gd name="T22" fmla="*/ 209 w 319"/>
                <a:gd name="T23" fmla="*/ 110 h 445"/>
                <a:gd name="T24" fmla="*/ 225 w 319"/>
                <a:gd name="T25" fmla="*/ 133 h 445"/>
                <a:gd name="T26" fmla="*/ 231 w 319"/>
                <a:gd name="T27" fmla="*/ 161 h 445"/>
                <a:gd name="T28" fmla="*/ 229 w 319"/>
                <a:gd name="T29" fmla="*/ 174 h 445"/>
                <a:gd name="T30" fmla="*/ 217 w 319"/>
                <a:gd name="T31" fmla="*/ 200 h 445"/>
                <a:gd name="T32" fmla="*/ 200 w 319"/>
                <a:gd name="T33" fmla="*/ 220 h 445"/>
                <a:gd name="T34" fmla="*/ 174 w 319"/>
                <a:gd name="T35" fmla="*/ 229 h 445"/>
                <a:gd name="T36" fmla="*/ 160 w 319"/>
                <a:gd name="T37" fmla="*/ 0 h 445"/>
                <a:gd name="T38" fmla="*/ 143 w 319"/>
                <a:gd name="T39" fmla="*/ 2 h 445"/>
                <a:gd name="T40" fmla="*/ 113 w 319"/>
                <a:gd name="T41" fmla="*/ 8 h 445"/>
                <a:gd name="T42" fmla="*/ 84 w 319"/>
                <a:gd name="T43" fmla="*/ 20 h 445"/>
                <a:gd name="T44" fmla="*/ 59 w 319"/>
                <a:gd name="T45" fmla="*/ 37 h 445"/>
                <a:gd name="T46" fmla="*/ 37 w 319"/>
                <a:gd name="T47" fmla="*/ 59 h 445"/>
                <a:gd name="T48" fmla="*/ 19 w 319"/>
                <a:gd name="T49" fmla="*/ 84 h 445"/>
                <a:gd name="T50" fmla="*/ 8 w 319"/>
                <a:gd name="T51" fmla="*/ 114 h 445"/>
                <a:gd name="T52" fmla="*/ 2 w 319"/>
                <a:gd name="T53" fmla="*/ 143 h 445"/>
                <a:gd name="T54" fmla="*/ 0 w 319"/>
                <a:gd name="T55" fmla="*/ 161 h 445"/>
                <a:gd name="T56" fmla="*/ 8 w 319"/>
                <a:gd name="T57" fmla="*/ 198 h 445"/>
                <a:gd name="T58" fmla="*/ 25 w 319"/>
                <a:gd name="T59" fmla="*/ 243 h 445"/>
                <a:gd name="T60" fmla="*/ 80 w 319"/>
                <a:gd name="T61" fmla="*/ 335 h 445"/>
                <a:gd name="T62" fmla="*/ 135 w 319"/>
                <a:gd name="T63" fmla="*/ 414 h 445"/>
                <a:gd name="T64" fmla="*/ 160 w 319"/>
                <a:gd name="T65" fmla="*/ 445 h 445"/>
                <a:gd name="T66" fmla="*/ 211 w 319"/>
                <a:gd name="T67" fmla="*/ 378 h 445"/>
                <a:gd name="T68" fmla="*/ 270 w 319"/>
                <a:gd name="T69" fmla="*/ 290 h 445"/>
                <a:gd name="T70" fmla="*/ 306 w 319"/>
                <a:gd name="T71" fmla="*/ 220 h 445"/>
                <a:gd name="T72" fmla="*/ 319 w 319"/>
                <a:gd name="T73" fmla="*/ 178 h 445"/>
                <a:gd name="T74" fmla="*/ 319 w 319"/>
                <a:gd name="T75" fmla="*/ 161 h 445"/>
                <a:gd name="T76" fmla="*/ 317 w 319"/>
                <a:gd name="T77" fmla="*/ 127 h 445"/>
                <a:gd name="T78" fmla="*/ 308 w 319"/>
                <a:gd name="T79" fmla="*/ 98 h 445"/>
                <a:gd name="T80" fmla="*/ 294 w 319"/>
                <a:gd name="T81" fmla="*/ 71 h 445"/>
                <a:gd name="T82" fmla="*/ 274 w 319"/>
                <a:gd name="T83" fmla="*/ 47 h 445"/>
                <a:gd name="T84" fmla="*/ 249 w 319"/>
                <a:gd name="T85" fmla="*/ 27 h 445"/>
                <a:gd name="T86" fmla="*/ 223 w 319"/>
                <a:gd name="T87" fmla="*/ 14 h 445"/>
                <a:gd name="T88" fmla="*/ 192 w 319"/>
                <a:gd name="T89" fmla="*/ 4 h 445"/>
                <a:gd name="T90" fmla="*/ 160 w 319"/>
                <a:gd name="T91"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9" h="445">
                  <a:moveTo>
                    <a:pt x="160" y="231"/>
                  </a:moveTo>
                  <a:lnTo>
                    <a:pt x="160" y="231"/>
                  </a:lnTo>
                  <a:lnTo>
                    <a:pt x="147" y="229"/>
                  </a:lnTo>
                  <a:lnTo>
                    <a:pt x="133" y="225"/>
                  </a:lnTo>
                  <a:lnTo>
                    <a:pt x="121" y="220"/>
                  </a:lnTo>
                  <a:lnTo>
                    <a:pt x="110" y="210"/>
                  </a:lnTo>
                  <a:lnTo>
                    <a:pt x="102" y="200"/>
                  </a:lnTo>
                  <a:lnTo>
                    <a:pt x="96" y="188"/>
                  </a:lnTo>
                  <a:lnTo>
                    <a:pt x="92" y="174"/>
                  </a:lnTo>
                  <a:lnTo>
                    <a:pt x="90" y="161"/>
                  </a:lnTo>
                  <a:lnTo>
                    <a:pt x="90" y="161"/>
                  </a:lnTo>
                  <a:lnTo>
                    <a:pt x="92" y="147"/>
                  </a:lnTo>
                  <a:lnTo>
                    <a:pt x="96" y="133"/>
                  </a:lnTo>
                  <a:lnTo>
                    <a:pt x="102" y="122"/>
                  </a:lnTo>
                  <a:lnTo>
                    <a:pt x="110" y="110"/>
                  </a:lnTo>
                  <a:lnTo>
                    <a:pt x="121" y="102"/>
                  </a:lnTo>
                  <a:lnTo>
                    <a:pt x="133" y="96"/>
                  </a:lnTo>
                  <a:lnTo>
                    <a:pt x="147" y="92"/>
                  </a:lnTo>
                  <a:lnTo>
                    <a:pt x="160" y="90"/>
                  </a:lnTo>
                  <a:lnTo>
                    <a:pt x="160" y="90"/>
                  </a:lnTo>
                  <a:lnTo>
                    <a:pt x="174" y="92"/>
                  </a:lnTo>
                  <a:lnTo>
                    <a:pt x="188" y="96"/>
                  </a:lnTo>
                  <a:lnTo>
                    <a:pt x="200" y="102"/>
                  </a:lnTo>
                  <a:lnTo>
                    <a:pt x="209" y="110"/>
                  </a:lnTo>
                  <a:lnTo>
                    <a:pt x="217" y="122"/>
                  </a:lnTo>
                  <a:lnTo>
                    <a:pt x="225" y="133"/>
                  </a:lnTo>
                  <a:lnTo>
                    <a:pt x="229" y="147"/>
                  </a:lnTo>
                  <a:lnTo>
                    <a:pt x="231" y="161"/>
                  </a:lnTo>
                  <a:lnTo>
                    <a:pt x="231" y="161"/>
                  </a:lnTo>
                  <a:lnTo>
                    <a:pt x="229" y="174"/>
                  </a:lnTo>
                  <a:lnTo>
                    <a:pt x="225" y="188"/>
                  </a:lnTo>
                  <a:lnTo>
                    <a:pt x="217" y="200"/>
                  </a:lnTo>
                  <a:lnTo>
                    <a:pt x="209" y="210"/>
                  </a:lnTo>
                  <a:lnTo>
                    <a:pt x="200" y="220"/>
                  </a:lnTo>
                  <a:lnTo>
                    <a:pt x="188" y="225"/>
                  </a:lnTo>
                  <a:lnTo>
                    <a:pt x="174" y="229"/>
                  </a:lnTo>
                  <a:lnTo>
                    <a:pt x="160" y="231"/>
                  </a:lnTo>
                  <a:close/>
                  <a:moveTo>
                    <a:pt x="160" y="0"/>
                  </a:moveTo>
                  <a:lnTo>
                    <a:pt x="160" y="0"/>
                  </a:lnTo>
                  <a:lnTo>
                    <a:pt x="143" y="2"/>
                  </a:lnTo>
                  <a:lnTo>
                    <a:pt x="127" y="4"/>
                  </a:lnTo>
                  <a:lnTo>
                    <a:pt x="113" y="8"/>
                  </a:lnTo>
                  <a:lnTo>
                    <a:pt x="98" y="14"/>
                  </a:lnTo>
                  <a:lnTo>
                    <a:pt x="84" y="20"/>
                  </a:lnTo>
                  <a:lnTo>
                    <a:pt x="70" y="27"/>
                  </a:lnTo>
                  <a:lnTo>
                    <a:pt x="59" y="37"/>
                  </a:lnTo>
                  <a:lnTo>
                    <a:pt x="47" y="47"/>
                  </a:lnTo>
                  <a:lnTo>
                    <a:pt x="37" y="59"/>
                  </a:lnTo>
                  <a:lnTo>
                    <a:pt x="27" y="71"/>
                  </a:lnTo>
                  <a:lnTo>
                    <a:pt x="19" y="84"/>
                  </a:lnTo>
                  <a:lnTo>
                    <a:pt x="13" y="98"/>
                  </a:lnTo>
                  <a:lnTo>
                    <a:pt x="8" y="114"/>
                  </a:lnTo>
                  <a:lnTo>
                    <a:pt x="4" y="127"/>
                  </a:lnTo>
                  <a:lnTo>
                    <a:pt x="2" y="143"/>
                  </a:lnTo>
                  <a:lnTo>
                    <a:pt x="0" y="161"/>
                  </a:lnTo>
                  <a:lnTo>
                    <a:pt x="0" y="161"/>
                  </a:lnTo>
                  <a:lnTo>
                    <a:pt x="2" y="178"/>
                  </a:lnTo>
                  <a:lnTo>
                    <a:pt x="8" y="198"/>
                  </a:lnTo>
                  <a:lnTo>
                    <a:pt x="15" y="220"/>
                  </a:lnTo>
                  <a:lnTo>
                    <a:pt x="25" y="243"/>
                  </a:lnTo>
                  <a:lnTo>
                    <a:pt x="51" y="290"/>
                  </a:lnTo>
                  <a:lnTo>
                    <a:pt x="80" y="335"/>
                  </a:lnTo>
                  <a:lnTo>
                    <a:pt x="110" y="378"/>
                  </a:lnTo>
                  <a:lnTo>
                    <a:pt x="135" y="414"/>
                  </a:lnTo>
                  <a:lnTo>
                    <a:pt x="160" y="445"/>
                  </a:lnTo>
                  <a:lnTo>
                    <a:pt x="160" y="445"/>
                  </a:lnTo>
                  <a:lnTo>
                    <a:pt x="186" y="414"/>
                  </a:lnTo>
                  <a:lnTo>
                    <a:pt x="211" y="378"/>
                  </a:lnTo>
                  <a:lnTo>
                    <a:pt x="241" y="335"/>
                  </a:lnTo>
                  <a:lnTo>
                    <a:pt x="270" y="290"/>
                  </a:lnTo>
                  <a:lnTo>
                    <a:pt x="296" y="243"/>
                  </a:lnTo>
                  <a:lnTo>
                    <a:pt x="306" y="220"/>
                  </a:lnTo>
                  <a:lnTo>
                    <a:pt x="313" y="198"/>
                  </a:lnTo>
                  <a:lnTo>
                    <a:pt x="319" y="178"/>
                  </a:lnTo>
                  <a:lnTo>
                    <a:pt x="319" y="161"/>
                  </a:lnTo>
                  <a:lnTo>
                    <a:pt x="319" y="161"/>
                  </a:lnTo>
                  <a:lnTo>
                    <a:pt x="319" y="143"/>
                  </a:lnTo>
                  <a:lnTo>
                    <a:pt x="317" y="127"/>
                  </a:lnTo>
                  <a:lnTo>
                    <a:pt x="313" y="114"/>
                  </a:lnTo>
                  <a:lnTo>
                    <a:pt x="308" y="98"/>
                  </a:lnTo>
                  <a:lnTo>
                    <a:pt x="302" y="84"/>
                  </a:lnTo>
                  <a:lnTo>
                    <a:pt x="294" y="71"/>
                  </a:lnTo>
                  <a:lnTo>
                    <a:pt x="284" y="59"/>
                  </a:lnTo>
                  <a:lnTo>
                    <a:pt x="274" y="47"/>
                  </a:lnTo>
                  <a:lnTo>
                    <a:pt x="262" y="37"/>
                  </a:lnTo>
                  <a:lnTo>
                    <a:pt x="249" y="27"/>
                  </a:lnTo>
                  <a:lnTo>
                    <a:pt x="237" y="20"/>
                  </a:lnTo>
                  <a:lnTo>
                    <a:pt x="223" y="14"/>
                  </a:lnTo>
                  <a:lnTo>
                    <a:pt x="208" y="8"/>
                  </a:lnTo>
                  <a:lnTo>
                    <a:pt x="192" y="4"/>
                  </a:lnTo>
                  <a:lnTo>
                    <a:pt x="176" y="2"/>
                  </a:lnTo>
                  <a:lnTo>
                    <a:pt x="160" y="0"/>
                  </a:lnTo>
                  <a:close/>
                </a:path>
              </a:pathLst>
            </a:custGeom>
            <a:solidFill>
              <a:schemeClr val="bg1"/>
            </a:solidFill>
            <a:ln>
              <a:noFill/>
            </a:ln>
          </p:spPr>
          <p:txBody>
            <a:bodyPr vert="horz" wrap="square" lIns="68580" tIns="34290" rIns="68580" bIns="34290" numCol="1" anchor="t" anchorCtr="0" compatLnSpc="1"/>
            <a:lstStyle/>
            <a:p>
              <a:endParaRPr lang="ko-KR" altLang="en-US" sz="1015">
                <a:cs typeface="+mn-ea"/>
                <a:sym typeface="+mn-lt"/>
              </a:endParaRPr>
            </a:p>
          </p:txBody>
        </p:sp>
      </p:grpSp>
      <p:grpSp>
        <p:nvGrpSpPr>
          <p:cNvPr id="90" name="Group 89"/>
          <p:cNvGrpSpPr/>
          <p:nvPr/>
        </p:nvGrpSpPr>
        <p:grpSpPr>
          <a:xfrm>
            <a:off x="6888387" y="2775883"/>
            <a:ext cx="583397" cy="583397"/>
            <a:chOff x="9184515" y="3655458"/>
            <a:chExt cx="777862" cy="777862"/>
          </a:xfrm>
        </p:grpSpPr>
        <p:sp>
          <p:nvSpPr>
            <p:cNvPr id="58" name="Rounded Rectangle 57"/>
            <p:cNvSpPr/>
            <p:nvPr/>
          </p:nvSpPr>
          <p:spPr>
            <a:xfrm>
              <a:off x="9184515" y="3655458"/>
              <a:ext cx="777862" cy="777862"/>
            </a:xfrm>
            <a:prstGeom prst="roundRect">
              <a:avLst>
                <a:gd name="adj" fmla="val 0"/>
              </a:avLst>
            </a:prstGeom>
            <a:solidFill>
              <a:srgbClr val="68371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nvGrpSpPr>
            <p:cNvPr id="81" name="Group 80"/>
            <p:cNvGrpSpPr/>
            <p:nvPr/>
          </p:nvGrpSpPr>
          <p:grpSpPr>
            <a:xfrm>
              <a:off x="9351382" y="3808546"/>
              <a:ext cx="444128" cy="471686"/>
              <a:chOff x="2519363" y="3748088"/>
              <a:chExt cx="665163" cy="706437"/>
            </a:xfrm>
            <a:solidFill>
              <a:schemeClr val="bg1"/>
            </a:solidFill>
          </p:grpSpPr>
          <p:sp>
            <p:nvSpPr>
              <p:cNvPr id="82" name="Freeform 17"/>
              <p:cNvSpPr/>
              <p:nvPr/>
            </p:nvSpPr>
            <p:spPr bwMode="auto">
              <a:xfrm>
                <a:off x="2671763" y="3748088"/>
                <a:ext cx="58738" cy="168275"/>
              </a:xfrm>
              <a:custGeom>
                <a:avLst/>
                <a:gdLst>
                  <a:gd name="T0" fmla="*/ 19 w 37"/>
                  <a:gd name="T1" fmla="*/ 0 h 106"/>
                  <a:gd name="T2" fmla="*/ 19 w 37"/>
                  <a:gd name="T3" fmla="*/ 0 h 106"/>
                  <a:gd name="T4" fmla="*/ 11 w 37"/>
                  <a:gd name="T5" fmla="*/ 2 h 106"/>
                  <a:gd name="T6" fmla="*/ 6 w 37"/>
                  <a:gd name="T7" fmla="*/ 6 h 106"/>
                  <a:gd name="T8" fmla="*/ 2 w 37"/>
                  <a:gd name="T9" fmla="*/ 12 h 106"/>
                  <a:gd name="T10" fmla="*/ 0 w 37"/>
                  <a:gd name="T11" fmla="*/ 20 h 106"/>
                  <a:gd name="T12" fmla="*/ 0 w 37"/>
                  <a:gd name="T13" fmla="*/ 86 h 106"/>
                  <a:gd name="T14" fmla="*/ 0 w 37"/>
                  <a:gd name="T15" fmla="*/ 86 h 106"/>
                  <a:gd name="T16" fmla="*/ 2 w 37"/>
                  <a:gd name="T17" fmla="*/ 94 h 106"/>
                  <a:gd name="T18" fmla="*/ 6 w 37"/>
                  <a:gd name="T19" fmla="*/ 100 h 106"/>
                  <a:gd name="T20" fmla="*/ 11 w 37"/>
                  <a:gd name="T21" fmla="*/ 104 h 106"/>
                  <a:gd name="T22" fmla="*/ 19 w 37"/>
                  <a:gd name="T23" fmla="*/ 106 h 106"/>
                  <a:gd name="T24" fmla="*/ 19 w 37"/>
                  <a:gd name="T25" fmla="*/ 106 h 106"/>
                  <a:gd name="T26" fmla="*/ 25 w 37"/>
                  <a:gd name="T27" fmla="*/ 104 h 106"/>
                  <a:gd name="T28" fmla="*/ 31 w 37"/>
                  <a:gd name="T29" fmla="*/ 100 h 106"/>
                  <a:gd name="T30" fmla="*/ 35 w 37"/>
                  <a:gd name="T31" fmla="*/ 94 h 106"/>
                  <a:gd name="T32" fmla="*/ 37 w 37"/>
                  <a:gd name="T33" fmla="*/ 86 h 106"/>
                  <a:gd name="T34" fmla="*/ 37 w 37"/>
                  <a:gd name="T35" fmla="*/ 20 h 106"/>
                  <a:gd name="T36" fmla="*/ 37 w 37"/>
                  <a:gd name="T37" fmla="*/ 20 h 106"/>
                  <a:gd name="T38" fmla="*/ 35 w 37"/>
                  <a:gd name="T39" fmla="*/ 12 h 106"/>
                  <a:gd name="T40" fmla="*/ 31 w 37"/>
                  <a:gd name="T41" fmla="*/ 6 h 106"/>
                  <a:gd name="T42" fmla="*/ 25 w 37"/>
                  <a:gd name="T43" fmla="*/ 2 h 106"/>
                  <a:gd name="T44" fmla="*/ 19 w 37"/>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106">
                    <a:moveTo>
                      <a:pt x="19" y="0"/>
                    </a:moveTo>
                    <a:lnTo>
                      <a:pt x="19" y="0"/>
                    </a:lnTo>
                    <a:lnTo>
                      <a:pt x="11" y="2"/>
                    </a:lnTo>
                    <a:lnTo>
                      <a:pt x="6" y="6"/>
                    </a:lnTo>
                    <a:lnTo>
                      <a:pt x="2" y="12"/>
                    </a:lnTo>
                    <a:lnTo>
                      <a:pt x="0" y="20"/>
                    </a:lnTo>
                    <a:lnTo>
                      <a:pt x="0" y="86"/>
                    </a:lnTo>
                    <a:lnTo>
                      <a:pt x="0" y="86"/>
                    </a:lnTo>
                    <a:lnTo>
                      <a:pt x="2" y="94"/>
                    </a:lnTo>
                    <a:lnTo>
                      <a:pt x="6" y="100"/>
                    </a:lnTo>
                    <a:lnTo>
                      <a:pt x="11" y="104"/>
                    </a:lnTo>
                    <a:lnTo>
                      <a:pt x="19" y="106"/>
                    </a:lnTo>
                    <a:lnTo>
                      <a:pt x="19" y="106"/>
                    </a:lnTo>
                    <a:lnTo>
                      <a:pt x="25" y="104"/>
                    </a:lnTo>
                    <a:lnTo>
                      <a:pt x="31" y="100"/>
                    </a:lnTo>
                    <a:lnTo>
                      <a:pt x="35" y="94"/>
                    </a:lnTo>
                    <a:lnTo>
                      <a:pt x="37" y="86"/>
                    </a:lnTo>
                    <a:lnTo>
                      <a:pt x="37" y="20"/>
                    </a:lnTo>
                    <a:lnTo>
                      <a:pt x="37" y="20"/>
                    </a:lnTo>
                    <a:lnTo>
                      <a:pt x="35" y="12"/>
                    </a:lnTo>
                    <a:lnTo>
                      <a:pt x="31" y="6"/>
                    </a:lnTo>
                    <a:lnTo>
                      <a:pt x="25" y="2"/>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3" name="Freeform 19"/>
              <p:cNvSpPr/>
              <p:nvPr/>
            </p:nvSpPr>
            <p:spPr bwMode="auto">
              <a:xfrm>
                <a:off x="2973388" y="3748088"/>
                <a:ext cx="58738" cy="168275"/>
              </a:xfrm>
              <a:custGeom>
                <a:avLst/>
                <a:gdLst>
                  <a:gd name="T0" fmla="*/ 19 w 37"/>
                  <a:gd name="T1" fmla="*/ 0 h 106"/>
                  <a:gd name="T2" fmla="*/ 19 w 37"/>
                  <a:gd name="T3" fmla="*/ 0 h 106"/>
                  <a:gd name="T4" fmla="*/ 12 w 37"/>
                  <a:gd name="T5" fmla="*/ 2 h 106"/>
                  <a:gd name="T6" fmla="*/ 6 w 37"/>
                  <a:gd name="T7" fmla="*/ 6 h 106"/>
                  <a:gd name="T8" fmla="*/ 2 w 37"/>
                  <a:gd name="T9" fmla="*/ 12 h 106"/>
                  <a:gd name="T10" fmla="*/ 0 w 37"/>
                  <a:gd name="T11" fmla="*/ 20 h 106"/>
                  <a:gd name="T12" fmla="*/ 0 w 37"/>
                  <a:gd name="T13" fmla="*/ 86 h 106"/>
                  <a:gd name="T14" fmla="*/ 0 w 37"/>
                  <a:gd name="T15" fmla="*/ 86 h 106"/>
                  <a:gd name="T16" fmla="*/ 2 w 37"/>
                  <a:gd name="T17" fmla="*/ 94 h 106"/>
                  <a:gd name="T18" fmla="*/ 6 w 37"/>
                  <a:gd name="T19" fmla="*/ 100 h 106"/>
                  <a:gd name="T20" fmla="*/ 12 w 37"/>
                  <a:gd name="T21" fmla="*/ 104 h 106"/>
                  <a:gd name="T22" fmla="*/ 19 w 37"/>
                  <a:gd name="T23" fmla="*/ 106 h 106"/>
                  <a:gd name="T24" fmla="*/ 19 w 37"/>
                  <a:gd name="T25" fmla="*/ 106 h 106"/>
                  <a:gd name="T26" fmla="*/ 25 w 37"/>
                  <a:gd name="T27" fmla="*/ 104 h 106"/>
                  <a:gd name="T28" fmla="*/ 31 w 37"/>
                  <a:gd name="T29" fmla="*/ 100 h 106"/>
                  <a:gd name="T30" fmla="*/ 35 w 37"/>
                  <a:gd name="T31" fmla="*/ 94 h 106"/>
                  <a:gd name="T32" fmla="*/ 37 w 37"/>
                  <a:gd name="T33" fmla="*/ 86 h 106"/>
                  <a:gd name="T34" fmla="*/ 37 w 37"/>
                  <a:gd name="T35" fmla="*/ 20 h 106"/>
                  <a:gd name="T36" fmla="*/ 37 w 37"/>
                  <a:gd name="T37" fmla="*/ 20 h 106"/>
                  <a:gd name="T38" fmla="*/ 35 w 37"/>
                  <a:gd name="T39" fmla="*/ 12 h 106"/>
                  <a:gd name="T40" fmla="*/ 31 w 37"/>
                  <a:gd name="T41" fmla="*/ 6 h 106"/>
                  <a:gd name="T42" fmla="*/ 25 w 37"/>
                  <a:gd name="T43" fmla="*/ 2 h 106"/>
                  <a:gd name="T44" fmla="*/ 19 w 37"/>
                  <a:gd name="T4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106">
                    <a:moveTo>
                      <a:pt x="19" y="0"/>
                    </a:moveTo>
                    <a:lnTo>
                      <a:pt x="19" y="0"/>
                    </a:lnTo>
                    <a:lnTo>
                      <a:pt x="12" y="2"/>
                    </a:lnTo>
                    <a:lnTo>
                      <a:pt x="6" y="6"/>
                    </a:lnTo>
                    <a:lnTo>
                      <a:pt x="2" y="12"/>
                    </a:lnTo>
                    <a:lnTo>
                      <a:pt x="0" y="20"/>
                    </a:lnTo>
                    <a:lnTo>
                      <a:pt x="0" y="86"/>
                    </a:lnTo>
                    <a:lnTo>
                      <a:pt x="0" y="86"/>
                    </a:lnTo>
                    <a:lnTo>
                      <a:pt x="2" y="94"/>
                    </a:lnTo>
                    <a:lnTo>
                      <a:pt x="6" y="100"/>
                    </a:lnTo>
                    <a:lnTo>
                      <a:pt x="12" y="104"/>
                    </a:lnTo>
                    <a:lnTo>
                      <a:pt x="19" y="106"/>
                    </a:lnTo>
                    <a:lnTo>
                      <a:pt x="19" y="106"/>
                    </a:lnTo>
                    <a:lnTo>
                      <a:pt x="25" y="104"/>
                    </a:lnTo>
                    <a:lnTo>
                      <a:pt x="31" y="100"/>
                    </a:lnTo>
                    <a:lnTo>
                      <a:pt x="35" y="94"/>
                    </a:lnTo>
                    <a:lnTo>
                      <a:pt x="37" y="86"/>
                    </a:lnTo>
                    <a:lnTo>
                      <a:pt x="37" y="20"/>
                    </a:lnTo>
                    <a:lnTo>
                      <a:pt x="37" y="20"/>
                    </a:lnTo>
                    <a:lnTo>
                      <a:pt x="35" y="12"/>
                    </a:lnTo>
                    <a:lnTo>
                      <a:pt x="31" y="6"/>
                    </a:lnTo>
                    <a:lnTo>
                      <a:pt x="25" y="2"/>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4" name="Freeform 21"/>
              <p:cNvSpPr>
                <a:spLocks noEditPoints="1"/>
              </p:cNvSpPr>
              <p:nvPr/>
            </p:nvSpPr>
            <p:spPr bwMode="auto">
              <a:xfrm>
                <a:off x="2519363" y="3832225"/>
                <a:ext cx="665163" cy="622300"/>
              </a:xfrm>
              <a:custGeom>
                <a:avLst/>
                <a:gdLst>
                  <a:gd name="T0" fmla="*/ 66 w 419"/>
                  <a:gd name="T1" fmla="*/ 355 h 392"/>
                  <a:gd name="T2" fmla="*/ 47 w 419"/>
                  <a:gd name="T3" fmla="*/ 345 h 392"/>
                  <a:gd name="T4" fmla="*/ 39 w 419"/>
                  <a:gd name="T5" fmla="*/ 325 h 392"/>
                  <a:gd name="T6" fmla="*/ 382 w 419"/>
                  <a:gd name="T7" fmla="*/ 102 h 392"/>
                  <a:gd name="T8" fmla="*/ 382 w 419"/>
                  <a:gd name="T9" fmla="*/ 325 h 392"/>
                  <a:gd name="T10" fmla="*/ 378 w 419"/>
                  <a:gd name="T11" fmla="*/ 337 h 392"/>
                  <a:gd name="T12" fmla="*/ 364 w 419"/>
                  <a:gd name="T13" fmla="*/ 351 h 392"/>
                  <a:gd name="T14" fmla="*/ 66 w 419"/>
                  <a:gd name="T15" fmla="*/ 355 h 392"/>
                  <a:gd name="T16" fmla="*/ 347 w 419"/>
                  <a:gd name="T17" fmla="*/ 0 h 392"/>
                  <a:gd name="T18" fmla="*/ 347 w 419"/>
                  <a:gd name="T19" fmla="*/ 33 h 392"/>
                  <a:gd name="T20" fmla="*/ 343 w 419"/>
                  <a:gd name="T21" fmla="*/ 49 h 392"/>
                  <a:gd name="T22" fmla="*/ 335 w 419"/>
                  <a:gd name="T23" fmla="*/ 63 h 392"/>
                  <a:gd name="T24" fmla="*/ 321 w 419"/>
                  <a:gd name="T25" fmla="*/ 71 h 392"/>
                  <a:gd name="T26" fmla="*/ 305 w 419"/>
                  <a:gd name="T27" fmla="*/ 74 h 392"/>
                  <a:gd name="T28" fmla="*/ 296 w 419"/>
                  <a:gd name="T29" fmla="*/ 74 h 392"/>
                  <a:gd name="T30" fmla="*/ 282 w 419"/>
                  <a:gd name="T31" fmla="*/ 67 h 392"/>
                  <a:gd name="T32" fmla="*/ 270 w 419"/>
                  <a:gd name="T33" fmla="*/ 57 h 392"/>
                  <a:gd name="T34" fmla="*/ 264 w 419"/>
                  <a:gd name="T35" fmla="*/ 41 h 392"/>
                  <a:gd name="T36" fmla="*/ 262 w 419"/>
                  <a:gd name="T37" fmla="*/ 0 h 392"/>
                  <a:gd name="T38" fmla="*/ 156 w 419"/>
                  <a:gd name="T39" fmla="*/ 33 h 392"/>
                  <a:gd name="T40" fmla="*/ 154 w 419"/>
                  <a:gd name="T41" fmla="*/ 41 h 392"/>
                  <a:gd name="T42" fmla="*/ 149 w 419"/>
                  <a:gd name="T43" fmla="*/ 57 h 392"/>
                  <a:gd name="T44" fmla="*/ 137 w 419"/>
                  <a:gd name="T45" fmla="*/ 67 h 392"/>
                  <a:gd name="T46" fmla="*/ 123 w 419"/>
                  <a:gd name="T47" fmla="*/ 74 h 392"/>
                  <a:gd name="T48" fmla="*/ 115 w 419"/>
                  <a:gd name="T49" fmla="*/ 74 h 392"/>
                  <a:gd name="T50" fmla="*/ 98 w 419"/>
                  <a:gd name="T51" fmla="*/ 71 h 392"/>
                  <a:gd name="T52" fmla="*/ 86 w 419"/>
                  <a:gd name="T53" fmla="*/ 63 h 392"/>
                  <a:gd name="T54" fmla="*/ 76 w 419"/>
                  <a:gd name="T55" fmla="*/ 49 h 392"/>
                  <a:gd name="T56" fmla="*/ 72 w 419"/>
                  <a:gd name="T57" fmla="*/ 33 h 392"/>
                  <a:gd name="T58" fmla="*/ 70 w 419"/>
                  <a:gd name="T59" fmla="*/ 0 h 392"/>
                  <a:gd name="T60" fmla="*/ 56 w 419"/>
                  <a:gd name="T61" fmla="*/ 2 h 392"/>
                  <a:gd name="T62" fmla="*/ 31 w 419"/>
                  <a:gd name="T63" fmla="*/ 12 h 392"/>
                  <a:gd name="T64" fmla="*/ 13 w 419"/>
                  <a:gd name="T65" fmla="*/ 31 h 392"/>
                  <a:gd name="T66" fmla="*/ 2 w 419"/>
                  <a:gd name="T67" fmla="*/ 57 h 392"/>
                  <a:gd name="T68" fmla="*/ 0 w 419"/>
                  <a:gd name="T69" fmla="*/ 323 h 392"/>
                  <a:gd name="T70" fmla="*/ 2 w 419"/>
                  <a:gd name="T71" fmla="*/ 337 h 392"/>
                  <a:gd name="T72" fmla="*/ 13 w 419"/>
                  <a:gd name="T73" fmla="*/ 361 h 392"/>
                  <a:gd name="T74" fmla="*/ 31 w 419"/>
                  <a:gd name="T75" fmla="*/ 380 h 392"/>
                  <a:gd name="T76" fmla="*/ 56 w 419"/>
                  <a:gd name="T77" fmla="*/ 390 h 392"/>
                  <a:gd name="T78" fmla="*/ 349 w 419"/>
                  <a:gd name="T79" fmla="*/ 392 h 392"/>
                  <a:gd name="T80" fmla="*/ 362 w 419"/>
                  <a:gd name="T81" fmla="*/ 390 h 392"/>
                  <a:gd name="T82" fmla="*/ 388 w 419"/>
                  <a:gd name="T83" fmla="*/ 380 h 392"/>
                  <a:gd name="T84" fmla="*/ 407 w 419"/>
                  <a:gd name="T85" fmla="*/ 361 h 392"/>
                  <a:gd name="T86" fmla="*/ 417 w 419"/>
                  <a:gd name="T87" fmla="*/ 337 h 392"/>
                  <a:gd name="T88" fmla="*/ 419 w 419"/>
                  <a:gd name="T89" fmla="*/ 71 h 392"/>
                  <a:gd name="T90" fmla="*/ 417 w 419"/>
                  <a:gd name="T91" fmla="*/ 57 h 392"/>
                  <a:gd name="T92" fmla="*/ 407 w 419"/>
                  <a:gd name="T93" fmla="*/ 31 h 392"/>
                  <a:gd name="T94" fmla="*/ 388 w 419"/>
                  <a:gd name="T95" fmla="*/ 12 h 392"/>
                  <a:gd name="T96" fmla="*/ 362 w 419"/>
                  <a:gd name="T97" fmla="*/ 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9" h="392">
                    <a:moveTo>
                      <a:pt x="66" y="355"/>
                    </a:moveTo>
                    <a:lnTo>
                      <a:pt x="66" y="355"/>
                    </a:lnTo>
                    <a:lnTo>
                      <a:pt x="56" y="351"/>
                    </a:lnTo>
                    <a:lnTo>
                      <a:pt x="47" y="345"/>
                    </a:lnTo>
                    <a:lnTo>
                      <a:pt x="41" y="337"/>
                    </a:lnTo>
                    <a:lnTo>
                      <a:pt x="39" y="325"/>
                    </a:lnTo>
                    <a:lnTo>
                      <a:pt x="39" y="102"/>
                    </a:lnTo>
                    <a:lnTo>
                      <a:pt x="382" y="102"/>
                    </a:lnTo>
                    <a:lnTo>
                      <a:pt x="382" y="325"/>
                    </a:lnTo>
                    <a:lnTo>
                      <a:pt x="382" y="325"/>
                    </a:lnTo>
                    <a:lnTo>
                      <a:pt x="380" y="331"/>
                    </a:lnTo>
                    <a:lnTo>
                      <a:pt x="378" y="337"/>
                    </a:lnTo>
                    <a:lnTo>
                      <a:pt x="372" y="345"/>
                    </a:lnTo>
                    <a:lnTo>
                      <a:pt x="364" y="351"/>
                    </a:lnTo>
                    <a:lnTo>
                      <a:pt x="352" y="355"/>
                    </a:lnTo>
                    <a:lnTo>
                      <a:pt x="66" y="355"/>
                    </a:lnTo>
                    <a:close/>
                    <a:moveTo>
                      <a:pt x="349" y="0"/>
                    </a:moveTo>
                    <a:lnTo>
                      <a:pt x="347" y="0"/>
                    </a:lnTo>
                    <a:lnTo>
                      <a:pt x="347" y="33"/>
                    </a:lnTo>
                    <a:lnTo>
                      <a:pt x="347" y="33"/>
                    </a:lnTo>
                    <a:lnTo>
                      <a:pt x="345" y="41"/>
                    </a:lnTo>
                    <a:lnTo>
                      <a:pt x="343" y="49"/>
                    </a:lnTo>
                    <a:lnTo>
                      <a:pt x="339" y="57"/>
                    </a:lnTo>
                    <a:lnTo>
                      <a:pt x="335" y="63"/>
                    </a:lnTo>
                    <a:lnTo>
                      <a:pt x="327" y="67"/>
                    </a:lnTo>
                    <a:lnTo>
                      <a:pt x="321" y="71"/>
                    </a:lnTo>
                    <a:lnTo>
                      <a:pt x="313" y="74"/>
                    </a:lnTo>
                    <a:lnTo>
                      <a:pt x="305" y="74"/>
                    </a:lnTo>
                    <a:lnTo>
                      <a:pt x="305" y="74"/>
                    </a:lnTo>
                    <a:lnTo>
                      <a:pt x="296" y="74"/>
                    </a:lnTo>
                    <a:lnTo>
                      <a:pt x="288" y="71"/>
                    </a:lnTo>
                    <a:lnTo>
                      <a:pt x="282" y="67"/>
                    </a:lnTo>
                    <a:lnTo>
                      <a:pt x="276" y="63"/>
                    </a:lnTo>
                    <a:lnTo>
                      <a:pt x="270" y="57"/>
                    </a:lnTo>
                    <a:lnTo>
                      <a:pt x="266" y="49"/>
                    </a:lnTo>
                    <a:lnTo>
                      <a:pt x="264" y="41"/>
                    </a:lnTo>
                    <a:lnTo>
                      <a:pt x="262" y="33"/>
                    </a:lnTo>
                    <a:lnTo>
                      <a:pt x="262" y="0"/>
                    </a:lnTo>
                    <a:lnTo>
                      <a:pt x="156" y="0"/>
                    </a:lnTo>
                    <a:lnTo>
                      <a:pt x="156" y="33"/>
                    </a:lnTo>
                    <a:lnTo>
                      <a:pt x="156" y="33"/>
                    </a:lnTo>
                    <a:lnTo>
                      <a:pt x="154" y="41"/>
                    </a:lnTo>
                    <a:lnTo>
                      <a:pt x="153" y="49"/>
                    </a:lnTo>
                    <a:lnTo>
                      <a:pt x="149" y="57"/>
                    </a:lnTo>
                    <a:lnTo>
                      <a:pt x="145" y="63"/>
                    </a:lnTo>
                    <a:lnTo>
                      <a:pt x="137" y="67"/>
                    </a:lnTo>
                    <a:lnTo>
                      <a:pt x="131" y="71"/>
                    </a:lnTo>
                    <a:lnTo>
                      <a:pt x="123" y="74"/>
                    </a:lnTo>
                    <a:lnTo>
                      <a:pt x="115" y="74"/>
                    </a:lnTo>
                    <a:lnTo>
                      <a:pt x="115" y="74"/>
                    </a:lnTo>
                    <a:lnTo>
                      <a:pt x="105" y="74"/>
                    </a:lnTo>
                    <a:lnTo>
                      <a:pt x="98" y="71"/>
                    </a:lnTo>
                    <a:lnTo>
                      <a:pt x="92" y="67"/>
                    </a:lnTo>
                    <a:lnTo>
                      <a:pt x="86" y="63"/>
                    </a:lnTo>
                    <a:lnTo>
                      <a:pt x="80" y="57"/>
                    </a:lnTo>
                    <a:lnTo>
                      <a:pt x="76" y="49"/>
                    </a:lnTo>
                    <a:lnTo>
                      <a:pt x="74" y="41"/>
                    </a:lnTo>
                    <a:lnTo>
                      <a:pt x="72" y="33"/>
                    </a:lnTo>
                    <a:lnTo>
                      <a:pt x="72" y="0"/>
                    </a:lnTo>
                    <a:lnTo>
                      <a:pt x="70" y="0"/>
                    </a:lnTo>
                    <a:lnTo>
                      <a:pt x="70" y="0"/>
                    </a:lnTo>
                    <a:lnTo>
                      <a:pt x="56" y="2"/>
                    </a:lnTo>
                    <a:lnTo>
                      <a:pt x="43" y="6"/>
                    </a:lnTo>
                    <a:lnTo>
                      <a:pt x="31" y="12"/>
                    </a:lnTo>
                    <a:lnTo>
                      <a:pt x="21" y="21"/>
                    </a:lnTo>
                    <a:lnTo>
                      <a:pt x="13" y="31"/>
                    </a:lnTo>
                    <a:lnTo>
                      <a:pt x="5" y="43"/>
                    </a:lnTo>
                    <a:lnTo>
                      <a:pt x="2" y="57"/>
                    </a:lnTo>
                    <a:lnTo>
                      <a:pt x="0" y="71"/>
                    </a:lnTo>
                    <a:lnTo>
                      <a:pt x="0" y="323"/>
                    </a:lnTo>
                    <a:lnTo>
                      <a:pt x="0" y="323"/>
                    </a:lnTo>
                    <a:lnTo>
                      <a:pt x="2" y="337"/>
                    </a:lnTo>
                    <a:lnTo>
                      <a:pt x="5" y="349"/>
                    </a:lnTo>
                    <a:lnTo>
                      <a:pt x="13" y="361"/>
                    </a:lnTo>
                    <a:lnTo>
                      <a:pt x="21" y="372"/>
                    </a:lnTo>
                    <a:lnTo>
                      <a:pt x="31" y="380"/>
                    </a:lnTo>
                    <a:lnTo>
                      <a:pt x="43" y="386"/>
                    </a:lnTo>
                    <a:lnTo>
                      <a:pt x="56" y="390"/>
                    </a:lnTo>
                    <a:lnTo>
                      <a:pt x="70" y="392"/>
                    </a:lnTo>
                    <a:lnTo>
                      <a:pt x="349" y="392"/>
                    </a:lnTo>
                    <a:lnTo>
                      <a:pt x="349" y="392"/>
                    </a:lnTo>
                    <a:lnTo>
                      <a:pt x="362" y="390"/>
                    </a:lnTo>
                    <a:lnTo>
                      <a:pt x="376" y="386"/>
                    </a:lnTo>
                    <a:lnTo>
                      <a:pt x="388" y="380"/>
                    </a:lnTo>
                    <a:lnTo>
                      <a:pt x="398" y="372"/>
                    </a:lnTo>
                    <a:lnTo>
                      <a:pt x="407" y="361"/>
                    </a:lnTo>
                    <a:lnTo>
                      <a:pt x="413" y="349"/>
                    </a:lnTo>
                    <a:lnTo>
                      <a:pt x="417" y="337"/>
                    </a:lnTo>
                    <a:lnTo>
                      <a:pt x="419" y="323"/>
                    </a:lnTo>
                    <a:lnTo>
                      <a:pt x="419" y="71"/>
                    </a:lnTo>
                    <a:lnTo>
                      <a:pt x="419" y="71"/>
                    </a:lnTo>
                    <a:lnTo>
                      <a:pt x="417" y="57"/>
                    </a:lnTo>
                    <a:lnTo>
                      <a:pt x="413" y="43"/>
                    </a:lnTo>
                    <a:lnTo>
                      <a:pt x="407" y="31"/>
                    </a:lnTo>
                    <a:lnTo>
                      <a:pt x="398" y="21"/>
                    </a:lnTo>
                    <a:lnTo>
                      <a:pt x="388" y="12"/>
                    </a:lnTo>
                    <a:lnTo>
                      <a:pt x="376" y="6"/>
                    </a:lnTo>
                    <a:lnTo>
                      <a:pt x="362" y="2"/>
                    </a:lnTo>
                    <a:lnTo>
                      <a:pt x="3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5" name="Freeform 24"/>
              <p:cNvSpPr/>
              <p:nvPr/>
            </p:nvSpPr>
            <p:spPr bwMode="auto">
              <a:xfrm>
                <a:off x="2681288" y="4071938"/>
                <a:ext cx="158750" cy="233362"/>
              </a:xfrm>
              <a:custGeom>
                <a:avLst/>
                <a:gdLst>
                  <a:gd name="T0" fmla="*/ 51 w 100"/>
                  <a:gd name="T1" fmla="*/ 0 h 147"/>
                  <a:gd name="T2" fmla="*/ 29 w 100"/>
                  <a:gd name="T3" fmla="*/ 2 h 147"/>
                  <a:gd name="T4" fmla="*/ 21 w 100"/>
                  <a:gd name="T5" fmla="*/ 6 h 147"/>
                  <a:gd name="T6" fmla="*/ 15 w 100"/>
                  <a:gd name="T7" fmla="*/ 12 h 147"/>
                  <a:gd name="T8" fmla="*/ 5 w 100"/>
                  <a:gd name="T9" fmla="*/ 23 h 147"/>
                  <a:gd name="T10" fmla="*/ 3 w 100"/>
                  <a:gd name="T11" fmla="*/ 31 h 147"/>
                  <a:gd name="T12" fmla="*/ 23 w 100"/>
                  <a:gd name="T13" fmla="*/ 41 h 147"/>
                  <a:gd name="T14" fmla="*/ 27 w 100"/>
                  <a:gd name="T15" fmla="*/ 31 h 147"/>
                  <a:gd name="T16" fmla="*/ 33 w 100"/>
                  <a:gd name="T17" fmla="*/ 23 h 147"/>
                  <a:gd name="T18" fmla="*/ 41 w 100"/>
                  <a:gd name="T19" fmla="*/ 19 h 147"/>
                  <a:gd name="T20" fmla="*/ 51 w 100"/>
                  <a:gd name="T21" fmla="*/ 18 h 147"/>
                  <a:gd name="T22" fmla="*/ 60 w 100"/>
                  <a:gd name="T23" fmla="*/ 19 h 147"/>
                  <a:gd name="T24" fmla="*/ 68 w 100"/>
                  <a:gd name="T25" fmla="*/ 23 h 147"/>
                  <a:gd name="T26" fmla="*/ 72 w 100"/>
                  <a:gd name="T27" fmla="*/ 29 h 147"/>
                  <a:gd name="T28" fmla="*/ 74 w 100"/>
                  <a:gd name="T29" fmla="*/ 39 h 147"/>
                  <a:gd name="T30" fmla="*/ 74 w 100"/>
                  <a:gd name="T31" fmla="*/ 45 h 147"/>
                  <a:gd name="T32" fmla="*/ 72 w 100"/>
                  <a:gd name="T33" fmla="*/ 51 h 147"/>
                  <a:gd name="T34" fmla="*/ 66 w 100"/>
                  <a:gd name="T35" fmla="*/ 61 h 147"/>
                  <a:gd name="T36" fmla="*/ 56 w 100"/>
                  <a:gd name="T37" fmla="*/ 70 h 147"/>
                  <a:gd name="T38" fmla="*/ 45 w 100"/>
                  <a:gd name="T39" fmla="*/ 82 h 147"/>
                  <a:gd name="T40" fmla="*/ 31 w 100"/>
                  <a:gd name="T41" fmla="*/ 92 h 147"/>
                  <a:gd name="T42" fmla="*/ 19 w 100"/>
                  <a:gd name="T43" fmla="*/ 104 h 147"/>
                  <a:gd name="T44" fmla="*/ 9 w 100"/>
                  <a:gd name="T45" fmla="*/ 117 h 147"/>
                  <a:gd name="T46" fmla="*/ 0 w 100"/>
                  <a:gd name="T47" fmla="*/ 147 h 147"/>
                  <a:gd name="T48" fmla="*/ 100 w 100"/>
                  <a:gd name="T49" fmla="*/ 129 h 147"/>
                  <a:gd name="T50" fmla="*/ 25 w 100"/>
                  <a:gd name="T51" fmla="*/ 129 h 147"/>
                  <a:gd name="T52" fmla="*/ 33 w 100"/>
                  <a:gd name="T53" fmla="*/ 119 h 147"/>
                  <a:gd name="T54" fmla="*/ 43 w 100"/>
                  <a:gd name="T55" fmla="*/ 108 h 147"/>
                  <a:gd name="T56" fmla="*/ 54 w 100"/>
                  <a:gd name="T57" fmla="*/ 98 h 147"/>
                  <a:gd name="T58" fmla="*/ 66 w 100"/>
                  <a:gd name="T59" fmla="*/ 88 h 147"/>
                  <a:gd name="T60" fmla="*/ 78 w 100"/>
                  <a:gd name="T61" fmla="*/ 78 h 147"/>
                  <a:gd name="T62" fmla="*/ 88 w 100"/>
                  <a:gd name="T63" fmla="*/ 67 h 147"/>
                  <a:gd name="T64" fmla="*/ 96 w 100"/>
                  <a:gd name="T65" fmla="*/ 55 h 147"/>
                  <a:gd name="T66" fmla="*/ 98 w 100"/>
                  <a:gd name="T67" fmla="*/ 39 h 147"/>
                  <a:gd name="T68" fmla="*/ 98 w 100"/>
                  <a:gd name="T69" fmla="*/ 31 h 147"/>
                  <a:gd name="T70" fmla="*/ 94 w 100"/>
                  <a:gd name="T71" fmla="*/ 21 h 147"/>
                  <a:gd name="T72" fmla="*/ 84 w 100"/>
                  <a:gd name="T73" fmla="*/ 10 h 147"/>
                  <a:gd name="T74" fmla="*/ 78 w 100"/>
                  <a:gd name="T75" fmla="*/ 6 h 147"/>
                  <a:gd name="T76" fmla="*/ 70 w 100"/>
                  <a:gd name="T77" fmla="*/ 2 h 147"/>
                  <a:gd name="T78" fmla="*/ 51 w 100"/>
                  <a:gd name="T7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147">
                    <a:moveTo>
                      <a:pt x="51" y="0"/>
                    </a:moveTo>
                    <a:lnTo>
                      <a:pt x="51" y="0"/>
                    </a:lnTo>
                    <a:lnTo>
                      <a:pt x="39" y="0"/>
                    </a:lnTo>
                    <a:lnTo>
                      <a:pt x="29" y="2"/>
                    </a:lnTo>
                    <a:lnTo>
                      <a:pt x="29" y="2"/>
                    </a:lnTo>
                    <a:lnTo>
                      <a:pt x="21" y="6"/>
                    </a:lnTo>
                    <a:lnTo>
                      <a:pt x="15" y="12"/>
                    </a:lnTo>
                    <a:lnTo>
                      <a:pt x="15" y="12"/>
                    </a:lnTo>
                    <a:lnTo>
                      <a:pt x="9" y="18"/>
                    </a:lnTo>
                    <a:lnTo>
                      <a:pt x="5" y="23"/>
                    </a:lnTo>
                    <a:lnTo>
                      <a:pt x="5" y="23"/>
                    </a:lnTo>
                    <a:lnTo>
                      <a:pt x="3" y="31"/>
                    </a:lnTo>
                    <a:lnTo>
                      <a:pt x="1" y="39"/>
                    </a:lnTo>
                    <a:lnTo>
                      <a:pt x="23" y="41"/>
                    </a:lnTo>
                    <a:lnTo>
                      <a:pt x="23" y="41"/>
                    </a:lnTo>
                    <a:lnTo>
                      <a:pt x="27" y="31"/>
                    </a:lnTo>
                    <a:lnTo>
                      <a:pt x="27" y="31"/>
                    </a:lnTo>
                    <a:lnTo>
                      <a:pt x="33" y="23"/>
                    </a:lnTo>
                    <a:lnTo>
                      <a:pt x="33" y="23"/>
                    </a:lnTo>
                    <a:lnTo>
                      <a:pt x="41" y="19"/>
                    </a:lnTo>
                    <a:lnTo>
                      <a:pt x="41" y="19"/>
                    </a:lnTo>
                    <a:lnTo>
                      <a:pt x="51" y="18"/>
                    </a:lnTo>
                    <a:lnTo>
                      <a:pt x="51" y="18"/>
                    </a:lnTo>
                    <a:lnTo>
                      <a:pt x="60" y="19"/>
                    </a:lnTo>
                    <a:lnTo>
                      <a:pt x="60" y="19"/>
                    </a:lnTo>
                    <a:lnTo>
                      <a:pt x="68" y="23"/>
                    </a:lnTo>
                    <a:lnTo>
                      <a:pt x="68" y="23"/>
                    </a:lnTo>
                    <a:lnTo>
                      <a:pt x="72" y="29"/>
                    </a:lnTo>
                    <a:lnTo>
                      <a:pt x="72" y="29"/>
                    </a:lnTo>
                    <a:lnTo>
                      <a:pt x="74" y="39"/>
                    </a:lnTo>
                    <a:lnTo>
                      <a:pt x="74" y="39"/>
                    </a:lnTo>
                    <a:lnTo>
                      <a:pt x="74" y="45"/>
                    </a:lnTo>
                    <a:lnTo>
                      <a:pt x="72" y="51"/>
                    </a:lnTo>
                    <a:lnTo>
                      <a:pt x="72" y="51"/>
                    </a:lnTo>
                    <a:lnTo>
                      <a:pt x="66" y="61"/>
                    </a:lnTo>
                    <a:lnTo>
                      <a:pt x="66" y="61"/>
                    </a:lnTo>
                    <a:lnTo>
                      <a:pt x="56" y="70"/>
                    </a:lnTo>
                    <a:lnTo>
                      <a:pt x="56" y="70"/>
                    </a:lnTo>
                    <a:lnTo>
                      <a:pt x="45" y="82"/>
                    </a:lnTo>
                    <a:lnTo>
                      <a:pt x="45" y="82"/>
                    </a:lnTo>
                    <a:lnTo>
                      <a:pt x="31" y="92"/>
                    </a:lnTo>
                    <a:lnTo>
                      <a:pt x="31" y="92"/>
                    </a:lnTo>
                    <a:lnTo>
                      <a:pt x="19" y="104"/>
                    </a:lnTo>
                    <a:lnTo>
                      <a:pt x="19" y="104"/>
                    </a:lnTo>
                    <a:lnTo>
                      <a:pt x="9" y="117"/>
                    </a:lnTo>
                    <a:lnTo>
                      <a:pt x="9" y="117"/>
                    </a:lnTo>
                    <a:lnTo>
                      <a:pt x="0" y="133"/>
                    </a:lnTo>
                    <a:lnTo>
                      <a:pt x="0" y="147"/>
                    </a:lnTo>
                    <a:lnTo>
                      <a:pt x="100" y="147"/>
                    </a:lnTo>
                    <a:lnTo>
                      <a:pt x="100" y="129"/>
                    </a:lnTo>
                    <a:lnTo>
                      <a:pt x="25" y="129"/>
                    </a:lnTo>
                    <a:lnTo>
                      <a:pt x="25" y="129"/>
                    </a:lnTo>
                    <a:lnTo>
                      <a:pt x="33" y="119"/>
                    </a:lnTo>
                    <a:lnTo>
                      <a:pt x="33" y="119"/>
                    </a:lnTo>
                    <a:lnTo>
                      <a:pt x="43" y="108"/>
                    </a:lnTo>
                    <a:lnTo>
                      <a:pt x="43" y="108"/>
                    </a:lnTo>
                    <a:lnTo>
                      <a:pt x="54" y="98"/>
                    </a:lnTo>
                    <a:lnTo>
                      <a:pt x="54" y="98"/>
                    </a:lnTo>
                    <a:lnTo>
                      <a:pt x="66" y="88"/>
                    </a:lnTo>
                    <a:lnTo>
                      <a:pt x="66" y="88"/>
                    </a:lnTo>
                    <a:lnTo>
                      <a:pt x="78" y="78"/>
                    </a:lnTo>
                    <a:lnTo>
                      <a:pt x="78" y="78"/>
                    </a:lnTo>
                    <a:lnTo>
                      <a:pt x="88" y="67"/>
                    </a:lnTo>
                    <a:lnTo>
                      <a:pt x="88" y="67"/>
                    </a:lnTo>
                    <a:lnTo>
                      <a:pt x="96" y="55"/>
                    </a:lnTo>
                    <a:lnTo>
                      <a:pt x="96" y="55"/>
                    </a:lnTo>
                    <a:lnTo>
                      <a:pt x="98" y="47"/>
                    </a:lnTo>
                    <a:lnTo>
                      <a:pt x="98" y="39"/>
                    </a:lnTo>
                    <a:lnTo>
                      <a:pt x="98" y="39"/>
                    </a:lnTo>
                    <a:lnTo>
                      <a:pt x="98" y="31"/>
                    </a:lnTo>
                    <a:lnTo>
                      <a:pt x="94" y="21"/>
                    </a:lnTo>
                    <a:lnTo>
                      <a:pt x="94" y="21"/>
                    </a:lnTo>
                    <a:lnTo>
                      <a:pt x="90" y="16"/>
                    </a:lnTo>
                    <a:lnTo>
                      <a:pt x="84" y="10"/>
                    </a:lnTo>
                    <a:lnTo>
                      <a:pt x="84" y="10"/>
                    </a:lnTo>
                    <a:lnTo>
                      <a:pt x="78" y="6"/>
                    </a:lnTo>
                    <a:lnTo>
                      <a:pt x="70" y="2"/>
                    </a:lnTo>
                    <a:lnTo>
                      <a:pt x="70" y="2"/>
                    </a:lnTo>
                    <a:lnTo>
                      <a:pt x="60" y="0"/>
                    </a:ln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6" name="Freeform 26"/>
              <p:cNvSpPr>
                <a:spLocks noEditPoints="1"/>
              </p:cNvSpPr>
              <p:nvPr/>
            </p:nvSpPr>
            <p:spPr bwMode="auto">
              <a:xfrm>
                <a:off x="2851150" y="4075113"/>
                <a:ext cx="171450" cy="230187"/>
              </a:xfrm>
              <a:custGeom>
                <a:avLst/>
                <a:gdLst>
                  <a:gd name="T0" fmla="*/ 18 w 108"/>
                  <a:gd name="T1" fmla="*/ 96 h 145"/>
                  <a:gd name="T2" fmla="*/ 67 w 108"/>
                  <a:gd name="T3" fmla="*/ 23 h 145"/>
                  <a:gd name="T4" fmla="*/ 67 w 108"/>
                  <a:gd name="T5" fmla="*/ 96 h 145"/>
                  <a:gd name="T6" fmla="*/ 18 w 108"/>
                  <a:gd name="T7" fmla="*/ 96 h 145"/>
                  <a:gd name="T8" fmla="*/ 89 w 108"/>
                  <a:gd name="T9" fmla="*/ 0 h 145"/>
                  <a:gd name="T10" fmla="*/ 65 w 108"/>
                  <a:gd name="T11" fmla="*/ 0 h 145"/>
                  <a:gd name="T12" fmla="*/ 0 w 108"/>
                  <a:gd name="T13" fmla="*/ 96 h 145"/>
                  <a:gd name="T14" fmla="*/ 0 w 108"/>
                  <a:gd name="T15" fmla="*/ 114 h 145"/>
                  <a:gd name="T16" fmla="*/ 67 w 108"/>
                  <a:gd name="T17" fmla="*/ 114 h 145"/>
                  <a:gd name="T18" fmla="*/ 67 w 108"/>
                  <a:gd name="T19" fmla="*/ 145 h 145"/>
                  <a:gd name="T20" fmla="*/ 89 w 108"/>
                  <a:gd name="T21" fmla="*/ 145 h 145"/>
                  <a:gd name="T22" fmla="*/ 89 w 108"/>
                  <a:gd name="T23" fmla="*/ 114 h 145"/>
                  <a:gd name="T24" fmla="*/ 108 w 108"/>
                  <a:gd name="T25" fmla="*/ 114 h 145"/>
                  <a:gd name="T26" fmla="*/ 108 w 108"/>
                  <a:gd name="T27" fmla="*/ 96 h 145"/>
                  <a:gd name="T28" fmla="*/ 89 w 108"/>
                  <a:gd name="T29" fmla="*/ 96 h 145"/>
                  <a:gd name="T30" fmla="*/ 89 w 108"/>
                  <a:gd name="T31"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8" h="145">
                    <a:moveTo>
                      <a:pt x="18" y="96"/>
                    </a:moveTo>
                    <a:lnTo>
                      <a:pt x="67" y="23"/>
                    </a:lnTo>
                    <a:lnTo>
                      <a:pt x="67" y="96"/>
                    </a:lnTo>
                    <a:lnTo>
                      <a:pt x="18" y="96"/>
                    </a:lnTo>
                    <a:close/>
                    <a:moveTo>
                      <a:pt x="89" y="0"/>
                    </a:moveTo>
                    <a:lnTo>
                      <a:pt x="65" y="0"/>
                    </a:lnTo>
                    <a:lnTo>
                      <a:pt x="0" y="96"/>
                    </a:lnTo>
                    <a:lnTo>
                      <a:pt x="0" y="114"/>
                    </a:lnTo>
                    <a:lnTo>
                      <a:pt x="67" y="114"/>
                    </a:lnTo>
                    <a:lnTo>
                      <a:pt x="67" y="145"/>
                    </a:lnTo>
                    <a:lnTo>
                      <a:pt x="89" y="145"/>
                    </a:lnTo>
                    <a:lnTo>
                      <a:pt x="89" y="114"/>
                    </a:lnTo>
                    <a:lnTo>
                      <a:pt x="108" y="114"/>
                    </a:lnTo>
                    <a:lnTo>
                      <a:pt x="108" y="96"/>
                    </a:lnTo>
                    <a:lnTo>
                      <a:pt x="89" y="96"/>
                    </a:lnTo>
                    <a:lnTo>
                      <a:pt x="8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grpSp>
        <p:nvGrpSpPr>
          <p:cNvPr id="91" name="Group 90"/>
          <p:cNvGrpSpPr/>
          <p:nvPr/>
        </p:nvGrpSpPr>
        <p:grpSpPr>
          <a:xfrm>
            <a:off x="4280301" y="2775883"/>
            <a:ext cx="583397" cy="583397"/>
            <a:chOff x="5707068" y="3655458"/>
            <a:chExt cx="777862" cy="777862"/>
          </a:xfrm>
        </p:grpSpPr>
        <p:sp>
          <p:nvSpPr>
            <p:cNvPr id="57" name="Rounded Rectangle 56"/>
            <p:cNvSpPr/>
            <p:nvPr/>
          </p:nvSpPr>
          <p:spPr>
            <a:xfrm>
              <a:off x="5707068" y="3655458"/>
              <a:ext cx="777862" cy="777862"/>
            </a:xfrm>
            <a:prstGeom prst="roundRect">
              <a:avLst>
                <a:gd name="adj" fmla="val 0"/>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nvGrpSpPr>
            <p:cNvPr id="87" name="Group 86"/>
            <p:cNvGrpSpPr/>
            <p:nvPr/>
          </p:nvGrpSpPr>
          <p:grpSpPr>
            <a:xfrm>
              <a:off x="5841075" y="3823385"/>
              <a:ext cx="509848" cy="442008"/>
              <a:chOff x="5714206" y="2200851"/>
              <a:chExt cx="763588" cy="661987"/>
            </a:xfrm>
            <a:solidFill>
              <a:schemeClr val="bg1"/>
            </a:solidFill>
          </p:grpSpPr>
          <p:sp>
            <p:nvSpPr>
              <p:cNvPr id="88" name="Freeform 29"/>
              <p:cNvSpPr/>
              <p:nvPr/>
            </p:nvSpPr>
            <p:spPr bwMode="auto">
              <a:xfrm>
                <a:off x="5714206" y="2200851"/>
                <a:ext cx="763588" cy="422275"/>
              </a:xfrm>
              <a:custGeom>
                <a:avLst/>
                <a:gdLst>
                  <a:gd name="T0" fmla="*/ 239 w 481"/>
                  <a:gd name="T1" fmla="*/ 0 h 266"/>
                  <a:gd name="T2" fmla="*/ 239 w 481"/>
                  <a:gd name="T3" fmla="*/ 0 h 266"/>
                  <a:gd name="T4" fmla="*/ 232 w 481"/>
                  <a:gd name="T5" fmla="*/ 2 h 266"/>
                  <a:gd name="T6" fmla="*/ 222 w 481"/>
                  <a:gd name="T7" fmla="*/ 8 h 266"/>
                  <a:gd name="T8" fmla="*/ 6 w 481"/>
                  <a:gd name="T9" fmla="*/ 223 h 266"/>
                  <a:gd name="T10" fmla="*/ 6 w 481"/>
                  <a:gd name="T11" fmla="*/ 223 h 266"/>
                  <a:gd name="T12" fmla="*/ 2 w 481"/>
                  <a:gd name="T13" fmla="*/ 231 h 266"/>
                  <a:gd name="T14" fmla="*/ 0 w 481"/>
                  <a:gd name="T15" fmla="*/ 241 h 266"/>
                  <a:gd name="T16" fmla="*/ 2 w 481"/>
                  <a:gd name="T17" fmla="*/ 251 h 266"/>
                  <a:gd name="T18" fmla="*/ 6 w 481"/>
                  <a:gd name="T19" fmla="*/ 258 h 266"/>
                  <a:gd name="T20" fmla="*/ 6 w 481"/>
                  <a:gd name="T21" fmla="*/ 258 h 266"/>
                  <a:gd name="T22" fmla="*/ 16 w 481"/>
                  <a:gd name="T23" fmla="*/ 264 h 266"/>
                  <a:gd name="T24" fmla="*/ 24 w 481"/>
                  <a:gd name="T25" fmla="*/ 266 h 266"/>
                  <a:gd name="T26" fmla="*/ 24 w 481"/>
                  <a:gd name="T27" fmla="*/ 266 h 266"/>
                  <a:gd name="T28" fmla="*/ 34 w 481"/>
                  <a:gd name="T29" fmla="*/ 264 h 266"/>
                  <a:gd name="T30" fmla="*/ 41 w 481"/>
                  <a:gd name="T31" fmla="*/ 258 h 266"/>
                  <a:gd name="T32" fmla="*/ 239 w 481"/>
                  <a:gd name="T33" fmla="*/ 60 h 266"/>
                  <a:gd name="T34" fmla="*/ 439 w 481"/>
                  <a:gd name="T35" fmla="*/ 258 h 266"/>
                  <a:gd name="T36" fmla="*/ 439 w 481"/>
                  <a:gd name="T37" fmla="*/ 258 h 266"/>
                  <a:gd name="T38" fmla="*/ 447 w 481"/>
                  <a:gd name="T39" fmla="*/ 264 h 266"/>
                  <a:gd name="T40" fmla="*/ 457 w 481"/>
                  <a:gd name="T41" fmla="*/ 266 h 266"/>
                  <a:gd name="T42" fmla="*/ 457 w 481"/>
                  <a:gd name="T43" fmla="*/ 266 h 266"/>
                  <a:gd name="T44" fmla="*/ 465 w 481"/>
                  <a:gd name="T45" fmla="*/ 264 h 266"/>
                  <a:gd name="T46" fmla="*/ 473 w 481"/>
                  <a:gd name="T47" fmla="*/ 258 h 266"/>
                  <a:gd name="T48" fmla="*/ 473 w 481"/>
                  <a:gd name="T49" fmla="*/ 258 h 266"/>
                  <a:gd name="T50" fmla="*/ 479 w 481"/>
                  <a:gd name="T51" fmla="*/ 251 h 266"/>
                  <a:gd name="T52" fmla="*/ 481 w 481"/>
                  <a:gd name="T53" fmla="*/ 241 h 266"/>
                  <a:gd name="T54" fmla="*/ 479 w 481"/>
                  <a:gd name="T55" fmla="*/ 231 h 266"/>
                  <a:gd name="T56" fmla="*/ 473 w 481"/>
                  <a:gd name="T57" fmla="*/ 223 h 266"/>
                  <a:gd name="T58" fmla="*/ 257 w 481"/>
                  <a:gd name="T59" fmla="*/ 8 h 266"/>
                  <a:gd name="T60" fmla="*/ 257 w 481"/>
                  <a:gd name="T61" fmla="*/ 8 h 266"/>
                  <a:gd name="T62" fmla="*/ 249 w 481"/>
                  <a:gd name="T63" fmla="*/ 2 h 266"/>
                  <a:gd name="T64" fmla="*/ 239 w 481"/>
                  <a:gd name="T6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1" h="266">
                    <a:moveTo>
                      <a:pt x="239" y="0"/>
                    </a:moveTo>
                    <a:lnTo>
                      <a:pt x="239" y="0"/>
                    </a:lnTo>
                    <a:lnTo>
                      <a:pt x="232" y="2"/>
                    </a:lnTo>
                    <a:lnTo>
                      <a:pt x="222" y="8"/>
                    </a:lnTo>
                    <a:lnTo>
                      <a:pt x="6" y="223"/>
                    </a:lnTo>
                    <a:lnTo>
                      <a:pt x="6" y="223"/>
                    </a:lnTo>
                    <a:lnTo>
                      <a:pt x="2" y="231"/>
                    </a:lnTo>
                    <a:lnTo>
                      <a:pt x="0" y="241"/>
                    </a:lnTo>
                    <a:lnTo>
                      <a:pt x="2" y="251"/>
                    </a:lnTo>
                    <a:lnTo>
                      <a:pt x="6" y="258"/>
                    </a:lnTo>
                    <a:lnTo>
                      <a:pt x="6" y="258"/>
                    </a:lnTo>
                    <a:lnTo>
                      <a:pt x="16" y="264"/>
                    </a:lnTo>
                    <a:lnTo>
                      <a:pt x="24" y="266"/>
                    </a:lnTo>
                    <a:lnTo>
                      <a:pt x="24" y="266"/>
                    </a:lnTo>
                    <a:lnTo>
                      <a:pt x="34" y="264"/>
                    </a:lnTo>
                    <a:lnTo>
                      <a:pt x="41" y="258"/>
                    </a:lnTo>
                    <a:lnTo>
                      <a:pt x="239" y="60"/>
                    </a:lnTo>
                    <a:lnTo>
                      <a:pt x="439" y="258"/>
                    </a:lnTo>
                    <a:lnTo>
                      <a:pt x="439" y="258"/>
                    </a:lnTo>
                    <a:lnTo>
                      <a:pt x="447" y="264"/>
                    </a:lnTo>
                    <a:lnTo>
                      <a:pt x="457" y="266"/>
                    </a:lnTo>
                    <a:lnTo>
                      <a:pt x="457" y="266"/>
                    </a:lnTo>
                    <a:lnTo>
                      <a:pt x="465" y="264"/>
                    </a:lnTo>
                    <a:lnTo>
                      <a:pt x="473" y="258"/>
                    </a:lnTo>
                    <a:lnTo>
                      <a:pt x="473" y="258"/>
                    </a:lnTo>
                    <a:lnTo>
                      <a:pt x="479" y="251"/>
                    </a:lnTo>
                    <a:lnTo>
                      <a:pt x="481" y="241"/>
                    </a:lnTo>
                    <a:lnTo>
                      <a:pt x="479" y="231"/>
                    </a:lnTo>
                    <a:lnTo>
                      <a:pt x="473" y="223"/>
                    </a:lnTo>
                    <a:lnTo>
                      <a:pt x="257" y="8"/>
                    </a:lnTo>
                    <a:lnTo>
                      <a:pt x="257" y="8"/>
                    </a:lnTo>
                    <a:lnTo>
                      <a:pt x="249" y="2"/>
                    </a:lnTo>
                    <a:lnTo>
                      <a:pt x="2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9" name="Freeform 31"/>
              <p:cNvSpPr/>
              <p:nvPr/>
            </p:nvSpPr>
            <p:spPr bwMode="auto">
              <a:xfrm>
                <a:off x="5817393" y="2353251"/>
                <a:ext cx="557213" cy="509587"/>
              </a:xfrm>
              <a:custGeom>
                <a:avLst/>
                <a:gdLst>
                  <a:gd name="T0" fmla="*/ 174 w 351"/>
                  <a:gd name="T1" fmla="*/ 0 h 321"/>
                  <a:gd name="T2" fmla="*/ 0 w 351"/>
                  <a:gd name="T3" fmla="*/ 174 h 321"/>
                  <a:gd name="T4" fmla="*/ 0 w 351"/>
                  <a:gd name="T5" fmla="*/ 296 h 321"/>
                  <a:gd name="T6" fmla="*/ 0 w 351"/>
                  <a:gd name="T7" fmla="*/ 296 h 321"/>
                  <a:gd name="T8" fmla="*/ 2 w 351"/>
                  <a:gd name="T9" fmla="*/ 306 h 321"/>
                  <a:gd name="T10" fmla="*/ 8 w 351"/>
                  <a:gd name="T11" fmla="*/ 313 h 321"/>
                  <a:gd name="T12" fmla="*/ 16 w 351"/>
                  <a:gd name="T13" fmla="*/ 319 h 321"/>
                  <a:gd name="T14" fmla="*/ 25 w 351"/>
                  <a:gd name="T15" fmla="*/ 321 h 321"/>
                  <a:gd name="T16" fmla="*/ 133 w 351"/>
                  <a:gd name="T17" fmla="*/ 321 h 321"/>
                  <a:gd name="T18" fmla="*/ 133 w 351"/>
                  <a:gd name="T19" fmla="*/ 198 h 321"/>
                  <a:gd name="T20" fmla="*/ 218 w 351"/>
                  <a:gd name="T21" fmla="*/ 198 h 321"/>
                  <a:gd name="T22" fmla="*/ 218 w 351"/>
                  <a:gd name="T23" fmla="*/ 321 h 321"/>
                  <a:gd name="T24" fmla="*/ 325 w 351"/>
                  <a:gd name="T25" fmla="*/ 321 h 321"/>
                  <a:gd name="T26" fmla="*/ 325 w 351"/>
                  <a:gd name="T27" fmla="*/ 321 h 321"/>
                  <a:gd name="T28" fmla="*/ 335 w 351"/>
                  <a:gd name="T29" fmla="*/ 319 h 321"/>
                  <a:gd name="T30" fmla="*/ 343 w 351"/>
                  <a:gd name="T31" fmla="*/ 313 h 321"/>
                  <a:gd name="T32" fmla="*/ 349 w 351"/>
                  <a:gd name="T33" fmla="*/ 306 h 321"/>
                  <a:gd name="T34" fmla="*/ 351 w 351"/>
                  <a:gd name="T35" fmla="*/ 296 h 321"/>
                  <a:gd name="T36" fmla="*/ 351 w 351"/>
                  <a:gd name="T37" fmla="*/ 174 h 321"/>
                  <a:gd name="T38" fmla="*/ 174 w 351"/>
                  <a:gd name="T3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21">
                    <a:moveTo>
                      <a:pt x="174" y="0"/>
                    </a:moveTo>
                    <a:lnTo>
                      <a:pt x="0" y="174"/>
                    </a:lnTo>
                    <a:lnTo>
                      <a:pt x="0" y="296"/>
                    </a:lnTo>
                    <a:lnTo>
                      <a:pt x="0" y="296"/>
                    </a:lnTo>
                    <a:lnTo>
                      <a:pt x="2" y="306"/>
                    </a:lnTo>
                    <a:lnTo>
                      <a:pt x="8" y="313"/>
                    </a:lnTo>
                    <a:lnTo>
                      <a:pt x="16" y="319"/>
                    </a:lnTo>
                    <a:lnTo>
                      <a:pt x="25" y="321"/>
                    </a:lnTo>
                    <a:lnTo>
                      <a:pt x="133" y="321"/>
                    </a:lnTo>
                    <a:lnTo>
                      <a:pt x="133" y="198"/>
                    </a:lnTo>
                    <a:lnTo>
                      <a:pt x="218" y="198"/>
                    </a:lnTo>
                    <a:lnTo>
                      <a:pt x="218" y="321"/>
                    </a:lnTo>
                    <a:lnTo>
                      <a:pt x="325" y="321"/>
                    </a:lnTo>
                    <a:lnTo>
                      <a:pt x="325" y="321"/>
                    </a:lnTo>
                    <a:lnTo>
                      <a:pt x="335" y="319"/>
                    </a:lnTo>
                    <a:lnTo>
                      <a:pt x="343" y="313"/>
                    </a:lnTo>
                    <a:lnTo>
                      <a:pt x="349" y="306"/>
                    </a:lnTo>
                    <a:lnTo>
                      <a:pt x="351" y="296"/>
                    </a:lnTo>
                    <a:lnTo>
                      <a:pt x="351" y="174"/>
                    </a:lnTo>
                    <a:lnTo>
                      <a:pt x="1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grpSp>
        <p:nvGrpSpPr>
          <p:cNvPr id="12" name="Group 11"/>
          <p:cNvGrpSpPr/>
          <p:nvPr/>
        </p:nvGrpSpPr>
        <p:grpSpPr>
          <a:xfrm>
            <a:off x="3529783" y="3519281"/>
            <a:ext cx="2084434" cy="841745"/>
            <a:chOff x="4706377" y="4646658"/>
            <a:chExt cx="2779245" cy="1122328"/>
          </a:xfrm>
        </p:grpSpPr>
        <p:sp>
          <p:nvSpPr>
            <p:cNvPr id="70" name="speed"/>
            <p:cNvSpPr txBox="1">
              <a:spLocks noChangeArrowheads="1"/>
            </p:cNvSpPr>
            <p:nvPr/>
          </p:nvSpPr>
          <p:spPr bwMode="auto">
            <a:xfrm>
              <a:off x="4711504" y="464665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71" name="Rectangle 3"/>
            <p:cNvSpPr txBox="1">
              <a:spLocks noChangeArrowheads="1"/>
            </p:cNvSpPr>
            <p:nvPr/>
          </p:nvSpPr>
          <p:spPr bwMode="auto">
            <a:xfrm>
              <a:off x="4706377" y="512047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42" name="Straight Connector 41"/>
            <p:cNvCxnSpPr/>
            <p:nvPr/>
          </p:nvCxnSpPr>
          <p:spPr>
            <a:xfrm>
              <a:off x="4860158" y="5020685"/>
              <a:ext cx="247168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137869" y="3519281"/>
            <a:ext cx="2084434" cy="841745"/>
            <a:chOff x="8183825" y="4646658"/>
            <a:chExt cx="2779245" cy="1122328"/>
          </a:xfrm>
        </p:grpSpPr>
        <p:sp>
          <p:nvSpPr>
            <p:cNvPr id="74" name="speed"/>
            <p:cNvSpPr txBox="1">
              <a:spLocks noChangeArrowheads="1"/>
            </p:cNvSpPr>
            <p:nvPr/>
          </p:nvSpPr>
          <p:spPr bwMode="auto">
            <a:xfrm>
              <a:off x="8188952" y="464665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75" name="Rectangle 3"/>
            <p:cNvSpPr txBox="1">
              <a:spLocks noChangeArrowheads="1"/>
            </p:cNvSpPr>
            <p:nvPr/>
          </p:nvSpPr>
          <p:spPr bwMode="auto">
            <a:xfrm>
              <a:off x="8183825" y="512047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43" name="Straight Connector 42"/>
            <p:cNvCxnSpPr/>
            <p:nvPr/>
          </p:nvCxnSpPr>
          <p:spPr>
            <a:xfrm>
              <a:off x="8337605" y="5020685"/>
              <a:ext cx="247168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8"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9"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3615001" y="1282442"/>
            <a:ext cx="4433624" cy="44021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2400" b="0" dirty="0">
                <a:effectLst/>
                <a:latin typeface="微软雅黑" panose="020B0503020204020204" pitchFamily="34" charset="-122"/>
                <a:ea typeface="微软雅黑" panose="020B0503020204020204" pitchFamily="34" charset="-122"/>
              </a:rPr>
              <a:t>添加你的文字</a:t>
            </a:r>
            <a:endParaRPr lang="en-US" altLang="ko-KR" sz="2400" dirty="0">
              <a:effectLst/>
              <a:latin typeface="+mn-lt"/>
              <a:ea typeface="+mn-ea"/>
              <a:cs typeface="+mn-ea"/>
              <a:sym typeface="+mn-lt"/>
            </a:endParaRPr>
          </a:p>
        </p:txBody>
      </p:sp>
      <p:grpSp>
        <p:nvGrpSpPr>
          <p:cNvPr id="15" name="Group 14"/>
          <p:cNvGrpSpPr/>
          <p:nvPr/>
        </p:nvGrpSpPr>
        <p:grpSpPr>
          <a:xfrm>
            <a:off x="3730884" y="866776"/>
            <a:ext cx="352123" cy="372604"/>
            <a:chOff x="1101969" y="1465385"/>
            <a:chExt cx="679206" cy="567843"/>
          </a:xfrm>
        </p:grpSpPr>
        <p:sp>
          <p:nvSpPr>
            <p:cNvPr id="16" name="Rectangle 15"/>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7" name="Rectangle 16"/>
            <p:cNvSpPr/>
            <p:nvPr/>
          </p:nvSpPr>
          <p:spPr>
            <a:xfrm>
              <a:off x="14734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8" name="Rectangle 17"/>
            <p:cNvSpPr/>
            <p:nvPr/>
          </p:nvSpPr>
          <p:spPr>
            <a:xfrm>
              <a:off x="16639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19" name="Rectangle 3"/>
          <p:cNvSpPr txBox="1">
            <a:spLocks noChangeArrowheads="1"/>
          </p:cNvSpPr>
          <p:nvPr/>
        </p:nvSpPr>
        <p:spPr bwMode="auto">
          <a:xfrm>
            <a:off x="3657951" y="2205913"/>
            <a:ext cx="4795123" cy="55563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zh-CN" altLang="en-US" sz="1050" b="0" dirty="0">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添加你的文字添加你的文字添加你的文字添加你的文字添加你的文字添加你的文字添加你的文字添加你的文字添加你的文字添加你的文字添加你的文字添加你的文字添加你的文字添加你的文字</a:t>
            </a:r>
            <a:endParaRPr lang="en-US" altLang="ko-KR" sz="1050" b="0" dirty="0">
              <a:effectLst/>
              <a:latin typeface="宋体" panose="02010600030101010101" pitchFamily="2" charset="-122"/>
              <a:ea typeface="宋体" panose="02010600030101010101" pitchFamily="2" charset="-122"/>
              <a:cs typeface="+mn-ea"/>
              <a:sym typeface="+mn-lt"/>
            </a:endParaRPr>
          </a:p>
        </p:txBody>
      </p:sp>
      <p:grpSp>
        <p:nvGrpSpPr>
          <p:cNvPr id="9" name="Group 8"/>
          <p:cNvGrpSpPr/>
          <p:nvPr/>
        </p:nvGrpSpPr>
        <p:grpSpPr>
          <a:xfrm>
            <a:off x="422673" y="866776"/>
            <a:ext cx="2825353" cy="2801867"/>
            <a:chOff x="550863" y="1054101"/>
            <a:chExt cx="3627437" cy="3597284"/>
          </a:xfrm>
        </p:grpSpPr>
        <p:sp>
          <p:nvSpPr>
            <p:cNvPr id="11" name="Rectangle 10"/>
            <p:cNvSpPr/>
            <p:nvPr/>
          </p:nvSpPr>
          <p:spPr>
            <a:xfrm>
              <a:off x="1829590" y="105410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1" name="Rectangle 20"/>
            <p:cNvSpPr/>
            <p:nvPr/>
          </p:nvSpPr>
          <p:spPr>
            <a:xfrm>
              <a:off x="1829590" y="2317751"/>
              <a:ext cx="1069984" cy="1069984"/>
            </a:xfrm>
            <a:prstGeom prst="rect">
              <a:avLst/>
            </a:prstGeom>
            <a:solidFill>
              <a:srgbClr val="F4C738"/>
            </a:solidFill>
            <a:ln w="3175">
              <a:solidFill>
                <a:srgbClr val="F4C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2" name="Rectangle 11"/>
            <p:cNvSpPr/>
            <p:nvPr/>
          </p:nvSpPr>
          <p:spPr>
            <a:xfrm>
              <a:off x="3108316" y="105410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2" name="Rectangle 21"/>
            <p:cNvSpPr/>
            <p:nvPr/>
          </p:nvSpPr>
          <p:spPr>
            <a:xfrm>
              <a:off x="3108316" y="231775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 name="Rectangle 1"/>
            <p:cNvSpPr/>
            <p:nvPr/>
          </p:nvSpPr>
          <p:spPr>
            <a:xfrm>
              <a:off x="550863" y="105410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0" name="Rectangle 19"/>
            <p:cNvSpPr/>
            <p:nvPr/>
          </p:nvSpPr>
          <p:spPr>
            <a:xfrm>
              <a:off x="550863" y="231775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3" name="Rectangle 22"/>
            <p:cNvSpPr/>
            <p:nvPr/>
          </p:nvSpPr>
          <p:spPr>
            <a:xfrm>
              <a:off x="550863" y="3581401"/>
              <a:ext cx="1069984" cy="1069984"/>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24" name="Rectangle 3"/>
          <p:cNvSpPr txBox="1">
            <a:spLocks noChangeArrowheads="1"/>
          </p:cNvSpPr>
          <p:nvPr/>
        </p:nvSpPr>
        <p:spPr bwMode="auto">
          <a:xfrm>
            <a:off x="421423" y="866775"/>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01</a:t>
            </a:r>
          </a:p>
        </p:txBody>
      </p:sp>
      <p:sp>
        <p:nvSpPr>
          <p:cNvPr id="25" name="Rectangle 3"/>
          <p:cNvSpPr txBox="1">
            <a:spLocks noChangeArrowheads="1"/>
          </p:cNvSpPr>
          <p:nvPr/>
        </p:nvSpPr>
        <p:spPr bwMode="auto">
          <a:xfrm>
            <a:off x="1418652" y="866775"/>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02</a:t>
            </a:r>
          </a:p>
        </p:txBody>
      </p:sp>
      <p:sp>
        <p:nvSpPr>
          <p:cNvPr id="26" name="Rectangle 3"/>
          <p:cNvSpPr txBox="1">
            <a:spLocks noChangeArrowheads="1"/>
          </p:cNvSpPr>
          <p:nvPr/>
        </p:nvSpPr>
        <p:spPr bwMode="auto">
          <a:xfrm>
            <a:off x="2414632" y="866775"/>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03</a:t>
            </a:r>
          </a:p>
        </p:txBody>
      </p:sp>
      <p:sp>
        <p:nvSpPr>
          <p:cNvPr id="27" name="Rectangle 3"/>
          <p:cNvSpPr txBox="1">
            <a:spLocks noChangeArrowheads="1"/>
          </p:cNvSpPr>
          <p:nvPr/>
        </p:nvSpPr>
        <p:spPr bwMode="auto">
          <a:xfrm>
            <a:off x="421423" y="1851012"/>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04</a:t>
            </a:r>
          </a:p>
        </p:txBody>
      </p:sp>
      <p:sp>
        <p:nvSpPr>
          <p:cNvPr id="28" name="Rectangle 3"/>
          <p:cNvSpPr txBox="1">
            <a:spLocks noChangeArrowheads="1"/>
          </p:cNvSpPr>
          <p:nvPr/>
        </p:nvSpPr>
        <p:spPr bwMode="auto">
          <a:xfrm>
            <a:off x="1418652" y="1851012"/>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solidFill>
                  <a:schemeClr val="tx1">
                    <a:lumMod val="85000"/>
                    <a:lumOff val="15000"/>
                  </a:schemeClr>
                </a:solidFill>
                <a:effectLst/>
                <a:latin typeface="+mn-lt"/>
                <a:ea typeface="+mn-ea"/>
                <a:cs typeface="+mn-ea"/>
                <a:sym typeface="+mn-lt"/>
              </a:rPr>
              <a:t>05</a:t>
            </a:r>
          </a:p>
        </p:txBody>
      </p:sp>
      <p:sp>
        <p:nvSpPr>
          <p:cNvPr id="29" name="Rectangle 3"/>
          <p:cNvSpPr txBox="1">
            <a:spLocks noChangeArrowheads="1"/>
          </p:cNvSpPr>
          <p:nvPr/>
        </p:nvSpPr>
        <p:spPr bwMode="auto">
          <a:xfrm>
            <a:off x="2414632" y="1851012"/>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06</a:t>
            </a:r>
          </a:p>
        </p:txBody>
      </p:sp>
      <p:sp>
        <p:nvSpPr>
          <p:cNvPr id="30" name="Rectangle 3"/>
          <p:cNvSpPr txBox="1">
            <a:spLocks noChangeArrowheads="1"/>
          </p:cNvSpPr>
          <p:nvPr/>
        </p:nvSpPr>
        <p:spPr bwMode="auto">
          <a:xfrm>
            <a:off x="421423" y="2835249"/>
            <a:ext cx="422675" cy="30171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500" b="0">
                <a:effectLst/>
                <a:latin typeface="+mn-lt"/>
                <a:ea typeface="+mn-ea"/>
                <a:cs typeface="+mn-ea"/>
                <a:sym typeface="+mn-lt"/>
              </a:rPr>
              <a:t>07</a:t>
            </a:r>
          </a:p>
        </p:txBody>
      </p:sp>
      <p:sp>
        <p:nvSpPr>
          <p:cNvPr id="31" name="Rectangle 3"/>
          <p:cNvSpPr txBox="1">
            <a:spLocks noChangeArrowheads="1"/>
          </p:cNvSpPr>
          <p:nvPr/>
        </p:nvSpPr>
        <p:spPr bwMode="auto">
          <a:xfrm>
            <a:off x="419452" y="1458175"/>
            <a:ext cx="836615"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050" b="0">
                <a:effectLst/>
                <a:latin typeface="+mn-lt"/>
                <a:ea typeface="+mn-ea"/>
                <a:cs typeface="+mn-ea"/>
                <a:sym typeface="+mn-lt"/>
              </a:rPr>
              <a:t>DESIGN</a:t>
            </a:r>
          </a:p>
        </p:txBody>
      </p:sp>
      <p:sp>
        <p:nvSpPr>
          <p:cNvPr id="32" name="Rectangle 3"/>
          <p:cNvSpPr txBox="1">
            <a:spLocks noChangeArrowheads="1"/>
          </p:cNvSpPr>
          <p:nvPr/>
        </p:nvSpPr>
        <p:spPr bwMode="auto">
          <a:xfrm>
            <a:off x="1418652" y="1458175"/>
            <a:ext cx="836615"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050" b="0">
                <a:effectLst/>
                <a:latin typeface="+mn-lt"/>
                <a:ea typeface="+mn-ea"/>
                <a:cs typeface="+mn-ea"/>
                <a:sym typeface="+mn-lt"/>
              </a:rPr>
              <a:t>DESIGN</a:t>
            </a:r>
          </a:p>
        </p:txBody>
      </p:sp>
      <p:sp>
        <p:nvSpPr>
          <p:cNvPr id="33" name="Rectangle 3"/>
          <p:cNvSpPr txBox="1">
            <a:spLocks noChangeArrowheads="1"/>
          </p:cNvSpPr>
          <p:nvPr/>
        </p:nvSpPr>
        <p:spPr bwMode="auto">
          <a:xfrm>
            <a:off x="1418652" y="2451937"/>
            <a:ext cx="836615"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en-US" altLang="ko-KR" sz="1050" b="0">
                <a:solidFill>
                  <a:schemeClr val="tx1">
                    <a:lumMod val="85000"/>
                    <a:lumOff val="15000"/>
                  </a:schemeClr>
                </a:solidFill>
                <a:effectLst/>
                <a:latin typeface="+mn-lt"/>
                <a:ea typeface="+mn-ea"/>
                <a:cs typeface="+mn-ea"/>
                <a:sym typeface="+mn-lt"/>
              </a:rPr>
              <a:t>DESIGN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4766689" y="1457325"/>
            <a:ext cx="3557408" cy="1765731"/>
            <a:chOff x="6252981" y="1778122"/>
            <a:chExt cx="4948420" cy="2456165"/>
          </a:xfrm>
        </p:grpSpPr>
        <p:grpSp>
          <p:nvGrpSpPr>
            <p:cNvPr id="71" name="그룹 25"/>
            <p:cNvGrpSpPr/>
            <p:nvPr/>
          </p:nvGrpSpPr>
          <p:grpSpPr>
            <a:xfrm>
              <a:off x="6676054" y="2105504"/>
              <a:ext cx="4068146" cy="1977114"/>
              <a:chOff x="1115616" y="2498780"/>
              <a:chExt cx="3029712" cy="1472436"/>
            </a:xfrm>
          </p:grpSpPr>
          <p:cxnSp>
            <p:nvCxnSpPr>
              <p:cNvPr id="72" name="직선 연결선 26"/>
              <p:cNvCxnSpPr/>
              <p:nvPr/>
            </p:nvCxnSpPr>
            <p:spPr>
              <a:xfrm>
                <a:off x="1115616"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직선 연결선 27"/>
              <p:cNvCxnSpPr/>
              <p:nvPr/>
            </p:nvCxnSpPr>
            <p:spPr>
              <a:xfrm>
                <a:off x="3990791"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직선 연결선 28"/>
              <p:cNvCxnSpPr/>
              <p:nvPr/>
            </p:nvCxnSpPr>
            <p:spPr>
              <a:xfrm rot="16200000">
                <a:off x="2553204" y="2576049"/>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직선 연결선 29"/>
              <p:cNvCxnSpPr/>
              <p:nvPr/>
            </p:nvCxnSpPr>
            <p:spPr>
              <a:xfrm>
                <a:off x="1622360"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직선 연결선 30"/>
              <p:cNvCxnSpPr/>
              <p:nvPr/>
            </p:nvCxnSpPr>
            <p:spPr>
              <a:xfrm flipH="1">
                <a:off x="3574976"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252981" y="1778122"/>
              <a:ext cx="4948420" cy="2456165"/>
              <a:chOff x="6252981" y="1778122"/>
              <a:chExt cx="4948420" cy="2456165"/>
            </a:xfrm>
          </p:grpSpPr>
          <p:sp>
            <p:nvSpPr>
              <p:cNvPr id="91" name="Rectangle 3"/>
              <p:cNvSpPr txBox="1">
                <a:spLocks noChangeArrowheads="1"/>
              </p:cNvSpPr>
              <p:nvPr/>
            </p:nvSpPr>
            <p:spPr bwMode="auto">
              <a:xfrm>
                <a:off x="6252981" y="3943029"/>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0</a:t>
                </a:r>
              </a:p>
            </p:txBody>
          </p:sp>
          <p:sp>
            <p:nvSpPr>
              <p:cNvPr id="92" name="Rectangle 3"/>
              <p:cNvSpPr txBox="1">
                <a:spLocks noChangeArrowheads="1"/>
              </p:cNvSpPr>
              <p:nvPr/>
            </p:nvSpPr>
            <p:spPr bwMode="auto">
              <a:xfrm>
                <a:off x="10722110" y="3943029"/>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100</a:t>
                </a:r>
              </a:p>
            </p:txBody>
          </p:sp>
          <p:sp>
            <p:nvSpPr>
              <p:cNvPr id="93" name="Rectangle 3"/>
              <p:cNvSpPr txBox="1">
                <a:spLocks noChangeArrowheads="1"/>
              </p:cNvSpPr>
              <p:nvPr/>
            </p:nvSpPr>
            <p:spPr bwMode="auto">
              <a:xfrm>
                <a:off x="8479364" y="1778122"/>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50</a:t>
                </a:r>
              </a:p>
            </p:txBody>
          </p:sp>
          <p:sp>
            <p:nvSpPr>
              <p:cNvPr id="95" name="Rectangle 3"/>
              <p:cNvSpPr txBox="1">
                <a:spLocks noChangeArrowheads="1"/>
              </p:cNvSpPr>
              <p:nvPr/>
            </p:nvSpPr>
            <p:spPr bwMode="auto">
              <a:xfrm>
                <a:off x="6969186" y="2395046"/>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25</a:t>
                </a:r>
              </a:p>
            </p:txBody>
          </p:sp>
          <p:sp>
            <p:nvSpPr>
              <p:cNvPr id="96" name="Rectangle 3"/>
              <p:cNvSpPr txBox="1">
                <a:spLocks noChangeArrowheads="1"/>
              </p:cNvSpPr>
              <p:nvPr/>
            </p:nvSpPr>
            <p:spPr bwMode="auto">
              <a:xfrm>
                <a:off x="9998135" y="2395046"/>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75</a:t>
                </a:r>
              </a:p>
            </p:txBody>
          </p:sp>
        </p:grpSp>
      </p:grpSp>
      <p:grpSp>
        <p:nvGrpSpPr>
          <p:cNvPr id="97" name="Group 96"/>
          <p:cNvGrpSpPr/>
          <p:nvPr/>
        </p:nvGrpSpPr>
        <p:grpSpPr>
          <a:xfrm>
            <a:off x="830610" y="1457325"/>
            <a:ext cx="3557408" cy="1765731"/>
            <a:chOff x="6252981" y="1778122"/>
            <a:chExt cx="4948420" cy="2456165"/>
          </a:xfrm>
        </p:grpSpPr>
        <p:grpSp>
          <p:nvGrpSpPr>
            <p:cNvPr id="98" name="그룹 25"/>
            <p:cNvGrpSpPr/>
            <p:nvPr/>
          </p:nvGrpSpPr>
          <p:grpSpPr>
            <a:xfrm>
              <a:off x="6676054" y="2105504"/>
              <a:ext cx="4068146" cy="1977114"/>
              <a:chOff x="1115616" y="2498780"/>
              <a:chExt cx="3029712" cy="1472436"/>
            </a:xfrm>
          </p:grpSpPr>
          <p:cxnSp>
            <p:nvCxnSpPr>
              <p:cNvPr id="105" name="직선 연결선 26"/>
              <p:cNvCxnSpPr/>
              <p:nvPr/>
            </p:nvCxnSpPr>
            <p:spPr>
              <a:xfrm>
                <a:off x="1115616"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직선 연결선 27"/>
              <p:cNvCxnSpPr/>
              <p:nvPr/>
            </p:nvCxnSpPr>
            <p:spPr>
              <a:xfrm>
                <a:off x="3990791"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직선 연결선 28"/>
              <p:cNvCxnSpPr/>
              <p:nvPr/>
            </p:nvCxnSpPr>
            <p:spPr>
              <a:xfrm rot="16200000">
                <a:off x="2553204" y="2576049"/>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직선 연결선 29"/>
              <p:cNvCxnSpPr/>
              <p:nvPr/>
            </p:nvCxnSpPr>
            <p:spPr>
              <a:xfrm>
                <a:off x="1622360"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직선 연결선 30"/>
              <p:cNvCxnSpPr/>
              <p:nvPr/>
            </p:nvCxnSpPr>
            <p:spPr>
              <a:xfrm flipH="1">
                <a:off x="3574976"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6252981" y="1778122"/>
              <a:ext cx="4948420" cy="2456165"/>
              <a:chOff x="6252981" y="1778122"/>
              <a:chExt cx="4948420" cy="2456165"/>
            </a:xfrm>
          </p:grpSpPr>
          <p:sp>
            <p:nvSpPr>
              <p:cNvPr id="100" name="Rectangle 3"/>
              <p:cNvSpPr txBox="1">
                <a:spLocks noChangeArrowheads="1"/>
              </p:cNvSpPr>
              <p:nvPr/>
            </p:nvSpPr>
            <p:spPr bwMode="auto">
              <a:xfrm>
                <a:off x="6252981" y="3943029"/>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0</a:t>
                </a:r>
              </a:p>
            </p:txBody>
          </p:sp>
          <p:sp>
            <p:nvSpPr>
              <p:cNvPr id="101" name="Rectangle 3"/>
              <p:cNvSpPr txBox="1">
                <a:spLocks noChangeArrowheads="1"/>
              </p:cNvSpPr>
              <p:nvPr/>
            </p:nvSpPr>
            <p:spPr bwMode="auto">
              <a:xfrm>
                <a:off x="10722110" y="3943029"/>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100</a:t>
                </a:r>
              </a:p>
            </p:txBody>
          </p:sp>
          <p:sp>
            <p:nvSpPr>
              <p:cNvPr id="102" name="Rectangle 3"/>
              <p:cNvSpPr txBox="1">
                <a:spLocks noChangeArrowheads="1"/>
              </p:cNvSpPr>
              <p:nvPr/>
            </p:nvSpPr>
            <p:spPr bwMode="auto">
              <a:xfrm>
                <a:off x="8479364" y="1778122"/>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50</a:t>
                </a:r>
              </a:p>
            </p:txBody>
          </p:sp>
          <p:sp>
            <p:nvSpPr>
              <p:cNvPr id="103" name="Rectangle 3"/>
              <p:cNvSpPr txBox="1">
                <a:spLocks noChangeArrowheads="1"/>
              </p:cNvSpPr>
              <p:nvPr/>
            </p:nvSpPr>
            <p:spPr bwMode="auto">
              <a:xfrm>
                <a:off x="6969186" y="2395046"/>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25</a:t>
                </a:r>
              </a:p>
            </p:txBody>
          </p:sp>
          <p:sp>
            <p:nvSpPr>
              <p:cNvPr id="104" name="Rectangle 3"/>
              <p:cNvSpPr txBox="1">
                <a:spLocks noChangeArrowheads="1"/>
              </p:cNvSpPr>
              <p:nvPr/>
            </p:nvSpPr>
            <p:spPr bwMode="auto">
              <a:xfrm>
                <a:off x="9998135" y="2395046"/>
                <a:ext cx="479291" cy="29125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en-US" altLang="ko-KR" sz="900" b="0">
                    <a:solidFill>
                      <a:schemeClr val="tx1">
                        <a:lumMod val="85000"/>
                        <a:lumOff val="15000"/>
                      </a:schemeClr>
                    </a:solidFill>
                    <a:effectLst/>
                    <a:latin typeface="+mn-lt"/>
                    <a:ea typeface="+mn-ea"/>
                    <a:cs typeface="+mn-ea"/>
                    <a:sym typeface="+mn-lt"/>
                  </a:rPr>
                  <a:t>75</a:t>
                </a:r>
              </a:p>
            </p:txBody>
          </p:sp>
        </p:grpSp>
      </p:grpSp>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11</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59" name="원호 6"/>
          <p:cNvSpPr/>
          <p:nvPr/>
        </p:nvSpPr>
        <p:spPr>
          <a:xfrm>
            <a:off x="1583391" y="2123885"/>
            <a:ext cx="2030464" cy="2030463"/>
          </a:xfrm>
          <a:prstGeom prst="arc">
            <a:avLst>
              <a:gd name="adj1" fmla="val 10727087"/>
              <a:gd name="adj2" fmla="val 68643"/>
            </a:avLst>
          </a:prstGeom>
          <a:ln w="5080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cs typeface="+mn-ea"/>
              <a:sym typeface="+mn-lt"/>
            </a:endParaRPr>
          </a:p>
        </p:txBody>
      </p:sp>
      <p:sp>
        <p:nvSpPr>
          <p:cNvPr id="60" name="원호 7"/>
          <p:cNvSpPr/>
          <p:nvPr/>
        </p:nvSpPr>
        <p:spPr>
          <a:xfrm>
            <a:off x="1580220" y="2123885"/>
            <a:ext cx="2030464" cy="2030463"/>
          </a:xfrm>
          <a:prstGeom prst="arc">
            <a:avLst>
              <a:gd name="adj1" fmla="val 10727087"/>
              <a:gd name="adj2" fmla="val 12857398"/>
            </a:avLst>
          </a:prstGeom>
          <a:ln w="508000">
            <a:solidFill>
              <a:srgbClr val="F4C73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cs typeface="+mn-ea"/>
              <a:sym typeface="+mn-lt"/>
            </a:endParaRPr>
          </a:p>
        </p:txBody>
      </p:sp>
      <p:sp>
        <p:nvSpPr>
          <p:cNvPr id="61" name="Rectangle 3"/>
          <p:cNvSpPr txBox="1">
            <a:spLocks noChangeArrowheads="1"/>
          </p:cNvSpPr>
          <p:nvPr/>
        </p:nvSpPr>
        <p:spPr>
          <a:xfrm>
            <a:off x="2244066" y="2875608"/>
            <a:ext cx="734678" cy="389850"/>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ctr"/>
            <a:r>
              <a:rPr lang="en-US" altLang="ko-KR" sz="2700">
                <a:solidFill>
                  <a:schemeClr val="tx1"/>
                </a:solidFill>
                <a:latin typeface="+mn-lt"/>
                <a:ea typeface="+mn-ea"/>
                <a:cs typeface="+mn-ea"/>
                <a:sym typeface="+mn-lt"/>
              </a:rPr>
              <a:t>35</a:t>
            </a:r>
            <a:r>
              <a:rPr lang="en-US" altLang="ko-KR" sz="2100">
                <a:solidFill>
                  <a:schemeClr val="tx1"/>
                </a:solidFill>
                <a:latin typeface="+mn-lt"/>
                <a:ea typeface="+mn-ea"/>
                <a:cs typeface="+mn-ea"/>
                <a:sym typeface="+mn-lt"/>
              </a:rPr>
              <a:t>%</a:t>
            </a:r>
            <a:endParaRPr lang="en-US" altLang="ko-KR" sz="2100" dirty="0">
              <a:solidFill>
                <a:schemeClr val="tx1"/>
              </a:solidFill>
              <a:latin typeface="+mn-lt"/>
              <a:ea typeface="+mn-ea"/>
              <a:cs typeface="+mn-ea"/>
              <a:sym typeface="+mn-lt"/>
            </a:endParaRPr>
          </a:p>
        </p:txBody>
      </p:sp>
      <p:sp>
        <p:nvSpPr>
          <p:cNvPr id="68" name="원호 18"/>
          <p:cNvSpPr/>
          <p:nvPr/>
        </p:nvSpPr>
        <p:spPr>
          <a:xfrm>
            <a:off x="5517363" y="2123885"/>
            <a:ext cx="2030464" cy="2030463"/>
          </a:xfrm>
          <a:prstGeom prst="arc">
            <a:avLst>
              <a:gd name="adj1" fmla="val 10727087"/>
              <a:gd name="adj2" fmla="val 68643"/>
            </a:avLst>
          </a:prstGeom>
          <a:ln w="5080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cs typeface="+mn-ea"/>
              <a:sym typeface="+mn-lt"/>
            </a:endParaRPr>
          </a:p>
        </p:txBody>
      </p:sp>
      <p:sp>
        <p:nvSpPr>
          <p:cNvPr id="69" name="원호 19"/>
          <p:cNvSpPr/>
          <p:nvPr/>
        </p:nvSpPr>
        <p:spPr>
          <a:xfrm>
            <a:off x="5517363" y="2123885"/>
            <a:ext cx="2030464" cy="2030463"/>
          </a:xfrm>
          <a:prstGeom prst="arc">
            <a:avLst>
              <a:gd name="adj1" fmla="val 10727087"/>
              <a:gd name="adj2" fmla="val 17420615"/>
            </a:avLst>
          </a:prstGeom>
          <a:ln w="508000">
            <a:solidFill>
              <a:srgbClr val="F4C73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cs typeface="+mn-ea"/>
              <a:sym typeface="+mn-lt"/>
            </a:endParaRPr>
          </a:p>
        </p:txBody>
      </p:sp>
      <p:sp>
        <p:nvSpPr>
          <p:cNvPr id="70" name="Rectangle 3"/>
          <p:cNvSpPr txBox="1">
            <a:spLocks noChangeArrowheads="1"/>
          </p:cNvSpPr>
          <p:nvPr/>
        </p:nvSpPr>
        <p:spPr>
          <a:xfrm>
            <a:off x="6165257" y="2875608"/>
            <a:ext cx="734678" cy="389850"/>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ctr"/>
            <a:r>
              <a:rPr lang="en-US" altLang="ko-KR" sz="2700">
                <a:solidFill>
                  <a:schemeClr val="tx1"/>
                </a:solidFill>
                <a:latin typeface="+mn-lt"/>
                <a:ea typeface="+mn-ea"/>
                <a:cs typeface="+mn-ea"/>
                <a:sym typeface="+mn-lt"/>
              </a:rPr>
              <a:t>60</a:t>
            </a:r>
            <a:r>
              <a:rPr lang="en-US" altLang="ko-KR" sz="2100">
                <a:solidFill>
                  <a:schemeClr val="tx1"/>
                </a:solidFill>
                <a:latin typeface="+mn-lt"/>
                <a:ea typeface="+mn-ea"/>
                <a:cs typeface="+mn-ea"/>
                <a:sym typeface="+mn-lt"/>
              </a:rPr>
              <a:t>%</a:t>
            </a:r>
            <a:endParaRPr lang="en-US" altLang="ko-KR" sz="2100" dirty="0">
              <a:solidFill>
                <a:schemeClr val="tx1"/>
              </a:solidFill>
              <a:latin typeface="+mn-lt"/>
              <a:ea typeface="+mn-ea"/>
              <a:cs typeface="+mn-ea"/>
              <a:sym typeface="+mn-lt"/>
            </a:endParaRPr>
          </a:p>
        </p:txBody>
      </p:sp>
      <p:grpSp>
        <p:nvGrpSpPr>
          <p:cNvPr id="5" name="Group 4"/>
          <p:cNvGrpSpPr/>
          <p:nvPr/>
        </p:nvGrpSpPr>
        <p:grpSpPr>
          <a:xfrm>
            <a:off x="1352947" y="3544240"/>
            <a:ext cx="2497370" cy="702526"/>
            <a:chOff x="2169515" y="4799832"/>
            <a:chExt cx="3173205" cy="936701"/>
          </a:xfrm>
        </p:grpSpPr>
        <p:sp>
          <p:nvSpPr>
            <p:cNvPr id="78" name="Rectangle 3"/>
            <p:cNvSpPr txBox="1">
              <a:spLocks noChangeArrowheads="1"/>
            </p:cNvSpPr>
            <p:nvPr/>
          </p:nvSpPr>
          <p:spPr bwMode="auto">
            <a:xfrm>
              <a:off x="2169515" y="5272688"/>
              <a:ext cx="3138920" cy="46384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79" name="Rectangle 3"/>
            <p:cNvSpPr txBox="1">
              <a:spLocks noChangeArrowheads="1"/>
            </p:cNvSpPr>
            <p:nvPr/>
          </p:nvSpPr>
          <p:spPr bwMode="auto">
            <a:xfrm>
              <a:off x="2180181" y="4799832"/>
              <a:ext cx="3117593"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cxnSp>
          <p:nvCxnSpPr>
            <p:cNvPr id="80" name="Straight Connector 79"/>
            <p:cNvCxnSpPr/>
            <p:nvPr/>
          </p:nvCxnSpPr>
          <p:spPr>
            <a:xfrm>
              <a:off x="2291349" y="5182222"/>
              <a:ext cx="305137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5286919" y="3544239"/>
            <a:ext cx="2470388" cy="841026"/>
            <a:chOff x="5805785" y="4799832"/>
            <a:chExt cx="3138921" cy="1121368"/>
          </a:xfrm>
        </p:grpSpPr>
        <p:sp>
          <p:nvSpPr>
            <p:cNvPr id="85" name="Rectangle 3"/>
            <p:cNvSpPr txBox="1">
              <a:spLocks noChangeArrowheads="1"/>
            </p:cNvSpPr>
            <p:nvPr/>
          </p:nvSpPr>
          <p:spPr bwMode="auto">
            <a:xfrm>
              <a:off x="5805785" y="5272688"/>
              <a:ext cx="3138920"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86" name="Rectangle 3"/>
            <p:cNvSpPr txBox="1">
              <a:spLocks noChangeArrowheads="1"/>
            </p:cNvSpPr>
            <p:nvPr/>
          </p:nvSpPr>
          <p:spPr bwMode="auto">
            <a:xfrm>
              <a:off x="5805785" y="4799832"/>
              <a:ext cx="3138921"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cxnSp>
          <p:nvCxnSpPr>
            <p:cNvPr id="87" name="Straight Connector 86"/>
            <p:cNvCxnSpPr/>
            <p:nvPr/>
          </p:nvCxnSpPr>
          <p:spPr>
            <a:xfrm>
              <a:off x="5914299" y="5182222"/>
              <a:ext cx="292189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8"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49"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12</a:t>
            </a:fld>
            <a:endParaRPr lang="ko-KR" altLang="en-US">
              <a:solidFill>
                <a:schemeClr val="tx1">
                  <a:lumMod val="85000"/>
                  <a:lumOff val="15000"/>
                </a:schemeClr>
              </a:solidFill>
              <a:cs typeface="+mn-ea"/>
              <a:sym typeface="+mn-lt"/>
            </a:endParaRPr>
          </a:p>
        </p:txBody>
      </p:sp>
      <p:graphicFrame>
        <p:nvGraphicFramePr>
          <p:cNvPr id="6" name="표 50"/>
          <p:cNvGraphicFramePr>
            <a:graphicFrameLocks noGrp="1"/>
          </p:cNvGraphicFramePr>
          <p:nvPr>
            <p:extLst>
              <p:ext uri="{D42A27DB-BD31-4B8C-83A1-F6EECF244321}">
                <p14:modId xmlns:p14="http://schemas.microsoft.com/office/powerpoint/2010/main" val="364956272"/>
              </p:ext>
            </p:extLst>
          </p:nvPr>
        </p:nvGraphicFramePr>
        <p:xfrm>
          <a:off x="417001" y="2414004"/>
          <a:ext cx="8321312" cy="2203862"/>
        </p:xfrm>
        <a:graphic>
          <a:graphicData uri="http://schemas.openxmlformats.org/drawingml/2006/table">
            <a:tbl>
              <a:tblPr firstRow="1" bandRow="1">
                <a:tableStyleId>{5C22544A-7EE6-4342-B048-85BDC9FD1C3A}</a:tableStyleId>
              </a:tblPr>
              <a:tblGrid>
                <a:gridCol w="1090880">
                  <a:extLst>
                    <a:ext uri="{9D8B030D-6E8A-4147-A177-3AD203B41FA5}">
                      <a16:colId xmlns:a16="http://schemas.microsoft.com/office/drawing/2014/main" xmlns="" val="20000"/>
                    </a:ext>
                  </a:extLst>
                </a:gridCol>
                <a:gridCol w="602536">
                  <a:extLst>
                    <a:ext uri="{9D8B030D-6E8A-4147-A177-3AD203B41FA5}">
                      <a16:colId xmlns:a16="http://schemas.microsoft.com/office/drawing/2014/main" xmlns="" val="20001"/>
                    </a:ext>
                  </a:extLst>
                </a:gridCol>
                <a:gridCol w="602536">
                  <a:extLst>
                    <a:ext uri="{9D8B030D-6E8A-4147-A177-3AD203B41FA5}">
                      <a16:colId xmlns:a16="http://schemas.microsoft.com/office/drawing/2014/main" xmlns="" val="20002"/>
                    </a:ext>
                  </a:extLst>
                </a:gridCol>
                <a:gridCol w="602536">
                  <a:extLst>
                    <a:ext uri="{9D8B030D-6E8A-4147-A177-3AD203B41FA5}">
                      <a16:colId xmlns:a16="http://schemas.microsoft.com/office/drawing/2014/main" xmlns="" val="20003"/>
                    </a:ext>
                  </a:extLst>
                </a:gridCol>
                <a:gridCol w="602536">
                  <a:extLst>
                    <a:ext uri="{9D8B030D-6E8A-4147-A177-3AD203B41FA5}">
                      <a16:colId xmlns:a16="http://schemas.microsoft.com/office/drawing/2014/main" xmlns="" val="20004"/>
                    </a:ext>
                  </a:extLst>
                </a:gridCol>
                <a:gridCol w="602536">
                  <a:extLst>
                    <a:ext uri="{9D8B030D-6E8A-4147-A177-3AD203B41FA5}">
                      <a16:colId xmlns:a16="http://schemas.microsoft.com/office/drawing/2014/main" xmlns="" val="20005"/>
                    </a:ext>
                  </a:extLst>
                </a:gridCol>
                <a:gridCol w="602536">
                  <a:extLst>
                    <a:ext uri="{9D8B030D-6E8A-4147-A177-3AD203B41FA5}">
                      <a16:colId xmlns:a16="http://schemas.microsoft.com/office/drawing/2014/main" xmlns="" val="20006"/>
                    </a:ext>
                  </a:extLst>
                </a:gridCol>
                <a:gridCol w="602536">
                  <a:extLst>
                    <a:ext uri="{9D8B030D-6E8A-4147-A177-3AD203B41FA5}">
                      <a16:colId xmlns:a16="http://schemas.microsoft.com/office/drawing/2014/main" xmlns="" val="20007"/>
                    </a:ext>
                  </a:extLst>
                </a:gridCol>
                <a:gridCol w="602536">
                  <a:extLst>
                    <a:ext uri="{9D8B030D-6E8A-4147-A177-3AD203B41FA5}">
                      <a16:colId xmlns:a16="http://schemas.microsoft.com/office/drawing/2014/main" xmlns="" val="20008"/>
                    </a:ext>
                  </a:extLst>
                </a:gridCol>
                <a:gridCol w="602536">
                  <a:extLst>
                    <a:ext uri="{9D8B030D-6E8A-4147-A177-3AD203B41FA5}">
                      <a16:colId xmlns:a16="http://schemas.microsoft.com/office/drawing/2014/main" xmlns="" val="20009"/>
                    </a:ext>
                  </a:extLst>
                </a:gridCol>
                <a:gridCol w="602536">
                  <a:extLst>
                    <a:ext uri="{9D8B030D-6E8A-4147-A177-3AD203B41FA5}">
                      <a16:colId xmlns:a16="http://schemas.microsoft.com/office/drawing/2014/main" xmlns="" val="20010"/>
                    </a:ext>
                  </a:extLst>
                </a:gridCol>
                <a:gridCol w="602536">
                  <a:extLst>
                    <a:ext uri="{9D8B030D-6E8A-4147-A177-3AD203B41FA5}">
                      <a16:colId xmlns:a16="http://schemas.microsoft.com/office/drawing/2014/main" xmlns="" val="20011"/>
                    </a:ext>
                  </a:extLst>
                </a:gridCol>
                <a:gridCol w="602536">
                  <a:extLst>
                    <a:ext uri="{9D8B030D-6E8A-4147-A177-3AD203B41FA5}">
                      <a16:colId xmlns:a16="http://schemas.microsoft.com/office/drawing/2014/main" xmlns="" val="20012"/>
                    </a:ext>
                  </a:extLst>
                </a:gridCol>
              </a:tblGrid>
              <a:tr h="299308">
                <a:tc>
                  <a:txBody>
                    <a:bodyPr/>
                    <a:lstStyle/>
                    <a:p>
                      <a:pPr algn="ctr" latinLnBrk="1"/>
                      <a:endParaRPr lang="ko-KR" altLang="en-US" sz="1000" dirty="0">
                        <a:solidFill>
                          <a:schemeClr val="tx1">
                            <a:lumMod val="85000"/>
                            <a:lumOff val="15000"/>
                          </a:schemeClr>
                        </a:solidFill>
                        <a:latin typeface="+mn-lt"/>
                        <a:ea typeface="+mn-ea"/>
                        <a:cs typeface="+mn-ea"/>
                        <a:sym typeface="+mn-lt"/>
                      </a:endParaRP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F4C738"/>
                    </a:solidFill>
                  </a:tcPr>
                </a:tc>
                <a:tc gridSpan="4">
                  <a:txBody>
                    <a:bodyPr/>
                    <a:lstStyle/>
                    <a:p>
                      <a:pPr algn="ctr" latinLnBrk="1"/>
                      <a:r>
                        <a:rPr lang="zh-CN" altLang="en-US" sz="1000" b="0" dirty="0">
                          <a:solidFill>
                            <a:schemeClr val="tx1"/>
                          </a:solidFill>
                          <a:effectLst/>
                          <a:latin typeface="微软雅黑" panose="020B0503020204020204" pitchFamily="34" charset="-122"/>
                          <a:ea typeface="微软雅黑" panose="020B0503020204020204" pitchFamily="34" charset="-122"/>
                        </a:rPr>
                        <a:t>添加你的文字</a:t>
                      </a:r>
                      <a:endParaRPr lang="ko-KR" altLang="en-US" sz="1000" b="1" dirty="0">
                        <a:solidFill>
                          <a:schemeClr val="tx1">
                            <a:lumMod val="85000"/>
                            <a:lumOff val="15000"/>
                          </a:schemeClr>
                        </a:solidFill>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F4C738"/>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marL="0" marR="0" indent="0" algn="ctr" defTabSz="914400" rtl="0" eaLnBrk="1" fontAlgn="auto" latinLnBrk="1" hangingPunct="1">
                        <a:lnSpc>
                          <a:spcPct val="100000"/>
                        </a:lnSpc>
                        <a:spcBef>
                          <a:spcPts val="0"/>
                        </a:spcBef>
                        <a:spcAft>
                          <a:spcPts val="0"/>
                        </a:spcAft>
                        <a:buClrTx/>
                        <a:buSzTx/>
                        <a:buFontTx/>
                        <a:buNone/>
                        <a:defRPr/>
                      </a:pPr>
                      <a:r>
                        <a:rPr lang="zh-CN" altLang="en-US" sz="1000" b="0" dirty="0">
                          <a:solidFill>
                            <a:schemeClr val="tx1"/>
                          </a:solidFill>
                          <a:effectLst/>
                          <a:latin typeface="微软雅黑" panose="020B0503020204020204" pitchFamily="34" charset="-122"/>
                          <a:ea typeface="微软雅黑" panose="020B0503020204020204" pitchFamily="34" charset="-122"/>
                        </a:rPr>
                        <a:t>添加你的文字</a:t>
                      </a:r>
                      <a:endParaRPr lang="ko-KR" altLang="en-US" sz="1000" b="1" dirty="0">
                        <a:solidFill>
                          <a:schemeClr val="tx1">
                            <a:lumMod val="85000"/>
                            <a:lumOff val="15000"/>
                          </a:schemeClr>
                        </a:solidFill>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F4C738"/>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marL="0" marR="0" indent="0" algn="ctr" defTabSz="914400" rtl="0" eaLnBrk="1" fontAlgn="auto" latinLnBrk="1" hangingPunct="1">
                        <a:lnSpc>
                          <a:spcPct val="100000"/>
                        </a:lnSpc>
                        <a:spcBef>
                          <a:spcPts val="0"/>
                        </a:spcBef>
                        <a:spcAft>
                          <a:spcPts val="0"/>
                        </a:spcAft>
                        <a:buClrTx/>
                        <a:buSzTx/>
                        <a:buFontTx/>
                        <a:buNone/>
                        <a:defRPr/>
                      </a:pPr>
                      <a:r>
                        <a:rPr lang="zh-CN" altLang="en-US" sz="1000" b="0" dirty="0">
                          <a:solidFill>
                            <a:schemeClr val="tx1"/>
                          </a:solidFill>
                          <a:effectLst/>
                          <a:latin typeface="微软雅黑" panose="020B0503020204020204" pitchFamily="34" charset="-122"/>
                          <a:ea typeface="微软雅黑" panose="020B0503020204020204" pitchFamily="34" charset="-122"/>
                        </a:rPr>
                        <a:t>添加你的文字</a:t>
                      </a:r>
                      <a:endParaRPr lang="ko-KR" altLang="en-US" sz="1000" b="1" dirty="0">
                        <a:solidFill>
                          <a:schemeClr val="tx1">
                            <a:lumMod val="85000"/>
                            <a:lumOff val="15000"/>
                          </a:schemeClr>
                        </a:solidFill>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12700" cmpd="sng">
                      <a:noFill/>
                    </a:lnR>
                    <a:lnT w="19050"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F4C738"/>
                    </a:solidFill>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xmlns="" val="10000"/>
                  </a:ext>
                </a:extLst>
              </a:tr>
              <a:tr h="408014">
                <a:tc>
                  <a:txBody>
                    <a:bodyPr/>
                    <a:lstStyle/>
                    <a:p>
                      <a:pPr algn="l" latinLnBrk="1"/>
                      <a:r>
                        <a:rPr lang="zh-CN" altLang="en-US" sz="10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000" b="0" dirty="0">
                        <a:solidFill>
                          <a:schemeClr val="tx1">
                            <a:lumMod val="75000"/>
                            <a:lumOff val="25000"/>
                          </a:schemeClr>
                        </a:solidFill>
                        <a:latin typeface="+mn-lt"/>
                        <a:ea typeface="+mn-ea"/>
                        <a:cs typeface="+mn-ea"/>
                        <a:sym typeface="+mn-lt"/>
                      </a:endParaRP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step1</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step2</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step3</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step4</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step1</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step2</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step3</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step4</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step1</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step2</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step3</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r>
                        <a:rPr lang="en-US" altLang="ko-KR" sz="1000" dirty="0">
                          <a:latin typeface="+mn-lt"/>
                          <a:ea typeface="+mn-ea"/>
                          <a:cs typeface="+mn-ea"/>
                          <a:sym typeface="+mn-lt"/>
                        </a:rPr>
                        <a:t>step4</a:t>
                      </a:r>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99308">
                <a:tc>
                  <a:txBody>
                    <a:bodyPr/>
                    <a:lstStyle/>
                    <a:p>
                      <a:pPr algn="l" latinLnBrk="1"/>
                      <a:r>
                        <a:rPr lang="en-US" altLang="ko-KR" sz="1000" b="0" dirty="0">
                          <a:solidFill>
                            <a:schemeClr val="tx1">
                              <a:lumMod val="75000"/>
                              <a:lumOff val="25000"/>
                            </a:schemeClr>
                          </a:solidFill>
                          <a:latin typeface="+mn-lt"/>
                          <a:ea typeface="+mn-ea"/>
                          <a:cs typeface="+mn-ea"/>
                          <a:sym typeface="+mn-lt"/>
                        </a:rPr>
                        <a:t>Design 1</a:t>
                      </a: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99308">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1000" b="0" dirty="0">
                          <a:solidFill>
                            <a:schemeClr val="tx1">
                              <a:lumMod val="75000"/>
                              <a:lumOff val="25000"/>
                            </a:schemeClr>
                          </a:solidFill>
                          <a:latin typeface="+mn-lt"/>
                          <a:ea typeface="+mn-ea"/>
                          <a:cs typeface="+mn-ea"/>
                          <a:sym typeface="+mn-lt"/>
                        </a:rPr>
                        <a:t>Design 2</a:t>
                      </a: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299308">
                <a:tc>
                  <a:txBody>
                    <a:bodyPr/>
                    <a:lstStyle/>
                    <a:p>
                      <a:pPr algn="l" latinLnBrk="1"/>
                      <a:r>
                        <a:rPr lang="en-US" altLang="ko-KR" sz="1000" b="0" dirty="0">
                          <a:solidFill>
                            <a:schemeClr val="tx1">
                              <a:lumMod val="75000"/>
                              <a:lumOff val="25000"/>
                            </a:schemeClr>
                          </a:solidFill>
                          <a:latin typeface="+mn-lt"/>
                          <a:ea typeface="+mn-ea"/>
                          <a:cs typeface="+mn-ea"/>
                          <a:sym typeface="+mn-lt"/>
                        </a:rPr>
                        <a:t>Design 3</a:t>
                      </a: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299308">
                <a:tc>
                  <a:txBody>
                    <a:bodyPr/>
                    <a:lstStyle/>
                    <a:p>
                      <a:pPr algn="l" latinLnBrk="1"/>
                      <a:r>
                        <a:rPr lang="en-US" altLang="ko-KR" sz="1000" b="0" dirty="0">
                          <a:solidFill>
                            <a:schemeClr val="tx1">
                              <a:lumMod val="75000"/>
                              <a:lumOff val="25000"/>
                            </a:schemeClr>
                          </a:solidFill>
                          <a:latin typeface="+mn-lt"/>
                          <a:ea typeface="+mn-ea"/>
                          <a:cs typeface="+mn-ea"/>
                          <a:sym typeface="+mn-lt"/>
                        </a:rPr>
                        <a:t>Design 4</a:t>
                      </a: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99308">
                <a:tc>
                  <a:txBody>
                    <a:bodyPr/>
                    <a:lstStyle/>
                    <a:p>
                      <a:pPr algn="l" latinLnBrk="1"/>
                      <a:r>
                        <a:rPr lang="en-US" altLang="ko-KR" sz="1000" b="0" dirty="0">
                          <a:solidFill>
                            <a:schemeClr val="tx1">
                              <a:lumMod val="75000"/>
                              <a:lumOff val="25000"/>
                            </a:schemeClr>
                          </a:solidFill>
                          <a:latin typeface="+mn-lt"/>
                          <a:ea typeface="+mn-ea"/>
                          <a:cs typeface="+mn-ea"/>
                          <a:sym typeface="+mn-lt"/>
                        </a:rPr>
                        <a:t>Design 5</a:t>
                      </a:r>
                    </a:p>
                  </a:txBody>
                  <a:tcPr marL="89341" marR="89341" marT="44670" marB="44670" anchor="ctr">
                    <a:lnL w="12700" cmpd="sng">
                      <a:noFill/>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latinLnBrk="1"/>
                      <a:endParaRPr lang="ko-KR" altLang="en-US" sz="1000" dirty="0">
                        <a:latin typeface="+mn-lt"/>
                        <a:ea typeface="+mn-ea"/>
                        <a:cs typeface="+mn-ea"/>
                        <a:sym typeface="+mn-lt"/>
                      </a:endParaRPr>
                    </a:p>
                  </a:txBody>
                  <a:tcPr marL="89341" marR="89341" marT="44670" marB="44670" anchor="ctr">
                    <a:lnL w="3175" cap="flat" cmpd="sng" algn="ctr">
                      <a:solidFill>
                        <a:schemeClr val="tx1">
                          <a:lumMod val="75000"/>
                          <a:lumOff val="25000"/>
                        </a:schemeClr>
                      </a:solidFill>
                      <a:prstDash val="sysDot"/>
                      <a:round/>
                      <a:headEnd type="none" w="med" len="med"/>
                      <a:tailEnd type="none" w="med" len="med"/>
                    </a:lnL>
                    <a:lnR w="12700" cmpd="sng">
                      <a:noFill/>
                    </a:lnR>
                    <a:lnT w="3175"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
        <p:nvSpPr>
          <p:cNvPr id="7" name="오각형 52"/>
          <p:cNvSpPr/>
          <p:nvPr/>
        </p:nvSpPr>
        <p:spPr>
          <a:xfrm>
            <a:off x="1510063" y="3199493"/>
            <a:ext cx="2408794" cy="148088"/>
          </a:xfrm>
          <a:prstGeom prst="homePlate">
            <a:avLst/>
          </a:prstGeom>
          <a:solidFill>
            <a:srgbClr val="939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cs typeface="+mn-ea"/>
              <a:sym typeface="+mn-lt"/>
            </a:endParaRPr>
          </a:p>
        </p:txBody>
      </p:sp>
      <p:sp>
        <p:nvSpPr>
          <p:cNvPr id="8" name="오각형 54"/>
          <p:cNvSpPr/>
          <p:nvPr/>
        </p:nvSpPr>
        <p:spPr>
          <a:xfrm>
            <a:off x="3315957" y="3498155"/>
            <a:ext cx="2406375" cy="155185"/>
          </a:xfrm>
          <a:prstGeom prst="homePlate">
            <a:avLst/>
          </a:prstGeom>
          <a:solidFill>
            <a:srgbClr val="939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cs typeface="+mn-ea"/>
              <a:sym typeface="+mn-lt"/>
            </a:endParaRPr>
          </a:p>
        </p:txBody>
      </p:sp>
      <p:sp>
        <p:nvSpPr>
          <p:cNvPr id="9" name="오각형 55"/>
          <p:cNvSpPr/>
          <p:nvPr/>
        </p:nvSpPr>
        <p:spPr>
          <a:xfrm>
            <a:off x="2106386" y="3795863"/>
            <a:ext cx="5422761" cy="148088"/>
          </a:xfrm>
          <a:prstGeom prst="homePlate">
            <a:avLst/>
          </a:prstGeom>
          <a:solidFill>
            <a:srgbClr val="683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cs typeface="+mn-ea"/>
              <a:sym typeface="+mn-lt"/>
            </a:endParaRPr>
          </a:p>
        </p:txBody>
      </p:sp>
      <p:sp>
        <p:nvSpPr>
          <p:cNvPr id="10" name="오각형 57"/>
          <p:cNvSpPr/>
          <p:nvPr/>
        </p:nvSpPr>
        <p:spPr>
          <a:xfrm>
            <a:off x="5122984" y="4089888"/>
            <a:ext cx="2406163" cy="148088"/>
          </a:xfrm>
          <a:prstGeom prst="homePlate">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cs typeface="+mn-ea"/>
              <a:sym typeface="+mn-lt"/>
            </a:endParaRPr>
          </a:p>
        </p:txBody>
      </p:sp>
      <p:sp>
        <p:nvSpPr>
          <p:cNvPr id="12" name="오각형 64"/>
          <p:cNvSpPr/>
          <p:nvPr/>
        </p:nvSpPr>
        <p:spPr>
          <a:xfrm>
            <a:off x="6327532" y="4400057"/>
            <a:ext cx="2403323" cy="148088"/>
          </a:xfrm>
          <a:prstGeom prst="homePlate">
            <a:avLst/>
          </a:prstGeom>
          <a:solidFill>
            <a:srgbClr val="683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cs typeface="+mn-ea"/>
              <a:sym typeface="+mn-lt"/>
            </a:endParaRPr>
          </a:p>
        </p:txBody>
      </p:sp>
      <p:grpSp>
        <p:nvGrpSpPr>
          <p:cNvPr id="15" name="그룹 67"/>
          <p:cNvGrpSpPr/>
          <p:nvPr/>
        </p:nvGrpSpPr>
        <p:grpSpPr>
          <a:xfrm>
            <a:off x="6022282" y="2120479"/>
            <a:ext cx="1152341" cy="121946"/>
            <a:chOff x="2286001" y="4836426"/>
            <a:chExt cx="1179421" cy="124812"/>
          </a:xfrm>
        </p:grpSpPr>
        <p:sp>
          <p:nvSpPr>
            <p:cNvPr id="19" name="speed"/>
            <p:cNvSpPr txBox="1">
              <a:spLocks noChangeArrowheads="1"/>
            </p:cNvSpPr>
            <p:nvPr/>
          </p:nvSpPr>
          <p:spPr bwMode="auto">
            <a:xfrm>
              <a:off x="2716957" y="4836426"/>
              <a:ext cx="748465" cy="11694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825" dirty="0">
                  <a:solidFill>
                    <a:schemeClr val="tx1">
                      <a:lumMod val="75000"/>
                      <a:lumOff val="25000"/>
                    </a:schemeClr>
                  </a:solidFill>
                  <a:latin typeface="+mn-lt"/>
                  <a:ea typeface="+mn-ea"/>
                  <a:cs typeface="+mn-ea"/>
                  <a:sym typeface="+mn-lt"/>
                </a:rPr>
                <a:t>1</a:t>
              </a:r>
            </a:p>
          </p:txBody>
        </p:sp>
        <p:sp>
          <p:nvSpPr>
            <p:cNvPr id="20" name="직사각형 72"/>
            <p:cNvSpPr/>
            <p:nvPr/>
          </p:nvSpPr>
          <p:spPr>
            <a:xfrm>
              <a:off x="2286001" y="4850113"/>
              <a:ext cx="355600" cy="111125"/>
            </a:xfrm>
            <a:prstGeom prst="rect">
              <a:avLst/>
            </a:prstGeom>
            <a:solidFill>
              <a:srgbClr val="939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500">
                <a:solidFill>
                  <a:schemeClr val="tx1"/>
                </a:solidFill>
                <a:cs typeface="+mn-ea"/>
                <a:sym typeface="+mn-lt"/>
              </a:endParaRPr>
            </a:p>
          </p:txBody>
        </p:sp>
      </p:grpSp>
      <p:grpSp>
        <p:nvGrpSpPr>
          <p:cNvPr id="16" name="그룹 68"/>
          <p:cNvGrpSpPr/>
          <p:nvPr/>
        </p:nvGrpSpPr>
        <p:grpSpPr>
          <a:xfrm>
            <a:off x="6996364" y="2120479"/>
            <a:ext cx="1152341" cy="121946"/>
            <a:chOff x="2286001" y="4836426"/>
            <a:chExt cx="1179421" cy="124812"/>
          </a:xfrm>
        </p:grpSpPr>
        <p:sp>
          <p:nvSpPr>
            <p:cNvPr id="17" name="speed"/>
            <p:cNvSpPr txBox="1">
              <a:spLocks noChangeArrowheads="1"/>
            </p:cNvSpPr>
            <p:nvPr/>
          </p:nvSpPr>
          <p:spPr bwMode="auto">
            <a:xfrm>
              <a:off x="2716957" y="4836426"/>
              <a:ext cx="748465" cy="11694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825" dirty="0">
                  <a:solidFill>
                    <a:schemeClr val="tx1">
                      <a:lumMod val="75000"/>
                      <a:lumOff val="25000"/>
                    </a:schemeClr>
                  </a:solidFill>
                  <a:latin typeface="+mn-lt"/>
                  <a:ea typeface="+mn-ea"/>
                  <a:cs typeface="+mn-ea"/>
                  <a:sym typeface="+mn-lt"/>
                </a:rPr>
                <a:t>2</a:t>
              </a:r>
            </a:p>
          </p:txBody>
        </p:sp>
        <p:sp>
          <p:nvSpPr>
            <p:cNvPr id="18" name="직사각형 70"/>
            <p:cNvSpPr/>
            <p:nvPr/>
          </p:nvSpPr>
          <p:spPr>
            <a:xfrm>
              <a:off x="2286001" y="4850113"/>
              <a:ext cx="355600" cy="111125"/>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500">
                <a:solidFill>
                  <a:schemeClr val="tx1"/>
                </a:solidFill>
                <a:cs typeface="+mn-ea"/>
                <a:sym typeface="+mn-lt"/>
              </a:endParaRPr>
            </a:p>
          </p:txBody>
        </p:sp>
      </p:grpSp>
      <p:sp>
        <p:nvSpPr>
          <p:cNvPr id="22" name="speed"/>
          <p:cNvSpPr txBox="1">
            <a:spLocks noChangeArrowheads="1"/>
          </p:cNvSpPr>
          <p:nvPr/>
        </p:nvSpPr>
        <p:spPr bwMode="auto">
          <a:xfrm>
            <a:off x="345236" y="1629960"/>
            <a:ext cx="3503025" cy="2924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23" name="Rectangle 3"/>
          <p:cNvSpPr txBox="1">
            <a:spLocks noChangeArrowheads="1"/>
          </p:cNvSpPr>
          <p:nvPr/>
        </p:nvSpPr>
        <p:spPr bwMode="auto">
          <a:xfrm>
            <a:off x="345236" y="1875878"/>
            <a:ext cx="4226764" cy="347884"/>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nvGrpSpPr>
          <p:cNvPr id="24" name="Group 23"/>
          <p:cNvGrpSpPr/>
          <p:nvPr/>
        </p:nvGrpSpPr>
        <p:grpSpPr>
          <a:xfrm>
            <a:off x="422098" y="1294433"/>
            <a:ext cx="280854" cy="271543"/>
            <a:chOff x="1101969" y="1465385"/>
            <a:chExt cx="679206" cy="567843"/>
          </a:xfrm>
        </p:grpSpPr>
        <p:sp>
          <p:nvSpPr>
            <p:cNvPr id="25" name="Rectangle 24"/>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6" name="Rectangle 25"/>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7" name="Rectangle 26"/>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9" name="그룹 68"/>
          <p:cNvGrpSpPr/>
          <p:nvPr/>
        </p:nvGrpSpPr>
        <p:grpSpPr>
          <a:xfrm>
            <a:off x="7970446" y="2120479"/>
            <a:ext cx="1152341" cy="121946"/>
            <a:chOff x="2286001" y="4836426"/>
            <a:chExt cx="1179421" cy="124812"/>
          </a:xfrm>
        </p:grpSpPr>
        <p:sp>
          <p:nvSpPr>
            <p:cNvPr id="30" name="speed"/>
            <p:cNvSpPr txBox="1">
              <a:spLocks noChangeArrowheads="1"/>
            </p:cNvSpPr>
            <p:nvPr/>
          </p:nvSpPr>
          <p:spPr bwMode="auto">
            <a:xfrm>
              <a:off x="2716957" y="4836426"/>
              <a:ext cx="748465" cy="11694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825" dirty="0">
                  <a:solidFill>
                    <a:schemeClr val="tx1">
                      <a:lumMod val="75000"/>
                      <a:lumOff val="25000"/>
                    </a:schemeClr>
                  </a:solidFill>
                  <a:latin typeface="+mn-lt"/>
                  <a:ea typeface="+mn-ea"/>
                  <a:cs typeface="+mn-ea"/>
                  <a:sym typeface="+mn-lt"/>
                </a:rPr>
                <a:t>n 2</a:t>
              </a:r>
            </a:p>
          </p:txBody>
        </p:sp>
        <p:sp>
          <p:nvSpPr>
            <p:cNvPr id="31" name="직사각형 70"/>
            <p:cNvSpPr/>
            <p:nvPr/>
          </p:nvSpPr>
          <p:spPr>
            <a:xfrm>
              <a:off x="2286001" y="4850113"/>
              <a:ext cx="355600" cy="111125"/>
            </a:xfrm>
            <a:prstGeom prst="rect">
              <a:avLst/>
            </a:prstGeom>
            <a:solidFill>
              <a:srgbClr val="443F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500">
                <a:solidFill>
                  <a:schemeClr val="tx1"/>
                </a:solidFill>
                <a:cs typeface="+mn-ea"/>
                <a:sym typeface="+mn-lt"/>
              </a:endParaRPr>
            </a:p>
          </p:txBody>
        </p:sp>
      </p:grpSp>
      <p:sp>
        <p:nvSpPr>
          <p:cNvPr id="28"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2"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13</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7" name="Freeform 6"/>
          <p:cNvSpPr/>
          <p:nvPr/>
        </p:nvSpPr>
        <p:spPr bwMode="auto">
          <a:xfrm>
            <a:off x="741121" y="3371928"/>
            <a:ext cx="1963427" cy="966551"/>
          </a:xfrm>
          <a:custGeom>
            <a:avLst/>
            <a:gdLst>
              <a:gd name="T0" fmla="*/ 984 w 1036"/>
              <a:gd name="T1" fmla="*/ 54 h 510"/>
              <a:gd name="T2" fmla="*/ 866 w 1036"/>
              <a:gd name="T3" fmla="*/ 117 h 510"/>
              <a:gd name="T4" fmla="*/ 819 w 1036"/>
              <a:gd name="T5" fmla="*/ 140 h 510"/>
              <a:gd name="T6" fmla="*/ 749 w 1036"/>
              <a:gd name="T7" fmla="*/ 177 h 510"/>
              <a:gd name="T8" fmla="*/ 751 w 1036"/>
              <a:gd name="T9" fmla="*/ 163 h 510"/>
              <a:gd name="T10" fmla="*/ 751 w 1036"/>
              <a:gd name="T11" fmla="*/ 125 h 510"/>
              <a:gd name="T12" fmla="*/ 739 w 1036"/>
              <a:gd name="T13" fmla="*/ 103 h 510"/>
              <a:gd name="T14" fmla="*/ 705 w 1036"/>
              <a:gd name="T15" fmla="*/ 96 h 510"/>
              <a:gd name="T16" fmla="*/ 684 w 1036"/>
              <a:gd name="T17" fmla="*/ 160 h 510"/>
              <a:gd name="T18" fmla="*/ 666 w 1036"/>
              <a:gd name="T19" fmla="*/ 113 h 510"/>
              <a:gd name="T20" fmla="*/ 690 w 1036"/>
              <a:gd name="T21" fmla="*/ 81 h 510"/>
              <a:gd name="T22" fmla="*/ 716 w 1036"/>
              <a:gd name="T23" fmla="*/ 69 h 510"/>
              <a:gd name="T24" fmla="*/ 665 w 1036"/>
              <a:gd name="T25" fmla="*/ 64 h 510"/>
              <a:gd name="T26" fmla="*/ 648 w 1036"/>
              <a:gd name="T27" fmla="*/ 45 h 510"/>
              <a:gd name="T28" fmla="*/ 584 w 1036"/>
              <a:gd name="T29" fmla="*/ 57 h 510"/>
              <a:gd name="T30" fmla="*/ 608 w 1036"/>
              <a:gd name="T31" fmla="*/ 26 h 510"/>
              <a:gd name="T32" fmla="*/ 576 w 1036"/>
              <a:gd name="T33" fmla="*/ 22 h 510"/>
              <a:gd name="T34" fmla="*/ 540 w 1036"/>
              <a:gd name="T35" fmla="*/ 13 h 510"/>
              <a:gd name="T36" fmla="*/ 39 w 1036"/>
              <a:gd name="T37" fmla="*/ 13 h 510"/>
              <a:gd name="T38" fmla="*/ 31 w 1036"/>
              <a:gd name="T39" fmla="*/ 46 h 510"/>
              <a:gd name="T40" fmla="*/ 27 w 1036"/>
              <a:gd name="T41" fmla="*/ 23 h 510"/>
              <a:gd name="T42" fmla="*/ 14 w 1036"/>
              <a:gd name="T43" fmla="*/ 62 h 510"/>
              <a:gd name="T44" fmla="*/ 13 w 1036"/>
              <a:gd name="T45" fmla="*/ 87 h 510"/>
              <a:gd name="T46" fmla="*/ 12 w 1036"/>
              <a:gd name="T47" fmla="*/ 188 h 510"/>
              <a:gd name="T48" fmla="*/ 23 w 1036"/>
              <a:gd name="T49" fmla="*/ 237 h 510"/>
              <a:gd name="T50" fmla="*/ 51 w 1036"/>
              <a:gd name="T51" fmla="*/ 272 h 510"/>
              <a:gd name="T52" fmla="*/ 79 w 1036"/>
              <a:gd name="T53" fmla="*/ 322 h 510"/>
              <a:gd name="T54" fmla="*/ 133 w 1036"/>
              <a:gd name="T55" fmla="*/ 354 h 510"/>
              <a:gd name="T56" fmla="*/ 328 w 1036"/>
              <a:gd name="T57" fmla="*/ 378 h 510"/>
              <a:gd name="T58" fmla="*/ 366 w 1036"/>
              <a:gd name="T59" fmla="*/ 421 h 510"/>
              <a:gd name="T60" fmla="*/ 428 w 1036"/>
              <a:gd name="T61" fmla="*/ 426 h 510"/>
              <a:gd name="T62" fmla="*/ 456 w 1036"/>
              <a:gd name="T63" fmla="*/ 475 h 510"/>
              <a:gd name="T64" fmla="*/ 490 w 1036"/>
              <a:gd name="T65" fmla="*/ 486 h 510"/>
              <a:gd name="T66" fmla="*/ 491 w 1036"/>
              <a:gd name="T67" fmla="*/ 454 h 510"/>
              <a:gd name="T68" fmla="*/ 530 w 1036"/>
              <a:gd name="T69" fmla="*/ 428 h 510"/>
              <a:gd name="T70" fmla="*/ 552 w 1036"/>
              <a:gd name="T71" fmla="*/ 414 h 510"/>
              <a:gd name="T72" fmla="*/ 583 w 1036"/>
              <a:gd name="T73" fmla="*/ 418 h 510"/>
              <a:gd name="T74" fmla="*/ 617 w 1036"/>
              <a:gd name="T75" fmla="*/ 426 h 510"/>
              <a:gd name="T76" fmla="*/ 637 w 1036"/>
              <a:gd name="T77" fmla="*/ 429 h 510"/>
              <a:gd name="T78" fmla="*/ 643 w 1036"/>
              <a:gd name="T79" fmla="*/ 405 h 510"/>
              <a:gd name="T80" fmla="*/ 671 w 1036"/>
              <a:gd name="T81" fmla="*/ 407 h 510"/>
              <a:gd name="T82" fmla="*/ 719 w 1036"/>
              <a:gd name="T83" fmla="*/ 414 h 510"/>
              <a:gd name="T84" fmla="*/ 749 w 1036"/>
              <a:gd name="T85" fmla="*/ 450 h 510"/>
              <a:gd name="T86" fmla="*/ 764 w 1036"/>
              <a:gd name="T87" fmla="*/ 489 h 510"/>
              <a:gd name="T88" fmla="*/ 790 w 1036"/>
              <a:gd name="T89" fmla="*/ 507 h 510"/>
              <a:gd name="T90" fmla="*/ 783 w 1036"/>
              <a:gd name="T91" fmla="*/ 432 h 510"/>
              <a:gd name="T92" fmla="*/ 804 w 1036"/>
              <a:gd name="T93" fmla="*/ 356 h 510"/>
              <a:gd name="T94" fmla="*/ 837 w 1036"/>
              <a:gd name="T95" fmla="*/ 328 h 510"/>
              <a:gd name="T96" fmla="*/ 858 w 1036"/>
              <a:gd name="T97" fmla="*/ 301 h 510"/>
              <a:gd name="T98" fmla="*/ 877 w 1036"/>
              <a:gd name="T99" fmla="*/ 292 h 510"/>
              <a:gd name="T100" fmla="*/ 862 w 1036"/>
              <a:gd name="T101" fmla="*/ 272 h 510"/>
              <a:gd name="T102" fmla="*/ 853 w 1036"/>
              <a:gd name="T103" fmla="*/ 246 h 510"/>
              <a:gd name="T104" fmla="*/ 868 w 1036"/>
              <a:gd name="T105" fmla="*/ 220 h 510"/>
              <a:gd name="T106" fmla="*/ 873 w 1036"/>
              <a:gd name="T107" fmla="*/ 264 h 510"/>
              <a:gd name="T108" fmla="*/ 882 w 1036"/>
              <a:gd name="T109" fmla="*/ 221 h 510"/>
              <a:gd name="T110" fmla="*/ 905 w 1036"/>
              <a:gd name="T111" fmla="*/ 199 h 510"/>
              <a:gd name="T112" fmla="*/ 929 w 1036"/>
              <a:gd name="T113" fmla="*/ 186 h 510"/>
              <a:gd name="T114" fmla="*/ 950 w 1036"/>
              <a:gd name="T115" fmla="*/ 169 h 510"/>
              <a:gd name="T116" fmla="*/ 963 w 1036"/>
              <a:gd name="T117" fmla="*/ 158 h 510"/>
              <a:gd name="T118" fmla="*/ 976 w 1036"/>
              <a:gd name="T119" fmla="*/ 129 h 510"/>
              <a:gd name="T120" fmla="*/ 1009 w 1036"/>
              <a:gd name="T121" fmla="*/ 111 h 510"/>
              <a:gd name="T122" fmla="*/ 1020 w 1036"/>
              <a:gd name="T123" fmla="*/ 51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6" h="510">
                <a:moveTo>
                  <a:pt x="1020" y="51"/>
                </a:moveTo>
                <a:lnTo>
                  <a:pt x="1020" y="51"/>
                </a:lnTo>
                <a:lnTo>
                  <a:pt x="1019" y="50"/>
                </a:lnTo>
                <a:lnTo>
                  <a:pt x="1017" y="49"/>
                </a:lnTo>
                <a:lnTo>
                  <a:pt x="1011" y="47"/>
                </a:lnTo>
                <a:lnTo>
                  <a:pt x="1003" y="46"/>
                </a:lnTo>
                <a:lnTo>
                  <a:pt x="999" y="46"/>
                </a:lnTo>
                <a:lnTo>
                  <a:pt x="997" y="44"/>
                </a:lnTo>
                <a:lnTo>
                  <a:pt x="997" y="44"/>
                </a:lnTo>
                <a:lnTo>
                  <a:pt x="995" y="43"/>
                </a:lnTo>
                <a:lnTo>
                  <a:pt x="993" y="43"/>
                </a:lnTo>
                <a:lnTo>
                  <a:pt x="990" y="45"/>
                </a:lnTo>
                <a:lnTo>
                  <a:pt x="987" y="49"/>
                </a:lnTo>
                <a:lnTo>
                  <a:pt x="984" y="54"/>
                </a:lnTo>
                <a:lnTo>
                  <a:pt x="977" y="65"/>
                </a:lnTo>
                <a:lnTo>
                  <a:pt x="974" y="76"/>
                </a:lnTo>
                <a:lnTo>
                  <a:pt x="974" y="76"/>
                </a:lnTo>
                <a:lnTo>
                  <a:pt x="971" y="80"/>
                </a:lnTo>
                <a:lnTo>
                  <a:pt x="969" y="84"/>
                </a:lnTo>
                <a:lnTo>
                  <a:pt x="961" y="92"/>
                </a:lnTo>
                <a:lnTo>
                  <a:pt x="955" y="97"/>
                </a:lnTo>
                <a:lnTo>
                  <a:pt x="951" y="99"/>
                </a:lnTo>
                <a:lnTo>
                  <a:pt x="951" y="99"/>
                </a:lnTo>
                <a:lnTo>
                  <a:pt x="891" y="99"/>
                </a:lnTo>
                <a:lnTo>
                  <a:pt x="891" y="99"/>
                </a:lnTo>
                <a:lnTo>
                  <a:pt x="886" y="102"/>
                </a:lnTo>
                <a:lnTo>
                  <a:pt x="880" y="106"/>
                </a:lnTo>
                <a:lnTo>
                  <a:pt x="866" y="117"/>
                </a:lnTo>
                <a:lnTo>
                  <a:pt x="866" y="117"/>
                </a:lnTo>
                <a:lnTo>
                  <a:pt x="867" y="118"/>
                </a:lnTo>
                <a:lnTo>
                  <a:pt x="867" y="118"/>
                </a:lnTo>
                <a:lnTo>
                  <a:pt x="868" y="123"/>
                </a:lnTo>
                <a:lnTo>
                  <a:pt x="866" y="125"/>
                </a:lnTo>
                <a:lnTo>
                  <a:pt x="864" y="128"/>
                </a:lnTo>
                <a:lnTo>
                  <a:pt x="860" y="130"/>
                </a:lnTo>
                <a:lnTo>
                  <a:pt x="853" y="133"/>
                </a:lnTo>
                <a:lnTo>
                  <a:pt x="846" y="134"/>
                </a:lnTo>
                <a:lnTo>
                  <a:pt x="832" y="136"/>
                </a:lnTo>
                <a:lnTo>
                  <a:pt x="832" y="136"/>
                </a:lnTo>
                <a:lnTo>
                  <a:pt x="818" y="137"/>
                </a:lnTo>
                <a:lnTo>
                  <a:pt x="818" y="137"/>
                </a:lnTo>
                <a:lnTo>
                  <a:pt x="819" y="140"/>
                </a:lnTo>
                <a:lnTo>
                  <a:pt x="819" y="145"/>
                </a:lnTo>
                <a:lnTo>
                  <a:pt x="819" y="145"/>
                </a:lnTo>
                <a:lnTo>
                  <a:pt x="818" y="146"/>
                </a:lnTo>
                <a:lnTo>
                  <a:pt x="814" y="149"/>
                </a:lnTo>
                <a:lnTo>
                  <a:pt x="814" y="149"/>
                </a:lnTo>
                <a:lnTo>
                  <a:pt x="812" y="151"/>
                </a:lnTo>
                <a:lnTo>
                  <a:pt x="808" y="155"/>
                </a:lnTo>
                <a:lnTo>
                  <a:pt x="798" y="161"/>
                </a:lnTo>
                <a:lnTo>
                  <a:pt x="773" y="174"/>
                </a:lnTo>
                <a:lnTo>
                  <a:pt x="773" y="174"/>
                </a:lnTo>
                <a:lnTo>
                  <a:pt x="767" y="176"/>
                </a:lnTo>
                <a:lnTo>
                  <a:pt x="761" y="178"/>
                </a:lnTo>
                <a:lnTo>
                  <a:pt x="754" y="178"/>
                </a:lnTo>
                <a:lnTo>
                  <a:pt x="749" y="177"/>
                </a:lnTo>
                <a:lnTo>
                  <a:pt x="745" y="176"/>
                </a:lnTo>
                <a:lnTo>
                  <a:pt x="741" y="174"/>
                </a:lnTo>
                <a:lnTo>
                  <a:pt x="738" y="170"/>
                </a:lnTo>
                <a:lnTo>
                  <a:pt x="737" y="166"/>
                </a:lnTo>
                <a:lnTo>
                  <a:pt x="737" y="166"/>
                </a:lnTo>
                <a:lnTo>
                  <a:pt x="738" y="163"/>
                </a:lnTo>
                <a:lnTo>
                  <a:pt x="739" y="159"/>
                </a:lnTo>
                <a:lnTo>
                  <a:pt x="741" y="158"/>
                </a:lnTo>
                <a:lnTo>
                  <a:pt x="743" y="157"/>
                </a:lnTo>
                <a:lnTo>
                  <a:pt x="746" y="158"/>
                </a:lnTo>
                <a:lnTo>
                  <a:pt x="748" y="158"/>
                </a:lnTo>
                <a:lnTo>
                  <a:pt x="749" y="160"/>
                </a:lnTo>
                <a:lnTo>
                  <a:pt x="751" y="163"/>
                </a:lnTo>
                <a:lnTo>
                  <a:pt x="751" y="163"/>
                </a:lnTo>
                <a:lnTo>
                  <a:pt x="751" y="163"/>
                </a:lnTo>
                <a:lnTo>
                  <a:pt x="753" y="163"/>
                </a:lnTo>
                <a:lnTo>
                  <a:pt x="758" y="160"/>
                </a:lnTo>
                <a:lnTo>
                  <a:pt x="758" y="160"/>
                </a:lnTo>
                <a:lnTo>
                  <a:pt x="756" y="157"/>
                </a:lnTo>
                <a:lnTo>
                  <a:pt x="754" y="154"/>
                </a:lnTo>
                <a:lnTo>
                  <a:pt x="754" y="146"/>
                </a:lnTo>
                <a:lnTo>
                  <a:pt x="754" y="146"/>
                </a:lnTo>
                <a:lnTo>
                  <a:pt x="753" y="145"/>
                </a:lnTo>
                <a:lnTo>
                  <a:pt x="753" y="142"/>
                </a:lnTo>
                <a:lnTo>
                  <a:pt x="753" y="135"/>
                </a:lnTo>
                <a:lnTo>
                  <a:pt x="753" y="132"/>
                </a:lnTo>
                <a:lnTo>
                  <a:pt x="752" y="128"/>
                </a:lnTo>
                <a:lnTo>
                  <a:pt x="751" y="125"/>
                </a:lnTo>
                <a:lnTo>
                  <a:pt x="748" y="123"/>
                </a:lnTo>
                <a:lnTo>
                  <a:pt x="748" y="123"/>
                </a:lnTo>
                <a:lnTo>
                  <a:pt x="745" y="123"/>
                </a:lnTo>
                <a:lnTo>
                  <a:pt x="741" y="124"/>
                </a:lnTo>
                <a:lnTo>
                  <a:pt x="735" y="127"/>
                </a:lnTo>
                <a:lnTo>
                  <a:pt x="730" y="129"/>
                </a:lnTo>
                <a:lnTo>
                  <a:pt x="729" y="129"/>
                </a:lnTo>
                <a:lnTo>
                  <a:pt x="729" y="126"/>
                </a:lnTo>
                <a:lnTo>
                  <a:pt x="729" y="126"/>
                </a:lnTo>
                <a:lnTo>
                  <a:pt x="730" y="123"/>
                </a:lnTo>
                <a:lnTo>
                  <a:pt x="732" y="119"/>
                </a:lnTo>
                <a:lnTo>
                  <a:pt x="737" y="112"/>
                </a:lnTo>
                <a:lnTo>
                  <a:pt x="738" y="107"/>
                </a:lnTo>
                <a:lnTo>
                  <a:pt x="739" y="103"/>
                </a:lnTo>
                <a:lnTo>
                  <a:pt x="739" y="98"/>
                </a:lnTo>
                <a:lnTo>
                  <a:pt x="737" y="94"/>
                </a:lnTo>
                <a:lnTo>
                  <a:pt x="737" y="94"/>
                </a:lnTo>
                <a:lnTo>
                  <a:pt x="732" y="90"/>
                </a:lnTo>
                <a:lnTo>
                  <a:pt x="729" y="86"/>
                </a:lnTo>
                <a:lnTo>
                  <a:pt x="725" y="84"/>
                </a:lnTo>
                <a:lnTo>
                  <a:pt x="720" y="84"/>
                </a:lnTo>
                <a:lnTo>
                  <a:pt x="717" y="84"/>
                </a:lnTo>
                <a:lnTo>
                  <a:pt x="714" y="85"/>
                </a:lnTo>
                <a:lnTo>
                  <a:pt x="710" y="87"/>
                </a:lnTo>
                <a:lnTo>
                  <a:pt x="709" y="91"/>
                </a:lnTo>
                <a:lnTo>
                  <a:pt x="709" y="91"/>
                </a:lnTo>
                <a:lnTo>
                  <a:pt x="707" y="94"/>
                </a:lnTo>
                <a:lnTo>
                  <a:pt x="705" y="96"/>
                </a:lnTo>
                <a:lnTo>
                  <a:pt x="700" y="98"/>
                </a:lnTo>
                <a:lnTo>
                  <a:pt x="695" y="101"/>
                </a:lnTo>
                <a:lnTo>
                  <a:pt x="693" y="102"/>
                </a:lnTo>
                <a:lnTo>
                  <a:pt x="690" y="104"/>
                </a:lnTo>
                <a:lnTo>
                  <a:pt x="690" y="104"/>
                </a:lnTo>
                <a:lnTo>
                  <a:pt x="688" y="112"/>
                </a:lnTo>
                <a:lnTo>
                  <a:pt x="686" y="122"/>
                </a:lnTo>
                <a:lnTo>
                  <a:pt x="685" y="132"/>
                </a:lnTo>
                <a:lnTo>
                  <a:pt x="686" y="143"/>
                </a:lnTo>
                <a:lnTo>
                  <a:pt x="686" y="143"/>
                </a:lnTo>
                <a:lnTo>
                  <a:pt x="687" y="150"/>
                </a:lnTo>
                <a:lnTo>
                  <a:pt x="686" y="154"/>
                </a:lnTo>
                <a:lnTo>
                  <a:pt x="685" y="157"/>
                </a:lnTo>
                <a:lnTo>
                  <a:pt x="684" y="160"/>
                </a:lnTo>
                <a:lnTo>
                  <a:pt x="680" y="163"/>
                </a:lnTo>
                <a:lnTo>
                  <a:pt x="673" y="168"/>
                </a:lnTo>
                <a:lnTo>
                  <a:pt x="673" y="168"/>
                </a:lnTo>
                <a:lnTo>
                  <a:pt x="669" y="170"/>
                </a:lnTo>
                <a:lnTo>
                  <a:pt x="665" y="169"/>
                </a:lnTo>
                <a:lnTo>
                  <a:pt x="663" y="167"/>
                </a:lnTo>
                <a:lnTo>
                  <a:pt x="660" y="163"/>
                </a:lnTo>
                <a:lnTo>
                  <a:pt x="658" y="157"/>
                </a:lnTo>
                <a:lnTo>
                  <a:pt x="658" y="150"/>
                </a:lnTo>
                <a:lnTo>
                  <a:pt x="658" y="143"/>
                </a:lnTo>
                <a:lnTo>
                  <a:pt x="659" y="135"/>
                </a:lnTo>
                <a:lnTo>
                  <a:pt x="659" y="135"/>
                </a:lnTo>
                <a:lnTo>
                  <a:pt x="663" y="123"/>
                </a:lnTo>
                <a:lnTo>
                  <a:pt x="666" y="113"/>
                </a:lnTo>
                <a:lnTo>
                  <a:pt x="667" y="109"/>
                </a:lnTo>
                <a:lnTo>
                  <a:pt x="667" y="106"/>
                </a:lnTo>
                <a:lnTo>
                  <a:pt x="666" y="104"/>
                </a:lnTo>
                <a:lnTo>
                  <a:pt x="664" y="104"/>
                </a:lnTo>
                <a:lnTo>
                  <a:pt x="664" y="104"/>
                </a:lnTo>
                <a:lnTo>
                  <a:pt x="662" y="103"/>
                </a:lnTo>
                <a:lnTo>
                  <a:pt x="663" y="101"/>
                </a:lnTo>
                <a:lnTo>
                  <a:pt x="664" y="97"/>
                </a:lnTo>
                <a:lnTo>
                  <a:pt x="668" y="94"/>
                </a:lnTo>
                <a:lnTo>
                  <a:pt x="673" y="90"/>
                </a:lnTo>
                <a:lnTo>
                  <a:pt x="678" y="86"/>
                </a:lnTo>
                <a:lnTo>
                  <a:pt x="685" y="83"/>
                </a:lnTo>
                <a:lnTo>
                  <a:pt x="690" y="81"/>
                </a:lnTo>
                <a:lnTo>
                  <a:pt x="690" y="81"/>
                </a:lnTo>
                <a:lnTo>
                  <a:pt x="704" y="78"/>
                </a:lnTo>
                <a:lnTo>
                  <a:pt x="716" y="77"/>
                </a:lnTo>
                <a:lnTo>
                  <a:pt x="725" y="76"/>
                </a:lnTo>
                <a:lnTo>
                  <a:pt x="727" y="75"/>
                </a:lnTo>
                <a:lnTo>
                  <a:pt x="728" y="73"/>
                </a:lnTo>
                <a:lnTo>
                  <a:pt x="728" y="73"/>
                </a:lnTo>
                <a:lnTo>
                  <a:pt x="728" y="72"/>
                </a:lnTo>
                <a:lnTo>
                  <a:pt x="730" y="72"/>
                </a:lnTo>
                <a:lnTo>
                  <a:pt x="730" y="72"/>
                </a:lnTo>
                <a:lnTo>
                  <a:pt x="719" y="64"/>
                </a:lnTo>
                <a:lnTo>
                  <a:pt x="719" y="64"/>
                </a:lnTo>
                <a:lnTo>
                  <a:pt x="718" y="67"/>
                </a:lnTo>
                <a:lnTo>
                  <a:pt x="718" y="67"/>
                </a:lnTo>
                <a:lnTo>
                  <a:pt x="716" y="69"/>
                </a:lnTo>
                <a:lnTo>
                  <a:pt x="714" y="67"/>
                </a:lnTo>
                <a:lnTo>
                  <a:pt x="711" y="65"/>
                </a:lnTo>
                <a:lnTo>
                  <a:pt x="708" y="62"/>
                </a:lnTo>
                <a:lnTo>
                  <a:pt x="705" y="61"/>
                </a:lnTo>
                <a:lnTo>
                  <a:pt x="700" y="60"/>
                </a:lnTo>
                <a:lnTo>
                  <a:pt x="700" y="60"/>
                </a:lnTo>
                <a:lnTo>
                  <a:pt x="696" y="61"/>
                </a:lnTo>
                <a:lnTo>
                  <a:pt x="691" y="62"/>
                </a:lnTo>
                <a:lnTo>
                  <a:pt x="684" y="65"/>
                </a:lnTo>
                <a:lnTo>
                  <a:pt x="675" y="67"/>
                </a:lnTo>
                <a:lnTo>
                  <a:pt x="671" y="67"/>
                </a:lnTo>
                <a:lnTo>
                  <a:pt x="667" y="66"/>
                </a:lnTo>
                <a:lnTo>
                  <a:pt x="667" y="66"/>
                </a:lnTo>
                <a:lnTo>
                  <a:pt x="665" y="64"/>
                </a:lnTo>
                <a:lnTo>
                  <a:pt x="663" y="63"/>
                </a:lnTo>
                <a:lnTo>
                  <a:pt x="660" y="59"/>
                </a:lnTo>
                <a:lnTo>
                  <a:pt x="658" y="56"/>
                </a:lnTo>
                <a:lnTo>
                  <a:pt x="657" y="55"/>
                </a:lnTo>
                <a:lnTo>
                  <a:pt x="654" y="55"/>
                </a:lnTo>
                <a:lnTo>
                  <a:pt x="654" y="55"/>
                </a:lnTo>
                <a:lnTo>
                  <a:pt x="652" y="54"/>
                </a:lnTo>
                <a:lnTo>
                  <a:pt x="652" y="53"/>
                </a:lnTo>
                <a:lnTo>
                  <a:pt x="653" y="47"/>
                </a:lnTo>
                <a:lnTo>
                  <a:pt x="653" y="45"/>
                </a:lnTo>
                <a:lnTo>
                  <a:pt x="653" y="44"/>
                </a:lnTo>
                <a:lnTo>
                  <a:pt x="652" y="44"/>
                </a:lnTo>
                <a:lnTo>
                  <a:pt x="648" y="45"/>
                </a:lnTo>
                <a:lnTo>
                  <a:pt x="648" y="45"/>
                </a:lnTo>
                <a:lnTo>
                  <a:pt x="626" y="60"/>
                </a:lnTo>
                <a:lnTo>
                  <a:pt x="621" y="62"/>
                </a:lnTo>
                <a:lnTo>
                  <a:pt x="615" y="64"/>
                </a:lnTo>
                <a:lnTo>
                  <a:pt x="611" y="64"/>
                </a:lnTo>
                <a:lnTo>
                  <a:pt x="607" y="62"/>
                </a:lnTo>
                <a:lnTo>
                  <a:pt x="607" y="62"/>
                </a:lnTo>
                <a:lnTo>
                  <a:pt x="604" y="60"/>
                </a:lnTo>
                <a:lnTo>
                  <a:pt x="601" y="60"/>
                </a:lnTo>
                <a:lnTo>
                  <a:pt x="595" y="60"/>
                </a:lnTo>
                <a:lnTo>
                  <a:pt x="590" y="61"/>
                </a:lnTo>
                <a:lnTo>
                  <a:pt x="587" y="60"/>
                </a:lnTo>
                <a:lnTo>
                  <a:pt x="584" y="59"/>
                </a:lnTo>
                <a:lnTo>
                  <a:pt x="584" y="59"/>
                </a:lnTo>
                <a:lnTo>
                  <a:pt x="584" y="57"/>
                </a:lnTo>
                <a:lnTo>
                  <a:pt x="584" y="55"/>
                </a:lnTo>
                <a:lnTo>
                  <a:pt x="585" y="52"/>
                </a:lnTo>
                <a:lnTo>
                  <a:pt x="590" y="49"/>
                </a:lnTo>
                <a:lnTo>
                  <a:pt x="595" y="44"/>
                </a:lnTo>
                <a:lnTo>
                  <a:pt x="601" y="41"/>
                </a:lnTo>
                <a:lnTo>
                  <a:pt x="608" y="38"/>
                </a:lnTo>
                <a:lnTo>
                  <a:pt x="614" y="36"/>
                </a:lnTo>
                <a:lnTo>
                  <a:pt x="621" y="35"/>
                </a:lnTo>
                <a:lnTo>
                  <a:pt x="621" y="35"/>
                </a:lnTo>
                <a:lnTo>
                  <a:pt x="625" y="34"/>
                </a:lnTo>
                <a:lnTo>
                  <a:pt x="629" y="32"/>
                </a:lnTo>
                <a:lnTo>
                  <a:pt x="629" y="32"/>
                </a:lnTo>
                <a:lnTo>
                  <a:pt x="615" y="28"/>
                </a:lnTo>
                <a:lnTo>
                  <a:pt x="608" y="26"/>
                </a:lnTo>
                <a:lnTo>
                  <a:pt x="605" y="26"/>
                </a:lnTo>
                <a:lnTo>
                  <a:pt x="604" y="29"/>
                </a:lnTo>
                <a:lnTo>
                  <a:pt x="604" y="29"/>
                </a:lnTo>
                <a:lnTo>
                  <a:pt x="602" y="30"/>
                </a:lnTo>
                <a:lnTo>
                  <a:pt x="600" y="31"/>
                </a:lnTo>
                <a:lnTo>
                  <a:pt x="595" y="31"/>
                </a:lnTo>
                <a:lnTo>
                  <a:pt x="592" y="29"/>
                </a:lnTo>
                <a:lnTo>
                  <a:pt x="588" y="25"/>
                </a:lnTo>
                <a:lnTo>
                  <a:pt x="588" y="25"/>
                </a:lnTo>
                <a:lnTo>
                  <a:pt x="587" y="24"/>
                </a:lnTo>
                <a:lnTo>
                  <a:pt x="585" y="24"/>
                </a:lnTo>
                <a:lnTo>
                  <a:pt x="582" y="24"/>
                </a:lnTo>
                <a:lnTo>
                  <a:pt x="579" y="23"/>
                </a:lnTo>
                <a:lnTo>
                  <a:pt x="576" y="22"/>
                </a:lnTo>
                <a:lnTo>
                  <a:pt x="574" y="20"/>
                </a:lnTo>
                <a:lnTo>
                  <a:pt x="574" y="20"/>
                </a:lnTo>
                <a:lnTo>
                  <a:pt x="571" y="18"/>
                </a:lnTo>
                <a:lnTo>
                  <a:pt x="569" y="17"/>
                </a:lnTo>
                <a:lnTo>
                  <a:pt x="566" y="17"/>
                </a:lnTo>
                <a:lnTo>
                  <a:pt x="564" y="17"/>
                </a:lnTo>
                <a:lnTo>
                  <a:pt x="561" y="18"/>
                </a:lnTo>
                <a:lnTo>
                  <a:pt x="558" y="20"/>
                </a:lnTo>
                <a:lnTo>
                  <a:pt x="558" y="20"/>
                </a:lnTo>
                <a:lnTo>
                  <a:pt x="554" y="20"/>
                </a:lnTo>
                <a:lnTo>
                  <a:pt x="551" y="19"/>
                </a:lnTo>
                <a:lnTo>
                  <a:pt x="542" y="14"/>
                </a:lnTo>
                <a:lnTo>
                  <a:pt x="542" y="14"/>
                </a:lnTo>
                <a:lnTo>
                  <a:pt x="540" y="13"/>
                </a:lnTo>
                <a:lnTo>
                  <a:pt x="539" y="11"/>
                </a:lnTo>
                <a:lnTo>
                  <a:pt x="538" y="8"/>
                </a:lnTo>
                <a:lnTo>
                  <a:pt x="538" y="4"/>
                </a:lnTo>
                <a:lnTo>
                  <a:pt x="536" y="2"/>
                </a:lnTo>
                <a:lnTo>
                  <a:pt x="534" y="0"/>
                </a:lnTo>
                <a:lnTo>
                  <a:pt x="534" y="0"/>
                </a:lnTo>
                <a:lnTo>
                  <a:pt x="533" y="0"/>
                </a:lnTo>
                <a:lnTo>
                  <a:pt x="531" y="0"/>
                </a:lnTo>
                <a:lnTo>
                  <a:pt x="530" y="3"/>
                </a:lnTo>
                <a:lnTo>
                  <a:pt x="529" y="9"/>
                </a:lnTo>
                <a:lnTo>
                  <a:pt x="36" y="11"/>
                </a:lnTo>
                <a:lnTo>
                  <a:pt x="36" y="11"/>
                </a:lnTo>
                <a:lnTo>
                  <a:pt x="39" y="13"/>
                </a:lnTo>
                <a:lnTo>
                  <a:pt x="39" y="13"/>
                </a:lnTo>
                <a:lnTo>
                  <a:pt x="40" y="15"/>
                </a:lnTo>
                <a:lnTo>
                  <a:pt x="41" y="18"/>
                </a:lnTo>
                <a:lnTo>
                  <a:pt x="42" y="22"/>
                </a:lnTo>
                <a:lnTo>
                  <a:pt x="41" y="26"/>
                </a:lnTo>
                <a:lnTo>
                  <a:pt x="42" y="32"/>
                </a:lnTo>
                <a:lnTo>
                  <a:pt x="42" y="32"/>
                </a:lnTo>
                <a:lnTo>
                  <a:pt x="42" y="38"/>
                </a:lnTo>
                <a:lnTo>
                  <a:pt x="42" y="44"/>
                </a:lnTo>
                <a:lnTo>
                  <a:pt x="40" y="49"/>
                </a:lnTo>
                <a:lnTo>
                  <a:pt x="37" y="50"/>
                </a:lnTo>
                <a:lnTo>
                  <a:pt x="36" y="50"/>
                </a:lnTo>
                <a:lnTo>
                  <a:pt x="36" y="50"/>
                </a:lnTo>
                <a:lnTo>
                  <a:pt x="32" y="49"/>
                </a:lnTo>
                <a:lnTo>
                  <a:pt x="31" y="46"/>
                </a:lnTo>
                <a:lnTo>
                  <a:pt x="31" y="43"/>
                </a:lnTo>
                <a:lnTo>
                  <a:pt x="33" y="41"/>
                </a:lnTo>
                <a:lnTo>
                  <a:pt x="33" y="41"/>
                </a:lnTo>
                <a:lnTo>
                  <a:pt x="35" y="40"/>
                </a:lnTo>
                <a:lnTo>
                  <a:pt x="35" y="39"/>
                </a:lnTo>
                <a:lnTo>
                  <a:pt x="35" y="34"/>
                </a:lnTo>
                <a:lnTo>
                  <a:pt x="34" y="31"/>
                </a:lnTo>
                <a:lnTo>
                  <a:pt x="33" y="30"/>
                </a:lnTo>
                <a:lnTo>
                  <a:pt x="31" y="30"/>
                </a:lnTo>
                <a:lnTo>
                  <a:pt x="31" y="30"/>
                </a:lnTo>
                <a:lnTo>
                  <a:pt x="30" y="30"/>
                </a:lnTo>
                <a:lnTo>
                  <a:pt x="29" y="28"/>
                </a:lnTo>
                <a:lnTo>
                  <a:pt x="27" y="23"/>
                </a:lnTo>
                <a:lnTo>
                  <a:pt x="27" y="23"/>
                </a:lnTo>
                <a:lnTo>
                  <a:pt x="22" y="24"/>
                </a:lnTo>
                <a:lnTo>
                  <a:pt x="14" y="24"/>
                </a:lnTo>
                <a:lnTo>
                  <a:pt x="0" y="23"/>
                </a:lnTo>
                <a:lnTo>
                  <a:pt x="0" y="23"/>
                </a:lnTo>
                <a:lnTo>
                  <a:pt x="0" y="24"/>
                </a:lnTo>
                <a:lnTo>
                  <a:pt x="0" y="24"/>
                </a:lnTo>
                <a:lnTo>
                  <a:pt x="1" y="30"/>
                </a:lnTo>
                <a:lnTo>
                  <a:pt x="2" y="35"/>
                </a:lnTo>
                <a:lnTo>
                  <a:pt x="5" y="42"/>
                </a:lnTo>
                <a:lnTo>
                  <a:pt x="9" y="49"/>
                </a:lnTo>
                <a:lnTo>
                  <a:pt x="9" y="49"/>
                </a:lnTo>
                <a:lnTo>
                  <a:pt x="12" y="54"/>
                </a:lnTo>
                <a:lnTo>
                  <a:pt x="13" y="59"/>
                </a:lnTo>
                <a:lnTo>
                  <a:pt x="14" y="62"/>
                </a:lnTo>
                <a:lnTo>
                  <a:pt x="15" y="64"/>
                </a:lnTo>
                <a:lnTo>
                  <a:pt x="16" y="65"/>
                </a:lnTo>
                <a:lnTo>
                  <a:pt x="16" y="65"/>
                </a:lnTo>
                <a:lnTo>
                  <a:pt x="20" y="67"/>
                </a:lnTo>
                <a:lnTo>
                  <a:pt x="21" y="70"/>
                </a:lnTo>
                <a:lnTo>
                  <a:pt x="20" y="71"/>
                </a:lnTo>
                <a:lnTo>
                  <a:pt x="16" y="71"/>
                </a:lnTo>
                <a:lnTo>
                  <a:pt x="16" y="71"/>
                </a:lnTo>
                <a:lnTo>
                  <a:pt x="15" y="71"/>
                </a:lnTo>
                <a:lnTo>
                  <a:pt x="14" y="72"/>
                </a:lnTo>
                <a:lnTo>
                  <a:pt x="14" y="74"/>
                </a:lnTo>
                <a:lnTo>
                  <a:pt x="14" y="80"/>
                </a:lnTo>
                <a:lnTo>
                  <a:pt x="13" y="87"/>
                </a:lnTo>
                <a:lnTo>
                  <a:pt x="13" y="87"/>
                </a:lnTo>
                <a:lnTo>
                  <a:pt x="12" y="98"/>
                </a:lnTo>
                <a:lnTo>
                  <a:pt x="12" y="111"/>
                </a:lnTo>
                <a:lnTo>
                  <a:pt x="11" y="132"/>
                </a:lnTo>
                <a:lnTo>
                  <a:pt x="11" y="132"/>
                </a:lnTo>
                <a:lnTo>
                  <a:pt x="9" y="137"/>
                </a:lnTo>
                <a:lnTo>
                  <a:pt x="5" y="145"/>
                </a:lnTo>
                <a:lnTo>
                  <a:pt x="4" y="153"/>
                </a:lnTo>
                <a:lnTo>
                  <a:pt x="4" y="156"/>
                </a:lnTo>
                <a:lnTo>
                  <a:pt x="5" y="159"/>
                </a:lnTo>
                <a:lnTo>
                  <a:pt x="5" y="159"/>
                </a:lnTo>
                <a:lnTo>
                  <a:pt x="10" y="166"/>
                </a:lnTo>
                <a:lnTo>
                  <a:pt x="12" y="173"/>
                </a:lnTo>
                <a:lnTo>
                  <a:pt x="13" y="180"/>
                </a:lnTo>
                <a:lnTo>
                  <a:pt x="12" y="188"/>
                </a:lnTo>
                <a:lnTo>
                  <a:pt x="12" y="188"/>
                </a:lnTo>
                <a:lnTo>
                  <a:pt x="10" y="195"/>
                </a:lnTo>
                <a:lnTo>
                  <a:pt x="10" y="200"/>
                </a:lnTo>
                <a:lnTo>
                  <a:pt x="11" y="206"/>
                </a:lnTo>
                <a:lnTo>
                  <a:pt x="14" y="211"/>
                </a:lnTo>
                <a:lnTo>
                  <a:pt x="14" y="211"/>
                </a:lnTo>
                <a:lnTo>
                  <a:pt x="15" y="215"/>
                </a:lnTo>
                <a:lnTo>
                  <a:pt x="15" y="218"/>
                </a:lnTo>
                <a:lnTo>
                  <a:pt x="16" y="224"/>
                </a:lnTo>
                <a:lnTo>
                  <a:pt x="18" y="231"/>
                </a:lnTo>
                <a:lnTo>
                  <a:pt x="18" y="233"/>
                </a:lnTo>
                <a:lnTo>
                  <a:pt x="20" y="234"/>
                </a:lnTo>
                <a:lnTo>
                  <a:pt x="20" y="234"/>
                </a:lnTo>
                <a:lnTo>
                  <a:pt x="23" y="237"/>
                </a:lnTo>
                <a:lnTo>
                  <a:pt x="26" y="240"/>
                </a:lnTo>
                <a:lnTo>
                  <a:pt x="33" y="250"/>
                </a:lnTo>
                <a:lnTo>
                  <a:pt x="33" y="250"/>
                </a:lnTo>
                <a:lnTo>
                  <a:pt x="36" y="253"/>
                </a:lnTo>
                <a:lnTo>
                  <a:pt x="39" y="254"/>
                </a:lnTo>
                <a:lnTo>
                  <a:pt x="41" y="257"/>
                </a:lnTo>
                <a:lnTo>
                  <a:pt x="42" y="260"/>
                </a:lnTo>
                <a:lnTo>
                  <a:pt x="42" y="260"/>
                </a:lnTo>
                <a:lnTo>
                  <a:pt x="42" y="264"/>
                </a:lnTo>
                <a:lnTo>
                  <a:pt x="43" y="267"/>
                </a:lnTo>
                <a:lnTo>
                  <a:pt x="45" y="269"/>
                </a:lnTo>
                <a:lnTo>
                  <a:pt x="48" y="271"/>
                </a:lnTo>
                <a:lnTo>
                  <a:pt x="48" y="271"/>
                </a:lnTo>
                <a:lnTo>
                  <a:pt x="51" y="272"/>
                </a:lnTo>
                <a:lnTo>
                  <a:pt x="52" y="273"/>
                </a:lnTo>
                <a:lnTo>
                  <a:pt x="53" y="278"/>
                </a:lnTo>
                <a:lnTo>
                  <a:pt x="52" y="284"/>
                </a:lnTo>
                <a:lnTo>
                  <a:pt x="52" y="284"/>
                </a:lnTo>
                <a:lnTo>
                  <a:pt x="53" y="289"/>
                </a:lnTo>
                <a:lnTo>
                  <a:pt x="56" y="293"/>
                </a:lnTo>
                <a:lnTo>
                  <a:pt x="70" y="305"/>
                </a:lnTo>
                <a:lnTo>
                  <a:pt x="70" y="305"/>
                </a:lnTo>
                <a:lnTo>
                  <a:pt x="73" y="309"/>
                </a:lnTo>
                <a:lnTo>
                  <a:pt x="75" y="311"/>
                </a:lnTo>
                <a:lnTo>
                  <a:pt x="75" y="316"/>
                </a:lnTo>
                <a:lnTo>
                  <a:pt x="76" y="320"/>
                </a:lnTo>
                <a:lnTo>
                  <a:pt x="77" y="321"/>
                </a:lnTo>
                <a:lnTo>
                  <a:pt x="79" y="322"/>
                </a:lnTo>
                <a:lnTo>
                  <a:pt x="79" y="322"/>
                </a:lnTo>
                <a:lnTo>
                  <a:pt x="85" y="322"/>
                </a:lnTo>
                <a:lnTo>
                  <a:pt x="91" y="324"/>
                </a:lnTo>
                <a:lnTo>
                  <a:pt x="102" y="331"/>
                </a:lnTo>
                <a:lnTo>
                  <a:pt x="102" y="331"/>
                </a:lnTo>
                <a:lnTo>
                  <a:pt x="106" y="333"/>
                </a:lnTo>
                <a:lnTo>
                  <a:pt x="109" y="334"/>
                </a:lnTo>
                <a:lnTo>
                  <a:pt x="113" y="333"/>
                </a:lnTo>
                <a:lnTo>
                  <a:pt x="116" y="334"/>
                </a:lnTo>
                <a:lnTo>
                  <a:pt x="116" y="334"/>
                </a:lnTo>
                <a:lnTo>
                  <a:pt x="120" y="336"/>
                </a:lnTo>
                <a:lnTo>
                  <a:pt x="126" y="342"/>
                </a:lnTo>
                <a:lnTo>
                  <a:pt x="130" y="347"/>
                </a:lnTo>
                <a:lnTo>
                  <a:pt x="133" y="354"/>
                </a:lnTo>
                <a:lnTo>
                  <a:pt x="133" y="354"/>
                </a:lnTo>
                <a:lnTo>
                  <a:pt x="137" y="365"/>
                </a:lnTo>
                <a:lnTo>
                  <a:pt x="178" y="359"/>
                </a:lnTo>
                <a:lnTo>
                  <a:pt x="178" y="359"/>
                </a:lnTo>
                <a:lnTo>
                  <a:pt x="185" y="364"/>
                </a:lnTo>
                <a:lnTo>
                  <a:pt x="191" y="367"/>
                </a:lnTo>
                <a:lnTo>
                  <a:pt x="198" y="371"/>
                </a:lnTo>
                <a:lnTo>
                  <a:pt x="198" y="371"/>
                </a:lnTo>
                <a:lnTo>
                  <a:pt x="223" y="378"/>
                </a:lnTo>
                <a:lnTo>
                  <a:pt x="244" y="386"/>
                </a:lnTo>
                <a:lnTo>
                  <a:pt x="294" y="386"/>
                </a:lnTo>
                <a:lnTo>
                  <a:pt x="301" y="378"/>
                </a:lnTo>
                <a:lnTo>
                  <a:pt x="328" y="378"/>
                </a:lnTo>
                <a:lnTo>
                  <a:pt x="328" y="378"/>
                </a:lnTo>
                <a:lnTo>
                  <a:pt x="337" y="387"/>
                </a:lnTo>
                <a:lnTo>
                  <a:pt x="344" y="393"/>
                </a:lnTo>
                <a:lnTo>
                  <a:pt x="348" y="396"/>
                </a:lnTo>
                <a:lnTo>
                  <a:pt x="348" y="396"/>
                </a:lnTo>
                <a:lnTo>
                  <a:pt x="352" y="398"/>
                </a:lnTo>
                <a:lnTo>
                  <a:pt x="355" y="402"/>
                </a:lnTo>
                <a:lnTo>
                  <a:pt x="358" y="406"/>
                </a:lnTo>
                <a:lnTo>
                  <a:pt x="361" y="410"/>
                </a:lnTo>
                <a:lnTo>
                  <a:pt x="361" y="410"/>
                </a:lnTo>
                <a:lnTo>
                  <a:pt x="361" y="414"/>
                </a:lnTo>
                <a:lnTo>
                  <a:pt x="362" y="417"/>
                </a:lnTo>
                <a:lnTo>
                  <a:pt x="364" y="419"/>
                </a:lnTo>
                <a:lnTo>
                  <a:pt x="366" y="421"/>
                </a:lnTo>
                <a:lnTo>
                  <a:pt x="366" y="421"/>
                </a:lnTo>
                <a:lnTo>
                  <a:pt x="377" y="428"/>
                </a:lnTo>
                <a:lnTo>
                  <a:pt x="384" y="431"/>
                </a:lnTo>
                <a:lnTo>
                  <a:pt x="387" y="432"/>
                </a:lnTo>
                <a:lnTo>
                  <a:pt x="387" y="432"/>
                </a:lnTo>
                <a:lnTo>
                  <a:pt x="389" y="429"/>
                </a:lnTo>
                <a:lnTo>
                  <a:pt x="393" y="424"/>
                </a:lnTo>
                <a:lnTo>
                  <a:pt x="396" y="418"/>
                </a:lnTo>
                <a:lnTo>
                  <a:pt x="398" y="416"/>
                </a:lnTo>
                <a:lnTo>
                  <a:pt x="401" y="416"/>
                </a:lnTo>
                <a:lnTo>
                  <a:pt x="401" y="416"/>
                </a:lnTo>
                <a:lnTo>
                  <a:pt x="409" y="417"/>
                </a:lnTo>
                <a:lnTo>
                  <a:pt x="418" y="420"/>
                </a:lnTo>
                <a:lnTo>
                  <a:pt x="424" y="423"/>
                </a:lnTo>
                <a:lnTo>
                  <a:pt x="428" y="426"/>
                </a:lnTo>
                <a:lnTo>
                  <a:pt x="431" y="429"/>
                </a:lnTo>
                <a:lnTo>
                  <a:pt x="432" y="434"/>
                </a:lnTo>
                <a:lnTo>
                  <a:pt x="432" y="434"/>
                </a:lnTo>
                <a:lnTo>
                  <a:pt x="437" y="442"/>
                </a:lnTo>
                <a:lnTo>
                  <a:pt x="441" y="449"/>
                </a:lnTo>
                <a:lnTo>
                  <a:pt x="446" y="455"/>
                </a:lnTo>
                <a:lnTo>
                  <a:pt x="450" y="458"/>
                </a:lnTo>
                <a:lnTo>
                  <a:pt x="450" y="458"/>
                </a:lnTo>
                <a:lnTo>
                  <a:pt x="451" y="460"/>
                </a:lnTo>
                <a:lnTo>
                  <a:pt x="452" y="465"/>
                </a:lnTo>
                <a:lnTo>
                  <a:pt x="452" y="468"/>
                </a:lnTo>
                <a:lnTo>
                  <a:pt x="453" y="471"/>
                </a:lnTo>
                <a:lnTo>
                  <a:pt x="453" y="471"/>
                </a:lnTo>
                <a:lnTo>
                  <a:pt x="456" y="475"/>
                </a:lnTo>
                <a:lnTo>
                  <a:pt x="457" y="478"/>
                </a:lnTo>
                <a:lnTo>
                  <a:pt x="458" y="481"/>
                </a:lnTo>
                <a:lnTo>
                  <a:pt x="459" y="482"/>
                </a:lnTo>
                <a:lnTo>
                  <a:pt x="459" y="482"/>
                </a:lnTo>
                <a:lnTo>
                  <a:pt x="463" y="483"/>
                </a:lnTo>
                <a:lnTo>
                  <a:pt x="470" y="487"/>
                </a:lnTo>
                <a:lnTo>
                  <a:pt x="478" y="490"/>
                </a:lnTo>
                <a:lnTo>
                  <a:pt x="484" y="491"/>
                </a:lnTo>
                <a:lnTo>
                  <a:pt x="484" y="491"/>
                </a:lnTo>
                <a:lnTo>
                  <a:pt x="488" y="492"/>
                </a:lnTo>
                <a:lnTo>
                  <a:pt x="491" y="494"/>
                </a:lnTo>
                <a:lnTo>
                  <a:pt x="491" y="494"/>
                </a:lnTo>
                <a:lnTo>
                  <a:pt x="491" y="489"/>
                </a:lnTo>
                <a:lnTo>
                  <a:pt x="490" y="486"/>
                </a:lnTo>
                <a:lnTo>
                  <a:pt x="486" y="480"/>
                </a:lnTo>
                <a:lnTo>
                  <a:pt x="484" y="478"/>
                </a:lnTo>
                <a:lnTo>
                  <a:pt x="483" y="476"/>
                </a:lnTo>
                <a:lnTo>
                  <a:pt x="484" y="473"/>
                </a:lnTo>
                <a:lnTo>
                  <a:pt x="487" y="471"/>
                </a:lnTo>
                <a:lnTo>
                  <a:pt x="487" y="471"/>
                </a:lnTo>
                <a:lnTo>
                  <a:pt x="489" y="468"/>
                </a:lnTo>
                <a:lnTo>
                  <a:pt x="490" y="466"/>
                </a:lnTo>
                <a:lnTo>
                  <a:pt x="491" y="463"/>
                </a:lnTo>
                <a:lnTo>
                  <a:pt x="490" y="461"/>
                </a:lnTo>
                <a:lnTo>
                  <a:pt x="489" y="457"/>
                </a:lnTo>
                <a:lnTo>
                  <a:pt x="490" y="456"/>
                </a:lnTo>
                <a:lnTo>
                  <a:pt x="491" y="454"/>
                </a:lnTo>
                <a:lnTo>
                  <a:pt x="491" y="454"/>
                </a:lnTo>
                <a:lnTo>
                  <a:pt x="499" y="449"/>
                </a:lnTo>
                <a:lnTo>
                  <a:pt x="502" y="446"/>
                </a:lnTo>
                <a:lnTo>
                  <a:pt x="503" y="445"/>
                </a:lnTo>
                <a:lnTo>
                  <a:pt x="503" y="442"/>
                </a:lnTo>
                <a:lnTo>
                  <a:pt x="503" y="442"/>
                </a:lnTo>
                <a:lnTo>
                  <a:pt x="504" y="440"/>
                </a:lnTo>
                <a:lnTo>
                  <a:pt x="507" y="439"/>
                </a:lnTo>
                <a:lnTo>
                  <a:pt x="510" y="439"/>
                </a:lnTo>
                <a:lnTo>
                  <a:pt x="514" y="439"/>
                </a:lnTo>
                <a:lnTo>
                  <a:pt x="514" y="439"/>
                </a:lnTo>
                <a:lnTo>
                  <a:pt x="517" y="439"/>
                </a:lnTo>
                <a:lnTo>
                  <a:pt x="520" y="438"/>
                </a:lnTo>
                <a:lnTo>
                  <a:pt x="525" y="434"/>
                </a:lnTo>
                <a:lnTo>
                  <a:pt x="530" y="428"/>
                </a:lnTo>
                <a:lnTo>
                  <a:pt x="532" y="426"/>
                </a:lnTo>
                <a:lnTo>
                  <a:pt x="532" y="425"/>
                </a:lnTo>
                <a:lnTo>
                  <a:pt x="532" y="425"/>
                </a:lnTo>
                <a:lnTo>
                  <a:pt x="532" y="421"/>
                </a:lnTo>
                <a:lnTo>
                  <a:pt x="533" y="420"/>
                </a:lnTo>
                <a:lnTo>
                  <a:pt x="535" y="420"/>
                </a:lnTo>
                <a:lnTo>
                  <a:pt x="541" y="420"/>
                </a:lnTo>
                <a:lnTo>
                  <a:pt x="541" y="420"/>
                </a:lnTo>
                <a:lnTo>
                  <a:pt x="543" y="421"/>
                </a:lnTo>
                <a:lnTo>
                  <a:pt x="544" y="420"/>
                </a:lnTo>
                <a:lnTo>
                  <a:pt x="548" y="417"/>
                </a:lnTo>
                <a:lnTo>
                  <a:pt x="549" y="415"/>
                </a:lnTo>
                <a:lnTo>
                  <a:pt x="550" y="414"/>
                </a:lnTo>
                <a:lnTo>
                  <a:pt x="552" y="414"/>
                </a:lnTo>
                <a:lnTo>
                  <a:pt x="552" y="414"/>
                </a:lnTo>
                <a:lnTo>
                  <a:pt x="558" y="416"/>
                </a:lnTo>
                <a:lnTo>
                  <a:pt x="560" y="416"/>
                </a:lnTo>
                <a:lnTo>
                  <a:pt x="561" y="415"/>
                </a:lnTo>
                <a:lnTo>
                  <a:pt x="561" y="415"/>
                </a:lnTo>
                <a:lnTo>
                  <a:pt x="562" y="413"/>
                </a:lnTo>
                <a:lnTo>
                  <a:pt x="564" y="413"/>
                </a:lnTo>
                <a:lnTo>
                  <a:pt x="566" y="414"/>
                </a:lnTo>
                <a:lnTo>
                  <a:pt x="570" y="417"/>
                </a:lnTo>
                <a:lnTo>
                  <a:pt x="570" y="417"/>
                </a:lnTo>
                <a:lnTo>
                  <a:pt x="573" y="419"/>
                </a:lnTo>
                <a:lnTo>
                  <a:pt x="577" y="420"/>
                </a:lnTo>
                <a:lnTo>
                  <a:pt x="582" y="420"/>
                </a:lnTo>
                <a:lnTo>
                  <a:pt x="583" y="418"/>
                </a:lnTo>
                <a:lnTo>
                  <a:pt x="584" y="417"/>
                </a:lnTo>
                <a:lnTo>
                  <a:pt x="584" y="417"/>
                </a:lnTo>
                <a:lnTo>
                  <a:pt x="584" y="415"/>
                </a:lnTo>
                <a:lnTo>
                  <a:pt x="585" y="415"/>
                </a:lnTo>
                <a:lnTo>
                  <a:pt x="588" y="416"/>
                </a:lnTo>
                <a:lnTo>
                  <a:pt x="592" y="418"/>
                </a:lnTo>
                <a:lnTo>
                  <a:pt x="596" y="423"/>
                </a:lnTo>
                <a:lnTo>
                  <a:pt x="596" y="423"/>
                </a:lnTo>
                <a:lnTo>
                  <a:pt x="600" y="426"/>
                </a:lnTo>
                <a:lnTo>
                  <a:pt x="603" y="427"/>
                </a:lnTo>
                <a:lnTo>
                  <a:pt x="611" y="427"/>
                </a:lnTo>
                <a:lnTo>
                  <a:pt x="611" y="427"/>
                </a:lnTo>
                <a:lnTo>
                  <a:pt x="615" y="427"/>
                </a:lnTo>
                <a:lnTo>
                  <a:pt x="617" y="426"/>
                </a:lnTo>
                <a:lnTo>
                  <a:pt x="618" y="424"/>
                </a:lnTo>
                <a:lnTo>
                  <a:pt x="618" y="420"/>
                </a:lnTo>
                <a:lnTo>
                  <a:pt x="618" y="420"/>
                </a:lnTo>
                <a:lnTo>
                  <a:pt x="619" y="419"/>
                </a:lnTo>
                <a:lnTo>
                  <a:pt x="621" y="420"/>
                </a:lnTo>
                <a:lnTo>
                  <a:pt x="624" y="424"/>
                </a:lnTo>
                <a:lnTo>
                  <a:pt x="629" y="429"/>
                </a:lnTo>
                <a:lnTo>
                  <a:pt x="632" y="430"/>
                </a:lnTo>
                <a:lnTo>
                  <a:pt x="635" y="431"/>
                </a:lnTo>
                <a:lnTo>
                  <a:pt x="635" y="431"/>
                </a:lnTo>
                <a:lnTo>
                  <a:pt x="637" y="431"/>
                </a:lnTo>
                <a:lnTo>
                  <a:pt x="638" y="431"/>
                </a:lnTo>
                <a:lnTo>
                  <a:pt x="638" y="430"/>
                </a:lnTo>
                <a:lnTo>
                  <a:pt x="637" y="429"/>
                </a:lnTo>
                <a:lnTo>
                  <a:pt x="635" y="426"/>
                </a:lnTo>
                <a:lnTo>
                  <a:pt x="631" y="423"/>
                </a:lnTo>
                <a:lnTo>
                  <a:pt x="631" y="423"/>
                </a:lnTo>
                <a:lnTo>
                  <a:pt x="628" y="419"/>
                </a:lnTo>
                <a:lnTo>
                  <a:pt x="628" y="417"/>
                </a:lnTo>
                <a:lnTo>
                  <a:pt x="629" y="415"/>
                </a:lnTo>
                <a:lnTo>
                  <a:pt x="627" y="413"/>
                </a:lnTo>
                <a:lnTo>
                  <a:pt x="627" y="413"/>
                </a:lnTo>
                <a:lnTo>
                  <a:pt x="626" y="411"/>
                </a:lnTo>
                <a:lnTo>
                  <a:pt x="626" y="409"/>
                </a:lnTo>
                <a:lnTo>
                  <a:pt x="629" y="407"/>
                </a:lnTo>
                <a:lnTo>
                  <a:pt x="636" y="405"/>
                </a:lnTo>
                <a:lnTo>
                  <a:pt x="643" y="405"/>
                </a:lnTo>
                <a:lnTo>
                  <a:pt x="643" y="405"/>
                </a:lnTo>
                <a:lnTo>
                  <a:pt x="652" y="406"/>
                </a:lnTo>
                <a:lnTo>
                  <a:pt x="653" y="405"/>
                </a:lnTo>
                <a:lnTo>
                  <a:pt x="655" y="402"/>
                </a:lnTo>
                <a:lnTo>
                  <a:pt x="655" y="402"/>
                </a:lnTo>
                <a:lnTo>
                  <a:pt x="657" y="400"/>
                </a:lnTo>
                <a:lnTo>
                  <a:pt x="658" y="399"/>
                </a:lnTo>
                <a:lnTo>
                  <a:pt x="659" y="399"/>
                </a:lnTo>
                <a:lnTo>
                  <a:pt x="660" y="400"/>
                </a:lnTo>
                <a:lnTo>
                  <a:pt x="662" y="403"/>
                </a:lnTo>
                <a:lnTo>
                  <a:pt x="663" y="407"/>
                </a:lnTo>
                <a:lnTo>
                  <a:pt x="663" y="407"/>
                </a:lnTo>
                <a:lnTo>
                  <a:pt x="663" y="408"/>
                </a:lnTo>
                <a:lnTo>
                  <a:pt x="665" y="408"/>
                </a:lnTo>
                <a:lnTo>
                  <a:pt x="671" y="407"/>
                </a:lnTo>
                <a:lnTo>
                  <a:pt x="679" y="405"/>
                </a:lnTo>
                <a:lnTo>
                  <a:pt x="686" y="404"/>
                </a:lnTo>
                <a:lnTo>
                  <a:pt x="686" y="404"/>
                </a:lnTo>
                <a:lnTo>
                  <a:pt x="693" y="405"/>
                </a:lnTo>
                <a:lnTo>
                  <a:pt x="697" y="408"/>
                </a:lnTo>
                <a:lnTo>
                  <a:pt x="701" y="411"/>
                </a:lnTo>
                <a:lnTo>
                  <a:pt x="702" y="416"/>
                </a:lnTo>
                <a:lnTo>
                  <a:pt x="702" y="416"/>
                </a:lnTo>
                <a:lnTo>
                  <a:pt x="705" y="419"/>
                </a:lnTo>
                <a:lnTo>
                  <a:pt x="707" y="420"/>
                </a:lnTo>
                <a:lnTo>
                  <a:pt x="710" y="420"/>
                </a:lnTo>
                <a:lnTo>
                  <a:pt x="715" y="418"/>
                </a:lnTo>
                <a:lnTo>
                  <a:pt x="715" y="418"/>
                </a:lnTo>
                <a:lnTo>
                  <a:pt x="719" y="414"/>
                </a:lnTo>
                <a:lnTo>
                  <a:pt x="723" y="410"/>
                </a:lnTo>
                <a:lnTo>
                  <a:pt x="726" y="410"/>
                </a:lnTo>
                <a:lnTo>
                  <a:pt x="728" y="410"/>
                </a:lnTo>
                <a:lnTo>
                  <a:pt x="730" y="410"/>
                </a:lnTo>
                <a:lnTo>
                  <a:pt x="731" y="413"/>
                </a:lnTo>
                <a:lnTo>
                  <a:pt x="731" y="413"/>
                </a:lnTo>
                <a:lnTo>
                  <a:pt x="740" y="421"/>
                </a:lnTo>
                <a:lnTo>
                  <a:pt x="749" y="431"/>
                </a:lnTo>
                <a:lnTo>
                  <a:pt x="749" y="431"/>
                </a:lnTo>
                <a:lnTo>
                  <a:pt x="751" y="435"/>
                </a:lnTo>
                <a:lnTo>
                  <a:pt x="752" y="437"/>
                </a:lnTo>
                <a:lnTo>
                  <a:pt x="751" y="442"/>
                </a:lnTo>
                <a:lnTo>
                  <a:pt x="749" y="448"/>
                </a:lnTo>
                <a:lnTo>
                  <a:pt x="749" y="450"/>
                </a:lnTo>
                <a:lnTo>
                  <a:pt x="750" y="452"/>
                </a:lnTo>
                <a:lnTo>
                  <a:pt x="750" y="452"/>
                </a:lnTo>
                <a:lnTo>
                  <a:pt x="751" y="456"/>
                </a:lnTo>
                <a:lnTo>
                  <a:pt x="752" y="461"/>
                </a:lnTo>
                <a:lnTo>
                  <a:pt x="753" y="466"/>
                </a:lnTo>
                <a:lnTo>
                  <a:pt x="754" y="468"/>
                </a:lnTo>
                <a:lnTo>
                  <a:pt x="758" y="470"/>
                </a:lnTo>
                <a:lnTo>
                  <a:pt x="758" y="470"/>
                </a:lnTo>
                <a:lnTo>
                  <a:pt x="760" y="472"/>
                </a:lnTo>
                <a:lnTo>
                  <a:pt x="761" y="475"/>
                </a:lnTo>
                <a:lnTo>
                  <a:pt x="761" y="481"/>
                </a:lnTo>
                <a:lnTo>
                  <a:pt x="762" y="486"/>
                </a:lnTo>
                <a:lnTo>
                  <a:pt x="762" y="488"/>
                </a:lnTo>
                <a:lnTo>
                  <a:pt x="764" y="489"/>
                </a:lnTo>
                <a:lnTo>
                  <a:pt x="764" y="489"/>
                </a:lnTo>
                <a:lnTo>
                  <a:pt x="769" y="491"/>
                </a:lnTo>
                <a:lnTo>
                  <a:pt x="772" y="496"/>
                </a:lnTo>
                <a:lnTo>
                  <a:pt x="775" y="500"/>
                </a:lnTo>
                <a:lnTo>
                  <a:pt x="777" y="504"/>
                </a:lnTo>
                <a:lnTo>
                  <a:pt x="777" y="504"/>
                </a:lnTo>
                <a:lnTo>
                  <a:pt x="778" y="506"/>
                </a:lnTo>
                <a:lnTo>
                  <a:pt x="779" y="507"/>
                </a:lnTo>
                <a:lnTo>
                  <a:pt x="783" y="509"/>
                </a:lnTo>
                <a:lnTo>
                  <a:pt x="785" y="510"/>
                </a:lnTo>
                <a:lnTo>
                  <a:pt x="788" y="509"/>
                </a:lnTo>
                <a:lnTo>
                  <a:pt x="790" y="508"/>
                </a:lnTo>
                <a:lnTo>
                  <a:pt x="790" y="507"/>
                </a:lnTo>
                <a:lnTo>
                  <a:pt x="790" y="507"/>
                </a:lnTo>
                <a:lnTo>
                  <a:pt x="792" y="501"/>
                </a:lnTo>
                <a:lnTo>
                  <a:pt x="794" y="496"/>
                </a:lnTo>
                <a:lnTo>
                  <a:pt x="797" y="490"/>
                </a:lnTo>
                <a:lnTo>
                  <a:pt x="798" y="486"/>
                </a:lnTo>
                <a:lnTo>
                  <a:pt x="798" y="486"/>
                </a:lnTo>
                <a:lnTo>
                  <a:pt x="798" y="478"/>
                </a:lnTo>
                <a:lnTo>
                  <a:pt x="795" y="468"/>
                </a:lnTo>
                <a:lnTo>
                  <a:pt x="792" y="457"/>
                </a:lnTo>
                <a:lnTo>
                  <a:pt x="789" y="449"/>
                </a:lnTo>
                <a:lnTo>
                  <a:pt x="789" y="449"/>
                </a:lnTo>
                <a:lnTo>
                  <a:pt x="787" y="445"/>
                </a:lnTo>
                <a:lnTo>
                  <a:pt x="787" y="441"/>
                </a:lnTo>
                <a:lnTo>
                  <a:pt x="785" y="437"/>
                </a:lnTo>
                <a:lnTo>
                  <a:pt x="783" y="432"/>
                </a:lnTo>
                <a:lnTo>
                  <a:pt x="783" y="432"/>
                </a:lnTo>
                <a:lnTo>
                  <a:pt x="779" y="425"/>
                </a:lnTo>
                <a:lnTo>
                  <a:pt x="775" y="416"/>
                </a:lnTo>
                <a:lnTo>
                  <a:pt x="773" y="407"/>
                </a:lnTo>
                <a:lnTo>
                  <a:pt x="773" y="397"/>
                </a:lnTo>
                <a:lnTo>
                  <a:pt x="773" y="397"/>
                </a:lnTo>
                <a:lnTo>
                  <a:pt x="774" y="393"/>
                </a:lnTo>
                <a:lnTo>
                  <a:pt x="775" y="387"/>
                </a:lnTo>
                <a:lnTo>
                  <a:pt x="781" y="377"/>
                </a:lnTo>
                <a:lnTo>
                  <a:pt x="788" y="367"/>
                </a:lnTo>
                <a:lnTo>
                  <a:pt x="794" y="361"/>
                </a:lnTo>
                <a:lnTo>
                  <a:pt x="794" y="361"/>
                </a:lnTo>
                <a:lnTo>
                  <a:pt x="799" y="357"/>
                </a:lnTo>
                <a:lnTo>
                  <a:pt x="804" y="356"/>
                </a:lnTo>
                <a:lnTo>
                  <a:pt x="808" y="354"/>
                </a:lnTo>
                <a:lnTo>
                  <a:pt x="809" y="353"/>
                </a:lnTo>
                <a:lnTo>
                  <a:pt x="810" y="351"/>
                </a:lnTo>
                <a:lnTo>
                  <a:pt x="810" y="351"/>
                </a:lnTo>
                <a:lnTo>
                  <a:pt x="812" y="346"/>
                </a:lnTo>
                <a:lnTo>
                  <a:pt x="816" y="342"/>
                </a:lnTo>
                <a:lnTo>
                  <a:pt x="821" y="338"/>
                </a:lnTo>
                <a:lnTo>
                  <a:pt x="824" y="337"/>
                </a:lnTo>
                <a:lnTo>
                  <a:pt x="824" y="337"/>
                </a:lnTo>
                <a:lnTo>
                  <a:pt x="832" y="337"/>
                </a:lnTo>
                <a:lnTo>
                  <a:pt x="834" y="336"/>
                </a:lnTo>
                <a:lnTo>
                  <a:pt x="835" y="333"/>
                </a:lnTo>
                <a:lnTo>
                  <a:pt x="835" y="333"/>
                </a:lnTo>
                <a:lnTo>
                  <a:pt x="837" y="328"/>
                </a:lnTo>
                <a:lnTo>
                  <a:pt x="841" y="325"/>
                </a:lnTo>
                <a:lnTo>
                  <a:pt x="847" y="322"/>
                </a:lnTo>
                <a:lnTo>
                  <a:pt x="854" y="320"/>
                </a:lnTo>
                <a:lnTo>
                  <a:pt x="854" y="320"/>
                </a:lnTo>
                <a:lnTo>
                  <a:pt x="857" y="320"/>
                </a:lnTo>
                <a:lnTo>
                  <a:pt x="860" y="319"/>
                </a:lnTo>
                <a:lnTo>
                  <a:pt x="860" y="316"/>
                </a:lnTo>
                <a:lnTo>
                  <a:pt x="860" y="315"/>
                </a:lnTo>
                <a:lnTo>
                  <a:pt x="858" y="312"/>
                </a:lnTo>
                <a:lnTo>
                  <a:pt x="856" y="309"/>
                </a:lnTo>
                <a:lnTo>
                  <a:pt x="856" y="309"/>
                </a:lnTo>
                <a:lnTo>
                  <a:pt x="855" y="304"/>
                </a:lnTo>
                <a:lnTo>
                  <a:pt x="856" y="302"/>
                </a:lnTo>
                <a:lnTo>
                  <a:pt x="858" y="301"/>
                </a:lnTo>
                <a:lnTo>
                  <a:pt x="860" y="301"/>
                </a:lnTo>
                <a:lnTo>
                  <a:pt x="861" y="302"/>
                </a:lnTo>
                <a:lnTo>
                  <a:pt x="861" y="302"/>
                </a:lnTo>
                <a:lnTo>
                  <a:pt x="863" y="303"/>
                </a:lnTo>
                <a:lnTo>
                  <a:pt x="865" y="304"/>
                </a:lnTo>
                <a:lnTo>
                  <a:pt x="870" y="304"/>
                </a:lnTo>
                <a:lnTo>
                  <a:pt x="873" y="303"/>
                </a:lnTo>
                <a:lnTo>
                  <a:pt x="873" y="303"/>
                </a:lnTo>
                <a:lnTo>
                  <a:pt x="876" y="300"/>
                </a:lnTo>
                <a:lnTo>
                  <a:pt x="880" y="296"/>
                </a:lnTo>
                <a:lnTo>
                  <a:pt x="881" y="294"/>
                </a:lnTo>
                <a:lnTo>
                  <a:pt x="881" y="293"/>
                </a:lnTo>
                <a:lnTo>
                  <a:pt x="880" y="292"/>
                </a:lnTo>
                <a:lnTo>
                  <a:pt x="877" y="292"/>
                </a:lnTo>
                <a:lnTo>
                  <a:pt x="877" y="292"/>
                </a:lnTo>
                <a:lnTo>
                  <a:pt x="872" y="291"/>
                </a:lnTo>
                <a:lnTo>
                  <a:pt x="868" y="290"/>
                </a:lnTo>
                <a:lnTo>
                  <a:pt x="868" y="288"/>
                </a:lnTo>
                <a:lnTo>
                  <a:pt x="872" y="285"/>
                </a:lnTo>
                <a:lnTo>
                  <a:pt x="872" y="285"/>
                </a:lnTo>
                <a:lnTo>
                  <a:pt x="873" y="285"/>
                </a:lnTo>
                <a:lnTo>
                  <a:pt x="874" y="283"/>
                </a:lnTo>
                <a:lnTo>
                  <a:pt x="873" y="280"/>
                </a:lnTo>
                <a:lnTo>
                  <a:pt x="870" y="275"/>
                </a:lnTo>
                <a:lnTo>
                  <a:pt x="867" y="274"/>
                </a:lnTo>
                <a:lnTo>
                  <a:pt x="865" y="273"/>
                </a:lnTo>
                <a:lnTo>
                  <a:pt x="865" y="273"/>
                </a:lnTo>
                <a:lnTo>
                  <a:pt x="862" y="272"/>
                </a:lnTo>
                <a:lnTo>
                  <a:pt x="861" y="272"/>
                </a:lnTo>
                <a:lnTo>
                  <a:pt x="861" y="271"/>
                </a:lnTo>
                <a:lnTo>
                  <a:pt x="862" y="268"/>
                </a:lnTo>
                <a:lnTo>
                  <a:pt x="865" y="265"/>
                </a:lnTo>
                <a:lnTo>
                  <a:pt x="865" y="265"/>
                </a:lnTo>
                <a:lnTo>
                  <a:pt x="865" y="263"/>
                </a:lnTo>
                <a:lnTo>
                  <a:pt x="865" y="261"/>
                </a:lnTo>
                <a:lnTo>
                  <a:pt x="863" y="257"/>
                </a:lnTo>
                <a:lnTo>
                  <a:pt x="857" y="253"/>
                </a:lnTo>
                <a:lnTo>
                  <a:pt x="853" y="250"/>
                </a:lnTo>
                <a:lnTo>
                  <a:pt x="853" y="250"/>
                </a:lnTo>
                <a:lnTo>
                  <a:pt x="852" y="249"/>
                </a:lnTo>
                <a:lnTo>
                  <a:pt x="852" y="248"/>
                </a:lnTo>
                <a:lnTo>
                  <a:pt x="853" y="246"/>
                </a:lnTo>
                <a:lnTo>
                  <a:pt x="861" y="243"/>
                </a:lnTo>
                <a:lnTo>
                  <a:pt x="861" y="243"/>
                </a:lnTo>
                <a:lnTo>
                  <a:pt x="862" y="242"/>
                </a:lnTo>
                <a:lnTo>
                  <a:pt x="862" y="240"/>
                </a:lnTo>
                <a:lnTo>
                  <a:pt x="863" y="233"/>
                </a:lnTo>
                <a:lnTo>
                  <a:pt x="862" y="226"/>
                </a:lnTo>
                <a:lnTo>
                  <a:pt x="863" y="220"/>
                </a:lnTo>
                <a:lnTo>
                  <a:pt x="863" y="220"/>
                </a:lnTo>
                <a:lnTo>
                  <a:pt x="865" y="218"/>
                </a:lnTo>
                <a:lnTo>
                  <a:pt x="867" y="217"/>
                </a:lnTo>
                <a:lnTo>
                  <a:pt x="870" y="218"/>
                </a:lnTo>
                <a:lnTo>
                  <a:pt x="870" y="219"/>
                </a:lnTo>
                <a:lnTo>
                  <a:pt x="868" y="220"/>
                </a:lnTo>
                <a:lnTo>
                  <a:pt x="868" y="220"/>
                </a:lnTo>
                <a:lnTo>
                  <a:pt x="867" y="223"/>
                </a:lnTo>
                <a:lnTo>
                  <a:pt x="865" y="228"/>
                </a:lnTo>
                <a:lnTo>
                  <a:pt x="865" y="233"/>
                </a:lnTo>
                <a:lnTo>
                  <a:pt x="866" y="236"/>
                </a:lnTo>
                <a:lnTo>
                  <a:pt x="867" y="238"/>
                </a:lnTo>
                <a:lnTo>
                  <a:pt x="867" y="238"/>
                </a:lnTo>
                <a:lnTo>
                  <a:pt x="871" y="242"/>
                </a:lnTo>
                <a:lnTo>
                  <a:pt x="873" y="247"/>
                </a:lnTo>
                <a:lnTo>
                  <a:pt x="873" y="252"/>
                </a:lnTo>
                <a:lnTo>
                  <a:pt x="872" y="259"/>
                </a:lnTo>
                <a:lnTo>
                  <a:pt x="872" y="259"/>
                </a:lnTo>
                <a:lnTo>
                  <a:pt x="872" y="263"/>
                </a:lnTo>
                <a:lnTo>
                  <a:pt x="872" y="264"/>
                </a:lnTo>
                <a:lnTo>
                  <a:pt x="873" y="264"/>
                </a:lnTo>
                <a:lnTo>
                  <a:pt x="876" y="261"/>
                </a:lnTo>
                <a:lnTo>
                  <a:pt x="880" y="254"/>
                </a:lnTo>
                <a:lnTo>
                  <a:pt x="880" y="254"/>
                </a:lnTo>
                <a:lnTo>
                  <a:pt x="884" y="246"/>
                </a:lnTo>
                <a:lnTo>
                  <a:pt x="885" y="238"/>
                </a:lnTo>
                <a:lnTo>
                  <a:pt x="885" y="233"/>
                </a:lnTo>
                <a:lnTo>
                  <a:pt x="884" y="231"/>
                </a:lnTo>
                <a:lnTo>
                  <a:pt x="883" y="230"/>
                </a:lnTo>
                <a:lnTo>
                  <a:pt x="883" y="230"/>
                </a:lnTo>
                <a:lnTo>
                  <a:pt x="882" y="230"/>
                </a:lnTo>
                <a:lnTo>
                  <a:pt x="881" y="228"/>
                </a:lnTo>
                <a:lnTo>
                  <a:pt x="881" y="224"/>
                </a:lnTo>
                <a:lnTo>
                  <a:pt x="881" y="221"/>
                </a:lnTo>
                <a:lnTo>
                  <a:pt x="882" y="221"/>
                </a:lnTo>
                <a:lnTo>
                  <a:pt x="884" y="223"/>
                </a:lnTo>
                <a:lnTo>
                  <a:pt x="884" y="223"/>
                </a:lnTo>
                <a:lnTo>
                  <a:pt x="886" y="227"/>
                </a:lnTo>
                <a:lnTo>
                  <a:pt x="889" y="228"/>
                </a:lnTo>
                <a:lnTo>
                  <a:pt x="892" y="226"/>
                </a:lnTo>
                <a:lnTo>
                  <a:pt x="896" y="222"/>
                </a:lnTo>
                <a:lnTo>
                  <a:pt x="896" y="222"/>
                </a:lnTo>
                <a:lnTo>
                  <a:pt x="902" y="216"/>
                </a:lnTo>
                <a:lnTo>
                  <a:pt x="905" y="209"/>
                </a:lnTo>
                <a:lnTo>
                  <a:pt x="907" y="203"/>
                </a:lnTo>
                <a:lnTo>
                  <a:pt x="907" y="201"/>
                </a:lnTo>
                <a:lnTo>
                  <a:pt x="906" y="200"/>
                </a:lnTo>
                <a:lnTo>
                  <a:pt x="906" y="200"/>
                </a:lnTo>
                <a:lnTo>
                  <a:pt x="905" y="199"/>
                </a:lnTo>
                <a:lnTo>
                  <a:pt x="904" y="198"/>
                </a:lnTo>
                <a:lnTo>
                  <a:pt x="906" y="196"/>
                </a:lnTo>
                <a:lnTo>
                  <a:pt x="910" y="195"/>
                </a:lnTo>
                <a:lnTo>
                  <a:pt x="916" y="195"/>
                </a:lnTo>
                <a:lnTo>
                  <a:pt x="916" y="195"/>
                </a:lnTo>
                <a:lnTo>
                  <a:pt x="923" y="195"/>
                </a:lnTo>
                <a:lnTo>
                  <a:pt x="932" y="192"/>
                </a:lnTo>
                <a:lnTo>
                  <a:pt x="938" y="190"/>
                </a:lnTo>
                <a:lnTo>
                  <a:pt x="941" y="188"/>
                </a:lnTo>
                <a:lnTo>
                  <a:pt x="941" y="188"/>
                </a:lnTo>
                <a:lnTo>
                  <a:pt x="943" y="187"/>
                </a:lnTo>
                <a:lnTo>
                  <a:pt x="941" y="186"/>
                </a:lnTo>
                <a:lnTo>
                  <a:pt x="939" y="185"/>
                </a:lnTo>
                <a:lnTo>
                  <a:pt x="929" y="186"/>
                </a:lnTo>
                <a:lnTo>
                  <a:pt x="919" y="188"/>
                </a:lnTo>
                <a:lnTo>
                  <a:pt x="916" y="188"/>
                </a:lnTo>
                <a:lnTo>
                  <a:pt x="915" y="187"/>
                </a:lnTo>
                <a:lnTo>
                  <a:pt x="915" y="187"/>
                </a:lnTo>
                <a:lnTo>
                  <a:pt x="915" y="186"/>
                </a:lnTo>
                <a:lnTo>
                  <a:pt x="918" y="184"/>
                </a:lnTo>
                <a:lnTo>
                  <a:pt x="926" y="181"/>
                </a:lnTo>
                <a:lnTo>
                  <a:pt x="935" y="179"/>
                </a:lnTo>
                <a:lnTo>
                  <a:pt x="944" y="178"/>
                </a:lnTo>
                <a:lnTo>
                  <a:pt x="944" y="178"/>
                </a:lnTo>
                <a:lnTo>
                  <a:pt x="946" y="177"/>
                </a:lnTo>
                <a:lnTo>
                  <a:pt x="948" y="176"/>
                </a:lnTo>
                <a:lnTo>
                  <a:pt x="949" y="173"/>
                </a:lnTo>
                <a:lnTo>
                  <a:pt x="950" y="169"/>
                </a:lnTo>
                <a:lnTo>
                  <a:pt x="951" y="169"/>
                </a:lnTo>
                <a:lnTo>
                  <a:pt x="953" y="170"/>
                </a:lnTo>
                <a:lnTo>
                  <a:pt x="953" y="170"/>
                </a:lnTo>
                <a:lnTo>
                  <a:pt x="956" y="174"/>
                </a:lnTo>
                <a:lnTo>
                  <a:pt x="959" y="174"/>
                </a:lnTo>
                <a:lnTo>
                  <a:pt x="964" y="174"/>
                </a:lnTo>
                <a:lnTo>
                  <a:pt x="967" y="171"/>
                </a:lnTo>
                <a:lnTo>
                  <a:pt x="967" y="171"/>
                </a:lnTo>
                <a:lnTo>
                  <a:pt x="969" y="170"/>
                </a:lnTo>
                <a:lnTo>
                  <a:pt x="969" y="168"/>
                </a:lnTo>
                <a:lnTo>
                  <a:pt x="969" y="164"/>
                </a:lnTo>
                <a:lnTo>
                  <a:pt x="966" y="160"/>
                </a:lnTo>
                <a:lnTo>
                  <a:pt x="963" y="158"/>
                </a:lnTo>
                <a:lnTo>
                  <a:pt x="963" y="158"/>
                </a:lnTo>
                <a:lnTo>
                  <a:pt x="961" y="157"/>
                </a:lnTo>
                <a:lnTo>
                  <a:pt x="960" y="156"/>
                </a:lnTo>
                <a:lnTo>
                  <a:pt x="963" y="154"/>
                </a:lnTo>
                <a:lnTo>
                  <a:pt x="965" y="151"/>
                </a:lnTo>
                <a:lnTo>
                  <a:pt x="965" y="150"/>
                </a:lnTo>
                <a:lnTo>
                  <a:pt x="965" y="148"/>
                </a:lnTo>
                <a:lnTo>
                  <a:pt x="965" y="148"/>
                </a:lnTo>
                <a:lnTo>
                  <a:pt x="965" y="147"/>
                </a:lnTo>
                <a:lnTo>
                  <a:pt x="965" y="144"/>
                </a:lnTo>
                <a:lnTo>
                  <a:pt x="967" y="138"/>
                </a:lnTo>
                <a:lnTo>
                  <a:pt x="971" y="133"/>
                </a:lnTo>
                <a:lnTo>
                  <a:pt x="974" y="130"/>
                </a:lnTo>
                <a:lnTo>
                  <a:pt x="976" y="129"/>
                </a:lnTo>
                <a:lnTo>
                  <a:pt x="976" y="129"/>
                </a:lnTo>
                <a:lnTo>
                  <a:pt x="980" y="127"/>
                </a:lnTo>
                <a:lnTo>
                  <a:pt x="981" y="125"/>
                </a:lnTo>
                <a:lnTo>
                  <a:pt x="984" y="124"/>
                </a:lnTo>
                <a:lnTo>
                  <a:pt x="987" y="123"/>
                </a:lnTo>
                <a:lnTo>
                  <a:pt x="987" y="123"/>
                </a:lnTo>
                <a:lnTo>
                  <a:pt x="989" y="123"/>
                </a:lnTo>
                <a:lnTo>
                  <a:pt x="990" y="122"/>
                </a:lnTo>
                <a:lnTo>
                  <a:pt x="993" y="118"/>
                </a:lnTo>
                <a:lnTo>
                  <a:pt x="996" y="114"/>
                </a:lnTo>
                <a:lnTo>
                  <a:pt x="1000" y="109"/>
                </a:lnTo>
                <a:lnTo>
                  <a:pt x="1000" y="109"/>
                </a:lnTo>
                <a:lnTo>
                  <a:pt x="1001" y="108"/>
                </a:lnTo>
                <a:lnTo>
                  <a:pt x="1005" y="108"/>
                </a:lnTo>
                <a:lnTo>
                  <a:pt x="1009" y="111"/>
                </a:lnTo>
                <a:lnTo>
                  <a:pt x="1012" y="113"/>
                </a:lnTo>
                <a:lnTo>
                  <a:pt x="1016" y="113"/>
                </a:lnTo>
                <a:lnTo>
                  <a:pt x="1019" y="113"/>
                </a:lnTo>
                <a:lnTo>
                  <a:pt x="1022" y="111"/>
                </a:lnTo>
                <a:lnTo>
                  <a:pt x="1022" y="111"/>
                </a:lnTo>
                <a:lnTo>
                  <a:pt x="1028" y="105"/>
                </a:lnTo>
                <a:lnTo>
                  <a:pt x="1036" y="101"/>
                </a:lnTo>
                <a:lnTo>
                  <a:pt x="1036" y="101"/>
                </a:lnTo>
                <a:lnTo>
                  <a:pt x="1029" y="91"/>
                </a:lnTo>
                <a:lnTo>
                  <a:pt x="1024" y="82"/>
                </a:lnTo>
                <a:lnTo>
                  <a:pt x="1021" y="74"/>
                </a:lnTo>
                <a:lnTo>
                  <a:pt x="1020" y="67"/>
                </a:lnTo>
                <a:lnTo>
                  <a:pt x="1020" y="57"/>
                </a:lnTo>
                <a:lnTo>
                  <a:pt x="1020" y="51"/>
                </a:lnTo>
                <a:lnTo>
                  <a:pt x="1020" y="51"/>
                </a:lnTo>
                <a:close/>
              </a:path>
            </a:pathLst>
          </a:custGeom>
          <a:solidFill>
            <a:schemeClr val="tx1">
              <a:lumMod val="50000"/>
              <a:lumOff val="50000"/>
            </a:schemeClr>
          </a:solidFill>
          <a:ln w="3175">
            <a:noFill/>
            <a:prstDash val="solid"/>
            <a:round/>
          </a:ln>
        </p:spPr>
        <p:txBody>
          <a:bodyPr vert="horz" wrap="square" lIns="68580" tIns="34290" rIns="68580" bIns="34290" numCol="1" anchor="t" anchorCtr="0" compatLnSpc="1"/>
          <a:lstStyle/>
          <a:p>
            <a:endParaRPr lang="ko-KR" altLang="en-US" sz="1800">
              <a:cs typeface="+mn-ea"/>
              <a:sym typeface="+mn-lt"/>
            </a:endParaRPr>
          </a:p>
        </p:txBody>
      </p:sp>
      <p:sp>
        <p:nvSpPr>
          <p:cNvPr id="8" name="Freeform 9"/>
          <p:cNvSpPr>
            <a:spLocks noEditPoints="1"/>
          </p:cNvSpPr>
          <p:nvPr/>
        </p:nvSpPr>
        <p:spPr bwMode="auto">
          <a:xfrm>
            <a:off x="777607" y="1571870"/>
            <a:ext cx="1862724" cy="1278987"/>
          </a:xfrm>
          <a:custGeom>
            <a:avLst/>
            <a:gdLst>
              <a:gd name="T0" fmla="*/ 1019 w 1069"/>
              <a:gd name="T1" fmla="*/ 137 h 734"/>
              <a:gd name="T2" fmla="*/ 975 w 1069"/>
              <a:gd name="T3" fmla="*/ 101 h 734"/>
              <a:gd name="T4" fmla="*/ 930 w 1069"/>
              <a:gd name="T5" fmla="*/ 53 h 734"/>
              <a:gd name="T6" fmla="*/ 889 w 1069"/>
              <a:gd name="T7" fmla="*/ 6 h 734"/>
              <a:gd name="T8" fmla="*/ 809 w 1069"/>
              <a:gd name="T9" fmla="*/ 18 h 734"/>
              <a:gd name="T10" fmla="*/ 796 w 1069"/>
              <a:gd name="T11" fmla="*/ 68 h 734"/>
              <a:gd name="T12" fmla="*/ 746 w 1069"/>
              <a:gd name="T13" fmla="*/ 86 h 734"/>
              <a:gd name="T14" fmla="*/ 764 w 1069"/>
              <a:gd name="T15" fmla="*/ 136 h 734"/>
              <a:gd name="T16" fmla="*/ 786 w 1069"/>
              <a:gd name="T17" fmla="*/ 161 h 734"/>
              <a:gd name="T18" fmla="*/ 698 w 1069"/>
              <a:gd name="T19" fmla="*/ 197 h 734"/>
              <a:gd name="T20" fmla="*/ 657 w 1069"/>
              <a:gd name="T21" fmla="*/ 225 h 734"/>
              <a:gd name="T22" fmla="*/ 552 w 1069"/>
              <a:gd name="T23" fmla="*/ 262 h 734"/>
              <a:gd name="T24" fmla="*/ 483 w 1069"/>
              <a:gd name="T25" fmla="*/ 259 h 734"/>
              <a:gd name="T26" fmla="*/ 377 w 1069"/>
              <a:gd name="T27" fmla="*/ 239 h 734"/>
              <a:gd name="T28" fmla="*/ 324 w 1069"/>
              <a:gd name="T29" fmla="*/ 197 h 734"/>
              <a:gd name="T30" fmla="*/ 290 w 1069"/>
              <a:gd name="T31" fmla="*/ 145 h 734"/>
              <a:gd name="T32" fmla="*/ 235 w 1069"/>
              <a:gd name="T33" fmla="*/ 100 h 734"/>
              <a:gd name="T34" fmla="*/ 210 w 1069"/>
              <a:gd name="T35" fmla="*/ 144 h 734"/>
              <a:gd name="T36" fmla="*/ 157 w 1069"/>
              <a:gd name="T37" fmla="*/ 171 h 734"/>
              <a:gd name="T38" fmla="*/ 123 w 1069"/>
              <a:gd name="T39" fmla="*/ 194 h 734"/>
              <a:gd name="T40" fmla="*/ 115 w 1069"/>
              <a:gd name="T41" fmla="*/ 250 h 734"/>
              <a:gd name="T42" fmla="*/ 61 w 1069"/>
              <a:gd name="T43" fmla="*/ 285 h 734"/>
              <a:gd name="T44" fmla="*/ 17 w 1069"/>
              <a:gd name="T45" fmla="*/ 299 h 734"/>
              <a:gd name="T46" fmla="*/ 23 w 1069"/>
              <a:gd name="T47" fmla="*/ 367 h 734"/>
              <a:gd name="T48" fmla="*/ 83 w 1069"/>
              <a:gd name="T49" fmla="*/ 394 h 734"/>
              <a:gd name="T50" fmla="*/ 89 w 1069"/>
              <a:gd name="T51" fmla="*/ 436 h 734"/>
              <a:gd name="T52" fmla="*/ 85 w 1069"/>
              <a:gd name="T53" fmla="*/ 469 h 734"/>
              <a:gd name="T54" fmla="*/ 124 w 1069"/>
              <a:gd name="T55" fmla="*/ 508 h 734"/>
              <a:gd name="T56" fmla="*/ 219 w 1069"/>
              <a:gd name="T57" fmla="*/ 548 h 734"/>
              <a:gd name="T58" fmla="*/ 264 w 1069"/>
              <a:gd name="T59" fmla="*/ 558 h 734"/>
              <a:gd name="T60" fmla="*/ 318 w 1069"/>
              <a:gd name="T61" fmla="*/ 552 h 734"/>
              <a:gd name="T62" fmla="*/ 370 w 1069"/>
              <a:gd name="T63" fmla="*/ 527 h 734"/>
              <a:gd name="T64" fmla="*/ 410 w 1069"/>
              <a:gd name="T65" fmla="*/ 543 h 734"/>
              <a:gd name="T66" fmla="*/ 403 w 1069"/>
              <a:gd name="T67" fmla="*/ 614 h 734"/>
              <a:gd name="T68" fmla="*/ 428 w 1069"/>
              <a:gd name="T69" fmla="*/ 643 h 734"/>
              <a:gd name="T70" fmla="*/ 456 w 1069"/>
              <a:gd name="T71" fmla="*/ 673 h 734"/>
              <a:gd name="T72" fmla="*/ 476 w 1069"/>
              <a:gd name="T73" fmla="*/ 657 h 734"/>
              <a:gd name="T74" fmla="*/ 517 w 1069"/>
              <a:gd name="T75" fmla="*/ 651 h 734"/>
              <a:gd name="T76" fmla="*/ 564 w 1069"/>
              <a:gd name="T77" fmla="*/ 652 h 734"/>
              <a:gd name="T78" fmla="*/ 602 w 1069"/>
              <a:gd name="T79" fmla="*/ 670 h 734"/>
              <a:gd name="T80" fmla="*/ 623 w 1069"/>
              <a:gd name="T81" fmla="*/ 695 h 734"/>
              <a:gd name="T82" fmla="*/ 691 w 1069"/>
              <a:gd name="T83" fmla="*/ 652 h 734"/>
              <a:gd name="T84" fmla="*/ 757 w 1069"/>
              <a:gd name="T85" fmla="*/ 630 h 734"/>
              <a:gd name="T86" fmla="*/ 791 w 1069"/>
              <a:gd name="T87" fmla="*/ 599 h 734"/>
              <a:gd name="T88" fmla="*/ 809 w 1069"/>
              <a:gd name="T89" fmla="*/ 568 h 734"/>
              <a:gd name="T90" fmla="*/ 836 w 1069"/>
              <a:gd name="T91" fmla="*/ 523 h 734"/>
              <a:gd name="T92" fmla="*/ 823 w 1069"/>
              <a:gd name="T93" fmla="*/ 508 h 734"/>
              <a:gd name="T94" fmla="*/ 815 w 1069"/>
              <a:gd name="T95" fmla="*/ 475 h 734"/>
              <a:gd name="T96" fmla="*/ 820 w 1069"/>
              <a:gd name="T97" fmla="*/ 449 h 734"/>
              <a:gd name="T98" fmla="*/ 806 w 1069"/>
              <a:gd name="T99" fmla="*/ 392 h 734"/>
              <a:gd name="T100" fmla="*/ 850 w 1069"/>
              <a:gd name="T101" fmla="*/ 369 h 734"/>
              <a:gd name="T102" fmla="*/ 792 w 1069"/>
              <a:gd name="T103" fmla="*/ 367 h 734"/>
              <a:gd name="T104" fmla="*/ 764 w 1069"/>
              <a:gd name="T105" fmla="*/ 329 h 734"/>
              <a:gd name="T106" fmla="*/ 827 w 1069"/>
              <a:gd name="T107" fmla="*/ 290 h 734"/>
              <a:gd name="T108" fmla="*/ 826 w 1069"/>
              <a:gd name="T109" fmla="*/ 333 h 734"/>
              <a:gd name="T110" fmla="*/ 927 w 1069"/>
              <a:gd name="T111" fmla="*/ 272 h 734"/>
              <a:gd name="T112" fmla="*/ 967 w 1069"/>
              <a:gd name="T113" fmla="*/ 260 h 734"/>
              <a:gd name="T114" fmla="*/ 1004 w 1069"/>
              <a:gd name="T115" fmla="*/ 249 h 734"/>
              <a:gd name="T116" fmla="*/ 1015 w 1069"/>
              <a:gd name="T117" fmla="*/ 196 h 734"/>
              <a:gd name="T118" fmla="*/ 1058 w 1069"/>
              <a:gd name="T119" fmla="*/ 168 h 734"/>
              <a:gd name="T120" fmla="*/ 817 w 1069"/>
              <a:gd name="T121" fmla="*/ 662 h 734"/>
              <a:gd name="T122" fmla="*/ 808 w 1069"/>
              <a:gd name="T123" fmla="*/ 631 h 734"/>
              <a:gd name="T124" fmla="*/ 632 w 1069"/>
              <a:gd name="T125" fmla="*/ 725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34">
                <a:moveTo>
                  <a:pt x="1067" y="131"/>
                </a:moveTo>
                <a:lnTo>
                  <a:pt x="1067" y="131"/>
                </a:lnTo>
                <a:lnTo>
                  <a:pt x="1066" y="129"/>
                </a:lnTo>
                <a:lnTo>
                  <a:pt x="1065" y="126"/>
                </a:lnTo>
                <a:lnTo>
                  <a:pt x="1064" y="125"/>
                </a:lnTo>
                <a:lnTo>
                  <a:pt x="1061" y="125"/>
                </a:lnTo>
                <a:lnTo>
                  <a:pt x="1056" y="125"/>
                </a:lnTo>
                <a:lnTo>
                  <a:pt x="1052" y="127"/>
                </a:lnTo>
                <a:lnTo>
                  <a:pt x="1052" y="127"/>
                </a:lnTo>
                <a:lnTo>
                  <a:pt x="1048" y="129"/>
                </a:lnTo>
                <a:lnTo>
                  <a:pt x="1044" y="130"/>
                </a:lnTo>
                <a:lnTo>
                  <a:pt x="1038" y="131"/>
                </a:lnTo>
                <a:lnTo>
                  <a:pt x="1036" y="132"/>
                </a:lnTo>
                <a:lnTo>
                  <a:pt x="1035" y="134"/>
                </a:lnTo>
                <a:lnTo>
                  <a:pt x="1035" y="134"/>
                </a:lnTo>
                <a:lnTo>
                  <a:pt x="1034" y="136"/>
                </a:lnTo>
                <a:lnTo>
                  <a:pt x="1033" y="137"/>
                </a:lnTo>
                <a:lnTo>
                  <a:pt x="1028" y="137"/>
                </a:lnTo>
                <a:lnTo>
                  <a:pt x="1024" y="137"/>
                </a:lnTo>
                <a:lnTo>
                  <a:pt x="1019" y="137"/>
                </a:lnTo>
                <a:lnTo>
                  <a:pt x="1019" y="137"/>
                </a:lnTo>
                <a:lnTo>
                  <a:pt x="1013" y="137"/>
                </a:lnTo>
                <a:lnTo>
                  <a:pt x="1007" y="136"/>
                </a:lnTo>
                <a:lnTo>
                  <a:pt x="1003" y="134"/>
                </a:lnTo>
                <a:lnTo>
                  <a:pt x="1002" y="132"/>
                </a:lnTo>
                <a:lnTo>
                  <a:pt x="1002" y="131"/>
                </a:lnTo>
                <a:lnTo>
                  <a:pt x="1002" y="131"/>
                </a:lnTo>
                <a:lnTo>
                  <a:pt x="1002" y="127"/>
                </a:lnTo>
                <a:lnTo>
                  <a:pt x="999" y="123"/>
                </a:lnTo>
                <a:lnTo>
                  <a:pt x="998" y="120"/>
                </a:lnTo>
                <a:lnTo>
                  <a:pt x="998" y="115"/>
                </a:lnTo>
                <a:lnTo>
                  <a:pt x="998" y="115"/>
                </a:lnTo>
                <a:lnTo>
                  <a:pt x="998" y="113"/>
                </a:lnTo>
                <a:lnTo>
                  <a:pt x="997" y="112"/>
                </a:lnTo>
                <a:lnTo>
                  <a:pt x="994" y="111"/>
                </a:lnTo>
                <a:lnTo>
                  <a:pt x="989" y="110"/>
                </a:lnTo>
                <a:lnTo>
                  <a:pt x="985" y="106"/>
                </a:lnTo>
                <a:lnTo>
                  <a:pt x="985" y="106"/>
                </a:lnTo>
                <a:lnTo>
                  <a:pt x="981" y="103"/>
                </a:lnTo>
                <a:lnTo>
                  <a:pt x="975" y="101"/>
                </a:lnTo>
                <a:lnTo>
                  <a:pt x="971" y="99"/>
                </a:lnTo>
                <a:lnTo>
                  <a:pt x="967" y="99"/>
                </a:lnTo>
                <a:lnTo>
                  <a:pt x="967" y="99"/>
                </a:lnTo>
                <a:lnTo>
                  <a:pt x="965" y="99"/>
                </a:lnTo>
                <a:lnTo>
                  <a:pt x="961" y="96"/>
                </a:lnTo>
                <a:lnTo>
                  <a:pt x="956" y="94"/>
                </a:lnTo>
                <a:lnTo>
                  <a:pt x="950" y="93"/>
                </a:lnTo>
                <a:lnTo>
                  <a:pt x="950" y="93"/>
                </a:lnTo>
                <a:lnTo>
                  <a:pt x="945" y="91"/>
                </a:lnTo>
                <a:lnTo>
                  <a:pt x="943" y="89"/>
                </a:lnTo>
                <a:lnTo>
                  <a:pt x="943" y="85"/>
                </a:lnTo>
                <a:lnTo>
                  <a:pt x="943" y="83"/>
                </a:lnTo>
                <a:lnTo>
                  <a:pt x="943" y="83"/>
                </a:lnTo>
                <a:lnTo>
                  <a:pt x="942" y="79"/>
                </a:lnTo>
                <a:lnTo>
                  <a:pt x="940" y="73"/>
                </a:lnTo>
                <a:lnTo>
                  <a:pt x="936" y="67"/>
                </a:lnTo>
                <a:lnTo>
                  <a:pt x="934" y="61"/>
                </a:lnTo>
                <a:lnTo>
                  <a:pt x="934" y="61"/>
                </a:lnTo>
                <a:lnTo>
                  <a:pt x="932" y="57"/>
                </a:lnTo>
                <a:lnTo>
                  <a:pt x="930" y="53"/>
                </a:lnTo>
                <a:lnTo>
                  <a:pt x="926" y="48"/>
                </a:lnTo>
                <a:lnTo>
                  <a:pt x="923" y="40"/>
                </a:lnTo>
                <a:lnTo>
                  <a:pt x="923" y="40"/>
                </a:lnTo>
                <a:lnTo>
                  <a:pt x="922" y="36"/>
                </a:lnTo>
                <a:lnTo>
                  <a:pt x="921" y="32"/>
                </a:lnTo>
                <a:lnTo>
                  <a:pt x="917" y="29"/>
                </a:lnTo>
                <a:lnTo>
                  <a:pt x="915" y="27"/>
                </a:lnTo>
                <a:lnTo>
                  <a:pt x="915" y="26"/>
                </a:lnTo>
                <a:lnTo>
                  <a:pt x="915" y="23"/>
                </a:lnTo>
                <a:lnTo>
                  <a:pt x="915" y="23"/>
                </a:lnTo>
                <a:lnTo>
                  <a:pt x="915" y="21"/>
                </a:lnTo>
                <a:lnTo>
                  <a:pt x="914" y="19"/>
                </a:lnTo>
                <a:lnTo>
                  <a:pt x="911" y="16"/>
                </a:lnTo>
                <a:lnTo>
                  <a:pt x="906" y="13"/>
                </a:lnTo>
                <a:lnTo>
                  <a:pt x="903" y="10"/>
                </a:lnTo>
                <a:lnTo>
                  <a:pt x="903" y="10"/>
                </a:lnTo>
                <a:lnTo>
                  <a:pt x="902" y="9"/>
                </a:lnTo>
                <a:lnTo>
                  <a:pt x="900" y="8"/>
                </a:lnTo>
                <a:lnTo>
                  <a:pt x="894" y="7"/>
                </a:lnTo>
                <a:lnTo>
                  <a:pt x="889" y="6"/>
                </a:lnTo>
                <a:lnTo>
                  <a:pt x="882" y="3"/>
                </a:lnTo>
                <a:lnTo>
                  <a:pt x="882" y="3"/>
                </a:lnTo>
                <a:lnTo>
                  <a:pt x="877" y="2"/>
                </a:lnTo>
                <a:lnTo>
                  <a:pt x="872" y="1"/>
                </a:lnTo>
                <a:lnTo>
                  <a:pt x="867" y="1"/>
                </a:lnTo>
                <a:lnTo>
                  <a:pt x="862" y="1"/>
                </a:lnTo>
                <a:lnTo>
                  <a:pt x="862" y="1"/>
                </a:lnTo>
                <a:lnTo>
                  <a:pt x="854" y="0"/>
                </a:lnTo>
                <a:lnTo>
                  <a:pt x="847" y="1"/>
                </a:lnTo>
                <a:lnTo>
                  <a:pt x="836" y="3"/>
                </a:lnTo>
                <a:lnTo>
                  <a:pt x="836" y="3"/>
                </a:lnTo>
                <a:lnTo>
                  <a:pt x="832" y="2"/>
                </a:lnTo>
                <a:lnTo>
                  <a:pt x="826" y="2"/>
                </a:lnTo>
                <a:lnTo>
                  <a:pt x="822" y="3"/>
                </a:lnTo>
                <a:lnTo>
                  <a:pt x="819" y="5"/>
                </a:lnTo>
                <a:lnTo>
                  <a:pt x="816" y="7"/>
                </a:lnTo>
                <a:lnTo>
                  <a:pt x="812" y="10"/>
                </a:lnTo>
                <a:lnTo>
                  <a:pt x="812" y="10"/>
                </a:lnTo>
                <a:lnTo>
                  <a:pt x="809" y="16"/>
                </a:lnTo>
                <a:lnTo>
                  <a:pt x="809" y="18"/>
                </a:lnTo>
                <a:lnTo>
                  <a:pt x="809" y="19"/>
                </a:lnTo>
                <a:lnTo>
                  <a:pt x="811" y="20"/>
                </a:lnTo>
                <a:lnTo>
                  <a:pt x="815" y="20"/>
                </a:lnTo>
                <a:lnTo>
                  <a:pt x="815" y="20"/>
                </a:lnTo>
                <a:lnTo>
                  <a:pt x="816" y="20"/>
                </a:lnTo>
                <a:lnTo>
                  <a:pt x="817" y="21"/>
                </a:lnTo>
                <a:lnTo>
                  <a:pt x="818" y="25"/>
                </a:lnTo>
                <a:lnTo>
                  <a:pt x="820" y="32"/>
                </a:lnTo>
                <a:lnTo>
                  <a:pt x="820" y="32"/>
                </a:lnTo>
                <a:lnTo>
                  <a:pt x="819" y="36"/>
                </a:lnTo>
                <a:lnTo>
                  <a:pt x="817" y="38"/>
                </a:lnTo>
                <a:lnTo>
                  <a:pt x="811" y="41"/>
                </a:lnTo>
                <a:lnTo>
                  <a:pt x="811" y="41"/>
                </a:lnTo>
                <a:lnTo>
                  <a:pt x="809" y="44"/>
                </a:lnTo>
                <a:lnTo>
                  <a:pt x="806" y="49"/>
                </a:lnTo>
                <a:lnTo>
                  <a:pt x="802" y="54"/>
                </a:lnTo>
                <a:lnTo>
                  <a:pt x="800" y="59"/>
                </a:lnTo>
                <a:lnTo>
                  <a:pt x="800" y="59"/>
                </a:lnTo>
                <a:lnTo>
                  <a:pt x="799" y="62"/>
                </a:lnTo>
                <a:lnTo>
                  <a:pt x="796" y="68"/>
                </a:lnTo>
                <a:lnTo>
                  <a:pt x="792" y="73"/>
                </a:lnTo>
                <a:lnTo>
                  <a:pt x="792" y="77"/>
                </a:lnTo>
                <a:lnTo>
                  <a:pt x="792" y="77"/>
                </a:lnTo>
                <a:lnTo>
                  <a:pt x="791" y="80"/>
                </a:lnTo>
                <a:lnTo>
                  <a:pt x="790" y="82"/>
                </a:lnTo>
                <a:lnTo>
                  <a:pt x="787" y="84"/>
                </a:lnTo>
                <a:lnTo>
                  <a:pt x="785" y="84"/>
                </a:lnTo>
                <a:lnTo>
                  <a:pt x="785" y="84"/>
                </a:lnTo>
                <a:lnTo>
                  <a:pt x="780" y="86"/>
                </a:lnTo>
                <a:lnTo>
                  <a:pt x="776" y="89"/>
                </a:lnTo>
                <a:lnTo>
                  <a:pt x="767" y="94"/>
                </a:lnTo>
                <a:lnTo>
                  <a:pt x="767" y="94"/>
                </a:lnTo>
                <a:lnTo>
                  <a:pt x="764" y="94"/>
                </a:lnTo>
                <a:lnTo>
                  <a:pt x="758" y="93"/>
                </a:lnTo>
                <a:lnTo>
                  <a:pt x="753" y="91"/>
                </a:lnTo>
                <a:lnTo>
                  <a:pt x="751" y="90"/>
                </a:lnTo>
                <a:lnTo>
                  <a:pt x="750" y="89"/>
                </a:lnTo>
                <a:lnTo>
                  <a:pt x="750" y="89"/>
                </a:lnTo>
                <a:lnTo>
                  <a:pt x="748" y="88"/>
                </a:lnTo>
                <a:lnTo>
                  <a:pt x="746" y="86"/>
                </a:lnTo>
                <a:lnTo>
                  <a:pt x="732" y="114"/>
                </a:lnTo>
                <a:lnTo>
                  <a:pt x="730" y="124"/>
                </a:lnTo>
                <a:lnTo>
                  <a:pt x="730" y="124"/>
                </a:lnTo>
                <a:lnTo>
                  <a:pt x="729" y="124"/>
                </a:lnTo>
                <a:lnTo>
                  <a:pt x="727" y="125"/>
                </a:lnTo>
                <a:lnTo>
                  <a:pt x="726" y="127"/>
                </a:lnTo>
                <a:lnTo>
                  <a:pt x="726" y="129"/>
                </a:lnTo>
                <a:lnTo>
                  <a:pt x="726" y="131"/>
                </a:lnTo>
                <a:lnTo>
                  <a:pt x="728" y="133"/>
                </a:lnTo>
                <a:lnTo>
                  <a:pt x="728" y="133"/>
                </a:lnTo>
                <a:lnTo>
                  <a:pt x="733" y="136"/>
                </a:lnTo>
                <a:lnTo>
                  <a:pt x="736" y="136"/>
                </a:lnTo>
                <a:lnTo>
                  <a:pt x="740" y="135"/>
                </a:lnTo>
                <a:lnTo>
                  <a:pt x="747" y="134"/>
                </a:lnTo>
                <a:lnTo>
                  <a:pt x="747" y="134"/>
                </a:lnTo>
                <a:lnTo>
                  <a:pt x="754" y="135"/>
                </a:lnTo>
                <a:lnTo>
                  <a:pt x="758" y="137"/>
                </a:lnTo>
                <a:lnTo>
                  <a:pt x="761" y="138"/>
                </a:lnTo>
                <a:lnTo>
                  <a:pt x="763" y="137"/>
                </a:lnTo>
                <a:lnTo>
                  <a:pt x="764" y="136"/>
                </a:lnTo>
                <a:lnTo>
                  <a:pt x="764" y="136"/>
                </a:lnTo>
                <a:lnTo>
                  <a:pt x="767" y="133"/>
                </a:lnTo>
                <a:lnTo>
                  <a:pt x="771" y="131"/>
                </a:lnTo>
                <a:lnTo>
                  <a:pt x="774" y="131"/>
                </a:lnTo>
                <a:lnTo>
                  <a:pt x="776" y="131"/>
                </a:lnTo>
                <a:lnTo>
                  <a:pt x="779" y="132"/>
                </a:lnTo>
                <a:lnTo>
                  <a:pt x="781" y="134"/>
                </a:lnTo>
                <a:lnTo>
                  <a:pt x="781" y="134"/>
                </a:lnTo>
                <a:lnTo>
                  <a:pt x="787" y="140"/>
                </a:lnTo>
                <a:lnTo>
                  <a:pt x="795" y="146"/>
                </a:lnTo>
                <a:lnTo>
                  <a:pt x="801" y="153"/>
                </a:lnTo>
                <a:lnTo>
                  <a:pt x="804" y="156"/>
                </a:lnTo>
                <a:lnTo>
                  <a:pt x="805" y="158"/>
                </a:lnTo>
                <a:lnTo>
                  <a:pt x="805" y="158"/>
                </a:lnTo>
                <a:lnTo>
                  <a:pt x="804" y="159"/>
                </a:lnTo>
                <a:lnTo>
                  <a:pt x="801" y="162"/>
                </a:lnTo>
                <a:lnTo>
                  <a:pt x="797" y="163"/>
                </a:lnTo>
                <a:lnTo>
                  <a:pt x="791" y="162"/>
                </a:lnTo>
                <a:lnTo>
                  <a:pt x="786" y="161"/>
                </a:lnTo>
                <a:lnTo>
                  <a:pt x="786" y="161"/>
                </a:lnTo>
                <a:lnTo>
                  <a:pt x="782" y="159"/>
                </a:lnTo>
                <a:lnTo>
                  <a:pt x="780" y="161"/>
                </a:lnTo>
                <a:lnTo>
                  <a:pt x="775" y="162"/>
                </a:lnTo>
                <a:lnTo>
                  <a:pt x="768" y="164"/>
                </a:lnTo>
                <a:lnTo>
                  <a:pt x="763" y="165"/>
                </a:lnTo>
                <a:lnTo>
                  <a:pt x="763" y="165"/>
                </a:lnTo>
                <a:lnTo>
                  <a:pt x="757" y="165"/>
                </a:lnTo>
                <a:lnTo>
                  <a:pt x="751" y="167"/>
                </a:lnTo>
                <a:lnTo>
                  <a:pt x="746" y="169"/>
                </a:lnTo>
                <a:lnTo>
                  <a:pt x="740" y="174"/>
                </a:lnTo>
                <a:lnTo>
                  <a:pt x="740" y="174"/>
                </a:lnTo>
                <a:lnTo>
                  <a:pt x="737" y="179"/>
                </a:lnTo>
                <a:lnTo>
                  <a:pt x="734" y="184"/>
                </a:lnTo>
                <a:lnTo>
                  <a:pt x="730" y="187"/>
                </a:lnTo>
                <a:lnTo>
                  <a:pt x="728" y="188"/>
                </a:lnTo>
                <a:lnTo>
                  <a:pt x="725" y="189"/>
                </a:lnTo>
                <a:lnTo>
                  <a:pt x="725" y="189"/>
                </a:lnTo>
                <a:lnTo>
                  <a:pt x="712" y="190"/>
                </a:lnTo>
                <a:lnTo>
                  <a:pt x="706" y="193"/>
                </a:lnTo>
                <a:lnTo>
                  <a:pt x="698" y="197"/>
                </a:lnTo>
                <a:lnTo>
                  <a:pt x="698" y="197"/>
                </a:lnTo>
                <a:lnTo>
                  <a:pt x="694" y="199"/>
                </a:lnTo>
                <a:lnTo>
                  <a:pt x="690" y="202"/>
                </a:lnTo>
                <a:lnTo>
                  <a:pt x="682" y="203"/>
                </a:lnTo>
                <a:lnTo>
                  <a:pt x="674" y="202"/>
                </a:lnTo>
                <a:lnTo>
                  <a:pt x="670" y="199"/>
                </a:lnTo>
                <a:lnTo>
                  <a:pt x="670" y="199"/>
                </a:lnTo>
                <a:lnTo>
                  <a:pt x="665" y="198"/>
                </a:lnTo>
                <a:lnTo>
                  <a:pt x="661" y="198"/>
                </a:lnTo>
                <a:lnTo>
                  <a:pt x="656" y="199"/>
                </a:lnTo>
                <a:lnTo>
                  <a:pt x="654" y="202"/>
                </a:lnTo>
                <a:lnTo>
                  <a:pt x="652" y="204"/>
                </a:lnTo>
                <a:lnTo>
                  <a:pt x="652" y="204"/>
                </a:lnTo>
                <a:lnTo>
                  <a:pt x="651" y="207"/>
                </a:lnTo>
                <a:lnTo>
                  <a:pt x="651" y="209"/>
                </a:lnTo>
                <a:lnTo>
                  <a:pt x="653" y="214"/>
                </a:lnTo>
                <a:lnTo>
                  <a:pt x="656" y="219"/>
                </a:lnTo>
                <a:lnTo>
                  <a:pt x="656" y="221"/>
                </a:lnTo>
                <a:lnTo>
                  <a:pt x="657" y="225"/>
                </a:lnTo>
                <a:lnTo>
                  <a:pt x="657" y="225"/>
                </a:lnTo>
                <a:lnTo>
                  <a:pt x="656" y="228"/>
                </a:lnTo>
                <a:lnTo>
                  <a:pt x="654" y="230"/>
                </a:lnTo>
                <a:lnTo>
                  <a:pt x="649" y="233"/>
                </a:lnTo>
                <a:lnTo>
                  <a:pt x="642" y="236"/>
                </a:lnTo>
                <a:lnTo>
                  <a:pt x="639" y="239"/>
                </a:lnTo>
                <a:lnTo>
                  <a:pt x="635" y="242"/>
                </a:lnTo>
                <a:lnTo>
                  <a:pt x="635" y="242"/>
                </a:lnTo>
                <a:lnTo>
                  <a:pt x="631" y="246"/>
                </a:lnTo>
                <a:lnTo>
                  <a:pt x="628" y="249"/>
                </a:lnTo>
                <a:lnTo>
                  <a:pt x="619" y="254"/>
                </a:lnTo>
                <a:lnTo>
                  <a:pt x="610" y="256"/>
                </a:lnTo>
                <a:lnTo>
                  <a:pt x="603" y="256"/>
                </a:lnTo>
                <a:lnTo>
                  <a:pt x="603" y="256"/>
                </a:lnTo>
                <a:lnTo>
                  <a:pt x="595" y="255"/>
                </a:lnTo>
                <a:lnTo>
                  <a:pt x="586" y="254"/>
                </a:lnTo>
                <a:lnTo>
                  <a:pt x="574" y="254"/>
                </a:lnTo>
                <a:lnTo>
                  <a:pt x="568" y="255"/>
                </a:lnTo>
                <a:lnTo>
                  <a:pt x="562" y="257"/>
                </a:lnTo>
                <a:lnTo>
                  <a:pt x="562" y="257"/>
                </a:lnTo>
                <a:lnTo>
                  <a:pt x="552" y="262"/>
                </a:lnTo>
                <a:lnTo>
                  <a:pt x="543" y="268"/>
                </a:lnTo>
                <a:lnTo>
                  <a:pt x="537" y="272"/>
                </a:lnTo>
                <a:lnTo>
                  <a:pt x="534" y="273"/>
                </a:lnTo>
                <a:lnTo>
                  <a:pt x="531" y="273"/>
                </a:lnTo>
                <a:lnTo>
                  <a:pt x="531" y="273"/>
                </a:lnTo>
                <a:lnTo>
                  <a:pt x="528" y="271"/>
                </a:lnTo>
                <a:lnTo>
                  <a:pt x="526" y="269"/>
                </a:lnTo>
                <a:lnTo>
                  <a:pt x="522" y="267"/>
                </a:lnTo>
                <a:lnTo>
                  <a:pt x="520" y="266"/>
                </a:lnTo>
                <a:lnTo>
                  <a:pt x="518" y="266"/>
                </a:lnTo>
                <a:lnTo>
                  <a:pt x="518" y="266"/>
                </a:lnTo>
                <a:lnTo>
                  <a:pt x="512" y="267"/>
                </a:lnTo>
                <a:lnTo>
                  <a:pt x="508" y="266"/>
                </a:lnTo>
                <a:lnTo>
                  <a:pt x="504" y="263"/>
                </a:lnTo>
                <a:lnTo>
                  <a:pt x="499" y="261"/>
                </a:lnTo>
                <a:lnTo>
                  <a:pt x="499" y="261"/>
                </a:lnTo>
                <a:lnTo>
                  <a:pt x="495" y="260"/>
                </a:lnTo>
                <a:lnTo>
                  <a:pt x="491" y="260"/>
                </a:lnTo>
                <a:lnTo>
                  <a:pt x="486" y="260"/>
                </a:lnTo>
                <a:lnTo>
                  <a:pt x="483" y="259"/>
                </a:lnTo>
                <a:lnTo>
                  <a:pt x="480" y="257"/>
                </a:lnTo>
                <a:lnTo>
                  <a:pt x="480" y="257"/>
                </a:lnTo>
                <a:lnTo>
                  <a:pt x="476" y="255"/>
                </a:lnTo>
                <a:lnTo>
                  <a:pt x="472" y="254"/>
                </a:lnTo>
                <a:lnTo>
                  <a:pt x="463" y="251"/>
                </a:lnTo>
                <a:lnTo>
                  <a:pt x="447" y="250"/>
                </a:lnTo>
                <a:lnTo>
                  <a:pt x="447" y="250"/>
                </a:lnTo>
                <a:lnTo>
                  <a:pt x="439" y="249"/>
                </a:lnTo>
                <a:lnTo>
                  <a:pt x="427" y="249"/>
                </a:lnTo>
                <a:lnTo>
                  <a:pt x="415" y="249"/>
                </a:lnTo>
                <a:lnTo>
                  <a:pt x="405" y="249"/>
                </a:lnTo>
                <a:lnTo>
                  <a:pt x="405" y="249"/>
                </a:lnTo>
                <a:lnTo>
                  <a:pt x="397" y="249"/>
                </a:lnTo>
                <a:lnTo>
                  <a:pt x="391" y="249"/>
                </a:lnTo>
                <a:lnTo>
                  <a:pt x="385" y="249"/>
                </a:lnTo>
                <a:lnTo>
                  <a:pt x="383" y="248"/>
                </a:lnTo>
                <a:lnTo>
                  <a:pt x="382" y="247"/>
                </a:lnTo>
                <a:lnTo>
                  <a:pt x="382" y="247"/>
                </a:lnTo>
                <a:lnTo>
                  <a:pt x="381" y="244"/>
                </a:lnTo>
                <a:lnTo>
                  <a:pt x="377" y="239"/>
                </a:lnTo>
                <a:lnTo>
                  <a:pt x="374" y="235"/>
                </a:lnTo>
                <a:lnTo>
                  <a:pt x="372" y="228"/>
                </a:lnTo>
                <a:lnTo>
                  <a:pt x="372" y="228"/>
                </a:lnTo>
                <a:lnTo>
                  <a:pt x="370" y="221"/>
                </a:lnTo>
                <a:lnTo>
                  <a:pt x="366" y="217"/>
                </a:lnTo>
                <a:lnTo>
                  <a:pt x="362" y="215"/>
                </a:lnTo>
                <a:lnTo>
                  <a:pt x="358" y="214"/>
                </a:lnTo>
                <a:lnTo>
                  <a:pt x="358" y="214"/>
                </a:lnTo>
                <a:lnTo>
                  <a:pt x="354" y="211"/>
                </a:lnTo>
                <a:lnTo>
                  <a:pt x="352" y="209"/>
                </a:lnTo>
                <a:lnTo>
                  <a:pt x="350" y="207"/>
                </a:lnTo>
                <a:lnTo>
                  <a:pt x="346" y="205"/>
                </a:lnTo>
                <a:lnTo>
                  <a:pt x="346" y="205"/>
                </a:lnTo>
                <a:lnTo>
                  <a:pt x="344" y="204"/>
                </a:lnTo>
                <a:lnTo>
                  <a:pt x="342" y="202"/>
                </a:lnTo>
                <a:lnTo>
                  <a:pt x="339" y="198"/>
                </a:lnTo>
                <a:lnTo>
                  <a:pt x="335" y="197"/>
                </a:lnTo>
                <a:lnTo>
                  <a:pt x="333" y="197"/>
                </a:lnTo>
                <a:lnTo>
                  <a:pt x="333" y="197"/>
                </a:lnTo>
                <a:lnTo>
                  <a:pt x="324" y="197"/>
                </a:lnTo>
                <a:lnTo>
                  <a:pt x="311" y="195"/>
                </a:lnTo>
                <a:lnTo>
                  <a:pt x="300" y="192"/>
                </a:lnTo>
                <a:lnTo>
                  <a:pt x="296" y="189"/>
                </a:lnTo>
                <a:lnTo>
                  <a:pt x="293" y="187"/>
                </a:lnTo>
                <a:lnTo>
                  <a:pt x="293" y="187"/>
                </a:lnTo>
                <a:lnTo>
                  <a:pt x="292" y="185"/>
                </a:lnTo>
                <a:lnTo>
                  <a:pt x="292" y="183"/>
                </a:lnTo>
                <a:lnTo>
                  <a:pt x="293" y="181"/>
                </a:lnTo>
                <a:lnTo>
                  <a:pt x="296" y="177"/>
                </a:lnTo>
                <a:lnTo>
                  <a:pt x="297" y="175"/>
                </a:lnTo>
                <a:lnTo>
                  <a:pt x="297" y="173"/>
                </a:lnTo>
                <a:lnTo>
                  <a:pt x="297" y="173"/>
                </a:lnTo>
                <a:lnTo>
                  <a:pt x="298" y="167"/>
                </a:lnTo>
                <a:lnTo>
                  <a:pt x="299" y="163"/>
                </a:lnTo>
                <a:lnTo>
                  <a:pt x="299" y="158"/>
                </a:lnTo>
                <a:lnTo>
                  <a:pt x="299" y="156"/>
                </a:lnTo>
                <a:lnTo>
                  <a:pt x="298" y="155"/>
                </a:lnTo>
                <a:lnTo>
                  <a:pt x="298" y="155"/>
                </a:lnTo>
                <a:lnTo>
                  <a:pt x="292" y="150"/>
                </a:lnTo>
                <a:lnTo>
                  <a:pt x="290" y="145"/>
                </a:lnTo>
                <a:lnTo>
                  <a:pt x="289" y="142"/>
                </a:lnTo>
                <a:lnTo>
                  <a:pt x="289" y="142"/>
                </a:lnTo>
                <a:lnTo>
                  <a:pt x="287" y="137"/>
                </a:lnTo>
                <a:lnTo>
                  <a:pt x="282" y="133"/>
                </a:lnTo>
                <a:lnTo>
                  <a:pt x="278" y="131"/>
                </a:lnTo>
                <a:lnTo>
                  <a:pt x="273" y="129"/>
                </a:lnTo>
                <a:lnTo>
                  <a:pt x="273" y="129"/>
                </a:lnTo>
                <a:lnTo>
                  <a:pt x="269" y="129"/>
                </a:lnTo>
                <a:lnTo>
                  <a:pt x="265" y="126"/>
                </a:lnTo>
                <a:lnTo>
                  <a:pt x="257" y="120"/>
                </a:lnTo>
                <a:lnTo>
                  <a:pt x="257" y="120"/>
                </a:lnTo>
                <a:lnTo>
                  <a:pt x="249" y="115"/>
                </a:lnTo>
                <a:lnTo>
                  <a:pt x="247" y="111"/>
                </a:lnTo>
                <a:lnTo>
                  <a:pt x="245" y="104"/>
                </a:lnTo>
                <a:lnTo>
                  <a:pt x="245" y="104"/>
                </a:lnTo>
                <a:lnTo>
                  <a:pt x="244" y="102"/>
                </a:lnTo>
                <a:lnTo>
                  <a:pt x="244" y="102"/>
                </a:lnTo>
                <a:lnTo>
                  <a:pt x="237" y="101"/>
                </a:lnTo>
                <a:lnTo>
                  <a:pt x="237" y="101"/>
                </a:lnTo>
                <a:lnTo>
                  <a:pt x="235" y="100"/>
                </a:lnTo>
                <a:lnTo>
                  <a:pt x="233" y="98"/>
                </a:lnTo>
                <a:lnTo>
                  <a:pt x="233" y="98"/>
                </a:lnTo>
                <a:lnTo>
                  <a:pt x="230" y="101"/>
                </a:lnTo>
                <a:lnTo>
                  <a:pt x="229" y="104"/>
                </a:lnTo>
                <a:lnTo>
                  <a:pt x="227" y="106"/>
                </a:lnTo>
                <a:lnTo>
                  <a:pt x="226" y="110"/>
                </a:lnTo>
                <a:lnTo>
                  <a:pt x="226" y="110"/>
                </a:lnTo>
                <a:lnTo>
                  <a:pt x="226" y="113"/>
                </a:lnTo>
                <a:lnTo>
                  <a:pt x="225" y="116"/>
                </a:lnTo>
                <a:lnTo>
                  <a:pt x="223" y="119"/>
                </a:lnTo>
                <a:lnTo>
                  <a:pt x="218" y="119"/>
                </a:lnTo>
                <a:lnTo>
                  <a:pt x="218" y="119"/>
                </a:lnTo>
                <a:lnTo>
                  <a:pt x="214" y="120"/>
                </a:lnTo>
                <a:lnTo>
                  <a:pt x="210" y="123"/>
                </a:lnTo>
                <a:lnTo>
                  <a:pt x="208" y="126"/>
                </a:lnTo>
                <a:lnTo>
                  <a:pt x="207" y="133"/>
                </a:lnTo>
                <a:lnTo>
                  <a:pt x="207" y="133"/>
                </a:lnTo>
                <a:lnTo>
                  <a:pt x="207" y="138"/>
                </a:lnTo>
                <a:lnTo>
                  <a:pt x="209" y="142"/>
                </a:lnTo>
                <a:lnTo>
                  <a:pt x="210" y="144"/>
                </a:lnTo>
                <a:lnTo>
                  <a:pt x="209" y="147"/>
                </a:lnTo>
                <a:lnTo>
                  <a:pt x="209" y="147"/>
                </a:lnTo>
                <a:lnTo>
                  <a:pt x="206" y="150"/>
                </a:lnTo>
                <a:lnTo>
                  <a:pt x="202" y="152"/>
                </a:lnTo>
                <a:lnTo>
                  <a:pt x="196" y="154"/>
                </a:lnTo>
                <a:lnTo>
                  <a:pt x="193" y="153"/>
                </a:lnTo>
                <a:lnTo>
                  <a:pt x="193" y="153"/>
                </a:lnTo>
                <a:lnTo>
                  <a:pt x="189" y="152"/>
                </a:lnTo>
                <a:lnTo>
                  <a:pt x="185" y="152"/>
                </a:lnTo>
                <a:lnTo>
                  <a:pt x="176" y="152"/>
                </a:lnTo>
                <a:lnTo>
                  <a:pt x="176" y="152"/>
                </a:lnTo>
                <a:lnTo>
                  <a:pt x="172" y="151"/>
                </a:lnTo>
                <a:lnTo>
                  <a:pt x="168" y="148"/>
                </a:lnTo>
                <a:lnTo>
                  <a:pt x="167" y="148"/>
                </a:lnTo>
                <a:lnTo>
                  <a:pt x="166" y="148"/>
                </a:lnTo>
                <a:lnTo>
                  <a:pt x="165" y="150"/>
                </a:lnTo>
                <a:lnTo>
                  <a:pt x="164" y="152"/>
                </a:lnTo>
                <a:lnTo>
                  <a:pt x="164" y="152"/>
                </a:lnTo>
                <a:lnTo>
                  <a:pt x="161" y="159"/>
                </a:lnTo>
                <a:lnTo>
                  <a:pt x="157" y="171"/>
                </a:lnTo>
                <a:lnTo>
                  <a:pt x="153" y="181"/>
                </a:lnTo>
                <a:lnTo>
                  <a:pt x="153" y="184"/>
                </a:lnTo>
                <a:lnTo>
                  <a:pt x="153" y="186"/>
                </a:lnTo>
                <a:lnTo>
                  <a:pt x="153" y="186"/>
                </a:lnTo>
                <a:lnTo>
                  <a:pt x="155" y="188"/>
                </a:lnTo>
                <a:lnTo>
                  <a:pt x="156" y="192"/>
                </a:lnTo>
                <a:lnTo>
                  <a:pt x="156" y="194"/>
                </a:lnTo>
                <a:lnTo>
                  <a:pt x="155" y="194"/>
                </a:lnTo>
                <a:lnTo>
                  <a:pt x="153" y="194"/>
                </a:lnTo>
                <a:lnTo>
                  <a:pt x="153" y="194"/>
                </a:lnTo>
                <a:lnTo>
                  <a:pt x="146" y="194"/>
                </a:lnTo>
                <a:lnTo>
                  <a:pt x="143" y="193"/>
                </a:lnTo>
                <a:lnTo>
                  <a:pt x="141" y="192"/>
                </a:lnTo>
                <a:lnTo>
                  <a:pt x="141" y="192"/>
                </a:lnTo>
                <a:lnTo>
                  <a:pt x="140" y="190"/>
                </a:lnTo>
                <a:lnTo>
                  <a:pt x="137" y="190"/>
                </a:lnTo>
                <a:lnTo>
                  <a:pt x="133" y="192"/>
                </a:lnTo>
                <a:lnTo>
                  <a:pt x="129" y="194"/>
                </a:lnTo>
                <a:lnTo>
                  <a:pt x="123" y="194"/>
                </a:lnTo>
                <a:lnTo>
                  <a:pt x="123" y="194"/>
                </a:lnTo>
                <a:lnTo>
                  <a:pt x="120" y="195"/>
                </a:lnTo>
                <a:lnTo>
                  <a:pt x="116" y="197"/>
                </a:lnTo>
                <a:lnTo>
                  <a:pt x="113" y="199"/>
                </a:lnTo>
                <a:lnTo>
                  <a:pt x="112" y="200"/>
                </a:lnTo>
                <a:lnTo>
                  <a:pt x="113" y="202"/>
                </a:lnTo>
                <a:lnTo>
                  <a:pt x="113" y="202"/>
                </a:lnTo>
                <a:lnTo>
                  <a:pt x="115" y="204"/>
                </a:lnTo>
                <a:lnTo>
                  <a:pt x="116" y="208"/>
                </a:lnTo>
                <a:lnTo>
                  <a:pt x="117" y="217"/>
                </a:lnTo>
                <a:lnTo>
                  <a:pt x="117" y="217"/>
                </a:lnTo>
                <a:lnTo>
                  <a:pt x="119" y="221"/>
                </a:lnTo>
                <a:lnTo>
                  <a:pt x="122" y="227"/>
                </a:lnTo>
                <a:lnTo>
                  <a:pt x="124" y="233"/>
                </a:lnTo>
                <a:lnTo>
                  <a:pt x="124" y="235"/>
                </a:lnTo>
                <a:lnTo>
                  <a:pt x="124" y="237"/>
                </a:lnTo>
                <a:lnTo>
                  <a:pt x="124" y="237"/>
                </a:lnTo>
                <a:lnTo>
                  <a:pt x="122" y="239"/>
                </a:lnTo>
                <a:lnTo>
                  <a:pt x="119" y="242"/>
                </a:lnTo>
                <a:lnTo>
                  <a:pt x="116" y="246"/>
                </a:lnTo>
                <a:lnTo>
                  <a:pt x="115" y="250"/>
                </a:lnTo>
                <a:lnTo>
                  <a:pt x="115" y="250"/>
                </a:lnTo>
                <a:lnTo>
                  <a:pt x="115" y="257"/>
                </a:lnTo>
                <a:lnTo>
                  <a:pt x="115" y="259"/>
                </a:lnTo>
                <a:lnTo>
                  <a:pt x="114" y="261"/>
                </a:lnTo>
                <a:lnTo>
                  <a:pt x="114" y="261"/>
                </a:lnTo>
                <a:lnTo>
                  <a:pt x="106" y="265"/>
                </a:lnTo>
                <a:lnTo>
                  <a:pt x="98" y="269"/>
                </a:lnTo>
                <a:lnTo>
                  <a:pt x="98" y="269"/>
                </a:lnTo>
                <a:lnTo>
                  <a:pt x="94" y="271"/>
                </a:lnTo>
                <a:lnTo>
                  <a:pt x="90" y="272"/>
                </a:lnTo>
                <a:lnTo>
                  <a:pt x="86" y="275"/>
                </a:lnTo>
                <a:lnTo>
                  <a:pt x="84" y="277"/>
                </a:lnTo>
                <a:lnTo>
                  <a:pt x="84" y="277"/>
                </a:lnTo>
                <a:lnTo>
                  <a:pt x="82" y="280"/>
                </a:lnTo>
                <a:lnTo>
                  <a:pt x="79" y="283"/>
                </a:lnTo>
                <a:lnTo>
                  <a:pt x="75" y="285"/>
                </a:lnTo>
                <a:lnTo>
                  <a:pt x="70" y="285"/>
                </a:lnTo>
                <a:lnTo>
                  <a:pt x="70" y="285"/>
                </a:lnTo>
                <a:lnTo>
                  <a:pt x="65" y="285"/>
                </a:lnTo>
                <a:lnTo>
                  <a:pt x="61" y="285"/>
                </a:lnTo>
                <a:lnTo>
                  <a:pt x="58" y="286"/>
                </a:lnTo>
                <a:lnTo>
                  <a:pt x="53" y="290"/>
                </a:lnTo>
                <a:lnTo>
                  <a:pt x="53" y="290"/>
                </a:lnTo>
                <a:lnTo>
                  <a:pt x="50" y="293"/>
                </a:lnTo>
                <a:lnTo>
                  <a:pt x="48" y="294"/>
                </a:lnTo>
                <a:lnTo>
                  <a:pt x="46" y="296"/>
                </a:lnTo>
                <a:lnTo>
                  <a:pt x="43" y="297"/>
                </a:lnTo>
                <a:lnTo>
                  <a:pt x="43" y="297"/>
                </a:lnTo>
                <a:lnTo>
                  <a:pt x="41" y="298"/>
                </a:lnTo>
                <a:lnTo>
                  <a:pt x="40" y="298"/>
                </a:lnTo>
                <a:lnTo>
                  <a:pt x="37" y="297"/>
                </a:lnTo>
                <a:lnTo>
                  <a:pt x="32" y="293"/>
                </a:lnTo>
                <a:lnTo>
                  <a:pt x="32" y="293"/>
                </a:lnTo>
                <a:lnTo>
                  <a:pt x="29" y="293"/>
                </a:lnTo>
                <a:lnTo>
                  <a:pt x="27" y="294"/>
                </a:lnTo>
                <a:lnTo>
                  <a:pt x="23" y="296"/>
                </a:lnTo>
                <a:lnTo>
                  <a:pt x="21" y="297"/>
                </a:lnTo>
                <a:lnTo>
                  <a:pt x="21" y="297"/>
                </a:lnTo>
                <a:lnTo>
                  <a:pt x="19" y="298"/>
                </a:lnTo>
                <a:lnTo>
                  <a:pt x="17" y="299"/>
                </a:lnTo>
                <a:lnTo>
                  <a:pt x="13" y="301"/>
                </a:lnTo>
                <a:lnTo>
                  <a:pt x="11" y="303"/>
                </a:lnTo>
                <a:lnTo>
                  <a:pt x="11" y="303"/>
                </a:lnTo>
                <a:lnTo>
                  <a:pt x="6" y="304"/>
                </a:lnTo>
                <a:lnTo>
                  <a:pt x="3" y="306"/>
                </a:lnTo>
                <a:lnTo>
                  <a:pt x="3" y="308"/>
                </a:lnTo>
                <a:lnTo>
                  <a:pt x="3" y="308"/>
                </a:lnTo>
                <a:lnTo>
                  <a:pt x="2" y="312"/>
                </a:lnTo>
                <a:lnTo>
                  <a:pt x="0" y="317"/>
                </a:lnTo>
                <a:lnTo>
                  <a:pt x="0" y="317"/>
                </a:lnTo>
                <a:lnTo>
                  <a:pt x="3" y="332"/>
                </a:lnTo>
                <a:lnTo>
                  <a:pt x="3" y="332"/>
                </a:lnTo>
                <a:lnTo>
                  <a:pt x="11" y="335"/>
                </a:lnTo>
                <a:lnTo>
                  <a:pt x="18" y="339"/>
                </a:lnTo>
                <a:lnTo>
                  <a:pt x="20" y="341"/>
                </a:lnTo>
                <a:lnTo>
                  <a:pt x="21" y="343"/>
                </a:lnTo>
                <a:lnTo>
                  <a:pt x="21" y="343"/>
                </a:lnTo>
                <a:lnTo>
                  <a:pt x="24" y="367"/>
                </a:lnTo>
                <a:lnTo>
                  <a:pt x="24" y="367"/>
                </a:lnTo>
                <a:lnTo>
                  <a:pt x="23" y="367"/>
                </a:lnTo>
                <a:lnTo>
                  <a:pt x="23" y="367"/>
                </a:lnTo>
                <a:lnTo>
                  <a:pt x="34" y="375"/>
                </a:lnTo>
                <a:lnTo>
                  <a:pt x="39" y="379"/>
                </a:lnTo>
                <a:lnTo>
                  <a:pt x="40" y="381"/>
                </a:lnTo>
                <a:lnTo>
                  <a:pt x="40" y="381"/>
                </a:lnTo>
                <a:lnTo>
                  <a:pt x="40" y="383"/>
                </a:lnTo>
                <a:lnTo>
                  <a:pt x="41" y="386"/>
                </a:lnTo>
                <a:lnTo>
                  <a:pt x="44" y="391"/>
                </a:lnTo>
                <a:lnTo>
                  <a:pt x="49" y="394"/>
                </a:lnTo>
                <a:lnTo>
                  <a:pt x="49" y="394"/>
                </a:lnTo>
                <a:lnTo>
                  <a:pt x="63" y="402"/>
                </a:lnTo>
                <a:lnTo>
                  <a:pt x="63" y="402"/>
                </a:lnTo>
                <a:lnTo>
                  <a:pt x="63" y="400"/>
                </a:lnTo>
                <a:lnTo>
                  <a:pt x="71" y="400"/>
                </a:lnTo>
                <a:lnTo>
                  <a:pt x="71" y="400"/>
                </a:lnTo>
                <a:lnTo>
                  <a:pt x="74" y="403"/>
                </a:lnTo>
                <a:lnTo>
                  <a:pt x="74" y="403"/>
                </a:lnTo>
                <a:lnTo>
                  <a:pt x="75" y="401"/>
                </a:lnTo>
                <a:lnTo>
                  <a:pt x="78" y="398"/>
                </a:lnTo>
                <a:lnTo>
                  <a:pt x="83" y="394"/>
                </a:lnTo>
                <a:lnTo>
                  <a:pt x="90" y="392"/>
                </a:lnTo>
                <a:lnTo>
                  <a:pt x="95" y="391"/>
                </a:lnTo>
                <a:lnTo>
                  <a:pt x="95" y="391"/>
                </a:lnTo>
                <a:lnTo>
                  <a:pt x="98" y="392"/>
                </a:lnTo>
                <a:lnTo>
                  <a:pt x="101" y="393"/>
                </a:lnTo>
                <a:lnTo>
                  <a:pt x="109" y="397"/>
                </a:lnTo>
                <a:lnTo>
                  <a:pt x="114" y="403"/>
                </a:lnTo>
                <a:lnTo>
                  <a:pt x="115" y="406"/>
                </a:lnTo>
                <a:lnTo>
                  <a:pt x="115" y="408"/>
                </a:lnTo>
                <a:lnTo>
                  <a:pt x="115" y="408"/>
                </a:lnTo>
                <a:lnTo>
                  <a:pt x="113" y="413"/>
                </a:lnTo>
                <a:lnTo>
                  <a:pt x="109" y="419"/>
                </a:lnTo>
                <a:lnTo>
                  <a:pt x="103" y="426"/>
                </a:lnTo>
                <a:lnTo>
                  <a:pt x="100" y="428"/>
                </a:lnTo>
                <a:lnTo>
                  <a:pt x="98" y="429"/>
                </a:lnTo>
                <a:lnTo>
                  <a:pt x="98" y="429"/>
                </a:lnTo>
                <a:lnTo>
                  <a:pt x="90" y="431"/>
                </a:lnTo>
                <a:lnTo>
                  <a:pt x="90" y="431"/>
                </a:lnTo>
                <a:lnTo>
                  <a:pt x="89" y="436"/>
                </a:lnTo>
                <a:lnTo>
                  <a:pt x="89" y="436"/>
                </a:lnTo>
                <a:lnTo>
                  <a:pt x="90" y="439"/>
                </a:lnTo>
                <a:lnTo>
                  <a:pt x="93" y="443"/>
                </a:lnTo>
                <a:lnTo>
                  <a:pt x="99" y="452"/>
                </a:lnTo>
                <a:lnTo>
                  <a:pt x="99" y="452"/>
                </a:lnTo>
                <a:lnTo>
                  <a:pt x="100" y="454"/>
                </a:lnTo>
                <a:lnTo>
                  <a:pt x="100" y="456"/>
                </a:lnTo>
                <a:lnTo>
                  <a:pt x="99" y="458"/>
                </a:lnTo>
                <a:lnTo>
                  <a:pt x="96" y="459"/>
                </a:lnTo>
                <a:lnTo>
                  <a:pt x="93" y="460"/>
                </a:lnTo>
                <a:lnTo>
                  <a:pt x="91" y="459"/>
                </a:lnTo>
                <a:lnTo>
                  <a:pt x="89" y="458"/>
                </a:lnTo>
                <a:lnTo>
                  <a:pt x="89" y="458"/>
                </a:lnTo>
                <a:lnTo>
                  <a:pt x="86" y="457"/>
                </a:lnTo>
                <a:lnTo>
                  <a:pt x="85" y="457"/>
                </a:lnTo>
                <a:lnTo>
                  <a:pt x="84" y="458"/>
                </a:lnTo>
                <a:lnTo>
                  <a:pt x="83" y="459"/>
                </a:lnTo>
                <a:lnTo>
                  <a:pt x="83" y="463"/>
                </a:lnTo>
                <a:lnTo>
                  <a:pt x="84" y="466"/>
                </a:lnTo>
                <a:lnTo>
                  <a:pt x="84" y="466"/>
                </a:lnTo>
                <a:lnTo>
                  <a:pt x="85" y="469"/>
                </a:lnTo>
                <a:lnTo>
                  <a:pt x="86" y="474"/>
                </a:lnTo>
                <a:lnTo>
                  <a:pt x="88" y="478"/>
                </a:lnTo>
                <a:lnTo>
                  <a:pt x="89" y="479"/>
                </a:lnTo>
                <a:lnTo>
                  <a:pt x="91" y="480"/>
                </a:lnTo>
                <a:lnTo>
                  <a:pt x="91" y="480"/>
                </a:lnTo>
                <a:lnTo>
                  <a:pt x="94" y="483"/>
                </a:lnTo>
                <a:lnTo>
                  <a:pt x="98" y="486"/>
                </a:lnTo>
                <a:lnTo>
                  <a:pt x="101" y="489"/>
                </a:lnTo>
                <a:lnTo>
                  <a:pt x="103" y="490"/>
                </a:lnTo>
                <a:lnTo>
                  <a:pt x="105" y="490"/>
                </a:lnTo>
                <a:lnTo>
                  <a:pt x="105" y="490"/>
                </a:lnTo>
                <a:lnTo>
                  <a:pt x="107" y="491"/>
                </a:lnTo>
                <a:lnTo>
                  <a:pt x="110" y="493"/>
                </a:lnTo>
                <a:lnTo>
                  <a:pt x="113" y="495"/>
                </a:lnTo>
                <a:lnTo>
                  <a:pt x="116" y="500"/>
                </a:lnTo>
                <a:lnTo>
                  <a:pt x="116" y="500"/>
                </a:lnTo>
                <a:lnTo>
                  <a:pt x="120" y="502"/>
                </a:lnTo>
                <a:lnTo>
                  <a:pt x="122" y="505"/>
                </a:lnTo>
                <a:lnTo>
                  <a:pt x="124" y="508"/>
                </a:lnTo>
                <a:lnTo>
                  <a:pt x="124" y="508"/>
                </a:lnTo>
                <a:lnTo>
                  <a:pt x="123" y="509"/>
                </a:lnTo>
                <a:lnTo>
                  <a:pt x="123" y="509"/>
                </a:lnTo>
                <a:lnTo>
                  <a:pt x="131" y="508"/>
                </a:lnTo>
                <a:lnTo>
                  <a:pt x="133" y="507"/>
                </a:lnTo>
                <a:lnTo>
                  <a:pt x="134" y="505"/>
                </a:lnTo>
                <a:lnTo>
                  <a:pt x="134" y="505"/>
                </a:lnTo>
                <a:lnTo>
                  <a:pt x="136" y="504"/>
                </a:lnTo>
                <a:lnTo>
                  <a:pt x="140" y="504"/>
                </a:lnTo>
                <a:lnTo>
                  <a:pt x="144" y="505"/>
                </a:lnTo>
                <a:lnTo>
                  <a:pt x="148" y="508"/>
                </a:lnTo>
                <a:lnTo>
                  <a:pt x="148" y="508"/>
                </a:lnTo>
                <a:lnTo>
                  <a:pt x="155" y="514"/>
                </a:lnTo>
                <a:lnTo>
                  <a:pt x="166" y="521"/>
                </a:lnTo>
                <a:lnTo>
                  <a:pt x="185" y="535"/>
                </a:lnTo>
                <a:lnTo>
                  <a:pt x="185" y="535"/>
                </a:lnTo>
                <a:lnTo>
                  <a:pt x="193" y="540"/>
                </a:lnTo>
                <a:lnTo>
                  <a:pt x="203" y="545"/>
                </a:lnTo>
                <a:lnTo>
                  <a:pt x="213" y="548"/>
                </a:lnTo>
                <a:lnTo>
                  <a:pt x="219" y="548"/>
                </a:lnTo>
                <a:lnTo>
                  <a:pt x="219" y="548"/>
                </a:lnTo>
                <a:lnTo>
                  <a:pt x="225" y="549"/>
                </a:lnTo>
                <a:lnTo>
                  <a:pt x="229" y="550"/>
                </a:lnTo>
                <a:lnTo>
                  <a:pt x="236" y="552"/>
                </a:lnTo>
                <a:lnTo>
                  <a:pt x="242" y="552"/>
                </a:lnTo>
                <a:lnTo>
                  <a:pt x="242" y="552"/>
                </a:lnTo>
                <a:lnTo>
                  <a:pt x="247" y="552"/>
                </a:lnTo>
                <a:lnTo>
                  <a:pt x="247" y="552"/>
                </a:lnTo>
                <a:lnTo>
                  <a:pt x="249" y="551"/>
                </a:lnTo>
                <a:lnTo>
                  <a:pt x="252" y="549"/>
                </a:lnTo>
                <a:lnTo>
                  <a:pt x="252" y="549"/>
                </a:lnTo>
                <a:lnTo>
                  <a:pt x="254" y="548"/>
                </a:lnTo>
                <a:lnTo>
                  <a:pt x="255" y="547"/>
                </a:lnTo>
                <a:lnTo>
                  <a:pt x="257" y="549"/>
                </a:lnTo>
                <a:lnTo>
                  <a:pt x="258" y="553"/>
                </a:lnTo>
                <a:lnTo>
                  <a:pt x="258" y="558"/>
                </a:lnTo>
                <a:lnTo>
                  <a:pt x="258" y="558"/>
                </a:lnTo>
                <a:lnTo>
                  <a:pt x="258" y="561"/>
                </a:lnTo>
                <a:lnTo>
                  <a:pt x="259" y="566"/>
                </a:lnTo>
                <a:lnTo>
                  <a:pt x="259" y="566"/>
                </a:lnTo>
                <a:lnTo>
                  <a:pt x="264" y="558"/>
                </a:lnTo>
                <a:lnTo>
                  <a:pt x="264" y="558"/>
                </a:lnTo>
                <a:lnTo>
                  <a:pt x="266" y="553"/>
                </a:lnTo>
                <a:lnTo>
                  <a:pt x="269" y="550"/>
                </a:lnTo>
                <a:lnTo>
                  <a:pt x="276" y="547"/>
                </a:lnTo>
                <a:lnTo>
                  <a:pt x="276" y="547"/>
                </a:lnTo>
                <a:lnTo>
                  <a:pt x="279" y="546"/>
                </a:lnTo>
                <a:lnTo>
                  <a:pt x="281" y="546"/>
                </a:lnTo>
                <a:lnTo>
                  <a:pt x="286" y="547"/>
                </a:lnTo>
                <a:lnTo>
                  <a:pt x="290" y="549"/>
                </a:lnTo>
                <a:lnTo>
                  <a:pt x="290" y="549"/>
                </a:lnTo>
                <a:lnTo>
                  <a:pt x="293" y="550"/>
                </a:lnTo>
                <a:lnTo>
                  <a:pt x="296" y="550"/>
                </a:lnTo>
                <a:lnTo>
                  <a:pt x="300" y="550"/>
                </a:lnTo>
                <a:lnTo>
                  <a:pt x="302" y="550"/>
                </a:lnTo>
                <a:lnTo>
                  <a:pt x="304" y="550"/>
                </a:lnTo>
                <a:lnTo>
                  <a:pt x="308" y="552"/>
                </a:lnTo>
                <a:lnTo>
                  <a:pt x="311" y="554"/>
                </a:lnTo>
                <a:lnTo>
                  <a:pt x="311" y="554"/>
                </a:lnTo>
                <a:lnTo>
                  <a:pt x="318" y="552"/>
                </a:lnTo>
                <a:lnTo>
                  <a:pt x="318" y="552"/>
                </a:lnTo>
                <a:lnTo>
                  <a:pt x="319" y="552"/>
                </a:lnTo>
                <a:lnTo>
                  <a:pt x="321" y="550"/>
                </a:lnTo>
                <a:lnTo>
                  <a:pt x="325" y="545"/>
                </a:lnTo>
                <a:lnTo>
                  <a:pt x="325" y="545"/>
                </a:lnTo>
                <a:lnTo>
                  <a:pt x="328" y="542"/>
                </a:lnTo>
                <a:lnTo>
                  <a:pt x="329" y="540"/>
                </a:lnTo>
                <a:lnTo>
                  <a:pt x="331" y="538"/>
                </a:lnTo>
                <a:lnTo>
                  <a:pt x="333" y="538"/>
                </a:lnTo>
                <a:lnTo>
                  <a:pt x="333" y="538"/>
                </a:lnTo>
                <a:lnTo>
                  <a:pt x="335" y="537"/>
                </a:lnTo>
                <a:lnTo>
                  <a:pt x="339" y="535"/>
                </a:lnTo>
                <a:lnTo>
                  <a:pt x="343" y="531"/>
                </a:lnTo>
                <a:lnTo>
                  <a:pt x="349" y="528"/>
                </a:lnTo>
                <a:lnTo>
                  <a:pt x="349" y="528"/>
                </a:lnTo>
                <a:lnTo>
                  <a:pt x="352" y="527"/>
                </a:lnTo>
                <a:lnTo>
                  <a:pt x="355" y="527"/>
                </a:lnTo>
                <a:lnTo>
                  <a:pt x="361" y="527"/>
                </a:lnTo>
                <a:lnTo>
                  <a:pt x="365" y="528"/>
                </a:lnTo>
                <a:lnTo>
                  <a:pt x="368" y="528"/>
                </a:lnTo>
                <a:lnTo>
                  <a:pt x="370" y="527"/>
                </a:lnTo>
                <a:lnTo>
                  <a:pt x="370" y="527"/>
                </a:lnTo>
                <a:lnTo>
                  <a:pt x="373" y="525"/>
                </a:lnTo>
                <a:lnTo>
                  <a:pt x="375" y="523"/>
                </a:lnTo>
                <a:lnTo>
                  <a:pt x="377" y="525"/>
                </a:lnTo>
                <a:lnTo>
                  <a:pt x="379" y="526"/>
                </a:lnTo>
                <a:lnTo>
                  <a:pt x="379" y="526"/>
                </a:lnTo>
                <a:lnTo>
                  <a:pt x="380" y="529"/>
                </a:lnTo>
                <a:lnTo>
                  <a:pt x="382" y="531"/>
                </a:lnTo>
                <a:lnTo>
                  <a:pt x="384" y="535"/>
                </a:lnTo>
                <a:lnTo>
                  <a:pt x="385" y="538"/>
                </a:lnTo>
                <a:lnTo>
                  <a:pt x="385" y="538"/>
                </a:lnTo>
                <a:lnTo>
                  <a:pt x="387" y="540"/>
                </a:lnTo>
                <a:lnTo>
                  <a:pt x="391" y="542"/>
                </a:lnTo>
                <a:lnTo>
                  <a:pt x="396" y="543"/>
                </a:lnTo>
                <a:lnTo>
                  <a:pt x="396" y="543"/>
                </a:lnTo>
                <a:lnTo>
                  <a:pt x="399" y="541"/>
                </a:lnTo>
                <a:lnTo>
                  <a:pt x="399" y="541"/>
                </a:lnTo>
                <a:lnTo>
                  <a:pt x="403" y="540"/>
                </a:lnTo>
                <a:lnTo>
                  <a:pt x="406" y="541"/>
                </a:lnTo>
                <a:lnTo>
                  <a:pt x="410" y="543"/>
                </a:lnTo>
                <a:lnTo>
                  <a:pt x="411" y="547"/>
                </a:lnTo>
                <a:lnTo>
                  <a:pt x="411" y="547"/>
                </a:lnTo>
                <a:lnTo>
                  <a:pt x="412" y="553"/>
                </a:lnTo>
                <a:lnTo>
                  <a:pt x="413" y="556"/>
                </a:lnTo>
                <a:lnTo>
                  <a:pt x="415" y="557"/>
                </a:lnTo>
                <a:lnTo>
                  <a:pt x="415" y="557"/>
                </a:lnTo>
                <a:lnTo>
                  <a:pt x="417" y="557"/>
                </a:lnTo>
                <a:lnTo>
                  <a:pt x="420" y="558"/>
                </a:lnTo>
                <a:lnTo>
                  <a:pt x="422" y="560"/>
                </a:lnTo>
                <a:lnTo>
                  <a:pt x="422" y="566"/>
                </a:lnTo>
                <a:lnTo>
                  <a:pt x="422" y="566"/>
                </a:lnTo>
                <a:lnTo>
                  <a:pt x="423" y="579"/>
                </a:lnTo>
                <a:lnTo>
                  <a:pt x="422" y="585"/>
                </a:lnTo>
                <a:lnTo>
                  <a:pt x="420" y="589"/>
                </a:lnTo>
                <a:lnTo>
                  <a:pt x="417" y="591"/>
                </a:lnTo>
                <a:lnTo>
                  <a:pt x="417" y="591"/>
                </a:lnTo>
                <a:lnTo>
                  <a:pt x="412" y="598"/>
                </a:lnTo>
                <a:lnTo>
                  <a:pt x="407" y="605"/>
                </a:lnTo>
                <a:lnTo>
                  <a:pt x="404" y="612"/>
                </a:lnTo>
                <a:lnTo>
                  <a:pt x="403" y="614"/>
                </a:lnTo>
                <a:lnTo>
                  <a:pt x="403" y="616"/>
                </a:lnTo>
                <a:lnTo>
                  <a:pt x="403" y="616"/>
                </a:lnTo>
                <a:lnTo>
                  <a:pt x="403" y="620"/>
                </a:lnTo>
                <a:lnTo>
                  <a:pt x="403" y="623"/>
                </a:lnTo>
                <a:lnTo>
                  <a:pt x="404" y="625"/>
                </a:lnTo>
                <a:lnTo>
                  <a:pt x="404" y="625"/>
                </a:lnTo>
                <a:lnTo>
                  <a:pt x="406" y="625"/>
                </a:lnTo>
                <a:lnTo>
                  <a:pt x="406" y="625"/>
                </a:lnTo>
                <a:lnTo>
                  <a:pt x="412" y="624"/>
                </a:lnTo>
                <a:lnTo>
                  <a:pt x="417" y="624"/>
                </a:lnTo>
                <a:lnTo>
                  <a:pt x="422" y="626"/>
                </a:lnTo>
                <a:lnTo>
                  <a:pt x="423" y="627"/>
                </a:lnTo>
                <a:lnTo>
                  <a:pt x="423" y="629"/>
                </a:lnTo>
                <a:lnTo>
                  <a:pt x="423" y="629"/>
                </a:lnTo>
                <a:lnTo>
                  <a:pt x="422" y="632"/>
                </a:lnTo>
                <a:lnTo>
                  <a:pt x="423" y="636"/>
                </a:lnTo>
                <a:lnTo>
                  <a:pt x="425" y="641"/>
                </a:lnTo>
                <a:lnTo>
                  <a:pt x="426" y="642"/>
                </a:lnTo>
                <a:lnTo>
                  <a:pt x="428" y="643"/>
                </a:lnTo>
                <a:lnTo>
                  <a:pt x="428" y="643"/>
                </a:lnTo>
                <a:lnTo>
                  <a:pt x="432" y="644"/>
                </a:lnTo>
                <a:lnTo>
                  <a:pt x="434" y="645"/>
                </a:lnTo>
                <a:lnTo>
                  <a:pt x="435" y="647"/>
                </a:lnTo>
                <a:lnTo>
                  <a:pt x="435" y="651"/>
                </a:lnTo>
                <a:lnTo>
                  <a:pt x="435" y="651"/>
                </a:lnTo>
                <a:lnTo>
                  <a:pt x="433" y="658"/>
                </a:lnTo>
                <a:lnTo>
                  <a:pt x="433" y="662"/>
                </a:lnTo>
                <a:lnTo>
                  <a:pt x="433" y="663"/>
                </a:lnTo>
                <a:lnTo>
                  <a:pt x="435" y="663"/>
                </a:lnTo>
                <a:lnTo>
                  <a:pt x="435" y="663"/>
                </a:lnTo>
                <a:lnTo>
                  <a:pt x="442" y="663"/>
                </a:lnTo>
                <a:lnTo>
                  <a:pt x="444" y="665"/>
                </a:lnTo>
                <a:lnTo>
                  <a:pt x="445" y="666"/>
                </a:lnTo>
                <a:lnTo>
                  <a:pt x="445" y="667"/>
                </a:lnTo>
                <a:lnTo>
                  <a:pt x="445" y="667"/>
                </a:lnTo>
                <a:lnTo>
                  <a:pt x="445" y="671"/>
                </a:lnTo>
                <a:lnTo>
                  <a:pt x="447" y="673"/>
                </a:lnTo>
                <a:lnTo>
                  <a:pt x="451" y="674"/>
                </a:lnTo>
                <a:lnTo>
                  <a:pt x="456" y="673"/>
                </a:lnTo>
                <a:lnTo>
                  <a:pt x="456" y="673"/>
                </a:lnTo>
                <a:lnTo>
                  <a:pt x="460" y="671"/>
                </a:lnTo>
                <a:lnTo>
                  <a:pt x="463" y="671"/>
                </a:lnTo>
                <a:lnTo>
                  <a:pt x="464" y="672"/>
                </a:lnTo>
                <a:lnTo>
                  <a:pt x="464" y="672"/>
                </a:lnTo>
                <a:lnTo>
                  <a:pt x="466" y="673"/>
                </a:lnTo>
                <a:lnTo>
                  <a:pt x="467" y="675"/>
                </a:lnTo>
                <a:lnTo>
                  <a:pt x="469" y="678"/>
                </a:lnTo>
                <a:lnTo>
                  <a:pt x="473" y="681"/>
                </a:lnTo>
                <a:lnTo>
                  <a:pt x="473" y="681"/>
                </a:lnTo>
                <a:lnTo>
                  <a:pt x="474" y="679"/>
                </a:lnTo>
                <a:lnTo>
                  <a:pt x="475" y="678"/>
                </a:lnTo>
                <a:lnTo>
                  <a:pt x="476" y="674"/>
                </a:lnTo>
                <a:lnTo>
                  <a:pt x="475" y="670"/>
                </a:lnTo>
                <a:lnTo>
                  <a:pt x="473" y="666"/>
                </a:lnTo>
                <a:lnTo>
                  <a:pt x="473" y="666"/>
                </a:lnTo>
                <a:lnTo>
                  <a:pt x="473" y="663"/>
                </a:lnTo>
                <a:lnTo>
                  <a:pt x="473" y="660"/>
                </a:lnTo>
                <a:lnTo>
                  <a:pt x="474" y="657"/>
                </a:lnTo>
                <a:lnTo>
                  <a:pt x="475" y="656"/>
                </a:lnTo>
                <a:lnTo>
                  <a:pt x="476" y="657"/>
                </a:lnTo>
                <a:lnTo>
                  <a:pt x="476" y="657"/>
                </a:lnTo>
                <a:lnTo>
                  <a:pt x="478" y="657"/>
                </a:lnTo>
                <a:lnTo>
                  <a:pt x="481" y="657"/>
                </a:lnTo>
                <a:lnTo>
                  <a:pt x="485" y="655"/>
                </a:lnTo>
                <a:lnTo>
                  <a:pt x="488" y="653"/>
                </a:lnTo>
                <a:lnTo>
                  <a:pt x="488" y="653"/>
                </a:lnTo>
                <a:lnTo>
                  <a:pt x="489" y="652"/>
                </a:lnTo>
                <a:lnTo>
                  <a:pt x="491" y="652"/>
                </a:lnTo>
                <a:lnTo>
                  <a:pt x="495" y="652"/>
                </a:lnTo>
                <a:lnTo>
                  <a:pt x="498" y="653"/>
                </a:lnTo>
                <a:lnTo>
                  <a:pt x="500" y="653"/>
                </a:lnTo>
                <a:lnTo>
                  <a:pt x="501" y="651"/>
                </a:lnTo>
                <a:lnTo>
                  <a:pt x="501" y="651"/>
                </a:lnTo>
                <a:lnTo>
                  <a:pt x="503" y="650"/>
                </a:lnTo>
                <a:lnTo>
                  <a:pt x="504" y="650"/>
                </a:lnTo>
                <a:lnTo>
                  <a:pt x="508" y="651"/>
                </a:lnTo>
                <a:lnTo>
                  <a:pt x="512" y="652"/>
                </a:lnTo>
                <a:lnTo>
                  <a:pt x="515" y="652"/>
                </a:lnTo>
                <a:lnTo>
                  <a:pt x="517" y="651"/>
                </a:lnTo>
                <a:lnTo>
                  <a:pt x="517" y="651"/>
                </a:lnTo>
                <a:lnTo>
                  <a:pt x="521" y="650"/>
                </a:lnTo>
                <a:lnTo>
                  <a:pt x="525" y="651"/>
                </a:lnTo>
                <a:lnTo>
                  <a:pt x="527" y="651"/>
                </a:lnTo>
                <a:lnTo>
                  <a:pt x="528" y="651"/>
                </a:lnTo>
                <a:lnTo>
                  <a:pt x="529" y="650"/>
                </a:lnTo>
                <a:lnTo>
                  <a:pt x="529" y="650"/>
                </a:lnTo>
                <a:lnTo>
                  <a:pt x="532" y="645"/>
                </a:lnTo>
                <a:lnTo>
                  <a:pt x="536" y="642"/>
                </a:lnTo>
                <a:lnTo>
                  <a:pt x="540" y="640"/>
                </a:lnTo>
                <a:lnTo>
                  <a:pt x="541" y="640"/>
                </a:lnTo>
                <a:lnTo>
                  <a:pt x="542" y="640"/>
                </a:lnTo>
                <a:lnTo>
                  <a:pt x="542" y="640"/>
                </a:lnTo>
                <a:lnTo>
                  <a:pt x="547" y="644"/>
                </a:lnTo>
                <a:lnTo>
                  <a:pt x="551" y="646"/>
                </a:lnTo>
                <a:lnTo>
                  <a:pt x="558" y="647"/>
                </a:lnTo>
                <a:lnTo>
                  <a:pt x="558" y="647"/>
                </a:lnTo>
                <a:lnTo>
                  <a:pt x="561" y="649"/>
                </a:lnTo>
                <a:lnTo>
                  <a:pt x="563" y="650"/>
                </a:lnTo>
                <a:lnTo>
                  <a:pt x="564" y="651"/>
                </a:lnTo>
                <a:lnTo>
                  <a:pt x="564" y="652"/>
                </a:lnTo>
                <a:lnTo>
                  <a:pt x="563" y="655"/>
                </a:lnTo>
                <a:lnTo>
                  <a:pt x="562" y="658"/>
                </a:lnTo>
                <a:lnTo>
                  <a:pt x="562" y="658"/>
                </a:lnTo>
                <a:lnTo>
                  <a:pt x="563" y="660"/>
                </a:lnTo>
                <a:lnTo>
                  <a:pt x="564" y="662"/>
                </a:lnTo>
                <a:lnTo>
                  <a:pt x="570" y="666"/>
                </a:lnTo>
                <a:lnTo>
                  <a:pt x="576" y="670"/>
                </a:lnTo>
                <a:lnTo>
                  <a:pt x="580" y="672"/>
                </a:lnTo>
                <a:lnTo>
                  <a:pt x="580" y="672"/>
                </a:lnTo>
                <a:lnTo>
                  <a:pt x="582" y="673"/>
                </a:lnTo>
                <a:lnTo>
                  <a:pt x="584" y="675"/>
                </a:lnTo>
                <a:lnTo>
                  <a:pt x="584" y="675"/>
                </a:lnTo>
                <a:lnTo>
                  <a:pt x="587" y="674"/>
                </a:lnTo>
                <a:lnTo>
                  <a:pt x="590" y="674"/>
                </a:lnTo>
                <a:lnTo>
                  <a:pt x="593" y="674"/>
                </a:lnTo>
                <a:lnTo>
                  <a:pt x="594" y="672"/>
                </a:lnTo>
                <a:lnTo>
                  <a:pt x="594" y="672"/>
                </a:lnTo>
                <a:lnTo>
                  <a:pt x="597" y="670"/>
                </a:lnTo>
                <a:lnTo>
                  <a:pt x="599" y="668"/>
                </a:lnTo>
                <a:lnTo>
                  <a:pt x="602" y="670"/>
                </a:lnTo>
                <a:lnTo>
                  <a:pt x="604" y="672"/>
                </a:lnTo>
                <a:lnTo>
                  <a:pt x="604" y="672"/>
                </a:lnTo>
                <a:lnTo>
                  <a:pt x="607" y="675"/>
                </a:lnTo>
                <a:lnTo>
                  <a:pt x="609" y="675"/>
                </a:lnTo>
                <a:lnTo>
                  <a:pt x="611" y="675"/>
                </a:lnTo>
                <a:lnTo>
                  <a:pt x="614" y="672"/>
                </a:lnTo>
                <a:lnTo>
                  <a:pt x="614" y="672"/>
                </a:lnTo>
                <a:lnTo>
                  <a:pt x="616" y="671"/>
                </a:lnTo>
                <a:lnTo>
                  <a:pt x="619" y="671"/>
                </a:lnTo>
                <a:lnTo>
                  <a:pt x="620" y="672"/>
                </a:lnTo>
                <a:lnTo>
                  <a:pt x="620" y="673"/>
                </a:lnTo>
                <a:lnTo>
                  <a:pt x="621" y="676"/>
                </a:lnTo>
                <a:lnTo>
                  <a:pt x="621" y="678"/>
                </a:lnTo>
                <a:lnTo>
                  <a:pt x="620" y="679"/>
                </a:lnTo>
                <a:lnTo>
                  <a:pt x="620" y="679"/>
                </a:lnTo>
                <a:lnTo>
                  <a:pt x="618" y="683"/>
                </a:lnTo>
                <a:lnTo>
                  <a:pt x="619" y="686"/>
                </a:lnTo>
                <a:lnTo>
                  <a:pt x="620" y="691"/>
                </a:lnTo>
                <a:lnTo>
                  <a:pt x="623" y="695"/>
                </a:lnTo>
                <a:lnTo>
                  <a:pt x="623" y="695"/>
                </a:lnTo>
                <a:lnTo>
                  <a:pt x="625" y="696"/>
                </a:lnTo>
                <a:lnTo>
                  <a:pt x="626" y="696"/>
                </a:lnTo>
                <a:lnTo>
                  <a:pt x="628" y="696"/>
                </a:lnTo>
                <a:lnTo>
                  <a:pt x="629" y="695"/>
                </a:lnTo>
                <a:lnTo>
                  <a:pt x="629" y="692"/>
                </a:lnTo>
                <a:lnTo>
                  <a:pt x="629" y="687"/>
                </a:lnTo>
                <a:lnTo>
                  <a:pt x="629" y="687"/>
                </a:lnTo>
                <a:lnTo>
                  <a:pt x="629" y="686"/>
                </a:lnTo>
                <a:lnTo>
                  <a:pt x="630" y="684"/>
                </a:lnTo>
                <a:lnTo>
                  <a:pt x="634" y="681"/>
                </a:lnTo>
                <a:lnTo>
                  <a:pt x="642" y="676"/>
                </a:lnTo>
                <a:lnTo>
                  <a:pt x="653" y="673"/>
                </a:lnTo>
                <a:lnTo>
                  <a:pt x="653" y="673"/>
                </a:lnTo>
                <a:lnTo>
                  <a:pt x="666" y="667"/>
                </a:lnTo>
                <a:lnTo>
                  <a:pt x="677" y="661"/>
                </a:lnTo>
                <a:lnTo>
                  <a:pt x="685" y="655"/>
                </a:lnTo>
                <a:lnTo>
                  <a:pt x="688" y="652"/>
                </a:lnTo>
                <a:lnTo>
                  <a:pt x="688" y="652"/>
                </a:lnTo>
                <a:lnTo>
                  <a:pt x="688" y="652"/>
                </a:lnTo>
                <a:lnTo>
                  <a:pt x="691" y="652"/>
                </a:lnTo>
                <a:lnTo>
                  <a:pt x="695" y="653"/>
                </a:lnTo>
                <a:lnTo>
                  <a:pt x="701" y="654"/>
                </a:lnTo>
                <a:lnTo>
                  <a:pt x="703" y="654"/>
                </a:lnTo>
                <a:lnTo>
                  <a:pt x="705" y="653"/>
                </a:lnTo>
                <a:lnTo>
                  <a:pt x="705" y="653"/>
                </a:lnTo>
                <a:lnTo>
                  <a:pt x="708" y="652"/>
                </a:lnTo>
                <a:lnTo>
                  <a:pt x="712" y="650"/>
                </a:lnTo>
                <a:lnTo>
                  <a:pt x="722" y="649"/>
                </a:lnTo>
                <a:lnTo>
                  <a:pt x="736" y="647"/>
                </a:lnTo>
                <a:lnTo>
                  <a:pt x="736" y="647"/>
                </a:lnTo>
                <a:lnTo>
                  <a:pt x="739" y="646"/>
                </a:lnTo>
                <a:lnTo>
                  <a:pt x="742" y="645"/>
                </a:lnTo>
                <a:lnTo>
                  <a:pt x="744" y="642"/>
                </a:lnTo>
                <a:lnTo>
                  <a:pt x="747" y="639"/>
                </a:lnTo>
                <a:lnTo>
                  <a:pt x="747" y="639"/>
                </a:lnTo>
                <a:lnTo>
                  <a:pt x="750" y="635"/>
                </a:lnTo>
                <a:lnTo>
                  <a:pt x="751" y="633"/>
                </a:lnTo>
                <a:lnTo>
                  <a:pt x="754" y="632"/>
                </a:lnTo>
                <a:lnTo>
                  <a:pt x="757" y="630"/>
                </a:lnTo>
                <a:lnTo>
                  <a:pt x="757" y="630"/>
                </a:lnTo>
                <a:lnTo>
                  <a:pt x="761" y="627"/>
                </a:lnTo>
                <a:lnTo>
                  <a:pt x="765" y="625"/>
                </a:lnTo>
                <a:lnTo>
                  <a:pt x="767" y="622"/>
                </a:lnTo>
                <a:lnTo>
                  <a:pt x="768" y="619"/>
                </a:lnTo>
                <a:lnTo>
                  <a:pt x="768" y="619"/>
                </a:lnTo>
                <a:lnTo>
                  <a:pt x="768" y="618"/>
                </a:lnTo>
                <a:lnTo>
                  <a:pt x="769" y="618"/>
                </a:lnTo>
                <a:lnTo>
                  <a:pt x="774" y="615"/>
                </a:lnTo>
                <a:lnTo>
                  <a:pt x="778" y="614"/>
                </a:lnTo>
                <a:lnTo>
                  <a:pt x="779" y="613"/>
                </a:lnTo>
                <a:lnTo>
                  <a:pt x="780" y="612"/>
                </a:lnTo>
                <a:lnTo>
                  <a:pt x="780" y="612"/>
                </a:lnTo>
                <a:lnTo>
                  <a:pt x="781" y="610"/>
                </a:lnTo>
                <a:lnTo>
                  <a:pt x="785" y="608"/>
                </a:lnTo>
                <a:lnTo>
                  <a:pt x="788" y="605"/>
                </a:lnTo>
                <a:lnTo>
                  <a:pt x="789" y="604"/>
                </a:lnTo>
                <a:lnTo>
                  <a:pt x="789" y="603"/>
                </a:lnTo>
                <a:lnTo>
                  <a:pt x="789" y="603"/>
                </a:lnTo>
                <a:lnTo>
                  <a:pt x="790" y="601"/>
                </a:lnTo>
                <a:lnTo>
                  <a:pt x="791" y="599"/>
                </a:lnTo>
                <a:lnTo>
                  <a:pt x="795" y="598"/>
                </a:lnTo>
                <a:lnTo>
                  <a:pt x="797" y="597"/>
                </a:lnTo>
                <a:lnTo>
                  <a:pt x="797" y="597"/>
                </a:lnTo>
                <a:lnTo>
                  <a:pt x="797" y="593"/>
                </a:lnTo>
                <a:lnTo>
                  <a:pt x="797" y="589"/>
                </a:lnTo>
                <a:lnTo>
                  <a:pt x="797" y="584"/>
                </a:lnTo>
                <a:lnTo>
                  <a:pt x="798" y="583"/>
                </a:lnTo>
                <a:lnTo>
                  <a:pt x="799" y="582"/>
                </a:lnTo>
                <a:lnTo>
                  <a:pt x="799" y="582"/>
                </a:lnTo>
                <a:lnTo>
                  <a:pt x="800" y="582"/>
                </a:lnTo>
                <a:lnTo>
                  <a:pt x="800" y="581"/>
                </a:lnTo>
                <a:lnTo>
                  <a:pt x="800" y="579"/>
                </a:lnTo>
                <a:lnTo>
                  <a:pt x="797" y="573"/>
                </a:lnTo>
                <a:lnTo>
                  <a:pt x="797" y="573"/>
                </a:lnTo>
                <a:lnTo>
                  <a:pt x="797" y="573"/>
                </a:lnTo>
                <a:lnTo>
                  <a:pt x="798" y="572"/>
                </a:lnTo>
                <a:lnTo>
                  <a:pt x="801" y="571"/>
                </a:lnTo>
                <a:lnTo>
                  <a:pt x="805" y="570"/>
                </a:lnTo>
                <a:lnTo>
                  <a:pt x="809" y="568"/>
                </a:lnTo>
                <a:lnTo>
                  <a:pt x="809" y="568"/>
                </a:lnTo>
                <a:lnTo>
                  <a:pt x="812" y="566"/>
                </a:lnTo>
                <a:lnTo>
                  <a:pt x="815" y="562"/>
                </a:lnTo>
                <a:lnTo>
                  <a:pt x="816" y="559"/>
                </a:lnTo>
                <a:lnTo>
                  <a:pt x="817" y="556"/>
                </a:lnTo>
                <a:lnTo>
                  <a:pt x="817" y="556"/>
                </a:lnTo>
                <a:lnTo>
                  <a:pt x="819" y="552"/>
                </a:lnTo>
                <a:lnTo>
                  <a:pt x="822" y="549"/>
                </a:lnTo>
                <a:lnTo>
                  <a:pt x="829" y="545"/>
                </a:lnTo>
                <a:lnTo>
                  <a:pt x="829" y="545"/>
                </a:lnTo>
                <a:lnTo>
                  <a:pt x="831" y="542"/>
                </a:lnTo>
                <a:lnTo>
                  <a:pt x="832" y="539"/>
                </a:lnTo>
                <a:lnTo>
                  <a:pt x="832" y="535"/>
                </a:lnTo>
                <a:lnTo>
                  <a:pt x="832" y="530"/>
                </a:lnTo>
                <a:lnTo>
                  <a:pt x="832" y="530"/>
                </a:lnTo>
                <a:lnTo>
                  <a:pt x="832" y="528"/>
                </a:lnTo>
                <a:lnTo>
                  <a:pt x="833" y="527"/>
                </a:lnTo>
                <a:lnTo>
                  <a:pt x="834" y="526"/>
                </a:lnTo>
                <a:lnTo>
                  <a:pt x="836" y="525"/>
                </a:lnTo>
                <a:lnTo>
                  <a:pt x="836" y="523"/>
                </a:lnTo>
                <a:lnTo>
                  <a:pt x="836" y="523"/>
                </a:lnTo>
                <a:lnTo>
                  <a:pt x="834" y="522"/>
                </a:lnTo>
                <a:lnTo>
                  <a:pt x="834" y="521"/>
                </a:lnTo>
                <a:lnTo>
                  <a:pt x="836" y="518"/>
                </a:lnTo>
                <a:lnTo>
                  <a:pt x="839" y="515"/>
                </a:lnTo>
                <a:lnTo>
                  <a:pt x="843" y="512"/>
                </a:lnTo>
                <a:lnTo>
                  <a:pt x="843" y="512"/>
                </a:lnTo>
                <a:lnTo>
                  <a:pt x="844" y="512"/>
                </a:lnTo>
                <a:lnTo>
                  <a:pt x="846" y="511"/>
                </a:lnTo>
                <a:lnTo>
                  <a:pt x="843" y="510"/>
                </a:lnTo>
                <a:lnTo>
                  <a:pt x="839" y="509"/>
                </a:lnTo>
                <a:lnTo>
                  <a:pt x="836" y="510"/>
                </a:lnTo>
                <a:lnTo>
                  <a:pt x="836" y="510"/>
                </a:lnTo>
                <a:lnTo>
                  <a:pt x="834" y="511"/>
                </a:lnTo>
                <a:lnTo>
                  <a:pt x="833" y="510"/>
                </a:lnTo>
                <a:lnTo>
                  <a:pt x="830" y="508"/>
                </a:lnTo>
                <a:lnTo>
                  <a:pt x="828" y="506"/>
                </a:lnTo>
                <a:lnTo>
                  <a:pt x="827" y="506"/>
                </a:lnTo>
                <a:lnTo>
                  <a:pt x="826" y="507"/>
                </a:lnTo>
                <a:lnTo>
                  <a:pt x="826" y="507"/>
                </a:lnTo>
                <a:lnTo>
                  <a:pt x="823" y="508"/>
                </a:lnTo>
                <a:lnTo>
                  <a:pt x="822" y="508"/>
                </a:lnTo>
                <a:lnTo>
                  <a:pt x="819" y="507"/>
                </a:lnTo>
                <a:lnTo>
                  <a:pt x="817" y="505"/>
                </a:lnTo>
                <a:lnTo>
                  <a:pt x="818" y="504"/>
                </a:lnTo>
                <a:lnTo>
                  <a:pt x="819" y="504"/>
                </a:lnTo>
                <a:lnTo>
                  <a:pt x="819" y="504"/>
                </a:lnTo>
                <a:lnTo>
                  <a:pt x="823" y="501"/>
                </a:lnTo>
                <a:lnTo>
                  <a:pt x="829" y="498"/>
                </a:lnTo>
                <a:lnTo>
                  <a:pt x="838" y="494"/>
                </a:lnTo>
                <a:lnTo>
                  <a:pt x="838" y="494"/>
                </a:lnTo>
                <a:lnTo>
                  <a:pt x="839" y="494"/>
                </a:lnTo>
                <a:lnTo>
                  <a:pt x="839" y="491"/>
                </a:lnTo>
                <a:lnTo>
                  <a:pt x="836" y="488"/>
                </a:lnTo>
                <a:lnTo>
                  <a:pt x="831" y="486"/>
                </a:lnTo>
                <a:lnTo>
                  <a:pt x="827" y="484"/>
                </a:lnTo>
                <a:lnTo>
                  <a:pt x="827" y="484"/>
                </a:lnTo>
                <a:lnTo>
                  <a:pt x="825" y="484"/>
                </a:lnTo>
                <a:lnTo>
                  <a:pt x="823" y="483"/>
                </a:lnTo>
                <a:lnTo>
                  <a:pt x="819" y="478"/>
                </a:lnTo>
                <a:lnTo>
                  <a:pt x="815" y="475"/>
                </a:lnTo>
                <a:lnTo>
                  <a:pt x="813" y="473"/>
                </a:lnTo>
                <a:lnTo>
                  <a:pt x="811" y="473"/>
                </a:lnTo>
                <a:lnTo>
                  <a:pt x="811" y="473"/>
                </a:lnTo>
                <a:lnTo>
                  <a:pt x="809" y="471"/>
                </a:lnTo>
                <a:lnTo>
                  <a:pt x="812" y="471"/>
                </a:lnTo>
                <a:lnTo>
                  <a:pt x="817" y="470"/>
                </a:lnTo>
                <a:lnTo>
                  <a:pt x="821" y="471"/>
                </a:lnTo>
                <a:lnTo>
                  <a:pt x="821" y="471"/>
                </a:lnTo>
                <a:lnTo>
                  <a:pt x="830" y="476"/>
                </a:lnTo>
                <a:lnTo>
                  <a:pt x="834" y="476"/>
                </a:lnTo>
                <a:lnTo>
                  <a:pt x="837" y="475"/>
                </a:lnTo>
                <a:lnTo>
                  <a:pt x="837" y="475"/>
                </a:lnTo>
                <a:lnTo>
                  <a:pt x="838" y="474"/>
                </a:lnTo>
                <a:lnTo>
                  <a:pt x="837" y="471"/>
                </a:lnTo>
                <a:lnTo>
                  <a:pt x="832" y="467"/>
                </a:lnTo>
                <a:lnTo>
                  <a:pt x="822" y="458"/>
                </a:lnTo>
                <a:lnTo>
                  <a:pt x="822" y="458"/>
                </a:lnTo>
                <a:lnTo>
                  <a:pt x="820" y="455"/>
                </a:lnTo>
                <a:lnTo>
                  <a:pt x="820" y="453"/>
                </a:lnTo>
                <a:lnTo>
                  <a:pt x="820" y="449"/>
                </a:lnTo>
                <a:lnTo>
                  <a:pt x="819" y="447"/>
                </a:lnTo>
                <a:lnTo>
                  <a:pt x="819" y="447"/>
                </a:lnTo>
                <a:lnTo>
                  <a:pt x="816" y="444"/>
                </a:lnTo>
                <a:lnTo>
                  <a:pt x="812" y="438"/>
                </a:lnTo>
                <a:lnTo>
                  <a:pt x="808" y="426"/>
                </a:lnTo>
                <a:lnTo>
                  <a:pt x="808" y="426"/>
                </a:lnTo>
                <a:lnTo>
                  <a:pt x="806" y="424"/>
                </a:lnTo>
                <a:lnTo>
                  <a:pt x="805" y="422"/>
                </a:lnTo>
                <a:lnTo>
                  <a:pt x="800" y="419"/>
                </a:lnTo>
                <a:lnTo>
                  <a:pt x="795" y="417"/>
                </a:lnTo>
                <a:lnTo>
                  <a:pt x="791" y="415"/>
                </a:lnTo>
                <a:lnTo>
                  <a:pt x="791" y="415"/>
                </a:lnTo>
                <a:lnTo>
                  <a:pt x="790" y="411"/>
                </a:lnTo>
                <a:lnTo>
                  <a:pt x="791" y="406"/>
                </a:lnTo>
                <a:lnTo>
                  <a:pt x="795" y="402"/>
                </a:lnTo>
                <a:lnTo>
                  <a:pt x="800" y="398"/>
                </a:lnTo>
                <a:lnTo>
                  <a:pt x="800" y="398"/>
                </a:lnTo>
                <a:lnTo>
                  <a:pt x="802" y="396"/>
                </a:lnTo>
                <a:lnTo>
                  <a:pt x="805" y="395"/>
                </a:lnTo>
                <a:lnTo>
                  <a:pt x="806" y="392"/>
                </a:lnTo>
                <a:lnTo>
                  <a:pt x="807" y="390"/>
                </a:lnTo>
                <a:lnTo>
                  <a:pt x="808" y="389"/>
                </a:lnTo>
                <a:lnTo>
                  <a:pt x="808" y="389"/>
                </a:lnTo>
                <a:lnTo>
                  <a:pt x="808" y="389"/>
                </a:lnTo>
                <a:lnTo>
                  <a:pt x="811" y="389"/>
                </a:lnTo>
                <a:lnTo>
                  <a:pt x="813" y="387"/>
                </a:lnTo>
                <a:lnTo>
                  <a:pt x="816" y="385"/>
                </a:lnTo>
                <a:lnTo>
                  <a:pt x="818" y="382"/>
                </a:lnTo>
                <a:lnTo>
                  <a:pt x="818" y="382"/>
                </a:lnTo>
                <a:lnTo>
                  <a:pt x="821" y="379"/>
                </a:lnTo>
                <a:lnTo>
                  <a:pt x="823" y="377"/>
                </a:lnTo>
                <a:lnTo>
                  <a:pt x="827" y="377"/>
                </a:lnTo>
                <a:lnTo>
                  <a:pt x="829" y="376"/>
                </a:lnTo>
                <a:lnTo>
                  <a:pt x="829" y="376"/>
                </a:lnTo>
                <a:lnTo>
                  <a:pt x="832" y="374"/>
                </a:lnTo>
                <a:lnTo>
                  <a:pt x="839" y="373"/>
                </a:lnTo>
                <a:lnTo>
                  <a:pt x="844" y="372"/>
                </a:lnTo>
                <a:lnTo>
                  <a:pt x="849" y="370"/>
                </a:lnTo>
                <a:lnTo>
                  <a:pt x="849" y="370"/>
                </a:lnTo>
                <a:lnTo>
                  <a:pt x="850" y="369"/>
                </a:lnTo>
                <a:lnTo>
                  <a:pt x="850" y="366"/>
                </a:lnTo>
                <a:lnTo>
                  <a:pt x="848" y="363"/>
                </a:lnTo>
                <a:lnTo>
                  <a:pt x="843" y="360"/>
                </a:lnTo>
                <a:lnTo>
                  <a:pt x="841" y="359"/>
                </a:lnTo>
                <a:lnTo>
                  <a:pt x="839" y="359"/>
                </a:lnTo>
                <a:lnTo>
                  <a:pt x="839" y="359"/>
                </a:lnTo>
                <a:lnTo>
                  <a:pt x="834" y="360"/>
                </a:lnTo>
                <a:lnTo>
                  <a:pt x="830" y="359"/>
                </a:lnTo>
                <a:lnTo>
                  <a:pt x="826" y="355"/>
                </a:lnTo>
                <a:lnTo>
                  <a:pt x="821" y="352"/>
                </a:lnTo>
                <a:lnTo>
                  <a:pt x="821" y="352"/>
                </a:lnTo>
                <a:lnTo>
                  <a:pt x="820" y="351"/>
                </a:lnTo>
                <a:lnTo>
                  <a:pt x="818" y="351"/>
                </a:lnTo>
                <a:lnTo>
                  <a:pt x="811" y="355"/>
                </a:lnTo>
                <a:lnTo>
                  <a:pt x="805" y="362"/>
                </a:lnTo>
                <a:lnTo>
                  <a:pt x="801" y="365"/>
                </a:lnTo>
                <a:lnTo>
                  <a:pt x="798" y="367"/>
                </a:lnTo>
                <a:lnTo>
                  <a:pt x="798" y="367"/>
                </a:lnTo>
                <a:lnTo>
                  <a:pt x="795" y="369"/>
                </a:lnTo>
                <a:lnTo>
                  <a:pt x="792" y="367"/>
                </a:lnTo>
                <a:lnTo>
                  <a:pt x="790" y="366"/>
                </a:lnTo>
                <a:lnTo>
                  <a:pt x="788" y="364"/>
                </a:lnTo>
                <a:lnTo>
                  <a:pt x="787" y="362"/>
                </a:lnTo>
                <a:lnTo>
                  <a:pt x="786" y="359"/>
                </a:lnTo>
                <a:lnTo>
                  <a:pt x="786" y="355"/>
                </a:lnTo>
                <a:lnTo>
                  <a:pt x="787" y="353"/>
                </a:lnTo>
                <a:lnTo>
                  <a:pt x="787" y="353"/>
                </a:lnTo>
                <a:lnTo>
                  <a:pt x="787" y="351"/>
                </a:lnTo>
                <a:lnTo>
                  <a:pt x="787" y="349"/>
                </a:lnTo>
                <a:lnTo>
                  <a:pt x="786" y="348"/>
                </a:lnTo>
                <a:lnTo>
                  <a:pt x="784" y="346"/>
                </a:lnTo>
                <a:lnTo>
                  <a:pt x="777" y="346"/>
                </a:lnTo>
                <a:lnTo>
                  <a:pt x="768" y="346"/>
                </a:lnTo>
                <a:lnTo>
                  <a:pt x="768" y="346"/>
                </a:lnTo>
                <a:lnTo>
                  <a:pt x="765" y="346"/>
                </a:lnTo>
                <a:lnTo>
                  <a:pt x="763" y="343"/>
                </a:lnTo>
                <a:lnTo>
                  <a:pt x="761" y="340"/>
                </a:lnTo>
                <a:lnTo>
                  <a:pt x="761" y="337"/>
                </a:lnTo>
                <a:lnTo>
                  <a:pt x="761" y="332"/>
                </a:lnTo>
                <a:lnTo>
                  <a:pt x="764" y="329"/>
                </a:lnTo>
                <a:lnTo>
                  <a:pt x="766" y="325"/>
                </a:lnTo>
                <a:lnTo>
                  <a:pt x="768" y="324"/>
                </a:lnTo>
                <a:lnTo>
                  <a:pt x="768" y="324"/>
                </a:lnTo>
                <a:lnTo>
                  <a:pt x="774" y="325"/>
                </a:lnTo>
                <a:lnTo>
                  <a:pt x="780" y="325"/>
                </a:lnTo>
                <a:lnTo>
                  <a:pt x="784" y="325"/>
                </a:lnTo>
                <a:lnTo>
                  <a:pt x="786" y="324"/>
                </a:lnTo>
                <a:lnTo>
                  <a:pt x="788" y="322"/>
                </a:lnTo>
                <a:lnTo>
                  <a:pt x="790" y="318"/>
                </a:lnTo>
                <a:lnTo>
                  <a:pt x="790" y="318"/>
                </a:lnTo>
                <a:lnTo>
                  <a:pt x="792" y="314"/>
                </a:lnTo>
                <a:lnTo>
                  <a:pt x="794" y="312"/>
                </a:lnTo>
                <a:lnTo>
                  <a:pt x="796" y="311"/>
                </a:lnTo>
                <a:lnTo>
                  <a:pt x="799" y="310"/>
                </a:lnTo>
                <a:lnTo>
                  <a:pt x="805" y="309"/>
                </a:lnTo>
                <a:lnTo>
                  <a:pt x="808" y="307"/>
                </a:lnTo>
                <a:lnTo>
                  <a:pt x="811" y="303"/>
                </a:lnTo>
                <a:lnTo>
                  <a:pt x="811" y="303"/>
                </a:lnTo>
                <a:lnTo>
                  <a:pt x="819" y="296"/>
                </a:lnTo>
                <a:lnTo>
                  <a:pt x="827" y="290"/>
                </a:lnTo>
                <a:lnTo>
                  <a:pt x="831" y="289"/>
                </a:lnTo>
                <a:lnTo>
                  <a:pt x="834" y="289"/>
                </a:lnTo>
                <a:lnTo>
                  <a:pt x="838" y="290"/>
                </a:lnTo>
                <a:lnTo>
                  <a:pt x="841" y="291"/>
                </a:lnTo>
                <a:lnTo>
                  <a:pt x="841" y="291"/>
                </a:lnTo>
                <a:lnTo>
                  <a:pt x="843" y="294"/>
                </a:lnTo>
                <a:lnTo>
                  <a:pt x="843" y="298"/>
                </a:lnTo>
                <a:lnTo>
                  <a:pt x="842" y="300"/>
                </a:lnTo>
                <a:lnTo>
                  <a:pt x="840" y="303"/>
                </a:lnTo>
                <a:lnTo>
                  <a:pt x="833" y="310"/>
                </a:lnTo>
                <a:lnTo>
                  <a:pt x="829" y="315"/>
                </a:lnTo>
                <a:lnTo>
                  <a:pt x="829" y="315"/>
                </a:lnTo>
                <a:lnTo>
                  <a:pt x="829" y="320"/>
                </a:lnTo>
                <a:lnTo>
                  <a:pt x="829" y="323"/>
                </a:lnTo>
                <a:lnTo>
                  <a:pt x="829" y="327"/>
                </a:lnTo>
                <a:lnTo>
                  <a:pt x="827" y="330"/>
                </a:lnTo>
                <a:lnTo>
                  <a:pt x="827" y="330"/>
                </a:lnTo>
                <a:lnTo>
                  <a:pt x="826" y="331"/>
                </a:lnTo>
                <a:lnTo>
                  <a:pt x="825" y="332"/>
                </a:lnTo>
                <a:lnTo>
                  <a:pt x="826" y="333"/>
                </a:lnTo>
                <a:lnTo>
                  <a:pt x="827" y="334"/>
                </a:lnTo>
                <a:lnTo>
                  <a:pt x="832" y="333"/>
                </a:lnTo>
                <a:lnTo>
                  <a:pt x="839" y="329"/>
                </a:lnTo>
                <a:lnTo>
                  <a:pt x="839" y="329"/>
                </a:lnTo>
                <a:lnTo>
                  <a:pt x="856" y="319"/>
                </a:lnTo>
                <a:lnTo>
                  <a:pt x="864" y="314"/>
                </a:lnTo>
                <a:lnTo>
                  <a:pt x="872" y="311"/>
                </a:lnTo>
                <a:lnTo>
                  <a:pt x="872" y="311"/>
                </a:lnTo>
                <a:lnTo>
                  <a:pt x="877" y="310"/>
                </a:lnTo>
                <a:lnTo>
                  <a:pt x="881" y="310"/>
                </a:lnTo>
                <a:lnTo>
                  <a:pt x="881" y="310"/>
                </a:lnTo>
                <a:lnTo>
                  <a:pt x="883" y="304"/>
                </a:lnTo>
                <a:lnTo>
                  <a:pt x="885" y="302"/>
                </a:lnTo>
                <a:lnTo>
                  <a:pt x="885" y="302"/>
                </a:lnTo>
                <a:lnTo>
                  <a:pt x="904" y="293"/>
                </a:lnTo>
                <a:lnTo>
                  <a:pt x="913" y="288"/>
                </a:lnTo>
                <a:lnTo>
                  <a:pt x="919" y="283"/>
                </a:lnTo>
                <a:lnTo>
                  <a:pt x="919" y="283"/>
                </a:lnTo>
                <a:lnTo>
                  <a:pt x="924" y="276"/>
                </a:lnTo>
                <a:lnTo>
                  <a:pt x="927" y="272"/>
                </a:lnTo>
                <a:lnTo>
                  <a:pt x="931" y="271"/>
                </a:lnTo>
                <a:lnTo>
                  <a:pt x="931" y="271"/>
                </a:lnTo>
                <a:lnTo>
                  <a:pt x="933" y="271"/>
                </a:lnTo>
                <a:lnTo>
                  <a:pt x="935" y="273"/>
                </a:lnTo>
                <a:lnTo>
                  <a:pt x="939" y="275"/>
                </a:lnTo>
                <a:lnTo>
                  <a:pt x="942" y="276"/>
                </a:lnTo>
                <a:lnTo>
                  <a:pt x="942" y="276"/>
                </a:lnTo>
                <a:lnTo>
                  <a:pt x="952" y="276"/>
                </a:lnTo>
                <a:lnTo>
                  <a:pt x="954" y="275"/>
                </a:lnTo>
                <a:lnTo>
                  <a:pt x="954" y="273"/>
                </a:lnTo>
                <a:lnTo>
                  <a:pt x="954" y="272"/>
                </a:lnTo>
                <a:lnTo>
                  <a:pt x="954" y="272"/>
                </a:lnTo>
                <a:lnTo>
                  <a:pt x="952" y="269"/>
                </a:lnTo>
                <a:lnTo>
                  <a:pt x="953" y="267"/>
                </a:lnTo>
                <a:lnTo>
                  <a:pt x="955" y="266"/>
                </a:lnTo>
                <a:lnTo>
                  <a:pt x="961" y="265"/>
                </a:lnTo>
                <a:lnTo>
                  <a:pt x="961" y="265"/>
                </a:lnTo>
                <a:lnTo>
                  <a:pt x="963" y="265"/>
                </a:lnTo>
                <a:lnTo>
                  <a:pt x="965" y="263"/>
                </a:lnTo>
                <a:lnTo>
                  <a:pt x="967" y="260"/>
                </a:lnTo>
                <a:lnTo>
                  <a:pt x="969" y="257"/>
                </a:lnTo>
                <a:lnTo>
                  <a:pt x="972" y="256"/>
                </a:lnTo>
                <a:lnTo>
                  <a:pt x="973" y="256"/>
                </a:lnTo>
                <a:lnTo>
                  <a:pt x="973" y="256"/>
                </a:lnTo>
                <a:lnTo>
                  <a:pt x="975" y="256"/>
                </a:lnTo>
                <a:lnTo>
                  <a:pt x="976" y="254"/>
                </a:lnTo>
                <a:lnTo>
                  <a:pt x="978" y="249"/>
                </a:lnTo>
                <a:lnTo>
                  <a:pt x="981" y="245"/>
                </a:lnTo>
                <a:lnTo>
                  <a:pt x="982" y="242"/>
                </a:lnTo>
                <a:lnTo>
                  <a:pt x="984" y="242"/>
                </a:lnTo>
                <a:lnTo>
                  <a:pt x="984" y="242"/>
                </a:lnTo>
                <a:lnTo>
                  <a:pt x="987" y="244"/>
                </a:lnTo>
                <a:lnTo>
                  <a:pt x="991" y="246"/>
                </a:lnTo>
                <a:lnTo>
                  <a:pt x="994" y="248"/>
                </a:lnTo>
                <a:lnTo>
                  <a:pt x="996" y="248"/>
                </a:lnTo>
                <a:lnTo>
                  <a:pt x="998" y="248"/>
                </a:lnTo>
                <a:lnTo>
                  <a:pt x="998" y="248"/>
                </a:lnTo>
                <a:lnTo>
                  <a:pt x="1000" y="248"/>
                </a:lnTo>
                <a:lnTo>
                  <a:pt x="1004" y="249"/>
                </a:lnTo>
                <a:lnTo>
                  <a:pt x="1004" y="249"/>
                </a:lnTo>
                <a:lnTo>
                  <a:pt x="1007" y="246"/>
                </a:lnTo>
                <a:lnTo>
                  <a:pt x="1007" y="246"/>
                </a:lnTo>
                <a:lnTo>
                  <a:pt x="1007" y="236"/>
                </a:lnTo>
                <a:lnTo>
                  <a:pt x="1007" y="231"/>
                </a:lnTo>
                <a:lnTo>
                  <a:pt x="1006" y="228"/>
                </a:lnTo>
                <a:lnTo>
                  <a:pt x="1006" y="228"/>
                </a:lnTo>
                <a:lnTo>
                  <a:pt x="1005" y="224"/>
                </a:lnTo>
                <a:lnTo>
                  <a:pt x="1005" y="220"/>
                </a:lnTo>
                <a:lnTo>
                  <a:pt x="1006" y="216"/>
                </a:lnTo>
                <a:lnTo>
                  <a:pt x="1005" y="214"/>
                </a:lnTo>
                <a:lnTo>
                  <a:pt x="1005" y="214"/>
                </a:lnTo>
                <a:lnTo>
                  <a:pt x="1005" y="210"/>
                </a:lnTo>
                <a:lnTo>
                  <a:pt x="1005" y="206"/>
                </a:lnTo>
                <a:lnTo>
                  <a:pt x="1006" y="203"/>
                </a:lnTo>
                <a:lnTo>
                  <a:pt x="1007" y="202"/>
                </a:lnTo>
                <a:lnTo>
                  <a:pt x="1008" y="200"/>
                </a:lnTo>
                <a:lnTo>
                  <a:pt x="1008" y="200"/>
                </a:lnTo>
                <a:lnTo>
                  <a:pt x="1009" y="200"/>
                </a:lnTo>
                <a:lnTo>
                  <a:pt x="1012" y="199"/>
                </a:lnTo>
                <a:lnTo>
                  <a:pt x="1015" y="196"/>
                </a:lnTo>
                <a:lnTo>
                  <a:pt x="1019" y="194"/>
                </a:lnTo>
                <a:lnTo>
                  <a:pt x="1020" y="193"/>
                </a:lnTo>
                <a:lnTo>
                  <a:pt x="1023" y="194"/>
                </a:lnTo>
                <a:lnTo>
                  <a:pt x="1023" y="194"/>
                </a:lnTo>
                <a:lnTo>
                  <a:pt x="1027" y="196"/>
                </a:lnTo>
                <a:lnTo>
                  <a:pt x="1033" y="197"/>
                </a:lnTo>
                <a:lnTo>
                  <a:pt x="1037" y="196"/>
                </a:lnTo>
                <a:lnTo>
                  <a:pt x="1038" y="196"/>
                </a:lnTo>
                <a:lnTo>
                  <a:pt x="1038" y="194"/>
                </a:lnTo>
                <a:lnTo>
                  <a:pt x="1038" y="194"/>
                </a:lnTo>
                <a:lnTo>
                  <a:pt x="1039" y="190"/>
                </a:lnTo>
                <a:lnTo>
                  <a:pt x="1043" y="188"/>
                </a:lnTo>
                <a:lnTo>
                  <a:pt x="1045" y="186"/>
                </a:lnTo>
                <a:lnTo>
                  <a:pt x="1047" y="183"/>
                </a:lnTo>
                <a:lnTo>
                  <a:pt x="1047" y="183"/>
                </a:lnTo>
                <a:lnTo>
                  <a:pt x="1049" y="178"/>
                </a:lnTo>
                <a:lnTo>
                  <a:pt x="1052" y="175"/>
                </a:lnTo>
                <a:lnTo>
                  <a:pt x="1056" y="173"/>
                </a:lnTo>
                <a:lnTo>
                  <a:pt x="1058" y="168"/>
                </a:lnTo>
                <a:lnTo>
                  <a:pt x="1058" y="168"/>
                </a:lnTo>
                <a:lnTo>
                  <a:pt x="1061" y="156"/>
                </a:lnTo>
                <a:lnTo>
                  <a:pt x="1064" y="150"/>
                </a:lnTo>
                <a:lnTo>
                  <a:pt x="1065" y="147"/>
                </a:lnTo>
                <a:lnTo>
                  <a:pt x="1067" y="146"/>
                </a:lnTo>
                <a:lnTo>
                  <a:pt x="1067" y="146"/>
                </a:lnTo>
                <a:lnTo>
                  <a:pt x="1068" y="145"/>
                </a:lnTo>
                <a:lnTo>
                  <a:pt x="1069" y="144"/>
                </a:lnTo>
                <a:lnTo>
                  <a:pt x="1069" y="141"/>
                </a:lnTo>
                <a:lnTo>
                  <a:pt x="1067" y="137"/>
                </a:lnTo>
                <a:lnTo>
                  <a:pt x="1067" y="131"/>
                </a:lnTo>
                <a:lnTo>
                  <a:pt x="1067" y="131"/>
                </a:lnTo>
                <a:close/>
                <a:moveTo>
                  <a:pt x="808" y="631"/>
                </a:moveTo>
                <a:lnTo>
                  <a:pt x="808" y="631"/>
                </a:lnTo>
                <a:lnTo>
                  <a:pt x="807" y="639"/>
                </a:lnTo>
                <a:lnTo>
                  <a:pt x="807" y="645"/>
                </a:lnTo>
                <a:lnTo>
                  <a:pt x="808" y="650"/>
                </a:lnTo>
                <a:lnTo>
                  <a:pt x="810" y="654"/>
                </a:lnTo>
                <a:lnTo>
                  <a:pt x="812" y="657"/>
                </a:lnTo>
                <a:lnTo>
                  <a:pt x="815" y="660"/>
                </a:lnTo>
                <a:lnTo>
                  <a:pt x="817" y="662"/>
                </a:lnTo>
                <a:lnTo>
                  <a:pt x="818" y="662"/>
                </a:lnTo>
                <a:lnTo>
                  <a:pt x="818" y="662"/>
                </a:lnTo>
                <a:lnTo>
                  <a:pt x="820" y="658"/>
                </a:lnTo>
                <a:lnTo>
                  <a:pt x="823" y="652"/>
                </a:lnTo>
                <a:lnTo>
                  <a:pt x="832" y="635"/>
                </a:lnTo>
                <a:lnTo>
                  <a:pt x="836" y="625"/>
                </a:lnTo>
                <a:lnTo>
                  <a:pt x="839" y="616"/>
                </a:lnTo>
                <a:lnTo>
                  <a:pt x="840" y="610"/>
                </a:lnTo>
                <a:lnTo>
                  <a:pt x="840" y="608"/>
                </a:lnTo>
                <a:lnTo>
                  <a:pt x="840" y="606"/>
                </a:lnTo>
                <a:lnTo>
                  <a:pt x="840" y="606"/>
                </a:lnTo>
                <a:lnTo>
                  <a:pt x="837" y="604"/>
                </a:lnTo>
                <a:lnTo>
                  <a:pt x="833" y="604"/>
                </a:lnTo>
                <a:lnTo>
                  <a:pt x="829" y="605"/>
                </a:lnTo>
                <a:lnTo>
                  <a:pt x="825" y="608"/>
                </a:lnTo>
                <a:lnTo>
                  <a:pt x="819" y="612"/>
                </a:lnTo>
                <a:lnTo>
                  <a:pt x="815" y="618"/>
                </a:lnTo>
                <a:lnTo>
                  <a:pt x="811" y="623"/>
                </a:lnTo>
                <a:lnTo>
                  <a:pt x="808" y="631"/>
                </a:lnTo>
                <a:lnTo>
                  <a:pt x="808" y="631"/>
                </a:lnTo>
                <a:close/>
                <a:moveTo>
                  <a:pt x="620" y="703"/>
                </a:moveTo>
                <a:lnTo>
                  <a:pt x="620" y="703"/>
                </a:lnTo>
                <a:lnTo>
                  <a:pt x="616" y="703"/>
                </a:lnTo>
                <a:lnTo>
                  <a:pt x="613" y="704"/>
                </a:lnTo>
                <a:lnTo>
                  <a:pt x="609" y="706"/>
                </a:lnTo>
                <a:lnTo>
                  <a:pt x="605" y="709"/>
                </a:lnTo>
                <a:lnTo>
                  <a:pt x="603" y="713"/>
                </a:lnTo>
                <a:lnTo>
                  <a:pt x="601" y="717"/>
                </a:lnTo>
                <a:lnTo>
                  <a:pt x="601" y="722"/>
                </a:lnTo>
                <a:lnTo>
                  <a:pt x="602" y="727"/>
                </a:lnTo>
                <a:lnTo>
                  <a:pt x="602" y="727"/>
                </a:lnTo>
                <a:lnTo>
                  <a:pt x="605" y="731"/>
                </a:lnTo>
                <a:lnTo>
                  <a:pt x="610" y="734"/>
                </a:lnTo>
                <a:lnTo>
                  <a:pt x="614" y="734"/>
                </a:lnTo>
                <a:lnTo>
                  <a:pt x="620" y="734"/>
                </a:lnTo>
                <a:lnTo>
                  <a:pt x="624" y="733"/>
                </a:lnTo>
                <a:lnTo>
                  <a:pt x="629" y="730"/>
                </a:lnTo>
                <a:lnTo>
                  <a:pt x="631" y="728"/>
                </a:lnTo>
                <a:lnTo>
                  <a:pt x="632" y="725"/>
                </a:lnTo>
                <a:lnTo>
                  <a:pt x="632" y="725"/>
                </a:lnTo>
                <a:lnTo>
                  <a:pt x="634" y="720"/>
                </a:lnTo>
                <a:lnTo>
                  <a:pt x="638" y="714"/>
                </a:lnTo>
                <a:lnTo>
                  <a:pt x="641" y="708"/>
                </a:lnTo>
                <a:lnTo>
                  <a:pt x="642" y="706"/>
                </a:lnTo>
                <a:lnTo>
                  <a:pt x="642" y="704"/>
                </a:lnTo>
                <a:lnTo>
                  <a:pt x="642" y="704"/>
                </a:lnTo>
                <a:lnTo>
                  <a:pt x="641" y="703"/>
                </a:lnTo>
                <a:lnTo>
                  <a:pt x="639" y="703"/>
                </a:lnTo>
                <a:lnTo>
                  <a:pt x="633" y="702"/>
                </a:lnTo>
                <a:lnTo>
                  <a:pt x="620" y="703"/>
                </a:lnTo>
                <a:lnTo>
                  <a:pt x="620" y="703"/>
                </a:lnTo>
                <a:close/>
              </a:path>
            </a:pathLst>
          </a:custGeom>
          <a:solidFill>
            <a:schemeClr val="tx1">
              <a:lumMod val="50000"/>
              <a:lumOff val="50000"/>
            </a:schemeClr>
          </a:solidFill>
          <a:ln w="3175">
            <a:noFill/>
            <a:prstDash val="solid"/>
            <a:round/>
          </a:ln>
        </p:spPr>
        <p:txBody>
          <a:bodyPr vert="horz" wrap="square" lIns="68580" tIns="34290" rIns="68580" bIns="34290" numCol="1" anchor="t" anchorCtr="0" compatLnSpc="1"/>
          <a:lstStyle/>
          <a:p>
            <a:endParaRPr lang="ko-KR" altLang="en-US" sz="1800">
              <a:cs typeface="+mn-ea"/>
              <a:sym typeface="+mn-lt"/>
            </a:endParaRPr>
          </a:p>
        </p:txBody>
      </p:sp>
      <p:grpSp>
        <p:nvGrpSpPr>
          <p:cNvPr id="157" name="Group 156"/>
          <p:cNvGrpSpPr/>
          <p:nvPr/>
        </p:nvGrpSpPr>
        <p:grpSpPr>
          <a:xfrm>
            <a:off x="5170795" y="1681002"/>
            <a:ext cx="2613035" cy="1060785"/>
            <a:chOff x="6894394" y="2245464"/>
            <a:chExt cx="3484046" cy="1414381"/>
          </a:xfrm>
        </p:grpSpPr>
        <p:grpSp>
          <p:nvGrpSpPr>
            <p:cNvPr id="20" name="그룹 17"/>
            <p:cNvGrpSpPr/>
            <p:nvPr/>
          </p:nvGrpSpPr>
          <p:grpSpPr>
            <a:xfrm>
              <a:off x="6894394" y="2270843"/>
              <a:ext cx="225198" cy="576979"/>
              <a:chOff x="4973638" y="3303588"/>
              <a:chExt cx="242887" cy="622301"/>
            </a:xfrm>
            <a:solidFill>
              <a:srgbClr val="F4C738"/>
            </a:solidFill>
          </p:grpSpPr>
          <p:sp>
            <p:nvSpPr>
              <p:cNvPr id="80"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81"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1" name="그룹 18"/>
            <p:cNvGrpSpPr/>
            <p:nvPr/>
          </p:nvGrpSpPr>
          <p:grpSpPr>
            <a:xfrm>
              <a:off x="6894394" y="3057400"/>
              <a:ext cx="238446" cy="576979"/>
              <a:chOff x="5229225" y="3303588"/>
              <a:chExt cx="257175" cy="622301"/>
            </a:xfrm>
            <a:solidFill>
              <a:srgbClr val="F4C738"/>
            </a:solidFill>
          </p:grpSpPr>
          <p:sp>
            <p:nvSpPr>
              <p:cNvPr id="78"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79"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2" name="그룹 19"/>
            <p:cNvGrpSpPr/>
            <p:nvPr/>
          </p:nvGrpSpPr>
          <p:grpSpPr>
            <a:xfrm>
              <a:off x="7153724" y="2270843"/>
              <a:ext cx="225198" cy="576979"/>
              <a:chOff x="4973638" y="3303588"/>
              <a:chExt cx="242887" cy="622301"/>
            </a:xfrm>
            <a:solidFill>
              <a:srgbClr val="F4C738"/>
            </a:solidFill>
          </p:grpSpPr>
          <p:sp>
            <p:nvSpPr>
              <p:cNvPr id="76"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77"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3" name="그룹 20"/>
            <p:cNvGrpSpPr/>
            <p:nvPr/>
          </p:nvGrpSpPr>
          <p:grpSpPr>
            <a:xfrm>
              <a:off x="7153724" y="3057400"/>
              <a:ext cx="238446" cy="576979"/>
              <a:chOff x="5229225" y="3303588"/>
              <a:chExt cx="257175" cy="622301"/>
            </a:xfrm>
            <a:solidFill>
              <a:srgbClr val="F4C738"/>
            </a:solidFill>
          </p:grpSpPr>
          <p:sp>
            <p:nvSpPr>
              <p:cNvPr id="74"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75"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4" name="그룹 21"/>
            <p:cNvGrpSpPr/>
            <p:nvPr/>
          </p:nvGrpSpPr>
          <p:grpSpPr>
            <a:xfrm>
              <a:off x="7413056" y="2270843"/>
              <a:ext cx="225198" cy="576979"/>
              <a:chOff x="4973638" y="3303588"/>
              <a:chExt cx="242887" cy="622301"/>
            </a:xfrm>
            <a:solidFill>
              <a:srgbClr val="F4C738"/>
            </a:solidFill>
          </p:grpSpPr>
          <p:sp>
            <p:nvSpPr>
              <p:cNvPr id="72"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73"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5" name="그룹 22"/>
            <p:cNvGrpSpPr/>
            <p:nvPr/>
          </p:nvGrpSpPr>
          <p:grpSpPr>
            <a:xfrm>
              <a:off x="7413056" y="3057400"/>
              <a:ext cx="238446" cy="576979"/>
              <a:chOff x="5229225" y="3303588"/>
              <a:chExt cx="257175" cy="622301"/>
            </a:xfrm>
            <a:solidFill>
              <a:srgbClr val="F4C738"/>
            </a:solidFill>
          </p:grpSpPr>
          <p:sp>
            <p:nvSpPr>
              <p:cNvPr id="70"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71"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6" name="그룹 23"/>
            <p:cNvGrpSpPr/>
            <p:nvPr/>
          </p:nvGrpSpPr>
          <p:grpSpPr>
            <a:xfrm>
              <a:off x="7672386" y="2270843"/>
              <a:ext cx="225198" cy="576979"/>
              <a:chOff x="4973638" y="3303588"/>
              <a:chExt cx="242887" cy="622301"/>
            </a:xfrm>
            <a:solidFill>
              <a:srgbClr val="F4C738"/>
            </a:solidFill>
          </p:grpSpPr>
          <p:sp>
            <p:nvSpPr>
              <p:cNvPr id="68"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69"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7" name="그룹 24"/>
            <p:cNvGrpSpPr/>
            <p:nvPr/>
          </p:nvGrpSpPr>
          <p:grpSpPr>
            <a:xfrm>
              <a:off x="7672386" y="3057400"/>
              <a:ext cx="238446" cy="576979"/>
              <a:chOff x="5229225" y="3303588"/>
              <a:chExt cx="257175" cy="622301"/>
            </a:xfrm>
            <a:solidFill>
              <a:srgbClr val="F4C738"/>
            </a:solidFill>
          </p:grpSpPr>
          <p:sp>
            <p:nvSpPr>
              <p:cNvPr id="66"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67"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8" name="그룹 25"/>
            <p:cNvGrpSpPr/>
            <p:nvPr/>
          </p:nvGrpSpPr>
          <p:grpSpPr>
            <a:xfrm>
              <a:off x="7931717" y="2270843"/>
              <a:ext cx="225198" cy="576979"/>
              <a:chOff x="4973638" y="3303588"/>
              <a:chExt cx="242887" cy="622301"/>
            </a:xfrm>
            <a:solidFill>
              <a:srgbClr val="F4C738"/>
            </a:solidFill>
          </p:grpSpPr>
          <p:sp>
            <p:nvSpPr>
              <p:cNvPr id="64"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65"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29" name="그룹 26"/>
            <p:cNvGrpSpPr/>
            <p:nvPr/>
          </p:nvGrpSpPr>
          <p:grpSpPr>
            <a:xfrm>
              <a:off x="7931717" y="3057400"/>
              <a:ext cx="238446" cy="576979"/>
              <a:chOff x="5229225" y="3303588"/>
              <a:chExt cx="257175" cy="622301"/>
            </a:xfrm>
            <a:solidFill>
              <a:srgbClr val="F4C738"/>
            </a:solidFill>
          </p:grpSpPr>
          <p:sp>
            <p:nvSpPr>
              <p:cNvPr id="62"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63"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0" name="그룹 27"/>
            <p:cNvGrpSpPr/>
            <p:nvPr/>
          </p:nvGrpSpPr>
          <p:grpSpPr>
            <a:xfrm>
              <a:off x="8191047" y="2270843"/>
              <a:ext cx="225198" cy="576979"/>
              <a:chOff x="4973638" y="3303588"/>
              <a:chExt cx="242887" cy="622301"/>
            </a:xfrm>
            <a:solidFill>
              <a:srgbClr val="F4C738"/>
            </a:solidFill>
          </p:grpSpPr>
          <p:sp>
            <p:nvSpPr>
              <p:cNvPr id="60"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61"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1" name="그룹 28"/>
            <p:cNvGrpSpPr/>
            <p:nvPr/>
          </p:nvGrpSpPr>
          <p:grpSpPr>
            <a:xfrm>
              <a:off x="8191047" y="3057400"/>
              <a:ext cx="238446" cy="576979"/>
              <a:chOff x="5229225" y="3303588"/>
              <a:chExt cx="257175" cy="622301"/>
            </a:xfrm>
            <a:solidFill>
              <a:schemeClr val="bg1">
                <a:lumMod val="75000"/>
              </a:schemeClr>
            </a:solidFill>
          </p:grpSpPr>
          <p:sp>
            <p:nvSpPr>
              <p:cNvPr id="58"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9"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2" name="그룹 29"/>
            <p:cNvGrpSpPr/>
            <p:nvPr/>
          </p:nvGrpSpPr>
          <p:grpSpPr>
            <a:xfrm>
              <a:off x="8450377" y="2270843"/>
              <a:ext cx="225198" cy="576979"/>
              <a:chOff x="4973638" y="3303588"/>
              <a:chExt cx="242887" cy="622301"/>
            </a:xfrm>
            <a:solidFill>
              <a:srgbClr val="F4C738"/>
            </a:solidFill>
          </p:grpSpPr>
          <p:sp>
            <p:nvSpPr>
              <p:cNvPr id="56"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7"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3" name="그룹 30"/>
            <p:cNvGrpSpPr/>
            <p:nvPr/>
          </p:nvGrpSpPr>
          <p:grpSpPr>
            <a:xfrm>
              <a:off x="8450377" y="3057400"/>
              <a:ext cx="238446" cy="576979"/>
              <a:chOff x="5229225" y="3303588"/>
              <a:chExt cx="257175" cy="622301"/>
            </a:xfrm>
            <a:solidFill>
              <a:schemeClr val="bg1">
                <a:lumMod val="75000"/>
              </a:schemeClr>
            </a:solidFill>
          </p:grpSpPr>
          <p:sp>
            <p:nvSpPr>
              <p:cNvPr id="54"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5"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4" name="그룹 31"/>
            <p:cNvGrpSpPr/>
            <p:nvPr/>
          </p:nvGrpSpPr>
          <p:grpSpPr>
            <a:xfrm>
              <a:off x="8709709" y="2270843"/>
              <a:ext cx="225198" cy="576979"/>
              <a:chOff x="4973638" y="3303588"/>
              <a:chExt cx="242887" cy="622301"/>
            </a:xfrm>
            <a:solidFill>
              <a:srgbClr val="F4C738"/>
            </a:solidFill>
          </p:grpSpPr>
          <p:sp>
            <p:nvSpPr>
              <p:cNvPr id="52"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3"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5" name="그룹 32"/>
            <p:cNvGrpSpPr/>
            <p:nvPr/>
          </p:nvGrpSpPr>
          <p:grpSpPr>
            <a:xfrm>
              <a:off x="8709709" y="3057400"/>
              <a:ext cx="238446" cy="576979"/>
              <a:chOff x="5229225" y="3303588"/>
              <a:chExt cx="257175" cy="622301"/>
            </a:xfrm>
            <a:solidFill>
              <a:schemeClr val="bg1">
                <a:lumMod val="75000"/>
              </a:schemeClr>
            </a:solidFill>
          </p:grpSpPr>
          <p:sp>
            <p:nvSpPr>
              <p:cNvPr id="50"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1"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6" name="그룹 33"/>
            <p:cNvGrpSpPr/>
            <p:nvPr/>
          </p:nvGrpSpPr>
          <p:grpSpPr>
            <a:xfrm>
              <a:off x="8969039" y="2270843"/>
              <a:ext cx="225198" cy="576979"/>
              <a:chOff x="4973638" y="3303588"/>
              <a:chExt cx="242887" cy="622301"/>
            </a:xfrm>
            <a:solidFill>
              <a:schemeClr val="bg1">
                <a:lumMod val="75000"/>
              </a:schemeClr>
            </a:solidFill>
          </p:grpSpPr>
          <p:sp>
            <p:nvSpPr>
              <p:cNvPr id="48"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9"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7" name="그룹 34"/>
            <p:cNvGrpSpPr/>
            <p:nvPr/>
          </p:nvGrpSpPr>
          <p:grpSpPr>
            <a:xfrm>
              <a:off x="8969039" y="3057400"/>
              <a:ext cx="238446" cy="576979"/>
              <a:chOff x="5229225" y="3303588"/>
              <a:chExt cx="257175" cy="622301"/>
            </a:xfrm>
            <a:solidFill>
              <a:schemeClr val="bg1">
                <a:lumMod val="75000"/>
              </a:schemeClr>
            </a:solidFill>
          </p:grpSpPr>
          <p:sp>
            <p:nvSpPr>
              <p:cNvPr id="46"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7"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8" name="그룹 35"/>
            <p:cNvGrpSpPr/>
            <p:nvPr/>
          </p:nvGrpSpPr>
          <p:grpSpPr>
            <a:xfrm>
              <a:off x="9228367" y="2270843"/>
              <a:ext cx="225198" cy="576979"/>
              <a:chOff x="4973638" y="3303588"/>
              <a:chExt cx="242887" cy="622301"/>
            </a:xfrm>
            <a:solidFill>
              <a:schemeClr val="bg1">
                <a:lumMod val="75000"/>
              </a:schemeClr>
            </a:solidFill>
          </p:grpSpPr>
          <p:sp>
            <p:nvSpPr>
              <p:cNvPr id="44"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5"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39" name="그룹 36"/>
            <p:cNvGrpSpPr/>
            <p:nvPr/>
          </p:nvGrpSpPr>
          <p:grpSpPr>
            <a:xfrm>
              <a:off x="9228367" y="3057400"/>
              <a:ext cx="238446" cy="576979"/>
              <a:chOff x="5229225" y="3303588"/>
              <a:chExt cx="257175" cy="622301"/>
            </a:xfrm>
            <a:solidFill>
              <a:schemeClr val="bg1">
                <a:lumMod val="75000"/>
              </a:schemeClr>
            </a:solidFill>
          </p:grpSpPr>
          <p:sp>
            <p:nvSpPr>
              <p:cNvPr id="42"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43"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sp>
          <p:nvSpPr>
            <p:cNvPr id="40" name="speed"/>
            <p:cNvSpPr txBox="1">
              <a:spLocks noChangeArrowheads="1"/>
            </p:cNvSpPr>
            <p:nvPr/>
          </p:nvSpPr>
          <p:spPr bwMode="auto">
            <a:xfrm>
              <a:off x="9691949" y="2245464"/>
              <a:ext cx="686491" cy="627823"/>
            </a:xfrm>
            <a:prstGeom prst="rect">
              <a:avLst/>
            </a:prstGeom>
            <a:noFill/>
            <a:scene3d>
              <a:camera prst="orthographicFront">
                <a:rot lat="0" lon="0" rev="0"/>
              </a:camera>
              <a:lightRig rig="threePt" dir="t"/>
            </a:scene3d>
            <a:sp3d prstMaterial="matte"/>
          </p:spPr>
          <p:txBody>
            <a:bodyPr wrap="square" lIns="67500" tIns="35100" rIns="67500" bIns="3510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790" dirty="0">
                  <a:solidFill>
                    <a:schemeClr val="tx1">
                      <a:lumMod val="85000"/>
                      <a:lumOff val="15000"/>
                    </a:schemeClr>
                  </a:solidFill>
                  <a:latin typeface="+mn-lt"/>
                  <a:ea typeface="+mn-ea"/>
                  <a:cs typeface="+mn-ea"/>
                  <a:sym typeface="+mn-lt"/>
                </a:rPr>
                <a:t>Male</a:t>
              </a:r>
            </a:p>
            <a:p>
              <a:pPr>
                <a:lnSpc>
                  <a:spcPct val="90000"/>
                </a:lnSpc>
                <a:buClr>
                  <a:prstClr val="white"/>
                </a:buClr>
                <a:defRPr/>
              </a:pPr>
              <a:r>
                <a:rPr lang="en-US" altLang="ko-KR" sz="2100" b="1" dirty="0">
                  <a:solidFill>
                    <a:schemeClr val="tx1">
                      <a:lumMod val="85000"/>
                      <a:lumOff val="15000"/>
                    </a:schemeClr>
                  </a:solidFill>
                  <a:latin typeface="+mn-lt"/>
                  <a:ea typeface="+mn-ea"/>
                  <a:cs typeface="+mn-ea"/>
                  <a:sym typeface="+mn-lt"/>
                </a:rPr>
                <a:t>80</a:t>
              </a:r>
              <a:r>
                <a:rPr lang="en-US" altLang="ko-KR" sz="1050" b="1" dirty="0">
                  <a:solidFill>
                    <a:schemeClr val="tx1">
                      <a:lumMod val="85000"/>
                      <a:lumOff val="15000"/>
                    </a:schemeClr>
                  </a:solidFill>
                  <a:latin typeface="+mn-lt"/>
                  <a:ea typeface="+mn-ea"/>
                  <a:cs typeface="+mn-ea"/>
                  <a:sym typeface="+mn-lt"/>
                </a:rPr>
                <a:t>%</a:t>
              </a:r>
            </a:p>
          </p:txBody>
        </p:sp>
        <p:sp>
          <p:nvSpPr>
            <p:cNvPr id="41" name="speed"/>
            <p:cNvSpPr txBox="1">
              <a:spLocks noChangeArrowheads="1"/>
            </p:cNvSpPr>
            <p:nvPr/>
          </p:nvSpPr>
          <p:spPr bwMode="auto">
            <a:xfrm>
              <a:off x="9691949" y="3032022"/>
              <a:ext cx="686491" cy="627823"/>
            </a:xfrm>
            <a:prstGeom prst="rect">
              <a:avLst/>
            </a:prstGeom>
            <a:noFill/>
            <a:scene3d>
              <a:camera prst="orthographicFront">
                <a:rot lat="0" lon="0" rev="0"/>
              </a:camera>
              <a:lightRig rig="threePt" dir="t"/>
            </a:scene3d>
            <a:sp3d prstMaterial="matte"/>
          </p:spPr>
          <p:txBody>
            <a:bodyPr wrap="square" lIns="67500" tIns="35100" rIns="67500" bIns="3510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790" dirty="0">
                  <a:solidFill>
                    <a:schemeClr val="tx1">
                      <a:lumMod val="85000"/>
                      <a:lumOff val="15000"/>
                    </a:schemeClr>
                  </a:solidFill>
                  <a:latin typeface="+mn-lt"/>
                  <a:ea typeface="+mn-ea"/>
                  <a:cs typeface="+mn-ea"/>
                  <a:sym typeface="+mn-lt"/>
                </a:rPr>
                <a:t>Female</a:t>
              </a:r>
            </a:p>
            <a:p>
              <a:pPr>
                <a:lnSpc>
                  <a:spcPct val="90000"/>
                </a:lnSpc>
                <a:buClr>
                  <a:prstClr val="white"/>
                </a:buClr>
                <a:defRPr/>
              </a:pPr>
              <a:r>
                <a:rPr lang="en-US" altLang="ko-KR" sz="2100" b="1" dirty="0">
                  <a:solidFill>
                    <a:schemeClr val="tx1">
                      <a:lumMod val="85000"/>
                      <a:lumOff val="15000"/>
                    </a:schemeClr>
                  </a:solidFill>
                  <a:latin typeface="+mn-lt"/>
                  <a:ea typeface="+mn-ea"/>
                  <a:cs typeface="+mn-ea"/>
                  <a:sym typeface="+mn-lt"/>
                </a:rPr>
                <a:t>50</a:t>
              </a:r>
              <a:r>
                <a:rPr lang="en-US" altLang="ko-KR" sz="1050" b="1" dirty="0">
                  <a:solidFill>
                    <a:schemeClr val="tx1">
                      <a:lumMod val="85000"/>
                      <a:lumOff val="15000"/>
                    </a:schemeClr>
                  </a:solidFill>
                  <a:latin typeface="+mn-lt"/>
                  <a:ea typeface="+mn-ea"/>
                  <a:cs typeface="+mn-ea"/>
                  <a:sym typeface="+mn-lt"/>
                </a:rPr>
                <a:t>%</a:t>
              </a:r>
            </a:p>
          </p:txBody>
        </p:sp>
      </p:grpSp>
      <p:grpSp>
        <p:nvGrpSpPr>
          <p:cNvPr id="158" name="Group 157"/>
          <p:cNvGrpSpPr/>
          <p:nvPr/>
        </p:nvGrpSpPr>
        <p:grpSpPr>
          <a:xfrm>
            <a:off x="5170795" y="3324842"/>
            <a:ext cx="2613035" cy="1060785"/>
            <a:chOff x="6894394" y="4467716"/>
            <a:chExt cx="3484046" cy="1414381"/>
          </a:xfrm>
        </p:grpSpPr>
        <p:grpSp>
          <p:nvGrpSpPr>
            <p:cNvPr id="83" name="그룹 80"/>
            <p:cNvGrpSpPr/>
            <p:nvPr/>
          </p:nvGrpSpPr>
          <p:grpSpPr>
            <a:xfrm>
              <a:off x="6894394" y="4493095"/>
              <a:ext cx="225198" cy="576979"/>
              <a:chOff x="4973638" y="3303588"/>
              <a:chExt cx="242887" cy="622301"/>
            </a:xfrm>
            <a:solidFill>
              <a:srgbClr val="F4C738"/>
            </a:solidFill>
          </p:grpSpPr>
          <p:sp>
            <p:nvSpPr>
              <p:cNvPr id="143"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44"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4" name="그룹 81"/>
            <p:cNvGrpSpPr/>
            <p:nvPr/>
          </p:nvGrpSpPr>
          <p:grpSpPr>
            <a:xfrm>
              <a:off x="6894394" y="5279652"/>
              <a:ext cx="238446" cy="576979"/>
              <a:chOff x="5229225" y="3303588"/>
              <a:chExt cx="257175" cy="622301"/>
            </a:xfrm>
            <a:solidFill>
              <a:srgbClr val="F4C738"/>
            </a:solidFill>
          </p:grpSpPr>
          <p:sp>
            <p:nvSpPr>
              <p:cNvPr id="141"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42"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5" name="그룹 82"/>
            <p:cNvGrpSpPr/>
            <p:nvPr/>
          </p:nvGrpSpPr>
          <p:grpSpPr>
            <a:xfrm>
              <a:off x="7153724" y="4493095"/>
              <a:ext cx="225198" cy="576979"/>
              <a:chOff x="4973638" y="3303588"/>
              <a:chExt cx="242887" cy="622301"/>
            </a:xfrm>
            <a:solidFill>
              <a:srgbClr val="F4C738"/>
            </a:solidFill>
          </p:grpSpPr>
          <p:sp>
            <p:nvSpPr>
              <p:cNvPr id="139"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40"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6" name="그룹 83"/>
            <p:cNvGrpSpPr/>
            <p:nvPr/>
          </p:nvGrpSpPr>
          <p:grpSpPr>
            <a:xfrm>
              <a:off x="7153724" y="5279652"/>
              <a:ext cx="238446" cy="576979"/>
              <a:chOff x="5229225" y="3303588"/>
              <a:chExt cx="257175" cy="622301"/>
            </a:xfrm>
            <a:solidFill>
              <a:srgbClr val="F4C738"/>
            </a:solidFill>
          </p:grpSpPr>
          <p:sp>
            <p:nvSpPr>
              <p:cNvPr id="137"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8"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7" name="그룹 84"/>
            <p:cNvGrpSpPr/>
            <p:nvPr/>
          </p:nvGrpSpPr>
          <p:grpSpPr>
            <a:xfrm>
              <a:off x="7413056" y="4493095"/>
              <a:ext cx="225198" cy="576979"/>
              <a:chOff x="4973638" y="3303588"/>
              <a:chExt cx="242887" cy="622301"/>
            </a:xfrm>
            <a:solidFill>
              <a:srgbClr val="F4C738"/>
            </a:solidFill>
          </p:grpSpPr>
          <p:sp>
            <p:nvSpPr>
              <p:cNvPr id="135"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6"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8" name="그룹 85"/>
            <p:cNvGrpSpPr/>
            <p:nvPr/>
          </p:nvGrpSpPr>
          <p:grpSpPr>
            <a:xfrm>
              <a:off x="7413056" y="5279652"/>
              <a:ext cx="238446" cy="576979"/>
              <a:chOff x="5229225" y="3303588"/>
              <a:chExt cx="257175" cy="622301"/>
            </a:xfrm>
            <a:solidFill>
              <a:srgbClr val="F4C738"/>
            </a:solidFill>
          </p:grpSpPr>
          <p:sp>
            <p:nvSpPr>
              <p:cNvPr id="133"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4"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89" name="그룹 86"/>
            <p:cNvGrpSpPr/>
            <p:nvPr/>
          </p:nvGrpSpPr>
          <p:grpSpPr>
            <a:xfrm>
              <a:off x="7672386" y="4493095"/>
              <a:ext cx="225198" cy="576979"/>
              <a:chOff x="4973638" y="3303588"/>
              <a:chExt cx="242887" cy="622301"/>
            </a:xfrm>
            <a:solidFill>
              <a:srgbClr val="F4C738"/>
            </a:solidFill>
          </p:grpSpPr>
          <p:sp>
            <p:nvSpPr>
              <p:cNvPr id="131"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2"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0" name="그룹 87"/>
            <p:cNvGrpSpPr/>
            <p:nvPr/>
          </p:nvGrpSpPr>
          <p:grpSpPr>
            <a:xfrm>
              <a:off x="7672386" y="5279652"/>
              <a:ext cx="238446" cy="576979"/>
              <a:chOff x="5229225" y="3303588"/>
              <a:chExt cx="257175" cy="622301"/>
            </a:xfrm>
            <a:solidFill>
              <a:srgbClr val="F4C738"/>
            </a:solidFill>
          </p:grpSpPr>
          <p:sp>
            <p:nvSpPr>
              <p:cNvPr id="129"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0"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1" name="그룹 88"/>
            <p:cNvGrpSpPr/>
            <p:nvPr/>
          </p:nvGrpSpPr>
          <p:grpSpPr>
            <a:xfrm>
              <a:off x="7931717" y="4493095"/>
              <a:ext cx="225198" cy="576979"/>
              <a:chOff x="4973638" y="3303588"/>
              <a:chExt cx="242887" cy="622301"/>
            </a:xfrm>
            <a:solidFill>
              <a:schemeClr val="bg1">
                <a:lumMod val="75000"/>
              </a:schemeClr>
            </a:solidFill>
          </p:grpSpPr>
          <p:sp>
            <p:nvSpPr>
              <p:cNvPr id="127"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8"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2" name="그룹 89"/>
            <p:cNvGrpSpPr/>
            <p:nvPr/>
          </p:nvGrpSpPr>
          <p:grpSpPr>
            <a:xfrm>
              <a:off x="7931717" y="5279652"/>
              <a:ext cx="238446" cy="576979"/>
              <a:chOff x="5229225" y="3303588"/>
              <a:chExt cx="257175" cy="622301"/>
            </a:xfrm>
            <a:solidFill>
              <a:srgbClr val="F4C738"/>
            </a:solidFill>
          </p:grpSpPr>
          <p:sp>
            <p:nvSpPr>
              <p:cNvPr id="125"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6"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3" name="그룹 90"/>
            <p:cNvGrpSpPr/>
            <p:nvPr/>
          </p:nvGrpSpPr>
          <p:grpSpPr>
            <a:xfrm>
              <a:off x="8191047" y="4493095"/>
              <a:ext cx="225198" cy="576979"/>
              <a:chOff x="4973638" y="3303588"/>
              <a:chExt cx="242887" cy="622301"/>
            </a:xfrm>
            <a:solidFill>
              <a:schemeClr val="bg1">
                <a:lumMod val="75000"/>
              </a:schemeClr>
            </a:solidFill>
          </p:grpSpPr>
          <p:sp>
            <p:nvSpPr>
              <p:cNvPr id="123"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4"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4" name="그룹 91"/>
            <p:cNvGrpSpPr/>
            <p:nvPr/>
          </p:nvGrpSpPr>
          <p:grpSpPr>
            <a:xfrm>
              <a:off x="8191047" y="5279652"/>
              <a:ext cx="238446" cy="576979"/>
              <a:chOff x="5229225" y="3303588"/>
              <a:chExt cx="257175" cy="622301"/>
            </a:xfrm>
            <a:solidFill>
              <a:srgbClr val="F4C738"/>
            </a:solidFill>
          </p:grpSpPr>
          <p:sp>
            <p:nvSpPr>
              <p:cNvPr id="121"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2"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5" name="그룹 92"/>
            <p:cNvGrpSpPr/>
            <p:nvPr/>
          </p:nvGrpSpPr>
          <p:grpSpPr>
            <a:xfrm>
              <a:off x="8450377" y="4493095"/>
              <a:ext cx="225198" cy="576979"/>
              <a:chOff x="4973638" y="3303588"/>
              <a:chExt cx="242887" cy="622301"/>
            </a:xfrm>
            <a:solidFill>
              <a:schemeClr val="bg1">
                <a:lumMod val="75000"/>
              </a:schemeClr>
            </a:solidFill>
          </p:grpSpPr>
          <p:sp>
            <p:nvSpPr>
              <p:cNvPr id="119"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0"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6" name="그룹 93"/>
            <p:cNvGrpSpPr/>
            <p:nvPr/>
          </p:nvGrpSpPr>
          <p:grpSpPr>
            <a:xfrm>
              <a:off x="8450377" y="5279652"/>
              <a:ext cx="238446" cy="576979"/>
              <a:chOff x="5229225" y="3303588"/>
              <a:chExt cx="257175" cy="622301"/>
            </a:xfrm>
            <a:solidFill>
              <a:schemeClr val="bg1">
                <a:lumMod val="75000"/>
              </a:schemeClr>
            </a:solidFill>
          </p:grpSpPr>
          <p:sp>
            <p:nvSpPr>
              <p:cNvPr id="117"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18"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7" name="그룹 94"/>
            <p:cNvGrpSpPr/>
            <p:nvPr/>
          </p:nvGrpSpPr>
          <p:grpSpPr>
            <a:xfrm>
              <a:off x="8709709" y="4493095"/>
              <a:ext cx="225198" cy="576979"/>
              <a:chOff x="4973638" y="3303588"/>
              <a:chExt cx="242887" cy="622301"/>
            </a:xfrm>
            <a:solidFill>
              <a:schemeClr val="bg1">
                <a:lumMod val="75000"/>
              </a:schemeClr>
            </a:solidFill>
          </p:grpSpPr>
          <p:sp>
            <p:nvSpPr>
              <p:cNvPr id="115"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16"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8" name="그룹 95"/>
            <p:cNvGrpSpPr/>
            <p:nvPr/>
          </p:nvGrpSpPr>
          <p:grpSpPr>
            <a:xfrm>
              <a:off x="8709709" y="5279652"/>
              <a:ext cx="238446" cy="576979"/>
              <a:chOff x="5229225" y="3303588"/>
              <a:chExt cx="257175" cy="622301"/>
            </a:xfrm>
            <a:solidFill>
              <a:schemeClr val="bg1">
                <a:lumMod val="75000"/>
              </a:schemeClr>
            </a:solidFill>
          </p:grpSpPr>
          <p:sp>
            <p:nvSpPr>
              <p:cNvPr id="113"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14"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99" name="그룹 96"/>
            <p:cNvGrpSpPr/>
            <p:nvPr/>
          </p:nvGrpSpPr>
          <p:grpSpPr>
            <a:xfrm>
              <a:off x="8969039" y="4493095"/>
              <a:ext cx="225198" cy="576979"/>
              <a:chOff x="4973638" y="3303588"/>
              <a:chExt cx="242887" cy="622301"/>
            </a:xfrm>
            <a:solidFill>
              <a:schemeClr val="bg1">
                <a:lumMod val="75000"/>
              </a:schemeClr>
            </a:solidFill>
          </p:grpSpPr>
          <p:sp>
            <p:nvSpPr>
              <p:cNvPr id="111"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12"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100" name="그룹 97"/>
            <p:cNvGrpSpPr/>
            <p:nvPr/>
          </p:nvGrpSpPr>
          <p:grpSpPr>
            <a:xfrm>
              <a:off x="8969039" y="5279652"/>
              <a:ext cx="238446" cy="576979"/>
              <a:chOff x="5229225" y="3303588"/>
              <a:chExt cx="257175" cy="622301"/>
            </a:xfrm>
            <a:solidFill>
              <a:schemeClr val="bg1">
                <a:lumMod val="75000"/>
              </a:schemeClr>
            </a:solidFill>
          </p:grpSpPr>
          <p:sp>
            <p:nvSpPr>
              <p:cNvPr id="109"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10"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101" name="그룹 98"/>
            <p:cNvGrpSpPr/>
            <p:nvPr/>
          </p:nvGrpSpPr>
          <p:grpSpPr>
            <a:xfrm>
              <a:off x="9228367" y="4493095"/>
              <a:ext cx="225198" cy="576979"/>
              <a:chOff x="4973638" y="3303588"/>
              <a:chExt cx="242887" cy="622301"/>
            </a:xfrm>
            <a:solidFill>
              <a:schemeClr val="bg1">
                <a:lumMod val="75000"/>
              </a:schemeClr>
            </a:solidFill>
          </p:grpSpPr>
          <p:sp>
            <p:nvSpPr>
              <p:cNvPr id="107" name="Freeform 5"/>
              <p:cNvSpPr/>
              <p:nvPr/>
            </p:nvSpPr>
            <p:spPr bwMode="auto">
              <a:xfrm>
                <a:off x="5048250" y="3303588"/>
                <a:ext cx="92075" cy="88900"/>
              </a:xfrm>
              <a:custGeom>
                <a:avLst/>
                <a:gdLst>
                  <a:gd name="T0" fmla="*/ 174 w 348"/>
                  <a:gd name="T1" fmla="*/ 336 h 336"/>
                  <a:gd name="T2" fmla="*/ 209 w 348"/>
                  <a:gd name="T3" fmla="*/ 333 h 336"/>
                  <a:gd name="T4" fmla="*/ 242 w 348"/>
                  <a:gd name="T5" fmla="*/ 322 h 336"/>
                  <a:gd name="T6" fmla="*/ 271 w 348"/>
                  <a:gd name="T7" fmla="*/ 307 h 336"/>
                  <a:gd name="T8" fmla="*/ 297 w 348"/>
                  <a:gd name="T9" fmla="*/ 287 h 336"/>
                  <a:gd name="T10" fmla="*/ 318 w 348"/>
                  <a:gd name="T11" fmla="*/ 262 h 336"/>
                  <a:gd name="T12" fmla="*/ 335 w 348"/>
                  <a:gd name="T13" fmla="*/ 233 h 336"/>
                  <a:gd name="T14" fmla="*/ 345 w 348"/>
                  <a:gd name="T15" fmla="*/ 202 h 336"/>
                  <a:gd name="T16" fmla="*/ 348 w 348"/>
                  <a:gd name="T17" fmla="*/ 168 h 336"/>
                  <a:gd name="T18" fmla="*/ 348 w 348"/>
                  <a:gd name="T19" fmla="*/ 151 h 336"/>
                  <a:gd name="T20" fmla="*/ 340 w 348"/>
                  <a:gd name="T21" fmla="*/ 118 h 336"/>
                  <a:gd name="T22" fmla="*/ 328 w 348"/>
                  <a:gd name="T23" fmla="*/ 87 h 336"/>
                  <a:gd name="T24" fmla="*/ 309 w 348"/>
                  <a:gd name="T25" fmla="*/ 61 h 336"/>
                  <a:gd name="T26" fmla="*/ 285 w 348"/>
                  <a:gd name="T27" fmla="*/ 38 h 336"/>
                  <a:gd name="T28" fmla="*/ 258 w 348"/>
                  <a:gd name="T29" fmla="*/ 20 h 336"/>
                  <a:gd name="T30" fmla="*/ 226 w 348"/>
                  <a:gd name="T31" fmla="*/ 7 h 336"/>
                  <a:gd name="T32" fmla="*/ 192 w 348"/>
                  <a:gd name="T33" fmla="*/ 0 h 336"/>
                  <a:gd name="T34" fmla="*/ 174 w 348"/>
                  <a:gd name="T35" fmla="*/ 0 h 336"/>
                  <a:gd name="T36" fmla="*/ 139 w 348"/>
                  <a:gd name="T37" fmla="*/ 3 h 336"/>
                  <a:gd name="T38" fmla="*/ 107 w 348"/>
                  <a:gd name="T39" fmla="*/ 13 h 336"/>
                  <a:gd name="T40" fmla="*/ 77 w 348"/>
                  <a:gd name="T41" fmla="*/ 29 h 336"/>
                  <a:gd name="T42" fmla="*/ 51 w 348"/>
                  <a:gd name="T43" fmla="*/ 49 h 336"/>
                  <a:gd name="T44" fmla="*/ 29 w 348"/>
                  <a:gd name="T45" fmla="*/ 73 h 336"/>
                  <a:gd name="T46" fmla="*/ 13 w 348"/>
                  <a:gd name="T47" fmla="*/ 102 h 336"/>
                  <a:gd name="T48" fmla="*/ 4 w 348"/>
                  <a:gd name="T49" fmla="*/ 134 h 336"/>
                  <a:gd name="T50" fmla="*/ 0 w 348"/>
                  <a:gd name="T51" fmla="*/ 168 h 336"/>
                  <a:gd name="T52" fmla="*/ 1 w 348"/>
                  <a:gd name="T53" fmla="*/ 185 h 336"/>
                  <a:gd name="T54" fmla="*/ 8 w 348"/>
                  <a:gd name="T55" fmla="*/ 218 h 336"/>
                  <a:gd name="T56" fmla="*/ 21 w 348"/>
                  <a:gd name="T57" fmla="*/ 248 h 336"/>
                  <a:gd name="T58" fmla="*/ 40 w 348"/>
                  <a:gd name="T59" fmla="*/ 274 h 336"/>
                  <a:gd name="T60" fmla="*/ 63 w 348"/>
                  <a:gd name="T61" fmla="*/ 298 h 336"/>
                  <a:gd name="T62" fmla="*/ 91 w 348"/>
                  <a:gd name="T63" fmla="*/ 316 h 336"/>
                  <a:gd name="T64" fmla="*/ 123 w 348"/>
                  <a:gd name="T65" fmla="*/ 329 h 336"/>
                  <a:gd name="T66" fmla="*/ 157 w 348"/>
                  <a:gd name="T67" fmla="*/ 335 h 336"/>
                  <a:gd name="T68" fmla="*/ 174 w 348"/>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8" h="336">
                    <a:moveTo>
                      <a:pt x="174" y="336"/>
                    </a:moveTo>
                    <a:lnTo>
                      <a:pt x="174" y="336"/>
                    </a:lnTo>
                    <a:lnTo>
                      <a:pt x="192" y="335"/>
                    </a:lnTo>
                    <a:lnTo>
                      <a:pt x="209" y="333"/>
                    </a:lnTo>
                    <a:lnTo>
                      <a:pt x="226" y="329"/>
                    </a:lnTo>
                    <a:lnTo>
                      <a:pt x="242" y="322"/>
                    </a:lnTo>
                    <a:lnTo>
                      <a:pt x="258" y="316"/>
                    </a:lnTo>
                    <a:lnTo>
                      <a:pt x="271" y="307"/>
                    </a:lnTo>
                    <a:lnTo>
                      <a:pt x="285" y="298"/>
                    </a:lnTo>
                    <a:lnTo>
                      <a:pt x="297" y="287"/>
                    </a:lnTo>
                    <a:lnTo>
                      <a:pt x="309" y="274"/>
                    </a:lnTo>
                    <a:lnTo>
                      <a:pt x="318" y="262"/>
                    </a:lnTo>
                    <a:lnTo>
                      <a:pt x="328" y="248"/>
                    </a:lnTo>
                    <a:lnTo>
                      <a:pt x="335" y="233"/>
                    </a:lnTo>
                    <a:lnTo>
                      <a:pt x="340" y="218"/>
                    </a:lnTo>
                    <a:lnTo>
                      <a:pt x="345" y="202"/>
                    </a:lnTo>
                    <a:lnTo>
                      <a:pt x="348" y="185"/>
                    </a:lnTo>
                    <a:lnTo>
                      <a:pt x="348" y="168"/>
                    </a:lnTo>
                    <a:lnTo>
                      <a:pt x="348" y="168"/>
                    </a:lnTo>
                    <a:lnTo>
                      <a:pt x="348" y="151"/>
                    </a:lnTo>
                    <a:lnTo>
                      <a:pt x="345" y="134"/>
                    </a:lnTo>
                    <a:lnTo>
                      <a:pt x="340" y="118"/>
                    </a:lnTo>
                    <a:lnTo>
                      <a:pt x="335" y="102"/>
                    </a:lnTo>
                    <a:lnTo>
                      <a:pt x="328" y="87"/>
                    </a:lnTo>
                    <a:lnTo>
                      <a:pt x="318" y="73"/>
                    </a:lnTo>
                    <a:lnTo>
                      <a:pt x="309" y="61"/>
                    </a:lnTo>
                    <a:lnTo>
                      <a:pt x="297" y="49"/>
                    </a:lnTo>
                    <a:lnTo>
                      <a:pt x="285" y="38"/>
                    </a:lnTo>
                    <a:lnTo>
                      <a:pt x="271" y="29"/>
                    </a:lnTo>
                    <a:lnTo>
                      <a:pt x="258" y="20"/>
                    </a:lnTo>
                    <a:lnTo>
                      <a:pt x="242" y="13"/>
                    </a:lnTo>
                    <a:lnTo>
                      <a:pt x="226" y="7"/>
                    </a:lnTo>
                    <a:lnTo>
                      <a:pt x="209" y="3"/>
                    </a:lnTo>
                    <a:lnTo>
                      <a:pt x="192" y="0"/>
                    </a:lnTo>
                    <a:lnTo>
                      <a:pt x="174" y="0"/>
                    </a:lnTo>
                    <a:lnTo>
                      <a:pt x="174" y="0"/>
                    </a:lnTo>
                    <a:lnTo>
                      <a:pt x="157" y="0"/>
                    </a:lnTo>
                    <a:lnTo>
                      <a:pt x="139" y="3"/>
                    </a:lnTo>
                    <a:lnTo>
                      <a:pt x="123" y="7"/>
                    </a:lnTo>
                    <a:lnTo>
                      <a:pt x="107" y="13"/>
                    </a:lnTo>
                    <a:lnTo>
                      <a:pt x="91" y="20"/>
                    </a:lnTo>
                    <a:lnTo>
                      <a:pt x="77" y="29"/>
                    </a:lnTo>
                    <a:lnTo>
                      <a:pt x="63" y="38"/>
                    </a:lnTo>
                    <a:lnTo>
                      <a:pt x="51" y="49"/>
                    </a:lnTo>
                    <a:lnTo>
                      <a:pt x="40" y="61"/>
                    </a:lnTo>
                    <a:lnTo>
                      <a:pt x="29" y="73"/>
                    </a:lnTo>
                    <a:lnTo>
                      <a:pt x="21" y="87"/>
                    </a:lnTo>
                    <a:lnTo>
                      <a:pt x="13" y="102"/>
                    </a:lnTo>
                    <a:lnTo>
                      <a:pt x="8" y="118"/>
                    </a:lnTo>
                    <a:lnTo>
                      <a:pt x="4" y="134"/>
                    </a:lnTo>
                    <a:lnTo>
                      <a:pt x="1" y="151"/>
                    </a:lnTo>
                    <a:lnTo>
                      <a:pt x="0" y="168"/>
                    </a:lnTo>
                    <a:lnTo>
                      <a:pt x="0" y="168"/>
                    </a:lnTo>
                    <a:lnTo>
                      <a:pt x="1" y="185"/>
                    </a:lnTo>
                    <a:lnTo>
                      <a:pt x="4" y="202"/>
                    </a:lnTo>
                    <a:lnTo>
                      <a:pt x="8" y="218"/>
                    </a:lnTo>
                    <a:lnTo>
                      <a:pt x="13" y="233"/>
                    </a:lnTo>
                    <a:lnTo>
                      <a:pt x="21" y="248"/>
                    </a:lnTo>
                    <a:lnTo>
                      <a:pt x="29" y="262"/>
                    </a:lnTo>
                    <a:lnTo>
                      <a:pt x="40" y="274"/>
                    </a:lnTo>
                    <a:lnTo>
                      <a:pt x="51" y="287"/>
                    </a:lnTo>
                    <a:lnTo>
                      <a:pt x="63" y="298"/>
                    </a:lnTo>
                    <a:lnTo>
                      <a:pt x="77" y="307"/>
                    </a:lnTo>
                    <a:lnTo>
                      <a:pt x="91" y="316"/>
                    </a:lnTo>
                    <a:lnTo>
                      <a:pt x="107" y="322"/>
                    </a:lnTo>
                    <a:lnTo>
                      <a:pt x="123" y="329"/>
                    </a:lnTo>
                    <a:lnTo>
                      <a:pt x="139" y="333"/>
                    </a:lnTo>
                    <a:lnTo>
                      <a:pt x="157" y="335"/>
                    </a:lnTo>
                    <a:lnTo>
                      <a:pt x="174" y="336"/>
                    </a:lnTo>
                    <a:lnTo>
                      <a:pt x="174"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08" name="Freeform 6"/>
              <p:cNvSpPr/>
              <p:nvPr/>
            </p:nvSpPr>
            <p:spPr bwMode="auto">
              <a:xfrm>
                <a:off x="4973638" y="3406776"/>
                <a:ext cx="242887" cy="519113"/>
              </a:xfrm>
              <a:custGeom>
                <a:avLst/>
                <a:gdLst>
                  <a:gd name="T0" fmla="*/ 92 w 917"/>
                  <a:gd name="T1" fmla="*/ 898 h 1960"/>
                  <a:gd name="T2" fmla="*/ 123 w 917"/>
                  <a:gd name="T3" fmla="*/ 890 h 1960"/>
                  <a:gd name="T4" fmla="*/ 148 w 917"/>
                  <a:gd name="T5" fmla="*/ 873 h 1960"/>
                  <a:gd name="T6" fmla="*/ 162 w 917"/>
                  <a:gd name="T7" fmla="*/ 850 h 1960"/>
                  <a:gd name="T8" fmla="*/ 216 w 917"/>
                  <a:gd name="T9" fmla="*/ 346 h 1960"/>
                  <a:gd name="T10" fmla="*/ 233 w 917"/>
                  <a:gd name="T11" fmla="*/ 1850 h 1960"/>
                  <a:gd name="T12" fmla="*/ 238 w 917"/>
                  <a:gd name="T13" fmla="*/ 1883 h 1960"/>
                  <a:gd name="T14" fmla="*/ 256 w 917"/>
                  <a:gd name="T15" fmla="*/ 1920 h 1960"/>
                  <a:gd name="T16" fmla="*/ 286 w 917"/>
                  <a:gd name="T17" fmla="*/ 1946 h 1960"/>
                  <a:gd name="T18" fmla="*/ 323 w 917"/>
                  <a:gd name="T19" fmla="*/ 1959 h 1960"/>
                  <a:gd name="T20" fmla="*/ 353 w 917"/>
                  <a:gd name="T21" fmla="*/ 1958 h 1960"/>
                  <a:gd name="T22" fmla="*/ 389 w 917"/>
                  <a:gd name="T23" fmla="*/ 1941 h 1960"/>
                  <a:gd name="T24" fmla="*/ 415 w 917"/>
                  <a:gd name="T25" fmla="*/ 1912 h 1960"/>
                  <a:gd name="T26" fmla="*/ 430 w 917"/>
                  <a:gd name="T27" fmla="*/ 1873 h 1960"/>
                  <a:gd name="T28" fmla="*/ 485 w 917"/>
                  <a:gd name="T29" fmla="*/ 1056 h 1960"/>
                  <a:gd name="T30" fmla="*/ 487 w 917"/>
                  <a:gd name="T31" fmla="*/ 1872 h 1960"/>
                  <a:gd name="T32" fmla="*/ 502 w 917"/>
                  <a:gd name="T33" fmla="*/ 1910 h 1960"/>
                  <a:gd name="T34" fmla="*/ 529 w 917"/>
                  <a:gd name="T35" fmla="*/ 1940 h 1960"/>
                  <a:gd name="T36" fmla="*/ 565 w 917"/>
                  <a:gd name="T37" fmla="*/ 1957 h 1960"/>
                  <a:gd name="T38" fmla="*/ 595 w 917"/>
                  <a:gd name="T39" fmla="*/ 1958 h 1960"/>
                  <a:gd name="T40" fmla="*/ 633 w 917"/>
                  <a:gd name="T41" fmla="*/ 1945 h 1960"/>
                  <a:gd name="T42" fmla="*/ 662 w 917"/>
                  <a:gd name="T43" fmla="*/ 1919 h 1960"/>
                  <a:gd name="T44" fmla="*/ 681 w 917"/>
                  <a:gd name="T45" fmla="*/ 1882 h 1960"/>
                  <a:gd name="T46" fmla="*/ 685 w 917"/>
                  <a:gd name="T47" fmla="*/ 1039 h 1960"/>
                  <a:gd name="T48" fmla="*/ 702 w 917"/>
                  <a:gd name="T49" fmla="*/ 346 h 1960"/>
                  <a:gd name="T50" fmla="*/ 755 w 917"/>
                  <a:gd name="T51" fmla="*/ 850 h 1960"/>
                  <a:gd name="T52" fmla="*/ 770 w 917"/>
                  <a:gd name="T53" fmla="*/ 873 h 1960"/>
                  <a:gd name="T54" fmla="*/ 794 w 917"/>
                  <a:gd name="T55" fmla="*/ 890 h 1960"/>
                  <a:gd name="T56" fmla="*/ 825 w 917"/>
                  <a:gd name="T57" fmla="*/ 898 h 1960"/>
                  <a:gd name="T58" fmla="*/ 850 w 917"/>
                  <a:gd name="T59" fmla="*/ 897 h 1960"/>
                  <a:gd name="T60" fmla="*/ 880 w 917"/>
                  <a:gd name="T61" fmla="*/ 886 h 1960"/>
                  <a:gd name="T62" fmla="*/ 903 w 917"/>
                  <a:gd name="T63" fmla="*/ 867 h 1960"/>
                  <a:gd name="T64" fmla="*/ 915 w 917"/>
                  <a:gd name="T65" fmla="*/ 841 h 1960"/>
                  <a:gd name="T66" fmla="*/ 850 w 917"/>
                  <a:gd name="T67" fmla="*/ 165 h 1960"/>
                  <a:gd name="T68" fmla="*/ 846 w 917"/>
                  <a:gd name="T69" fmla="*/ 149 h 1960"/>
                  <a:gd name="T70" fmla="*/ 825 w 917"/>
                  <a:gd name="T71" fmla="*/ 91 h 1960"/>
                  <a:gd name="T72" fmla="*/ 786 w 917"/>
                  <a:gd name="T73" fmla="*/ 43 h 1960"/>
                  <a:gd name="T74" fmla="*/ 732 w 917"/>
                  <a:gd name="T75" fmla="*/ 12 h 1960"/>
                  <a:gd name="T76" fmla="*/ 668 w 917"/>
                  <a:gd name="T77" fmla="*/ 0 h 1960"/>
                  <a:gd name="T78" fmla="*/ 257 w 917"/>
                  <a:gd name="T79" fmla="*/ 0 h 1960"/>
                  <a:gd name="T80" fmla="*/ 212 w 917"/>
                  <a:gd name="T81" fmla="*/ 4 h 1960"/>
                  <a:gd name="T82" fmla="*/ 151 w 917"/>
                  <a:gd name="T83" fmla="*/ 28 h 1960"/>
                  <a:gd name="T84" fmla="*/ 102 w 917"/>
                  <a:gd name="T85" fmla="*/ 72 h 1960"/>
                  <a:gd name="T86" fmla="*/ 73 w 917"/>
                  <a:gd name="T87" fmla="*/ 129 h 1960"/>
                  <a:gd name="T88" fmla="*/ 0 w 917"/>
                  <a:gd name="T89" fmla="*/ 820 h 1960"/>
                  <a:gd name="T90" fmla="*/ 2 w 917"/>
                  <a:gd name="T91" fmla="*/ 841 h 1960"/>
                  <a:gd name="T92" fmla="*/ 15 w 917"/>
                  <a:gd name="T93" fmla="*/ 867 h 1960"/>
                  <a:gd name="T94" fmla="*/ 37 w 917"/>
                  <a:gd name="T95" fmla="*/ 886 h 1960"/>
                  <a:gd name="T96" fmla="*/ 67 w 917"/>
                  <a:gd name="T97" fmla="*/ 897 h 1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7" h="1960">
                    <a:moveTo>
                      <a:pt x="75" y="898"/>
                    </a:moveTo>
                    <a:lnTo>
                      <a:pt x="75" y="898"/>
                    </a:lnTo>
                    <a:lnTo>
                      <a:pt x="84" y="899"/>
                    </a:lnTo>
                    <a:lnTo>
                      <a:pt x="92" y="898"/>
                    </a:lnTo>
                    <a:lnTo>
                      <a:pt x="101" y="897"/>
                    </a:lnTo>
                    <a:lnTo>
                      <a:pt x="108" y="896"/>
                    </a:lnTo>
                    <a:lnTo>
                      <a:pt x="116" y="894"/>
                    </a:lnTo>
                    <a:lnTo>
                      <a:pt x="123" y="890"/>
                    </a:lnTo>
                    <a:lnTo>
                      <a:pt x="130" y="887"/>
                    </a:lnTo>
                    <a:lnTo>
                      <a:pt x="136" y="883"/>
                    </a:lnTo>
                    <a:lnTo>
                      <a:pt x="142" y="879"/>
                    </a:lnTo>
                    <a:lnTo>
                      <a:pt x="148" y="873"/>
                    </a:lnTo>
                    <a:lnTo>
                      <a:pt x="152" y="868"/>
                    </a:lnTo>
                    <a:lnTo>
                      <a:pt x="156" y="863"/>
                    </a:lnTo>
                    <a:lnTo>
                      <a:pt x="159" y="856"/>
                    </a:lnTo>
                    <a:lnTo>
                      <a:pt x="162" y="850"/>
                    </a:lnTo>
                    <a:lnTo>
                      <a:pt x="165" y="842"/>
                    </a:lnTo>
                    <a:lnTo>
                      <a:pt x="166" y="836"/>
                    </a:lnTo>
                    <a:lnTo>
                      <a:pt x="216" y="346"/>
                    </a:lnTo>
                    <a:lnTo>
                      <a:pt x="216" y="346"/>
                    </a:lnTo>
                    <a:lnTo>
                      <a:pt x="233" y="348"/>
                    </a:lnTo>
                    <a:lnTo>
                      <a:pt x="233" y="1040"/>
                    </a:lnTo>
                    <a:lnTo>
                      <a:pt x="233" y="1040"/>
                    </a:lnTo>
                    <a:lnTo>
                      <a:pt x="233" y="1850"/>
                    </a:lnTo>
                    <a:lnTo>
                      <a:pt x="233" y="1850"/>
                    </a:lnTo>
                    <a:lnTo>
                      <a:pt x="234" y="1862"/>
                    </a:lnTo>
                    <a:lnTo>
                      <a:pt x="235" y="1873"/>
                    </a:lnTo>
                    <a:lnTo>
                      <a:pt x="238" y="1883"/>
                    </a:lnTo>
                    <a:lnTo>
                      <a:pt x="241" y="1893"/>
                    </a:lnTo>
                    <a:lnTo>
                      <a:pt x="245" y="1903"/>
                    </a:lnTo>
                    <a:lnTo>
                      <a:pt x="250" y="1912"/>
                    </a:lnTo>
                    <a:lnTo>
                      <a:pt x="256" y="1920"/>
                    </a:lnTo>
                    <a:lnTo>
                      <a:pt x="262" y="1928"/>
                    </a:lnTo>
                    <a:lnTo>
                      <a:pt x="270" y="1934"/>
                    </a:lnTo>
                    <a:lnTo>
                      <a:pt x="277" y="1941"/>
                    </a:lnTo>
                    <a:lnTo>
                      <a:pt x="286" y="1946"/>
                    </a:lnTo>
                    <a:lnTo>
                      <a:pt x="294" y="1951"/>
                    </a:lnTo>
                    <a:lnTo>
                      <a:pt x="303" y="1955"/>
                    </a:lnTo>
                    <a:lnTo>
                      <a:pt x="312" y="1958"/>
                    </a:lnTo>
                    <a:lnTo>
                      <a:pt x="323" y="1959"/>
                    </a:lnTo>
                    <a:lnTo>
                      <a:pt x="332" y="1960"/>
                    </a:lnTo>
                    <a:lnTo>
                      <a:pt x="332" y="1960"/>
                    </a:lnTo>
                    <a:lnTo>
                      <a:pt x="343" y="1959"/>
                    </a:lnTo>
                    <a:lnTo>
                      <a:pt x="353" y="1958"/>
                    </a:lnTo>
                    <a:lnTo>
                      <a:pt x="362" y="1955"/>
                    </a:lnTo>
                    <a:lnTo>
                      <a:pt x="372" y="1951"/>
                    </a:lnTo>
                    <a:lnTo>
                      <a:pt x="380" y="1946"/>
                    </a:lnTo>
                    <a:lnTo>
                      <a:pt x="389" y="1941"/>
                    </a:lnTo>
                    <a:lnTo>
                      <a:pt x="396" y="1934"/>
                    </a:lnTo>
                    <a:lnTo>
                      <a:pt x="404" y="1928"/>
                    </a:lnTo>
                    <a:lnTo>
                      <a:pt x="410" y="1920"/>
                    </a:lnTo>
                    <a:lnTo>
                      <a:pt x="415" y="1912"/>
                    </a:lnTo>
                    <a:lnTo>
                      <a:pt x="421" y="1903"/>
                    </a:lnTo>
                    <a:lnTo>
                      <a:pt x="425" y="1893"/>
                    </a:lnTo>
                    <a:lnTo>
                      <a:pt x="428" y="1883"/>
                    </a:lnTo>
                    <a:lnTo>
                      <a:pt x="430" y="1873"/>
                    </a:lnTo>
                    <a:lnTo>
                      <a:pt x="432" y="1862"/>
                    </a:lnTo>
                    <a:lnTo>
                      <a:pt x="432" y="1850"/>
                    </a:lnTo>
                    <a:lnTo>
                      <a:pt x="432" y="1056"/>
                    </a:lnTo>
                    <a:lnTo>
                      <a:pt x="485" y="1056"/>
                    </a:lnTo>
                    <a:lnTo>
                      <a:pt x="485" y="1849"/>
                    </a:lnTo>
                    <a:lnTo>
                      <a:pt x="485" y="1849"/>
                    </a:lnTo>
                    <a:lnTo>
                      <a:pt x="485" y="1861"/>
                    </a:lnTo>
                    <a:lnTo>
                      <a:pt x="487" y="1872"/>
                    </a:lnTo>
                    <a:lnTo>
                      <a:pt x="490" y="1882"/>
                    </a:lnTo>
                    <a:lnTo>
                      <a:pt x="493" y="1892"/>
                    </a:lnTo>
                    <a:lnTo>
                      <a:pt x="497" y="1902"/>
                    </a:lnTo>
                    <a:lnTo>
                      <a:pt x="502" y="1910"/>
                    </a:lnTo>
                    <a:lnTo>
                      <a:pt x="508" y="1919"/>
                    </a:lnTo>
                    <a:lnTo>
                      <a:pt x="514" y="1927"/>
                    </a:lnTo>
                    <a:lnTo>
                      <a:pt x="521" y="1933"/>
                    </a:lnTo>
                    <a:lnTo>
                      <a:pt x="529" y="1940"/>
                    </a:lnTo>
                    <a:lnTo>
                      <a:pt x="537" y="1945"/>
                    </a:lnTo>
                    <a:lnTo>
                      <a:pt x="546" y="1950"/>
                    </a:lnTo>
                    <a:lnTo>
                      <a:pt x="555" y="1954"/>
                    </a:lnTo>
                    <a:lnTo>
                      <a:pt x="565" y="1957"/>
                    </a:lnTo>
                    <a:lnTo>
                      <a:pt x="574" y="1958"/>
                    </a:lnTo>
                    <a:lnTo>
                      <a:pt x="585" y="1959"/>
                    </a:lnTo>
                    <a:lnTo>
                      <a:pt x="585" y="1959"/>
                    </a:lnTo>
                    <a:lnTo>
                      <a:pt x="595" y="1958"/>
                    </a:lnTo>
                    <a:lnTo>
                      <a:pt x="605" y="1957"/>
                    </a:lnTo>
                    <a:lnTo>
                      <a:pt x="615" y="1954"/>
                    </a:lnTo>
                    <a:lnTo>
                      <a:pt x="623" y="1950"/>
                    </a:lnTo>
                    <a:lnTo>
                      <a:pt x="633" y="1945"/>
                    </a:lnTo>
                    <a:lnTo>
                      <a:pt x="640" y="1940"/>
                    </a:lnTo>
                    <a:lnTo>
                      <a:pt x="649" y="1933"/>
                    </a:lnTo>
                    <a:lnTo>
                      <a:pt x="655" y="1927"/>
                    </a:lnTo>
                    <a:lnTo>
                      <a:pt x="662" y="1919"/>
                    </a:lnTo>
                    <a:lnTo>
                      <a:pt x="668" y="1910"/>
                    </a:lnTo>
                    <a:lnTo>
                      <a:pt x="672" y="1902"/>
                    </a:lnTo>
                    <a:lnTo>
                      <a:pt x="676" y="1892"/>
                    </a:lnTo>
                    <a:lnTo>
                      <a:pt x="681" y="1882"/>
                    </a:lnTo>
                    <a:lnTo>
                      <a:pt x="683" y="1872"/>
                    </a:lnTo>
                    <a:lnTo>
                      <a:pt x="684" y="1861"/>
                    </a:lnTo>
                    <a:lnTo>
                      <a:pt x="685" y="1849"/>
                    </a:lnTo>
                    <a:lnTo>
                      <a:pt x="685" y="1039"/>
                    </a:lnTo>
                    <a:lnTo>
                      <a:pt x="685" y="1034"/>
                    </a:lnTo>
                    <a:lnTo>
                      <a:pt x="685" y="348"/>
                    </a:lnTo>
                    <a:lnTo>
                      <a:pt x="685" y="348"/>
                    </a:lnTo>
                    <a:lnTo>
                      <a:pt x="702" y="346"/>
                    </a:lnTo>
                    <a:lnTo>
                      <a:pt x="752" y="836"/>
                    </a:lnTo>
                    <a:lnTo>
                      <a:pt x="752" y="836"/>
                    </a:lnTo>
                    <a:lnTo>
                      <a:pt x="753" y="842"/>
                    </a:lnTo>
                    <a:lnTo>
                      <a:pt x="755" y="850"/>
                    </a:lnTo>
                    <a:lnTo>
                      <a:pt x="758" y="856"/>
                    </a:lnTo>
                    <a:lnTo>
                      <a:pt x="761" y="863"/>
                    </a:lnTo>
                    <a:lnTo>
                      <a:pt x="766" y="868"/>
                    </a:lnTo>
                    <a:lnTo>
                      <a:pt x="770" y="873"/>
                    </a:lnTo>
                    <a:lnTo>
                      <a:pt x="775" y="879"/>
                    </a:lnTo>
                    <a:lnTo>
                      <a:pt x="782" y="883"/>
                    </a:lnTo>
                    <a:lnTo>
                      <a:pt x="788" y="887"/>
                    </a:lnTo>
                    <a:lnTo>
                      <a:pt x="794" y="890"/>
                    </a:lnTo>
                    <a:lnTo>
                      <a:pt x="802" y="894"/>
                    </a:lnTo>
                    <a:lnTo>
                      <a:pt x="809" y="896"/>
                    </a:lnTo>
                    <a:lnTo>
                      <a:pt x="817" y="897"/>
                    </a:lnTo>
                    <a:lnTo>
                      <a:pt x="825" y="898"/>
                    </a:lnTo>
                    <a:lnTo>
                      <a:pt x="834" y="899"/>
                    </a:lnTo>
                    <a:lnTo>
                      <a:pt x="842" y="898"/>
                    </a:lnTo>
                    <a:lnTo>
                      <a:pt x="842" y="898"/>
                    </a:lnTo>
                    <a:lnTo>
                      <a:pt x="850" y="897"/>
                    </a:lnTo>
                    <a:lnTo>
                      <a:pt x="858" y="895"/>
                    </a:lnTo>
                    <a:lnTo>
                      <a:pt x="865" y="892"/>
                    </a:lnTo>
                    <a:lnTo>
                      <a:pt x="873" y="889"/>
                    </a:lnTo>
                    <a:lnTo>
                      <a:pt x="880" y="886"/>
                    </a:lnTo>
                    <a:lnTo>
                      <a:pt x="887" y="882"/>
                    </a:lnTo>
                    <a:lnTo>
                      <a:pt x="892" y="877"/>
                    </a:lnTo>
                    <a:lnTo>
                      <a:pt x="898" y="872"/>
                    </a:lnTo>
                    <a:lnTo>
                      <a:pt x="903" y="867"/>
                    </a:lnTo>
                    <a:lnTo>
                      <a:pt x="907" y="861"/>
                    </a:lnTo>
                    <a:lnTo>
                      <a:pt x="910" y="854"/>
                    </a:lnTo>
                    <a:lnTo>
                      <a:pt x="913" y="848"/>
                    </a:lnTo>
                    <a:lnTo>
                      <a:pt x="915" y="841"/>
                    </a:lnTo>
                    <a:lnTo>
                      <a:pt x="916" y="834"/>
                    </a:lnTo>
                    <a:lnTo>
                      <a:pt x="917" y="828"/>
                    </a:lnTo>
                    <a:lnTo>
                      <a:pt x="916" y="820"/>
                    </a:lnTo>
                    <a:lnTo>
                      <a:pt x="850" y="165"/>
                    </a:lnTo>
                    <a:lnTo>
                      <a:pt x="850" y="165"/>
                    </a:lnTo>
                    <a:lnTo>
                      <a:pt x="848" y="157"/>
                    </a:lnTo>
                    <a:lnTo>
                      <a:pt x="846" y="149"/>
                    </a:lnTo>
                    <a:lnTo>
                      <a:pt x="846" y="149"/>
                    </a:lnTo>
                    <a:lnTo>
                      <a:pt x="843" y="133"/>
                    </a:lnTo>
                    <a:lnTo>
                      <a:pt x="839" y="118"/>
                    </a:lnTo>
                    <a:lnTo>
                      <a:pt x="833" y="103"/>
                    </a:lnTo>
                    <a:lnTo>
                      <a:pt x="825" y="91"/>
                    </a:lnTo>
                    <a:lnTo>
                      <a:pt x="818" y="77"/>
                    </a:lnTo>
                    <a:lnTo>
                      <a:pt x="808" y="65"/>
                    </a:lnTo>
                    <a:lnTo>
                      <a:pt x="798" y="54"/>
                    </a:lnTo>
                    <a:lnTo>
                      <a:pt x="786" y="43"/>
                    </a:lnTo>
                    <a:lnTo>
                      <a:pt x="774" y="33"/>
                    </a:lnTo>
                    <a:lnTo>
                      <a:pt x="760" y="25"/>
                    </a:lnTo>
                    <a:lnTo>
                      <a:pt x="747" y="18"/>
                    </a:lnTo>
                    <a:lnTo>
                      <a:pt x="732" y="12"/>
                    </a:lnTo>
                    <a:lnTo>
                      <a:pt x="717" y="7"/>
                    </a:lnTo>
                    <a:lnTo>
                      <a:pt x="701" y="4"/>
                    </a:lnTo>
                    <a:lnTo>
                      <a:pt x="685" y="1"/>
                    </a:lnTo>
                    <a:lnTo>
                      <a:pt x="668" y="0"/>
                    </a:lnTo>
                    <a:lnTo>
                      <a:pt x="664" y="0"/>
                    </a:lnTo>
                    <a:lnTo>
                      <a:pt x="657" y="0"/>
                    </a:lnTo>
                    <a:lnTo>
                      <a:pt x="260" y="0"/>
                    </a:lnTo>
                    <a:lnTo>
                      <a:pt x="257" y="0"/>
                    </a:lnTo>
                    <a:lnTo>
                      <a:pt x="247" y="0"/>
                    </a:lnTo>
                    <a:lnTo>
                      <a:pt x="247" y="0"/>
                    </a:lnTo>
                    <a:lnTo>
                      <a:pt x="229" y="1"/>
                    </a:lnTo>
                    <a:lnTo>
                      <a:pt x="212" y="4"/>
                    </a:lnTo>
                    <a:lnTo>
                      <a:pt x="196" y="8"/>
                    </a:lnTo>
                    <a:lnTo>
                      <a:pt x="181" y="13"/>
                    </a:lnTo>
                    <a:lnTo>
                      <a:pt x="165" y="19"/>
                    </a:lnTo>
                    <a:lnTo>
                      <a:pt x="151" y="28"/>
                    </a:lnTo>
                    <a:lnTo>
                      <a:pt x="137" y="37"/>
                    </a:lnTo>
                    <a:lnTo>
                      <a:pt x="124" y="47"/>
                    </a:lnTo>
                    <a:lnTo>
                      <a:pt x="113" y="59"/>
                    </a:lnTo>
                    <a:lnTo>
                      <a:pt x="102" y="72"/>
                    </a:lnTo>
                    <a:lnTo>
                      <a:pt x="93" y="84"/>
                    </a:lnTo>
                    <a:lnTo>
                      <a:pt x="85" y="99"/>
                    </a:lnTo>
                    <a:lnTo>
                      <a:pt x="79" y="114"/>
                    </a:lnTo>
                    <a:lnTo>
                      <a:pt x="73" y="129"/>
                    </a:lnTo>
                    <a:lnTo>
                      <a:pt x="70" y="146"/>
                    </a:lnTo>
                    <a:lnTo>
                      <a:pt x="68" y="162"/>
                    </a:lnTo>
                    <a:lnTo>
                      <a:pt x="67" y="165"/>
                    </a:lnTo>
                    <a:lnTo>
                      <a:pt x="0" y="820"/>
                    </a:lnTo>
                    <a:lnTo>
                      <a:pt x="0" y="820"/>
                    </a:lnTo>
                    <a:lnTo>
                      <a:pt x="0" y="828"/>
                    </a:lnTo>
                    <a:lnTo>
                      <a:pt x="1" y="834"/>
                    </a:lnTo>
                    <a:lnTo>
                      <a:pt x="2" y="841"/>
                    </a:lnTo>
                    <a:lnTo>
                      <a:pt x="4" y="848"/>
                    </a:lnTo>
                    <a:lnTo>
                      <a:pt x="7" y="854"/>
                    </a:lnTo>
                    <a:lnTo>
                      <a:pt x="11" y="861"/>
                    </a:lnTo>
                    <a:lnTo>
                      <a:pt x="15" y="867"/>
                    </a:lnTo>
                    <a:lnTo>
                      <a:pt x="19" y="872"/>
                    </a:lnTo>
                    <a:lnTo>
                      <a:pt x="24" y="877"/>
                    </a:lnTo>
                    <a:lnTo>
                      <a:pt x="31" y="882"/>
                    </a:lnTo>
                    <a:lnTo>
                      <a:pt x="37" y="886"/>
                    </a:lnTo>
                    <a:lnTo>
                      <a:pt x="45" y="889"/>
                    </a:lnTo>
                    <a:lnTo>
                      <a:pt x="52" y="892"/>
                    </a:lnTo>
                    <a:lnTo>
                      <a:pt x="59" y="895"/>
                    </a:lnTo>
                    <a:lnTo>
                      <a:pt x="67" y="897"/>
                    </a:lnTo>
                    <a:lnTo>
                      <a:pt x="75" y="898"/>
                    </a:lnTo>
                    <a:lnTo>
                      <a:pt x="75" y="8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grpSp>
          <p:nvGrpSpPr>
            <p:cNvPr id="102" name="그룹 99"/>
            <p:cNvGrpSpPr/>
            <p:nvPr/>
          </p:nvGrpSpPr>
          <p:grpSpPr>
            <a:xfrm>
              <a:off x="9228367" y="5279652"/>
              <a:ext cx="238446" cy="576979"/>
              <a:chOff x="5229225" y="3303588"/>
              <a:chExt cx="257175" cy="622301"/>
            </a:xfrm>
            <a:solidFill>
              <a:schemeClr val="bg1">
                <a:lumMod val="75000"/>
              </a:schemeClr>
            </a:solidFill>
          </p:grpSpPr>
          <p:sp>
            <p:nvSpPr>
              <p:cNvPr id="105" name="Freeform 7"/>
              <p:cNvSpPr/>
              <p:nvPr/>
            </p:nvSpPr>
            <p:spPr bwMode="auto">
              <a:xfrm>
                <a:off x="5311775" y="3303588"/>
                <a:ext cx="92075" cy="88900"/>
              </a:xfrm>
              <a:custGeom>
                <a:avLst/>
                <a:gdLst>
                  <a:gd name="T0" fmla="*/ 175 w 349"/>
                  <a:gd name="T1" fmla="*/ 336 h 336"/>
                  <a:gd name="T2" fmla="*/ 210 w 349"/>
                  <a:gd name="T3" fmla="*/ 333 h 336"/>
                  <a:gd name="T4" fmla="*/ 242 w 349"/>
                  <a:gd name="T5" fmla="*/ 322 h 336"/>
                  <a:gd name="T6" fmla="*/ 272 w 349"/>
                  <a:gd name="T7" fmla="*/ 307 h 336"/>
                  <a:gd name="T8" fmla="*/ 298 w 349"/>
                  <a:gd name="T9" fmla="*/ 287 h 336"/>
                  <a:gd name="T10" fmla="*/ 319 w 349"/>
                  <a:gd name="T11" fmla="*/ 262 h 336"/>
                  <a:gd name="T12" fmla="*/ 336 w 349"/>
                  <a:gd name="T13" fmla="*/ 233 h 336"/>
                  <a:gd name="T14" fmla="*/ 345 w 349"/>
                  <a:gd name="T15" fmla="*/ 202 h 336"/>
                  <a:gd name="T16" fmla="*/ 349 w 349"/>
                  <a:gd name="T17" fmla="*/ 168 h 336"/>
                  <a:gd name="T18" fmla="*/ 349 w 349"/>
                  <a:gd name="T19" fmla="*/ 151 h 336"/>
                  <a:gd name="T20" fmla="*/ 341 w 349"/>
                  <a:gd name="T21" fmla="*/ 118 h 336"/>
                  <a:gd name="T22" fmla="*/ 328 w 349"/>
                  <a:gd name="T23" fmla="*/ 87 h 336"/>
                  <a:gd name="T24" fmla="*/ 309 w 349"/>
                  <a:gd name="T25" fmla="*/ 61 h 336"/>
                  <a:gd name="T26" fmla="*/ 286 w 349"/>
                  <a:gd name="T27" fmla="*/ 38 h 336"/>
                  <a:gd name="T28" fmla="*/ 258 w 349"/>
                  <a:gd name="T29" fmla="*/ 20 h 336"/>
                  <a:gd name="T30" fmla="*/ 227 w 349"/>
                  <a:gd name="T31" fmla="*/ 7 h 336"/>
                  <a:gd name="T32" fmla="*/ 193 w 349"/>
                  <a:gd name="T33" fmla="*/ 0 h 336"/>
                  <a:gd name="T34" fmla="*/ 175 w 349"/>
                  <a:gd name="T35" fmla="*/ 0 h 336"/>
                  <a:gd name="T36" fmla="*/ 139 w 349"/>
                  <a:gd name="T37" fmla="*/ 3 h 336"/>
                  <a:gd name="T38" fmla="*/ 108 w 349"/>
                  <a:gd name="T39" fmla="*/ 13 h 336"/>
                  <a:gd name="T40" fmla="*/ 78 w 349"/>
                  <a:gd name="T41" fmla="*/ 29 h 336"/>
                  <a:gd name="T42" fmla="*/ 51 w 349"/>
                  <a:gd name="T43" fmla="*/ 49 h 336"/>
                  <a:gd name="T44" fmla="*/ 30 w 349"/>
                  <a:gd name="T45" fmla="*/ 73 h 336"/>
                  <a:gd name="T46" fmla="*/ 14 w 349"/>
                  <a:gd name="T47" fmla="*/ 102 h 336"/>
                  <a:gd name="T48" fmla="*/ 5 w 349"/>
                  <a:gd name="T49" fmla="*/ 134 h 336"/>
                  <a:gd name="T50" fmla="*/ 0 w 349"/>
                  <a:gd name="T51" fmla="*/ 168 h 336"/>
                  <a:gd name="T52" fmla="*/ 1 w 349"/>
                  <a:gd name="T53" fmla="*/ 185 h 336"/>
                  <a:gd name="T54" fmla="*/ 9 w 349"/>
                  <a:gd name="T55" fmla="*/ 218 h 336"/>
                  <a:gd name="T56" fmla="*/ 22 w 349"/>
                  <a:gd name="T57" fmla="*/ 248 h 336"/>
                  <a:gd name="T58" fmla="*/ 41 w 349"/>
                  <a:gd name="T59" fmla="*/ 274 h 336"/>
                  <a:gd name="T60" fmla="*/ 64 w 349"/>
                  <a:gd name="T61" fmla="*/ 298 h 336"/>
                  <a:gd name="T62" fmla="*/ 92 w 349"/>
                  <a:gd name="T63" fmla="*/ 316 h 336"/>
                  <a:gd name="T64" fmla="*/ 124 w 349"/>
                  <a:gd name="T65" fmla="*/ 329 h 336"/>
                  <a:gd name="T66" fmla="*/ 158 w 349"/>
                  <a:gd name="T67" fmla="*/ 335 h 336"/>
                  <a:gd name="T68" fmla="*/ 175 w 349"/>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9" h="336">
                    <a:moveTo>
                      <a:pt x="175" y="336"/>
                    </a:moveTo>
                    <a:lnTo>
                      <a:pt x="175" y="336"/>
                    </a:lnTo>
                    <a:lnTo>
                      <a:pt x="193" y="335"/>
                    </a:lnTo>
                    <a:lnTo>
                      <a:pt x="210" y="333"/>
                    </a:lnTo>
                    <a:lnTo>
                      <a:pt x="227" y="329"/>
                    </a:lnTo>
                    <a:lnTo>
                      <a:pt x="242" y="322"/>
                    </a:lnTo>
                    <a:lnTo>
                      <a:pt x="258" y="316"/>
                    </a:lnTo>
                    <a:lnTo>
                      <a:pt x="272" y="307"/>
                    </a:lnTo>
                    <a:lnTo>
                      <a:pt x="286" y="298"/>
                    </a:lnTo>
                    <a:lnTo>
                      <a:pt x="298" y="287"/>
                    </a:lnTo>
                    <a:lnTo>
                      <a:pt x="309" y="274"/>
                    </a:lnTo>
                    <a:lnTo>
                      <a:pt x="319" y="262"/>
                    </a:lnTo>
                    <a:lnTo>
                      <a:pt x="328" y="248"/>
                    </a:lnTo>
                    <a:lnTo>
                      <a:pt x="336" y="233"/>
                    </a:lnTo>
                    <a:lnTo>
                      <a:pt x="341" y="218"/>
                    </a:lnTo>
                    <a:lnTo>
                      <a:pt x="345" y="202"/>
                    </a:lnTo>
                    <a:lnTo>
                      <a:pt x="349" y="185"/>
                    </a:lnTo>
                    <a:lnTo>
                      <a:pt x="349" y="168"/>
                    </a:lnTo>
                    <a:lnTo>
                      <a:pt x="349" y="168"/>
                    </a:lnTo>
                    <a:lnTo>
                      <a:pt x="349" y="151"/>
                    </a:lnTo>
                    <a:lnTo>
                      <a:pt x="345" y="134"/>
                    </a:lnTo>
                    <a:lnTo>
                      <a:pt x="341" y="118"/>
                    </a:lnTo>
                    <a:lnTo>
                      <a:pt x="336" y="102"/>
                    </a:lnTo>
                    <a:lnTo>
                      <a:pt x="328" y="87"/>
                    </a:lnTo>
                    <a:lnTo>
                      <a:pt x="319" y="73"/>
                    </a:lnTo>
                    <a:lnTo>
                      <a:pt x="309" y="61"/>
                    </a:lnTo>
                    <a:lnTo>
                      <a:pt x="298" y="49"/>
                    </a:lnTo>
                    <a:lnTo>
                      <a:pt x="286" y="38"/>
                    </a:lnTo>
                    <a:lnTo>
                      <a:pt x="272" y="29"/>
                    </a:lnTo>
                    <a:lnTo>
                      <a:pt x="258" y="20"/>
                    </a:lnTo>
                    <a:lnTo>
                      <a:pt x="242" y="13"/>
                    </a:lnTo>
                    <a:lnTo>
                      <a:pt x="227" y="7"/>
                    </a:lnTo>
                    <a:lnTo>
                      <a:pt x="210" y="3"/>
                    </a:lnTo>
                    <a:lnTo>
                      <a:pt x="193" y="0"/>
                    </a:lnTo>
                    <a:lnTo>
                      <a:pt x="175" y="0"/>
                    </a:lnTo>
                    <a:lnTo>
                      <a:pt x="175" y="0"/>
                    </a:lnTo>
                    <a:lnTo>
                      <a:pt x="158" y="0"/>
                    </a:lnTo>
                    <a:lnTo>
                      <a:pt x="139" y="3"/>
                    </a:lnTo>
                    <a:lnTo>
                      <a:pt x="124" y="7"/>
                    </a:lnTo>
                    <a:lnTo>
                      <a:pt x="108" y="13"/>
                    </a:lnTo>
                    <a:lnTo>
                      <a:pt x="92" y="20"/>
                    </a:lnTo>
                    <a:lnTo>
                      <a:pt x="78" y="29"/>
                    </a:lnTo>
                    <a:lnTo>
                      <a:pt x="64" y="38"/>
                    </a:lnTo>
                    <a:lnTo>
                      <a:pt x="51" y="49"/>
                    </a:lnTo>
                    <a:lnTo>
                      <a:pt x="41" y="61"/>
                    </a:lnTo>
                    <a:lnTo>
                      <a:pt x="30" y="73"/>
                    </a:lnTo>
                    <a:lnTo>
                      <a:pt x="22" y="87"/>
                    </a:lnTo>
                    <a:lnTo>
                      <a:pt x="14" y="102"/>
                    </a:lnTo>
                    <a:lnTo>
                      <a:pt x="9" y="118"/>
                    </a:lnTo>
                    <a:lnTo>
                      <a:pt x="5" y="134"/>
                    </a:lnTo>
                    <a:lnTo>
                      <a:pt x="1" y="151"/>
                    </a:lnTo>
                    <a:lnTo>
                      <a:pt x="0" y="168"/>
                    </a:lnTo>
                    <a:lnTo>
                      <a:pt x="0" y="168"/>
                    </a:lnTo>
                    <a:lnTo>
                      <a:pt x="1" y="185"/>
                    </a:lnTo>
                    <a:lnTo>
                      <a:pt x="5" y="202"/>
                    </a:lnTo>
                    <a:lnTo>
                      <a:pt x="9" y="218"/>
                    </a:lnTo>
                    <a:lnTo>
                      <a:pt x="14" y="233"/>
                    </a:lnTo>
                    <a:lnTo>
                      <a:pt x="22" y="248"/>
                    </a:lnTo>
                    <a:lnTo>
                      <a:pt x="30" y="262"/>
                    </a:lnTo>
                    <a:lnTo>
                      <a:pt x="41" y="274"/>
                    </a:lnTo>
                    <a:lnTo>
                      <a:pt x="51" y="287"/>
                    </a:lnTo>
                    <a:lnTo>
                      <a:pt x="64" y="298"/>
                    </a:lnTo>
                    <a:lnTo>
                      <a:pt x="78" y="307"/>
                    </a:lnTo>
                    <a:lnTo>
                      <a:pt x="92" y="316"/>
                    </a:lnTo>
                    <a:lnTo>
                      <a:pt x="108" y="322"/>
                    </a:lnTo>
                    <a:lnTo>
                      <a:pt x="124" y="329"/>
                    </a:lnTo>
                    <a:lnTo>
                      <a:pt x="139" y="333"/>
                    </a:lnTo>
                    <a:lnTo>
                      <a:pt x="158" y="335"/>
                    </a:lnTo>
                    <a:lnTo>
                      <a:pt x="175" y="336"/>
                    </a:lnTo>
                    <a:lnTo>
                      <a:pt x="175" y="3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06" name="Freeform 8"/>
              <p:cNvSpPr/>
              <p:nvPr/>
            </p:nvSpPr>
            <p:spPr bwMode="auto">
              <a:xfrm>
                <a:off x="5229225" y="3406776"/>
                <a:ext cx="257175" cy="519113"/>
              </a:xfrm>
              <a:custGeom>
                <a:avLst/>
                <a:gdLst>
                  <a:gd name="T0" fmla="*/ 730 w 971"/>
                  <a:gd name="T1" fmla="*/ 111 h 1965"/>
                  <a:gd name="T2" fmla="*/ 696 w 971"/>
                  <a:gd name="T3" fmla="*/ 62 h 1965"/>
                  <a:gd name="T4" fmla="*/ 656 w 971"/>
                  <a:gd name="T5" fmla="*/ 30 h 1965"/>
                  <a:gd name="T6" fmla="*/ 580 w 971"/>
                  <a:gd name="T7" fmla="*/ 4 h 1965"/>
                  <a:gd name="T8" fmla="*/ 486 w 971"/>
                  <a:gd name="T9" fmla="*/ 0 h 1965"/>
                  <a:gd name="T10" fmla="*/ 390 w 971"/>
                  <a:gd name="T11" fmla="*/ 4 h 1965"/>
                  <a:gd name="T12" fmla="*/ 316 w 971"/>
                  <a:gd name="T13" fmla="*/ 30 h 1965"/>
                  <a:gd name="T14" fmla="*/ 285 w 971"/>
                  <a:gd name="T15" fmla="*/ 50 h 1965"/>
                  <a:gd name="T16" fmla="*/ 245 w 971"/>
                  <a:gd name="T17" fmla="*/ 102 h 1965"/>
                  <a:gd name="T18" fmla="*/ 4 w 971"/>
                  <a:gd name="T19" fmla="*/ 742 h 1965"/>
                  <a:gd name="T20" fmla="*/ 0 w 971"/>
                  <a:gd name="T21" fmla="*/ 770 h 1965"/>
                  <a:gd name="T22" fmla="*/ 9 w 971"/>
                  <a:gd name="T23" fmla="*/ 798 h 1965"/>
                  <a:gd name="T24" fmla="*/ 29 w 971"/>
                  <a:gd name="T25" fmla="*/ 820 h 1965"/>
                  <a:gd name="T26" fmla="*/ 57 w 971"/>
                  <a:gd name="T27" fmla="*/ 837 h 1965"/>
                  <a:gd name="T28" fmla="*/ 81 w 971"/>
                  <a:gd name="T29" fmla="*/ 842 h 1965"/>
                  <a:gd name="T30" fmla="*/ 114 w 971"/>
                  <a:gd name="T31" fmla="*/ 836 h 1965"/>
                  <a:gd name="T32" fmla="*/ 145 w 971"/>
                  <a:gd name="T33" fmla="*/ 810 h 1965"/>
                  <a:gd name="T34" fmla="*/ 172 w 971"/>
                  <a:gd name="T35" fmla="*/ 765 h 1965"/>
                  <a:gd name="T36" fmla="*/ 348 w 971"/>
                  <a:gd name="T37" fmla="*/ 300 h 1965"/>
                  <a:gd name="T38" fmla="*/ 349 w 971"/>
                  <a:gd name="T39" fmla="*/ 298 h 1965"/>
                  <a:gd name="T40" fmla="*/ 308 w 971"/>
                  <a:gd name="T41" fmla="*/ 467 h 1965"/>
                  <a:gd name="T42" fmla="*/ 251 w 971"/>
                  <a:gd name="T43" fmla="*/ 1212 h 1965"/>
                  <a:gd name="T44" fmla="*/ 283 w 971"/>
                  <a:gd name="T45" fmla="*/ 1865 h 1965"/>
                  <a:gd name="T46" fmla="*/ 291 w 971"/>
                  <a:gd name="T47" fmla="*/ 1902 h 1965"/>
                  <a:gd name="T48" fmla="*/ 308 w 971"/>
                  <a:gd name="T49" fmla="*/ 1933 h 1965"/>
                  <a:gd name="T50" fmla="*/ 333 w 971"/>
                  <a:gd name="T51" fmla="*/ 1954 h 1965"/>
                  <a:gd name="T52" fmla="*/ 355 w 971"/>
                  <a:gd name="T53" fmla="*/ 1962 h 1965"/>
                  <a:gd name="T54" fmla="*/ 377 w 971"/>
                  <a:gd name="T55" fmla="*/ 1965 h 1965"/>
                  <a:gd name="T56" fmla="*/ 383 w 971"/>
                  <a:gd name="T57" fmla="*/ 1965 h 1965"/>
                  <a:gd name="T58" fmla="*/ 408 w 971"/>
                  <a:gd name="T59" fmla="*/ 1960 h 1965"/>
                  <a:gd name="T60" fmla="*/ 437 w 971"/>
                  <a:gd name="T61" fmla="*/ 1939 h 1965"/>
                  <a:gd name="T62" fmla="*/ 457 w 971"/>
                  <a:gd name="T63" fmla="*/ 1908 h 1965"/>
                  <a:gd name="T64" fmla="*/ 468 w 971"/>
                  <a:gd name="T65" fmla="*/ 1867 h 1965"/>
                  <a:gd name="T66" fmla="*/ 503 w 971"/>
                  <a:gd name="T67" fmla="*/ 1212 h 1965"/>
                  <a:gd name="T68" fmla="*/ 505 w 971"/>
                  <a:gd name="T69" fmla="*/ 1878 h 1965"/>
                  <a:gd name="T70" fmla="*/ 518 w 971"/>
                  <a:gd name="T71" fmla="*/ 1917 h 1965"/>
                  <a:gd name="T72" fmla="*/ 540 w 971"/>
                  <a:gd name="T73" fmla="*/ 1946 h 1965"/>
                  <a:gd name="T74" fmla="*/ 570 w 971"/>
                  <a:gd name="T75" fmla="*/ 1963 h 1965"/>
                  <a:gd name="T76" fmla="*/ 591 w 971"/>
                  <a:gd name="T77" fmla="*/ 1965 h 1965"/>
                  <a:gd name="T78" fmla="*/ 596 w 971"/>
                  <a:gd name="T79" fmla="*/ 1965 h 1965"/>
                  <a:gd name="T80" fmla="*/ 614 w 971"/>
                  <a:gd name="T81" fmla="*/ 1962 h 1965"/>
                  <a:gd name="T82" fmla="*/ 642 w 971"/>
                  <a:gd name="T83" fmla="*/ 1950 h 1965"/>
                  <a:gd name="T84" fmla="*/ 664 w 971"/>
                  <a:gd name="T85" fmla="*/ 1926 h 1965"/>
                  <a:gd name="T86" fmla="*/ 680 w 971"/>
                  <a:gd name="T87" fmla="*/ 1894 h 1965"/>
                  <a:gd name="T88" fmla="*/ 685 w 971"/>
                  <a:gd name="T89" fmla="*/ 1854 h 1965"/>
                  <a:gd name="T90" fmla="*/ 906 w 971"/>
                  <a:gd name="T91" fmla="*/ 1212 h 1965"/>
                  <a:gd name="T92" fmla="*/ 662 w 971"/>
                  <a:gd name="T93" fmla="*/ 464 h 1965"/>
                  <a:gd name="T94" fmla="*/ 622 w 971"/>
                  <a:gd name="T95" fmla="*/ 298 h 1965"/>
                  <a:gd name="T96" fmla="*/ 624 w 971"/>
                  <a:gd name="T97" fmla="*/ 300 h 1965"/>
                  <a:gd name="T98" fmla="*/ 799 w 971"/>
                  <a:gd name="T99" fmla="*/ 765 h 1965"/>
                  <a:gd name="T100" fmla="*/ 827 w 971"/>
                  <a:gd name="T101" fmla="*/ 810 h 1965"/>
                  <a:gd name="T102" fmla="*/ 857 w 971"/>
                  <a:gd name="T103" fmla="*/ 836 h 1965"/>
                  <a:gd name="T104" fmla="*/ 889 w 971"/>
                  <a:gd name="T105" fmla="*/ 842 h 1965"/>
                  <a:gd name="T106" fmla="*/ 914 w 971"/>
                  <a:gd name="T107" fmla="*/ 837 h 1965"/>
                  <a:gd name="T108" fmla="*/ 942 w 971"/>
                  <a:gd name="T109" fmla="*/ 820 h 1965"/>
                  <a:gd name="T110" fmla="*/ 961 w 971"/>
                  <a:gd name="T111" fmla="*/ 798 h 1965"/>
                  <a:gd name="T112" fmla="*/ 970 w 971"/>
                  <a:gd name="T113" fmla="*/ 770 h 1965"/>
                  <a:gd name="T114" fmla="*/ 967 w 971"/>
                  <a:gd name="T115" fmla="*/ 742 h 1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71" h="1965">
                    <a:moveTo>
                      <a:pt x="967" y="742"/>
                    </a:moveTo>
                    <a:lnTo>
                      <a:pt x="736" y="124"/>
                    </a:lnTo>
                    <a:lnTo>
                      <a:pt x="736" y="124"/>
                    </a:lnTo>
                    <a:lnTo>
                      <a:pt x="730" y="111"/>
                    </a:lnTo>
                    <a:lnTo>
                      <a:pt x="724" y="98"/>
                    </a:lnTo>
                    <a:lnTo>
                      <a:pt x="715" y="85"/>
                    </a:lnTo>
                    <a:lnTo>
                      <a:pt x="707" y="73"/>
                    </a:lnTo>
                    <a:lnTo>
                      <a:pt x="696" y="62"/>
                    </a:lnTo>
                    <a:lnTo>
                      <a:pt x="684" y="50"/>
                    </a:lnTo>
                    <a:lnTo>
                      <a:pt x="672" y="39"/>
                    </a:lnTo>
                    <a:lnTo>
                      <a:pt x="656" y="30"/>
                    </a:lnTo>
                    <a:lnTo>
                      <a:pt x="656" y="30"/>
                    </a:lnTo>
                    <a:lnTo>
                      <a:pt x="638" y="20"/>
                    </a:lnTo>
                    <a:lnTo>
                      <a:pt x="621" y="14"/>
                    </a:lnTo>
                    <a:lnTo>
                      <a:pt x="603" y="9"/>
                    </a:lnTo>
                    <a:lnTo>
                      <a:pt x="580" y="4"/>
                    </a:lnTo>
                    <a:lnTo>
                      <a:pt x="580" y="4"/>
                    </a:lnTo>
                    <a:lnTo>
                      <a:pt x="565" y="3"/>
                    </a:lnTo>
                    <a:lnTo>
                      <a:pt x="542" y="1"/>
                    </a:lnTo>
                    <a:lnTo>
                      <a:pt x="486" y="0"/>
                    </a:lnTo>
                    <a:lnTo>
                      <a:pt x="428" y="1"/>
                    </a:lnTo>
                    <a:lnTo>
                      <a:pt x="406" y="3"/>
                    </a:lnTo>
                    <a:lnTo>
                      <a:pt x="390" y="4"/>
                    </a:lnTo>
                    <a:lnTo>
                      <a:pt x="390" y="4"/>
                    </a:lnTo>
                    <a:lnTo>
                      <a:pt x="369" y="9"/>
                    </a:lnTo>
                    <a:lnTo>
                      <a:pt x="352" y="13"/>
                    </a:lnTo>
                    <a:lnTo>
                      <a:pt x="335" y="19"/>
                    </a:lnTo>
                    <a:lnTo>
                      <a:pt x="316" y="30"/>
                    </a:lnTo>
                    <a:lnTo>
                      <a:pt x="316" y="30"/>
                    </a:lnTo>
                    <a:lnTo>
                      <a:pt x="307" y="34"/>
                    </a:lnTo>
                    <a:lnTo>
                      <a:pt x="299" y="39"/>
                    </a:lnTo>
                    <a:lnTo>
                      <a:pt x="285" y="50"/>
                    </a:lnTo>
                    <a:lnTo>
                      <a:pt x="272" y="63"/>
                    </a:lnTo>
                    <a:lnTo>
                      <a:pt x="261" y="76"/>
                    </a:lnTo>
                    <a:lnTo>
                      <a:pt x="252" y="89"/>
                    </a:lnTo>
                    <a:lnTo>
                      <a:pt x="245" y="102"/>
                    </a:lnTo>
                    <a:lnTo>
                      <a:pt x="238" y="115"/>
                    </a:lnTo>
                    <a:lnTo>
                      <a:pt x="234" y="124"/>
                    </a:lnTo>
                    <a:lnTo>
                      <a:pt x="4" y="742"/>
                    </a:lnTo>
                    <a:lnTo>
                      <a:pt x="4" y="742"/>
                    </a:lnTo>
                    <a:lnTo>
                      <a:pt x="1" y="749"/>
                    </a:lnTo>
                    <a:lnTo>
                      <a:pt x="0" y="756"/>
                    </a:lnTo>
                    <a:lnTo>
                      <a:pt x="0" y="763"/>
                    </a:lnTo>
                    <a:lnTo>
                      <a:pt x="0" y="770"/>
                    </a:lnTo>
                    <a:lnTo>
                      <a:pt x="1" y="777"/>
                    </a:lnTo>
                    <a:lnTo>
                      <a:pt x="4" y="784"/>
                    </a:lnTo>
                    <a:lnTo>
                      <a:pt x="6" y="790"/>
                    </a:lnTo>
                    <a:lnTo>
                      <a:pt x="9" y="798"/>
                    </a:lnTo>
                    <a:lnTo>
                      <a:pt x="13" y="803"/>
                    </a:lnTo>
                    <a:lnTo>
                      <a:pt x="17" y="809"/>
                    </a:lnTo>
                    <a:lnTo>
                      <a:pt x="23" y="815"/>
                    </a:lnTo>
                    <a:lnTo>
                      <a:pt x="29" y="820"/>
                    </a:lnTo>
                    <a:lnTo>
                      <a:pt x="35" y="825"/>
                    </a:lnTo>
                    <a:lnTo>
                      <a:pt x="42" y="829"/>
                    </a:lnTo>
                    <a:lnTo>
                      <a:pt x="49" y="834"/>
                    </a:lnTo>
                    <a:lnTo>
                      <a:pt x="57" y="837"/>
                    </a:lnTo>
                    <a:lnTo>
                      <a:pt x="57" y="837"/>
                    </a:lnTo>
                    <a:lnTo>
                      <a:pt x="65" y="839"/>
                    </a:lnTo>
                    <a:lnTo>
                      <a:pt x="74" y="841"/>
                    </a:lnTo>
                    <a:lnTo>
                      <a:pt x="81" y="842"/>
                    </a:lnTo>
                    <a:lnTo>
                      <a:pt x="90" y="841"/>
                    </a:lnTo>
                    <a:lnTo>
                      <a:pt x="98" y="840"/>
                    </a:lnTo>
                    <a:lnTo>
                      <a:pt x="106" y="839"/>
                    </a:lnTo>
                    <a:lnTo>
                      <a:pt x="114" y="836"/>
                    </a:lnTo>
                    <a:lnTo>
                      <a:pt x="121" y="830"/>
                    </a:lnTo>
                    <a:lnTo>
                      <a:pt x="129" y="825"/>
                    </a:lnTo>
                    <a:lnTo>
                      <a:pt x="137" y="819"/>
                    </a:lnTo>
                    <a:lnTo>
                      <a:pt x="145" y="810"/>
                    </a:lnTo>
                    <a:lnTo>
                      <a:pt x="151" y="801"/>
                    </a:lnTo>
                    <a:lnTo>
                      <a:pt x="159" y="790"/>
                    </a:lnTo>
                    <a:lnTo>
                      <a:pt x="165" y="778"/>
                    </a:lnTo>
                    <a:lnTo>
                      <a:pt x="172" y="765"/>
                    </a:lnTo>
                    <a:lnTo>
                      <a:pt x="178" y="749"/>
                    </a:lnTo>
                    <a:lnTo>
                      <a:pt x="351" y="287"/>
                    </a:lnTo>
                    <a:lnTo>
                      <a:pt x="351" y="287"/>
                    </a:lnTo>
                    <a:lnTo>
                      <a:pt x="348" y="300"/>
                    </a:lnTo>
                    <a:lnTo>
                      <a:pt x="348" y="301"/>
                    </a:lnTo>
                    <a:lnTo>
                      <a:pt x="348" y="301"/>
                    </a:lnTo>
                    <a:lnTo>
                      <a:pt x="349" y="298"/>
                    </a:lnTo>
                    <a:lnTo>
                      <a:pt x="349" y="298"/>
                    </a:lnTo>
                    <a:lnTo>
                      <a:pt x="346" y="320"/>
                    </a:lnTo>
                    <a:lnTo>
                      <a:pt x="340" y="343"/>
                    </a:lnTo>
                    <a:lnTo>
                      <a:pt x="326" y="398"/>
                    </a:lnTo>
                    <a:lnTo>
                      <a:pt x="308" y="467"/>
                    </a:lnTo>
                    <a:lnTo>
                      <a:pt x="284" y="557"/>
                    </a:lnTo>
                    <a:lnTo>
                      <a:pt x="65" y="1212"/>
                    </a:lnTo>
                    <a:lnTo>
                      <a:pt x="196" y="1212"/>
                    </a:lnTo>
                    <a:lnTo>
                      <a:pt x="251" y="1212"/>
                    </a:lnTo>
                    <a:lnTo>
                      <a:pt x="283" y="1212"/>
                    </a:lnTo>
                    <a:lnTo>
                      <a:pt x="283" y="1854"/>
                    </a:lnTo>
                    <a:lnTo>
                      <a:pt x="283" y="1854"/>
                    </a:lnTo>
                    <a:lnTo>
                      <a:pt x="283" y="1865"/>
                    </a:lnTo>
                    <a:lnTo>
                      <a:pt x="284" y="1875"/>
                    </a:lnTo>
                    <a:lnTo>
                      <a:pt x="286" y="1884"/>
                    </a:lnTo>
                    <a:lnTo>
                      <a:pt x="288" y="1894"/>
                    </a:lnTo>
                    <a:lnTo>
                      <a:pt x="291" y="1902"/>
                    </a:lnTo>
                    <a:lnTo>
                      <a:pt x="295" y="1911"/>
                    </a:lnTo>
                    <a:lnTo>
                      <a:pt x="299" y="1918"/>
                    </a:lnTo>
                    <a:lnTo>
                      <a:pt x="304" y="1926"/>
                    </a:lnTo>
                    <a:lnTo>
                      <a:pt x="308" y="1933"/>
                    </a:lnTo>
                    <a:lnTo>
                      <a:pt x="315" y="1939"/>
                    </a:lnTo>
                    <a:lnTo>
                      <a:pt x="320" y="1945"/>
                    </a:lnTo>
                    <a:lnTo>
                      <a:pt x="326" y="1950"/>
                    </a:lnTo>
                    <a:lnTo>
                      <a:pt x="333" y="1954"/>
                    </a:lnTo>
                    <a:lnTo>
                      <a:pt x="340" y="1958"/>
                    </a:lnTo>
                    <a:lnTo>
                      <a:pt x="348" y="1961"/>
                    </a:lnTo>
                    <a:lnTo>
                      <a:pt x="355" y="1962"/>
                    </a:lnTo>
                    <a:lnTo>
                      <a:pt x="355" y="1962"/>
                    </a:lnTo>
                    <a:lnTo>
                      <a:pt x="364" y="1964"/>
                    </a:lnTo>
                    <a:lnTo>
                      <a:pt x="373" y="1965"/>
                    </a:lnTo>
                    <a:lnTo>
                      <a:pt x="375" y="1965"/>
                    </a:lnTo>
                    <a:lnTo>
                      <a:pt x="377" y="1965"/>
                    </a:lnTo>
                    <a:lnTo>
                      <a:pt x="378" y="1965"/>
                    </a:lnTo>
                    <a:lnTo>
                      <a:pt x="378" y="1965"/>
                    </a:lnTo>
                    <a:lnTo>
                      <a:pt x="381" y="1965"/>
                    </a:lnTo>
                    <a:lnTo>
                      <a:pt x="383" y="1965"/>
                    </a:lnTo>
                    <a:lnTo>
                      <a:pt x="383" y="1965"/>
                    </a:lnTo>
                    <a:lnTo>
                      <a:pt x="391" y="1964"/>
                    </a:lnTo>
                    <a:lnTo>
                      <a:pt x="400" y="1963"/>
                    </a:lnTo>
                    <a:lnTo>
                      <a:pt x="408" y="1960"/>
                    </a:lnTo>
                    <a:lnTo>
                      <a:pt x="416" y="1956"/>
                    </a:lnTo>
                    <a:lnTo>
                      <a:pt x="423" y="1951"/>
                    </a:lnTo>
                    <a:lnTo>
                      <a:pt x="430" y="1946"/>
                    </a:lnTo>
                    <a:lnTo>
                      <a:pt x="437" y="1939"/>
                    </a:lnTo>
                    <a:lnTo>
                      <a:pt x="443" y="1933"/>
                    </a:lnTo>
                    <a:lnTo>
                      <a:pt x="449" y="1925"/>
                    </a:lnTo>
                    <a:lnTo>
                      <a:pt x="453" y="1917"/>
                    </a:lnTo>
                    <a:lnTo>
                      <a:pt x="457" y="1908"/>
                    </a:lnTo>
                    <a:lnTo>
                      <a:pt x="461" y="1898"/>
                    </a:lnTo>
                    <a:lnTo>
                      <a:pt x="464" y="1888"/>
                    </a:lnTo>
                    <a:lnTo>
                      <a:pt x="466" y="1878"/>
                    </a:lnTo>
                    <a:lnTo>
                      <a:pt x="468" y="1867"/>
                    </a:lnTo>
                    <a:lnTo>
                      <a:pt x="468" y="1855"/>
                    </a:lnTo>
                    <a:lnTo>
                      <a:pt x="468" y="1212"/>
                    </a:lnTo>
                    <a:lnTo>
                      <a:pt x="486" y="1212"/>
                    </a:lnTo>
                    <a:lnTo>
                      <a:pt x="503" y="1212"/>
                    </a:lnTo>
                    <a:lnTo>
                      <a:pt x="503" y="1855"/>
                    </a:lnTo>
                    <a:lnTo>
                      <a:pt x="503" y="1855"/>
                    </a:lnTo>
                    <a:lnTo>
                      <a:pt x="504" y="1867"/>
                    </a:lnTo>
                    <a:lnTo>
                      <a:pt x="505" y="1878"/>
                    </a:lnTo>
                    <a:lnTo>
                      <a:pt x="507" y="1888"/>
                    </a:lnTo>
                    <a:lnTo>
                      <a:pt x="510" y="1898"/>
                    </a:lnTo>
                    <a:lnTo>
                      <a:pt x="513" y="1908"/>
                    </a:lnTo>
                    <a:lnTo>
                      <a:pt x="518" y="1917"/>
                    </a:lnTo>
                    <a:lnTo>
                      <a:pt x="522" y="1925"/>
                    </a:lnTo>
                    <a:lnTo>
                      <a:pt x="527" y="1933"/>
                    </a:lnTo>
                    <a:lnTo>
                      <a:pt x="533" y="1939"/>
                    </a:lnTo>
                    <a:lnTo>
                      <a:pt x="540" y="1946"/>
                    </a:lnTo>
                    <a:lnTo>
                      <a:pt x="547" y="1951"/>
                    </a:lnTo>
                    <a:lnTo>
                      <a:pt x="555" y="1956"/>
                    </a:lnTo>
                    <a:lnTo>
                      <a:pt x="562" y="1960"/>
                    </a:lnTo>
                    <a:lnTo>
                      <a:pt x="570" y="1963"/>
                    </a:lnTo>
                    <a:lnTo>
                      <a:pt x="578" y="1964"/>
                    </a:lnTo>
                    <a:lnTo>
                      <a:pt x="587" y="1965"/>
                    </a:lnTo>
                    <a:lnTo>
                      <a:pt x="589" y="1965"/>
                    </a:lnTo>
                    <a:lnTo>
                      <a:pt x="591" y="1965"/>
                    </a:lnTo>
                    <a:lnTo>
                      <a:pt x="592" y="1965"/>
                    </a:lnTo>
                    <a:lnTo>
                      <a:pt x="592" y="1965"/>
                    </a:lnTo>
                    <a:lnTo>
                      <a:pt x="594" y="1965"/>
                    </a:lnTo>
                    <a:lnTo>
                      <a:pt x="596" y="1965"/>
                    </a:lnTo>
                    <a:lnTo>
                      <a:pt x="596" y="1965"/>
                    </a:lnTo>
                    <a:lnTo>
                      <a:pt x="605" y="1964"/>
                    </a:lnTo>
                    <a:lnTo>
                      <a:pt x="614" y="1962"/>
                    </a:lnTo>
                    <a:lnTo>
                      <a:pt x="614" y="1962"/>
                    </a:lnTo>
                    <a:lnTo>
                      <a:pt x="622" y="1961"/>
                    </a:lnTo>
                    <a:lnTo>
                      <a:pt x="628" y="1958"/>
                    </a:lnTo>
                    <a:lnTo>
                      <a:pt x="635" y="1954"/>
                    </a:lnTo>
                    <a:lnTo>
                      <a:pt x="642" y="1950"/>
                    </a:lnTo>
                    <a:lnTo>
                      <a:pt x="648" y="1945"/>
                    </a:lnTo>
                    <a:lnTo>
                      <a:pt x="655" y="1939"/>
                    </a:lnTo>
                    <a:lnTo>
                      <a:pt x="660" y="1933"/>
                    </a:lnTo>
                    <a:lnTo>
                      <a:pt x="664" y="1926"/>
                    </a:lnTo>
                    <a:lnTo>
                      <a:pt x="669" y="1918"/>
                    </a:lnTo>
                    <a:lnTo>
                      <a:pt x="674" y="1911"/>
                    </a:lnTo>
                    <a:lnTo>
                      <a:pt x="677" y="1902"/>
                    </a:lnTo>
                    <a:lnTo>
                      <a:pt x="680" y="1894"/>
                    </a:lnTo>
                    <a:lnTo>
                      <a:pt x="682" y="1884"/>
                    </a:lnTo>
                    <a:lnTo>
                      <a:pt x="683" y="1875"/>
                    </a:lnTo>
                    <a:lnTo>
                      <a:pt x="684" y="1865"/>
                    </a:lnTo>
                    <a:lnTo>
                      <a:pt x="685" y="1854"/>
                    </a:lnTo>
                    <a:lnTo>
                      <a:pt x="685" y="1212"/>
                    </a:lnTo>
                    <a:lnTo>
                      <a:pt x="720" y="1212"/>
                    </a:lnTo>
                    <a:lnTo>
                      <a:pt x="786" y="1212"/>
                    </a:lnTo>
                    <a:lnTo>
                      <a:pt x="906" y="1212"/>
                    </a:lnTo>
                    <a:lnTo>
                      <a:pt x="684" y="550"/>
                    </a:lnTo>
                    <a:lnTo>
                      <a:pt x="685" y="550"/>
                    </a:lnTo>
                    <a:lnTo>
                      <a:pt x="685" y="550"/>
                    </a:lnTo>
                    <a:lnTo>
                      <a:pt x="662" y="464"/>
                    </a:lnTo>
                    <a:lnTo>
                      <a:pt x="644" y="396"/>
                    </a:lnTo>
                    <a:lnTo>
                      <a:pt x="630" y="342"/>
                    </a:lnTo>
                    <a:lnTo>
                      <a:pt x="625" y="320"/>
                    </a:lnTo>
                    <a:lnTo>
                      <a:pt x="622" y="298"/>
                    </a:lnTo>
                    <a:lnTo>
                      <a:pt x="622" y="298"/>
                    </a:lnTo>
                    <a:lnTo>
                      <a:pt x="623" y="301"/>
                    </a:lnTo>
                    <a:lnTo>
                      <a:pt x="624" y="301"/>
                    </a:lnTo>
                    <a:lnTo>
                      <a:pt x="624" y="300"/>
                    </a:lnTo>
                    <a:lnTo>
                      <a:pt x="621" y="287"/>
                    </a:lnTo>
                    <a:lnTo>
                      <a:pt x="793" y="749"/>
                    </a:lnTo>
                    <a:lnTo>
                      <a:pt x="793" y="749"/>
                    </a:lnTo>
                    <a:lnTo>
                      <a:pt x="799" y="765"/>
                    </a:lnTo>
                    <a:lnTo>
                      <a:pt x="805" y="778"/>
                    </a:lnTo>
                    <a:lnTo>
                      <a:pt x="812" y="790"/>
                    </a:lnTo>
                    <a:lnTo>
                      <a:pt x="819" y="801"/>
                    </a:lnTo>
                    <a:lnTo>
                      <a:pt x="827" y="810"/>
                    </a:lnTo>
                    <a:lnTo>
                      <a:pt x="834" y="819"/>
                    </a:lnTo>
                    <a:lnTo>
                      <a:pt x="841" y="825"/>
                    </a:lnTo>
                    <a:lnTo>
                      <a:pt x="849" y="830"/>
                    </a:lnTo>
                    <a:lnTo>
                      <a:pt x="857" y="836"/>
                    </a:lnTo>
                    <a:lnTo>
                      <a:pt x="865" y="839"/>
                    </a:lnTo>
                    <a:lnTo>
                      <a:pt x="873" y="840"/>
                    </a:lnTo>
                    <a:lnTo>
                      <a:pt x="882" y="841"/>
                    </a:lnTo>
                    <a:lnTo>
                      <a:pt x="889" y="842"/>
                    </a:lnTo>
                    <a:lnTo>
                      <a:pt x="898" y="841"/>
                    </a:lnTo>
                    <a:lnTo>
                      <a:pt x="906" y="839"/>
                    </a:lnTo>
                    <a:lnTo>
                      <a:pt x="914" y="837"/>
                    </a:lnTo>
                    <a:lnTo>
                      <a:pt x="914" y="837"/>
                    </a:lnTo>
                    <a:lnTo>
                      <a:pt x="922" y="834"/>
                    </a:lnTo>
                    <a:lnTo>
                      <a:pt x="929" y="829"/>
                    </a:lnTo>
                    <a:lnTo>
                      <a:pt x="936" y="825"/>
                    </a:lnTo>
                    <a:lnTo>
                      <a:pt x="942" y="820"/>
                    </a:lnTo>
                    <a:lnTo>
                      <a:pt x="948" y="815"/>
                    </a:lnTo>
                    <a:lnTo>
                      <a:pt x="953" y="809"/>
                    </a:lnTo>
                    <a:lnTo>
                      <a:pt x="957" y="803"/>
                    </a:lnTo>
                    <a:lnTo>
                      <a:pt x="961" y="798"/>
                    </a:lnTo>
                    <a:lnTo>
                      <a:pt x="965" y="790"/>
                    </a:lnTo>
                    <a:lnTo>
                      <a:pt x="968" y="784"/>
                    </a:lnTo>
                    <a:lnTo>
                      <a:pt x="969" y="777"/>
                    </a:lnTo>
                    <a:lnTo>
                      <a:pt x="970" y="770"/>
                    </a:lnTo>
                    <a:lnTo>
                      <a:pt x="971" y="763"/>
                    </a:lnTo>
                    <a:lnTo>
                      <a:pt x="970" y="756"/>
                    </a:lnTo>
                    <a:lnTo>
                      <a:pt x="969" y="749"/>
                    </a:lnTo>
                    <a:lnTo>
                      <a:pt x="967" y="742"/>
                    </a:lnTo>
                    <a:lnTo>
                      <a:pt x="967"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sp>
          <p:nvSpPr>
            <p:cNvPr id="103" name="speed"/>
            <p:cNvSpPr txBox="1">
              <a:spLocks noChangeArrowheads="1"/>
            </p:cNvSpPr>
            <p:nvPr/>
          </p:nvSpPr>
          <p:spPr bwMode="auto">
            <a:xfrm>
              <a:off x="9691949" y="4467716"/>
              <a:ext cx="686491" cy="627823"/>
            </a:xfrm>
            <a:prstGeom prst="rect">
              <a:avLst/>
            </a:prstGeom>
            <a:noFill/>
            <a:scene3d>
              <a:camera prst="orthographicFront">
                <a:rot lat="0" lon="0" rev="0"/>
              </a:camera>
              <a:lightRig rig="threePt" dir="t"/>
            </a:scene3d>
            <a:sp3d prstMaterial="matte"/>
          </p:spPr>
          <p:txBody>
            <a:bodyPr wrap="square" lIns="67500" tIns="35100" rIns="67500" bIns="3510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790" dirty="0">
                  <a:solidFill>
                    <a:schemeClr val="tx1">
                      <a:lumMod val="85000"/>
                      <a:lumOff val="15000"/>
                    </a:schemeClr>
                  </a:solidFill>
                  <a:latin typeface="+mn-lt"/>
                  <a:ea typeface="+mn-ea"/>
                  <a:cs typeface="+mn-ea"/>
                  <a:sym typeface="+mn-lt"/>
                </a:rPr>
                <a:t>Male</a:t>
              </a:r>
            </a:p>
            <a:p>
              <a:pPr>
                <a:lnSpc>
                  <a:spcPct val="90000"/>
                </a:lnSpc>
                <a:buClr>
                  <a:prstClr val="white"/>
                </a:buClr>
                <a:defRPr/>
              </a:pPr>
              <a:r>
                <a:rPr lang="en-US" altLang="ko-KR" sz="2100" b="1">
                  <a:solidFill>
                    <a:schemeClr val="tx1">
                      <a:lumMod val="85000"/>
                      <a:lumOff val="15000"/>
                    </a:schemeClr>
                  </a:solidFill>
                  <a:latin typeface="+mn-lt"/>
                  <a:ea typeface="+mn-ea"/>
                  <a:cs typeface="+mn-ea"/>
                  <a:sym typeface="+mn-lt"/>
                </a:rPr>
                <a:t>40</a:t>
              </a:r>
              <a:r>
                <a:rPr lang="en-US" altLang="ko-KR" sz="1050" b="1" dirty="0">
                  <a:solidFill>
                    <a:schemeClr val="tx1">
                      <a:lumMod val="85000"/>
                      <a:lumOff val="15000"/>
                    </a:schemeClr>
                  </a:solidFill>
                  <a:latin typeface="+mn-lt"/>
                  <a:ea typeface="+mn-ea"/>
                  <a:cs typeface="+mn-ea"/>
                  <a:sym typeface="+mn-lt"/>
                </a:rPr>
                <a:t>%</a:t>
              </a:r>
            </a:p>
          </p:txBody>
        </p:sp>
        <p:sp>
          <p:nvSpPr>
            <p:cNvPr id="104" name="speed"/>
            <p:cNvSpPr txBox="1">
              <a:spLocks noChangeArrowheads="1"/>
            </p:cNvSpPr>
            <p:nvPr/>
          </p:nvSpPr>
          <p:spPr bwMode="auto">
            <a:xfrm>
              <a:off x="9691949" y="5254274"/>
              <a:ext cx="686491" cy="627823"/>
            </a:xfrm>
            <a:prstGeom prst="rect">
              <a:avLst/>
            </a:prstGeom>
            <a:noFill/>
            <a:scene3d>
              <a:camera prst="orthographicFront">
                <a:rot lat="0" lon="0" rev="0"/>
              </a:camera>
              <a:lightRig rig="threePt" dir="t"/>
            </a:scene3d>
            <a:sp3d prstMaterial="matte"/>
          </p:spPr>
          <p:txBody>
            <a:bodyPr wrap="square" lIns="67500" tIns="35100" rIns="67500" bIns="3510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1pPr>
              <a:lvl2pPr marL="4572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2pPr>
              <a:lvl3pPr marL="9144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3pPr>
              <a:lvl4pPr marL="13716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4pPr>
              <a:lvl5pPr marL="1828800" algn="l" rtl="0" fontAlgn="base" latinLnBrk="1">
                <a:spcBef>
                  <a:spcPct val="0"/>
                </a:spcBef>
                <a:spcAft>
                  <a:spcPct val="0"/>
                </a:spcAft>
                <a:defRPr kumimoji="1" kern="1200">
                  <a:solidFill>
                    <a:schemeClr val="tx1"/>
                  </a:solidFill>
                  <a:latin typeface="Gulim" panose="020B0600000101010101" charset="-127"/>
                  <a:ea typeface="Gulim" panose="020B0600000101010101" charset="-127"/>
                  <a:cs typeface="+mn-cs"/>
                </a:defRPr>
              </a:lvl5pPr>
              <a:lvl6pPr marL="2286000" algn="l" defTabSz="914400" rtl="0" eaLnBrk="1" latinLnBrk="1" hangingPunct="1">
                <a:defRPr kumimoji="1" kern="1200">
                  <a:solidFill>
                    <a:schemeClr val="tx1"/>
                  </a:solidFill>
                  <a:latin typeface="Gulim" panose="020B0600000101010101" charset="-127"/>
                  <a:ea typeface="Gulim" panose="020B0600000101010101" charset="-127"/>
                  <a:cs typeface="+mn-cs"/>
                </a:defRPr>
              </a:lvl6pPr>
              <a:lvl7pPr marL="2743200" algn="l" defTabSz="914400" rtl="0" eaLnBrk="1" latinLnBrk="1" hangingPunct="1">
                <a:defRPr kumimoji="1" kern="1200">
                  <a:solidFill>
                    <a:schemeClr val="tx1"/>
                  </a:solidFill>
                  <a:latin typeface="Gulim" panose="020B0600000101010101" charset="-127"/>
                  <a:ea typeface="Gulim" panose="020B0600000101010101" charset="-127"/>
                  <a:cs typeface="+mn-cs"/>
                </a:defRPr>
              </a:lvl7pPr>
              <a:lvl8pPr marL="3200400" algn="l" defTabSz="914400" rtl="0" eaLnBrk="1" latinLnBrk="1" hangingPunct="1">
                <a:defRPr kumimoji="1" kern="1200">
                  <a:solidFill>
                    <a:schemeClr val="tx1"/>
                  </a:solidFill>
                  <a:latin typeface="Gulim" panose="020B0600000101010101" charset="-127"/>
                  <a:ea typeface="Gulim" panose="020B0600000101010101" charset="-127"/>
                  <a:cs typeface="+mn-cs"/>
                </a:defRPr>
              </a:lvl8pPr>
              <a:lvl9pPr marL="3657600" algn="l" defTabSz="914400" rtl="0" eaLnBrk="1" latinLnBrk="1" hangingPunct="1">
                <a:defRPr kumimoji="1" kern="1200">
                  <a:solidFill>
                    <a:schemeClr val="tx1"/>
                  </a:solidFill>
                  <a:latin typeface="Gulim" panose="020B0600000101010101" charset="-127"/>
                  <a:ea typeface="Gulim" panose="020B0600000101010101" charset="-127"/>
                  <a:cs typeface="+mn-cs"/>
                </a:defRPr>
              </a:lvl9pPr>
            </a:lstStyle>
            <a:p>
              <a:pPr>
                <a:lnSpc>
                  <a:spcPct val="90000"/>
                </a:lnSpc>
                <a:buClr>
                  <a:prstClr val="white"/>
                </a:buClr>
                <a:defRPr/>
              </a:pPr>
              <a:r>
                <a:rPr lang="en-US" altLang="ko-KR" sz="790" dirty="0">
                  <a:solidFill>
                    <a:schemeClr val="tx1">
                      <a:lumMod val="85000"/>
                      <a:lumOff val="15000"/>
                    </a:schemeClr>
                  </a:solidFill>
                  <a:latin typeface="+mn-lt"/>
                  <a:ea typeface="+mn-ea"/>
                  <a:cs typeface="+mn-ea"/>
                  <a:sym typeface="+mn-lt"/>
                </a:rPr>
                <a:t>Female</a:t>
              </a:r>
            </a:p>
            <a:p>
              <a:pPr>
                <a:lnSpc>
                  <a:spcPct val="90000"/>
                </a:lnSpc>
                <a:buClr>
                  <a:prstClr val="white"/>
                </a:buClr>
                <a:defRPr/>
              </a:pPr>
              <a:r>
                <a:rPr lang="en-US" altLang="ko-KR" sz="2100" b="1">
                  <a:solidFill>
                    <a:schemeClr val="tx1">
                      <a:lumMod val="85000"/>
                      <a:lumOff val="15000"/>
                    </a:schemeClr>
                  </a:solidFill>
                  <a:latin typeface="+mn-lt"/>
                  <a:ea typeface="+mn-ea"/>
                  <a:cs typeface="+mn-ea"/>
                  <a:sym typeface="+mn-lt"/>
                </a:rPr>
                <a:t>60</a:t>
              </a:r>
              <a:r>
                <a:rPr lang="en-US" altLang="ko-KR" sz="1050" b="1" dirty="0">
                  <a:solidFill>
                    <a:schemeClr val="tx1">
                      <a:lumMod val="85000"/>
                      <a:lumOff val="15000"/>
                    </a:schemeClr>
                  </a:solidFill>
                  <a:latin typeface="+mn-lt"/>
                  <a:ea typeface="+mn-ea"/>
                  <a:cs typeface="+mn-ea"/>
                  <a:sym typeface="+mn-lt"/>
                </a:rPr>
                <a:t>%</a:t>
              </a:r>
            </a:p>
          </p:txBody>
        </p:sp>
      </p:grpSp>
      <p:grpSp>
        <p:nvGrpSpPr>
          <p:cNvPr id="156" name="Group 155"/>
          <p:cNvGrpSpPr/>
          <p:nvPr/>
        </p:nvGrpSpPr>
        <p:grpSpPr>
          <a:xfrm>
            <a:off x="2956237" y="1770292"/>
            <a:ext cx="1807850" cy="1043728"/>
            <a:chOff x="3941650" y="2101804"/>
            <a:chExt cx="2410466" cy="1391638"/>
          </a:xfrm>
        </p:grpSpPr>
        <p:sp>
          <p:nvSpPr>
            <p:cNvPr id="10" name="Rectangle 3"/>
            <p:cNvSpPr txBox="1">
              <a:spLocks noChangeArrowheads="1"/>
            </p:cNvSpPr>
            <p:nvPr/>
          </p:nvSpPr>
          <p:spPr bwMode="auto">
            <a:xfrm>
              <a:off x="3941650" y="2428519"/>
              <a:ext cx="2410466" cy="34073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2" name="Rectangle 3"/>
            <p:cNvSpPr txBox="1">
              <a:spLocks noChangeArrowheads="1"/>
            </p:cNvSpPr>
            <p:nvPr/>
          </p:nvSpPr>
          <p:spPr bwMode="auto">
            <a:xfrm>
              <a:off x="3941650" y="2844930"/>
              <a:ext cx="2410466"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a:t>
              </a:r>
              <a:endParaRPr lang="en-US" altLang="ko-KR" sz="825"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pSp>
          <p:nvGrpSpPr>
            <p:cNvPr id="145" name="Group 144"/>
            <p:cNvGrpSpPr/>
            <p:nvPr/>
          </p:nvGrpSpPr>
          <p:grpSpPr>
            <a:xfrm>
              <a:off x="4055655" y="2101804"/>
              <a:ext cx="310605" cy="300307"/>
              <a:chOff x="1101969" y="1465385"/>
              <a:chExt cx="679206" cy="567843"/>
            </a:xfrm>
          </p:grpSpPr>
          <p:sp>
            <p:nvSpPr>
              <p:cNvPr id="146" name="Rectangle 145"/>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47" name="Rectangle 146"/>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48" name="Rectangle 147"/>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153" name="Straight Connector 152"/>
            <p:cNvCxnSpPr/>
            <p:nvPr/>
          </p:nvCxnSpPr>
          <p:spPr>
            <a:xfrm>
              <a:off x="4055655" y="2751990"/>
              <a:ext cx="215083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2956237" y="3406469"/>
            <a:ext cx="1807850" cy="1059046"/>
            <a:chOff x="3941650" y="4319224"/>
            <a:chExt cx="2410466" cy="1412063"/>
          </a:xfrm>
        </p:grpSpPr>
        <p:sp>
          <p:nvSpPr>
            <p:cNvPr id="16" name="Rectangle 3"/>
            <p:cNvSpPr txBox="1">
              <a:spLocks noChangeArrowheads="1"/>
            </p:cNvSpPr>
            <p:nvPr/>
          </p:nvSpPr>
          <p:spPr bwMode="auto">
            <a:xfrm>
              <a:off x="3941650" y="4666364"/>
              <a:ext cx="2410466" cy="340735"/>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2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200" dirty="0">
                <a:solidFill>
                  <a:schemeClr val="tx1">
                    <a:lumMod val="85000"/>
                    <a:lumOff val="15000"/>
                  </a:schemeClr>
                </a:solidFill>
                <a:effectLst/>
                <a:latin typeface="+mn-lt"/>
                <a:ea typeface="+mn-ea"/>
                <a:cs typeface="+mn-ea"/>
                <a:sym typeface="+mn-lt"/>
              </a:endParaRPr>
            </a:p>
          </p:txBody>
        </p:sp>
        <p:sp>
          <p:nvSpPr>
            <p:cNvPr id="18" name="Rectangle 3"/>
            <p:cNvSpPr txBox="1">
              <a:spLocks noChangeArrowheads="1"/>
            </p:cNvSpPr>
            <p:nvPr/>
          </p:nvSpPr>
          <p:spPr bwMode="auto">
            <a:xfrm>
              <a:off x="3941650" y="5082774"/>
              <a:ext cx="2410466" cy="648513"/>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825"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pSp>
          <p:nvGrpSpPr>
            <p:cNvPr id="149" name="Group 148"/>
            <p:cNvGrpSpPr/>
            <p:nvPr/>
          </p:nvGrpSpPr>
          <p:grpSpPr>
            <a:xfrm>
              <a:off x="4055655" y="4319224"/>
              <a:ext cx="310605" cy="300307"/>
              <a:chOff x="1101969" y="1465385"/>
              <a:chExt cx="679206" cy="567843"/>
            </a:xfrm>
          </p:grpSpPr>
          <p:sp>
            <p:nvSpPr>
              <p:cNvPr id="150" name="Rectangle 149"/>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51" name="Rectangle 150"/>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52" name="Rectangle 151"/>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154" name="Straight Connector 153"/>
            <p:cNvCxnSpPr/>
            <p:nvPr/>
          </p:nvCxnSpPr>
          <p:spPr>
            <a:xfrm>
              <a:off x="4055655" y="4993029"/>
              <a:ext cx="2150835"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59"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160"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airplane"/>
      </p:transition>
    </mc:Choice>
    <mc:Fallback xmlns="">
      <p:transition spd="slow" advClick="0"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14</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aphicFrame>
        <p:nvGraphicFramePr>
          <p:cNvPr id="6" name="차트 6"/>
          <p:cNvGraphicFramePr/>
          <p:nvPr/>
        </p:nvGraphicFramePr>
        <p:xfrm>
          <a:off x="1085850" y="1653905"/>
          <a:ext cx="1690739" cy="166712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3"/>
          <p:cNvSpPr txBox="1">
            <a:spLocks noChangeArrowheads="1"/>
          </p:cNvSpPr>
          <p:nvPr/>
        </p:nvSpPr>
        <p:spPr>
          <a:xfrm>
            <a:off x="1120001" y="1620301"/>
            <a:ext cx="706119" cy="303160"/>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r"/>
            <a:r>
              <a:rPr lang="en-US" altLang="ko-KR" sz="2100">
                <a:latin typeface="+mn-lt"/>
                <a:ea typeface="+mn-ea"/>
                <a:cs typeface="+mn-ea"/>
                <a:sym typeface="+mn-lt"/>
              </a:rPr>
              <a:t>40</a:t>
            </a:r>
            <a:r>
              <a:rPr lang="en-US" altLang="ko-KR" sz="1500">
                <a:latin typeface="+mn-lt"/>
                <a:ea typeface="+mn-ea"/>
                <a:cs typeface="+mn-ea"/>
                <a:sym typeface="+mn-lt"/>
              </a:rPr>
              <a:t>%</a:t>
            </a:r>
            <a:endParaRPr lang="en-US" altLang="ko-KR" sz="1500" dirty="0">
              <a:latin typeface="+mn-lt"/>
              <a:ea typeface="+mn-ea"/>
              <a:cs typeface="+mn-ea"/>
              <a:sym typeface="+mn-lt"/>
            </a:endParaRPr>
          </a:p>
        </p:txBody>
      </p:sp>
      <p:sp>
        <p:nvSpPr>
          <p:cNvPr id="8" name="Rectangle 3"/>
          <p:cNvSpPr txBox="1">
            <a:spLocks noChangeArrowheads="1"/>
          </p:cNvSpPr>
          <p:nvPr/>
        </p:nvSpPr>
        <p:spPr bwMode="auto">
          <a:xfrm>
            <a:off x="1469215" y="2398096"/>
            <a:ext cx="924009" cy="184666"/>
          </a:xfrm>
          <a:prstGeom prst="rect">
            <a:avLst/>
          </a:prstGeom>
          <a:noFill/>
        </p:spPr>
        <p:txBody>
          <a:bodyPr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en-US" altLang="ko-KR" sz="1200" b="0" dirty="0">
                <a:solidFill>
                  <a:schemeClr val="tx1">
                    <a:lumMod val="85000"/>
                    <a:lumOff val="15000"/>
                  </a:schemeClr>
                </a:solidFill>
                <a:effectLst/>
                <a:latin typeface="+mn-lt"/>
                <a:ea typeface="+mn-ea"/>
                <a:cs typeface="+mn-ea"/>
                <a:sym typeface="+mn-lt"/>
              </a:rPr>
              <a:t>01</a:t>
            </a:r>
          </a:p>
        </p:txBody>
      </p:sp>
      <p:graphicFrame>
        <p:nvGraphicFramePr>
          <p:cNvPr id="9" name="차트 9"/>
          <p:cNvGraphicFramePr/>
          <p:nvPr/>
        </p:nvGraphicFramePr>
        <p:xfrm>
          <a:off x="3739429" y="1653905"/>
          <a:ext cx="1690739" cy="1667125"/>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3"/>
          <p:cNvSpPr txBox="1">
            <a:spLocks noChangeArrowheads="1"/>
          </p:cNvSpPr>
          <p:nvPr/>
        </p:nvSpPr>
        <p:spPr>
          <a:xfrm>
            <a:off x="3783324" y="1620301"/>
            <a:ext cx="706119" cy="303160"/>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r"/>
            <a:r>
              <a:rPr lang="en-US" altLang="ko-KR" sz="2100">
                <a:latin typeface="+mn-lt"/>
                <a:ea typeface="+mn-ea"/>
                <a:cs typeface="+mn-ea"/>
                <a:sym typeface="+mn-lt"/>
              </a:rPr>
              <a:t>60</a:t>
            </a:r>
            <a:r>
              <a:rPr lang="en-US" altLang="ko-KR" sz="1500">
                <a:latin typeface="+mn-lt"/>
                <a:ea typeface="+mn-ea"/>
                <a:cs typeface="+mn-ea"/>
                <a:sym typeface="+mn-lt"/>
              </a:rPr>
              <a:t>%</a:t>
            </a:r>
            <a:endParaRPr lang="en-US" altLang="ko-KR" sz="1500" dirty="0">
              <a:latin typeface="+mn-lt"/>
              <a:ea typeface="+mn-ea"/>
              <a:cs typeface="+mn-ea"/>
              <a:sym typeface="+mn-lt"/>
            </a:endParaRPr>
          </a:p>
        </p:txBody>
      </p:sp>
      <p:sp>
        <p:nvSpPr>
          <p:cNvPr id="12" name="Rectangle 3"/>
          <p:cNvSpPr txBox="1">
            <a:spLocks noChangeArrowheads="1"/>
          </p:cNvSpPr>
          <p:nvPr/>
        </p:nvSpPr>
        <p:spPr bwMode="auto">
          <a:xfrm>
            <a:off x="4109996" y="2398096"/>
            <a:ext cx="924009" cy="184666"/>
          </a:xfrm>
          <a:prstGeom prst="rect">
            <a:avLst/>
          </a:prstGeom>
          <a:noFill/>
        </p:spPr>
        <p:txBody>
          <a:bodyPr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en-US" altLang="ko-KR" sz="1200" b="0" dirty="0">
                <a:solidFill>
                  <a:schemeClr val="tx1">
                    <a:lumMod val="85000"/>
                    <a:lumOff val="15000"/>
                  </a:schemeClr>
                </a:solidFill>
                <a:effectLst/>
                <a:latin typeface="+mn-lt"/>
                <a:ea typeface="+mn-ea"/>
                <a:cs typeface="+mn-ea"/>
                <a:sym typeface="+mn-lt"/>
              </a:rPr>
              <a:t>02</a:t>
            </a:r>
          </a:p>
        </p:txBody>
      </p:sp>
      <p:graphicFrame>
        <p:nvGraphicFramePr>
          <p:cNvPr id="13" name="차트 12"/>
          <p:cNvGraphicFramePr/>
          <p:nvPr/>
        </p:nvGraphicFramePr>
        <p:xfrm>
          <a:off x="6367411" y="1653905"/>
          <a:ext cx="1690739" cy="1667125"/>
        </p:xfrm>
        <a:graphic>
          <a:graphicData uri="http://schemas.openxmlformats.org/drawingml/2006/chart">
            <c:chart xmlns:c="http://schemas.openxmlformats.org/drawingml/2006/chart" xmlns:r="http://schemas.openxmlformats.org/officeDocument/2006/relationships" r:id="rId5"/>
          </a:graphicData>
        </a:graphic>
      </p:graphicFrame>
      <p:sp>
        <p:nvSpPr>
          <p:cNvPr id="15" name="Rectangle 3"/>
          <p:cNvSpPr txBox="1">
            <a:spLocks noChangeArrowheads="1"/>
          </p:cNvSpPr>
          <p:nvPr/>
        </p:nvSpPr>
        <p:spPr>
          <a:xfrm>
            <a:off x="6401563" y="1620301"/>
            <a:ext cx="706119" cy="303160"/>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r"/>
            <a:r>
              <a:rPr lang="en-US" altLang="ko-KR" sz="2100">
                <a:latin typeface="+mn-lt"/>
                <a:ea typeface="+mn-ea"/>
                <a:cs typeface="+mn-ea"/>
                <a:sym typeface="+mn-lt"/>
              </a:rPr>
              <a:t>80</a:t>
            </a:r>
            <a:r>
              <a:rPr lang="en-US" altLang="ko-KR" sz="1500">
                <a:latin typeface="+mn-lt"/>
                <a:ea typeface="+mn-ea"/>
                <a:cs typeface="+mn-ea"/>
                <a:sym typeface="+mn-lt"/>
              </a:rPr>
              <a:t>%</a:t>
            </a:r>
            <a:endParaRPr lang="en-US" altLang="ko-KR" sz="1500" dirty="0">
              <a:latin typeface="+mn-lt"/>
              <a:ea typeface="+mn-ea"/>
              <a:cs typeface="+mn-ea"/>
              <a:sym typeface="+mn-lt"/>
            </a:endParaRPr>
          </a:p>
        </p:txBody>
      </p:sp>
      <p:sp>
        <p:nvSpPr>
          <p:cNvPr id="16" name="Rectangle 3"/>
          <p:cNvSpPr txBox="1">
            <a:spLocks noChangeArrowheads="1"/>
          </p:cNvSpPr>
          <p:nvPr/>
        </p:nvSpPr>
        <p:spPr bwMode="auto">
          <a:xfrm>
            <a:off x="6750776" y="2398096"/>
            <a:ext cx="924009" cy="184666"/>
          </a:xfrm>
          <a:prstGeom prst="rect">
            <a:avLst/>
          </a:prstGeom>
          <a:noFill/>
        </p:spPr>
        <p:txBody>
          <a:bodyPr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r>
              <a:rPr lang="en-US" altLang="ko-KR" sz="1200" b="0" dirty="0">
                <a:solidFill>
                  <a:schemeClr val="tx1">
                    <a:lumMod val="85000"/>
                    <a:lumOff val="15000"/>
                  </a:schemeClr>
                </a:solidFill>
                <a:effectLst/>
                <a:latin typeface="+mn-lt"/>
                <a:ea typeface="+mn-ea"/>
                <a:cs typeface="+mn-ea"/>
                <a:sym typeface="+mn-lt"/>
              </a:rPr>
              <a:t>03</a:t>
            </a:r>
          </a:p>
        </p:txBody>
      </p:sp>
      <p:grpSp>
        <p:nvGrpSpPr>
          <p:cNvPr id="17" name="Group 16"/>
          <p:cNvGrpSpPr/>
          <p:nvPr/>
        </p:nvGrpSpPr>
        <p:grpSpPr>
          <a:xfrm>
            <a:off x="921699" y="3527854"/>
            <a:ext cx="2084434" cy="841745"/>
            <a:chOff x="1053727" y="4578078"/>
            <a:chExt cx="2779245" cy="1122328"/>
          </a:xfrm>
        </p:grpSpPr>
        <p:sp>
          <p:nvSpPr>
            <p:cNvPr id="18" name="speed"/>
            <p:cNvSpPr txBox="1">
              <a:spLocks noChangeArrowheads="1"/>
            </p:cNvSpPr>
            <p:nvPr/>
          </p:nvSpPr>
          <p:spPr bwMode="auto">
            <a:xfrm>
              <a:off x="1058854" y="457807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19" name="Rectangle 3"/>
            <p:cNvSpPr txBox="1">
              <a:spLocks noChangeArrowheads="1"/>
            </p:cNvSpPr>
            <p:nvPr/>
          </p:nvSpPr>
          <p:spPr bwMode="auto">
            <a:xfrm>
              <a:off x="1053727" y="505189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20" name="Straight Connector 19"/>
            <p:cNvCxnSpPr/>
            <p:nvPr/>
          </p:nvCxnSpPr>
          <p:spPr>
            <a:xfrm>
              <a:off x="1307891" y="4952105"/>
              <a:ext cx="227091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529783" y="3527854"/>
            <a:ext cx="2084434" cy="841745"/>
            <a:chOff x="1053727" y="4578078"/>
            <a:chExt cx="2779245" cy="1122328"/>
          </a:xfrm>
        </p:grpSpPr>
        <p:sp>
          <p:nvSpPr>
            <p:cNvPr id="22" name="speed"/>
            <p:cNvSpPr txBox="1">
              <a:spLocks noChangeArrowheads="1"/>
            </p:cNvSpPr>
            <p:nvPr/>
          </p:nvSpPr>
          <p:spPr bwMode="auto">
            <a:xfrm>
              <a:off x="1058854" y="457807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23" name="Rectangle 3"/>
            <p:cNvSpPr txBox="1">
              <a:spLocks noChangeArrowheads="1"/>
            </p:cNvSpPr>
            <p:nvPr/>
          </p:nvSpPr>
          <p:spPr bwMode="auto">
            <a:xfrm>
              <a:off x="1053727" y="505189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24" name="Straight Connector 23"/>
            <p:cNvCxnSpPr/>
            <p:nvPr/>
          </p:nvCxnSpPr>
          <p:spPr>
            <a:xfrm>
              <a:off x="1307891" y="4952105"/>
              <a:ext cx="227091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6137868" y="3527854"/>
            <a:ext cx="2084434" cy="841745"/>
            <a:chOff x="1053727" y="4578078"/>
            <a:chExt cx="2779245" cy="1122328"/>
          </a:xfrm>
        </p:grpSpPr>
        <p:sp>
          <p:nvSpPr>
            <p:cNvPr id="26" name="speed"/>
            <p:cNvSpPr txBox="1">
              <a:spLocks noChangeArrowheads="1"/>
            </p:cNvSpPr>
            <p:nvPr/>
          </p:nvSpPr>
          <p:spPr bwMode="auto">
            <a:xfrm>
              <a:off x="1058854" y="4578078"/>
              <a:ext cx="2768993" cy="316114"/>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ctr"/>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27" name="Rectangle 3"/>
            <p:cNvSpPr txBox="1">
              <a:spLocks noChangeArrowheads="1"/>
            </p:cNvSpPr>
            <p:nvPr/>
          </p:nvSpPr>
          <p:spPr bwMode="auto">
            <a:xfrm>
              <a:off x="1053727" y="5051893"/>
              <a:ext cx="2779245"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cxnSp>
          <p:nvCxnSpPr>
            <p:cNvPr id="28" name="Straight Connector 27"/>
            <p:cNvCxnSpPr/>
            <p:nvPr/>
          </p:nvCxnSpPr>
          <p:spPr>
            <a:xfrm>
              <a:off x="1307891" y="4952105"/>
              <a:ext cx="2270916"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9"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30"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019647" y="1515862"/>
            <a:ext cx="3104708" cy="3104708"/>
            <a:chOff x="3843338" y="1731962"/>
            <a:chExt cx="4505325" cy="4505326"/>
          </a:xfrm>
        </p:grpSpPr>
        <p:sp>
          <p:nvSpPr>
            <p:cNvPr id="9" name="Freeform 32"/>
            <p:cNvSpPr/>
            <p:nvPr/>
          </p:nvSpPr>
          <p:spPr bwMode="auto">
            <a:xfrm>
              <a:off x="3843338" y="4000500"/>
              <a:ext cx="2649538" cy="2236788"/>
            </a:xfrm>
            <a:custGeom>
              <a:avLst/>
              <a:gdLst>
                <a:gd name="T0" fmla="*/ 1012 w 3337"/>
                <a:gd name="T1" fmla="*/ 140 h 2819"/>
                <a:gd name="T2" fmla="*/ 1046 w 3337"/>
                <a:gd name="T3" fmla="*/ 365 h 2819"/>
                <a:gd name="T4" fmla="*/ 1106 w 3337"/>
                <a:gd name="T5" fmla="*/ 579 h 2819"/>
                <a:gd name="T6" fmla="*/ 1191 w 3337"/>
                <a:gd name="T7" fmla="*/ 783 h 2819"/>
                <a:gd name="T8" fmla="*/ 1426 w 3337"/>
                <a:gd name="T9" fmla="*/ 1147 h 2819"/>
                <a:gd name="T10" fmla="*/ 1670 w 3337"/>
                <a:gd name="T11" fmla="*/ 1393 h 2819"/>
                <a:gd name="T12" fmla="*/ 2037 w 3337"/>
                <a:gd name="T13" fmla="*/ 1628 h 2819"/>
                <a:gd name="T14" fmla="*/ 2240 w 3337"/>
                <a:gd name="T15" fmla="*/ 1713 h 2819"/>
                <a:gd name="T16" fmla="*/ 2454 w 3337"/>
                <a:gd name="T17" fmla="*/ 1773 h 2819"/>
                <a:gd name="T18" fmla="*/ 2679 w 3337"/>
                <a:gd name="T19" fmla="*/ 1807 h 2819"/>
                <a:gd name="T20" fmla="*/ 2817 w 3337"/>
                <a:gd name="T21" fmla="*/ 2074 h 2819"/>
                <a:gd name="T22" fmla="*/ 2837 w 3337"/>
                <a:gd name="T23" fmla="*/ 2083 h 2819"/>
                <a:gd name="T24" fmla="*/ 2858 w 3337"/>
                <a:gd name="T25" fmla="*/ 2067 h 2819"/>
                <a:gd name="T26" fmla="*/ 2941 w 3337"/>
                <a:gd name="T27" fmla="*/ 2025 h 2819"/>
                <a:gd name="T28" fmla="*/ 3010 w 3337"/>
                <a:gd name="T29" fmla="*/ 2010 h 2819"/>
                <a:gd name="T30" fmla="*/ 3125 w 3337"/>
                <a:gd name="T31" fmla="*/ 2023 h 2819"/>
                <a:gd name="T32" fmla="*/ 3226 w 3337"/>
                <a:gd name="T33" fmla="*/ 2078 h 2819"/>
                <a:gd name="T34" fmla="*/ 3300 w 3337"/>
                <a:gd name="T35" fmla="*/ 2166 h 2819"/>
                <a:gd name="T36" fmla="*/ 3336 w 3337"/>
                <a:gd name="T37" fmla="*/ 2279 h 2819"/>
                <a:gd name="T38" fmla="*/ 3323 w 3337"/>
                <a:gd name="T39" fmla="*/ 2400 h 2819"/>
                <a:gd name="T40" fmla="*/ 3268 w 3337"/>
                <a:gd name="T41" fmla="*/ 2502 h 2819"/>
                <a:gd name="T42" fmla="*/ 3178 w 3337"/>
                <a:gd name="T43" fmla="*/ 2575 h 2819"/>
                <a:gd name="T44" fmla="*/ 3067 w 3337"/>
                <a:gd name="T45" fmla="*/ 2610 h 2819"/>
                <a:gd name="T46" fmla="*/ 2987 w 3337"/>
                <a:gd name="T47" fmla="*/ 2607 h 2819"/>
                <a:gd name="T48" fmla="*/ 2897 w 3337"/>
                <a:gd name="T49" fmla="*/ 2578 h 2819"/>
                <a:gd name="T50" fmla="*/ 2847 w 3337"/>
                <a:gd name="T51" fmla="*/ 2545 h 2819"/>
                <a:gd name="T52" fmla="*/ 2828 w 3337"/>
                <a:gd name="T53" fmla="*/ 2527 h 2819"/>
                <a:gd name="T54" fmla="*/ 2817 w 3337"/>
                <a:gd name="T55" fmla="*/ 2819 h 2819"/>
                <a:gd name="T56" fmla="*/ 2460 w 3337"/>
                <a:gd name="T57" fmla="*/ 2794 h 2819"/>
                <a:gd name="T58" fmla="*/ 2116 w 3337"/>
                <a:gd name="T59" fmla="*/ 2725 h 2819"/>
                <a:gd name="T60" fmla="*/ 1789 w 3337"/>
                <a:gd name="T61" fmla="*/ 2617 h 2819"/>
                <a:gd name="T62" fmla="*/ 1539 w 3337"/>
                <a:gd name="T63" fmla="*/ 2504 h 2819"/>
                <a:gd name="T64" fmla="*/ 1249 w 3337"/>
                <a:gd name="T65" fmla="*/ 2331 h 2819"/>
                <a:gd name="T66" fmla="*/ 980 w 3337"/>
                <a:gd name="T67" fmla="*/ 2125 h 2819"/>
                <a:gd name="T68" fmla="*/ 786 w 3337"/>
                <a:gd name="T69" fmla="*/ 1938 h 2819"/>
                <a:gd name="T70" fmla="*/ 566 w 3337"/>
                <a:gd name="T71" fmla="*/ 1681 h 2819"/>
                <a:gd name="T72" fmla="*/ 380 w 3337"/>
                <a:gd name="T73" fmla="*/ 1398 h 2819"/>
                <a:gd name="T74" fmla="*/ 226 w 3337"/>
                <a:gd name="T75" fmla="*/ 1094 h 2819"/>
                <a:gd name="T76" fmla="*/ 131 w 3337"/>
                <a:gd name="T77" fmla="*/ 836 h 2819"/>
                <a:gd name="T78" fmla="*/ 48 w 3337"/>
                <a:gd name="T79" fmla="*/ 498 h 2819"/>
                <a:gd name="T80" fmla="*/ 5 w 3337"/>
                <a:gd name="T81" fmla="*/ 146 h 2819"/>
                <a:gd name="T82" fmla="*/ 200 w 3337"/>
                <a:gd name="T83" fmla="*/ 22 h 2819"/>
                <a:gd name="T84" fmla="*/ 175 w 3337"/>
                <a:gd name="T85" fmla="*/ 85 h 2819"/>
                <a:gd name="T86" fmla="*/ 161 w 3337"/>
                <a:gd name="T87" fmla="*/ 181 h 2819"/>
                <a:gd name="T88" fmla="*/ 187 w 3337"/>
                <a:gd name="T89" fmla="*/ 314 h 2819"/>
                <a:gd name="T90" fmla="*/ 262 w 3337"/>
                <a:gd name="T91" fmla="*/ 422 h 2819"/>
                <a:gd name="T92" fmla="*/ 370 w 3337"/>
                <a:gd name="T93" fmla="*/ 494 h 2819"/>
                <a:gd name="T94" fmla="*/ 502 w 3337"/>
                <a:gd name="T95" fmla="*/ 522 h 2819"/>
                <a:gd name="T96" fmla="*/ 635 w 3337"/>
                <a:gd name="T97" fmla="*/ 494 h 2819"/>
                <a:gd name="T98" fmla="*/ 743 w 3337"/>
                <a:gd name="T99" fmla="*/ 422 h 2819"/>
                <a:gd name="T100" fmla="*/ 817 w 3337"/>
                <a:gd name="T101" fmla="*/ 314 h 2819"/>
                <a:gd name="T102" fmla="*/ 844 w 3337"/>
                <a:gd name="T103" fmla="*/ 181 h 2819"/>
                <a:gd name="T104" fmla="*/ 837 w 3337"/>
                <a:gd name="T105" fmla="*/ 108 h 2819"/>
                <a:gd name="T106" fmla="*/ 814 w 3337"/>
                <a:gd name="T107" fmla="*/ 41 h 2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7" h="2819">
                  <a:moveTo>
                    <a:pt x="1005" y="0"/>
                  </a:moveTo>
                  <a:lnTo>
                    <a:pt x="1005" y="0"/>
                  </a:lnTo>
                  <a:lnTo>
                    <a:pt x="1007" y="48"/>
                  </a:lnTo>
                  <a:lnTo>
                    <a:pt x="1009" y="94"/>
                  </a:lnTo>
                  <a:lnTo>
                    <a:pt x="1012" y="140"/>
                  </a:lnTo>
                  <a:lnTo>
                    <a:pt x="1017" y="186"/>
                  </a:lnTo>
                  <a:lnTo>
                    <a:pt x="1023" y="230"/>
                  </a:lnTo>
                  <a:lnTo>
                    <a:pt x="1030" y="275"/>
                  </a:lnTo>
                  <a:lnTo>
                    <a:pt x="1037" y="321"/>
                  </a:lnTo>
                  <a:lnTo>
                    <a:pt x="1046" y="365"/>
                  </a:lnTo>
                  <a:lnTo>
                    <a:pt x="1056" y="407"/>
                  </a:lnTo>
                  <a:lnTo>
                    <a:pt x="1067" y="452"/>
                  </a:lnTo>
                  <a:lnTo>
                    <a:pt x="1079" y="494"/>
                  </a:lnTo>
                  <a:lnTo>
                    <a:pt x="1092" y="537"/>
                  </a:lnTo>
                  <a:lnTo>
                    <a:pt x="1106" y="579"/>
                  </a:lnTo>
                  <a:lnTo>
                    <a:pt x="1120" y="620"/>
                  </a:lnTo>
                  <a:lnTo>
                    <a:pt x="1136" y="662"/>
                  </a:lnTo>
                  <a:lnTo>
                    <a:pt x="1154" y="703"/>
                  </a:lnTo>
                  <a:lnTo>
                    <a:pt x="1154" y="703"/>
                  </a:lnTo>
                  <a:lnTo>
                    <a:pt x="1191" y="783"/>
                  </a:lnTo>
                  <a:lnTo>
                    <a:pt x="1230" y="860"/>
                  </a:lnTo>
                  <a:lnTo>
                    <a:pt x="1274" y="935"/>
                  </a:lnTo>
                  <a:lnTo>
                    <a:pt x="1322" y="1009"/>
                  </a:lnTo>
                  <a:lnTo>
                    <a:pt x="1373" y="1080"/>
                  </a:lnTo>
                  <a:lnTo>
                    <a:pt x="1426" y="1147"/>
                  </a:lnTo>
                  <a:lnTo>
                    <a:pt x="1483" y="1212"/>
                  </a:lnTo>
                  <a:lnTo>
                    <a:pt x="1543" y="1276"/>
                  </a:lnTo>
                  <a:lnTo>
                    <a:pt x="1543" y="1276"/>
                  </a:lnTo>
                  <a:lnTo>
                    <a:pt x="1605" y="1336"/>
                  </a:lnTo>
                  <a:lnTo>
                    <a:pt x="1670" y="1393"/>
                  </a:lnTo>
                  <a:lnTo>
                    <a:pt x="1739" y="1446"/>
                  </a:lnTo>
                  <a:lnTo>
                    <a:pt x="1810" y="1497"/>
                  </a:lnTo>
                  <a:lnTo>
                    <a:pt x="1883" y="1545"/>
                  </a:lnTo>
                  <a:lnTo>
                    <a:pt x="1959" y="1588"/>
                  </a:lnTo>
                  <a:lnTo>
                    <a:pt x="2037" y="1628"/>
                  </a:lnTo>
                  <a:lnTo>
                    <a:pt x="2116" y="1665"/>
                  </a:lnTo>
                  <a:lnTo>
                    <a:pt x="2116" y="1665"/>
                  </a:lnTo>
                  <a:lnTo>
                    <a:pt x="2157" y="1681"/>
                  </a:lnTo>
                  <a:lnTo>
                    <a:pt x="2198" y="1697"/>
                  </a:lnTo>
                  <a:lnTo>
                    <a:pt x="2240" y="1713"/>
                  </a:lnTo>
                  <a:lnTo>
                    <a:pt x="2283" y="1727"/>
                  </a:lnTo>
                  <a:lnTo>
                    <a:pt x="2325" y="1740"/>
                  </a:lnTo>
                  <a:lnTo>
                    <a:pt x="2368" y="1752"/>
                  </a:lnTo>
                  <a:lnTo>
                    <a:pt x="2412" y="1763"/>
                  </a:lnTo>
                  <a:lnTo>
                    <a:pt x="2454" y="1773"/>
                  </a:lnTo>
                  <a:lnTo>
                    <a:pt x="2499" y="1782"/>
                  </a:lnTo>
                  <a:lnTo>
                    <a:pt x="2543" y="1789"/>
                  </a:lnTo>
                  <a:lnTo>
                    <a:pt x="2589" y="1796"/>
                  </a:lnTo>
                  <a:lnTo>
                    <a:pt x="2633" y="1802"/>
                  </a:lnTo>
                  <a:lnTo>
                    <a:pt x="2679" y="1807"/>
                  </a:lnTo>
                  <a:lnTo>
                    <a:pt x="2725" y="1810"/>
                  </a:lnTo>
                  <a:lnTo>
                    <a:pt x="2771" y="1812"/>
                  </a:lnTo>
                  <a:lnTo>
                    <a:pt x="2817" y="1812"/>
                  </a:lnTo>
                  <a:lnTo>
                    <a:pt x="2817" y="2048"/>
                  </a:lnTo>
                  <a:lnTo>
                    <a:pt x="2817" y="2074"/>
                  </a:lnTo>
                  <a:lnTo>
                    <a:pt x="2817" y="2102"/>
                  </a:lnTo>
                  <a:lnTo>
                    <a:pt x="2817" y="2102"/>
                  </a:lnTo>
                  <a:lnTo>
                    <a:pt x="2828" y="2092"/>
                  </a:lnTo>
                  <a:lnTo>
                    <a:pt x="2828" y="2092"/>
                  </a:lnTo>
                  <a:lnTo>
                    <a:pt x="2837" y="2083"/>
                  </a:lnTo>
                  <a:lnTo>
                    <a:pt x="2837" y="2083"/>
                  </a:lnTo>
                  <a:lnTo>
                    <a:pt x="2847" y="2076"/>
                  </a:lnTo>
                  <a:lnTo>
                    <a:pt x="2847" y="2076"/>
                  </a:lnTo>
                  <a:lnTo>
                    <a:pt x="2858" y="2067"/>
                  </a:lnTo>
                  <a:lnTo>
                    <a:pt x="2858" y="2067"/>
                  </a:lnTo>
                  <a:lnTo>
                    <a:pt x="2877" y="2055"/>
                  </a:lnTo>
                  <a:lnTo>
                    <a:pt x="2897" y="2042"/>
                  </a:lnTo>
                  <a:lnTo>
                    <a:pt x="2897" y="2042"/>
                  </a:lnTo>
                  <a:lnTo>
                    <a:pt x="2918" y="2033"/>
                  </a:lnTo>
                  <a:lnTo>
                    <a:pt x="2941" y="2025"/>
                  </a:lnTo>
                  <a:lnTo>
                    <a:pt x="2941" y="2025"/>
                  </a:lnTo>
                  <a:lnTo>
                    <a:pt x="2964" y="2017"/>
                  </a:lnTo>
                  <a:lnTo>
                    <a:pt x="2987" y="2012"/>
                  </a:lnTo>
                  <a:lnTo>
                    <a:pt x="2987" y="2012"/>
                  </a:lnTo>
                  <a:lnTo>
                    <a:pt x="3010" y="2010"/>
                  </a:lnTo>
                  <a:lnTo>
                    <a:pt x="3035" y="2009"/>
                  </a:lnTo>
                  <a:lnTo>
                    <a:pt x="3035" y="2009"/>
                  </a:lnTo>
                  <a:lnTo>
                    <a:pt x="3067" y="2010"/>
                  </a:lnTo>
                  <a:lnTo>
                    <a:pt x="3095" y="2016"/>
                  </a:lnTo>
                  <a:lnTo>
                    <a:pt x="3125" y="2023"/>
                  </a:lnTo>
                  <a:lnTo>
                    <a:pt x="3152" y="2032"/>
                  </a:lnTo>
                  <a:lnTo>
                    <a:pt x="3152" y="2032"/>
                  </a:lnTo>
                  <a:lnTo>
                    <a:pt x="3178" y="2046"/>
                  </a:lnTo>
                  <a:lnTo>
                    <a:pt x="3203" y="2060"/>
                  </a:lnTo>
                  <a:lnTo>
                    <a:pt x="3226" y="2078"/>
                  </a:lnTo>
                  <a:lnTo>
                    <a:pt x="3249" y="2097"/>
                  </a:lnTo>
                  <a:lnTo>
                    <a:pt x="3249" y="2097"/>
                  </a:lnTo>
                  <a:lnTo>
                    <a:pt x="3268" y="2118"/>
                  </a:lnTo>
                  <a:lnTo>
                    <a:pt x="3284" y="2141"/>
                  </a:lnTo>
                  <a:lnTo>
                    <a:pt x="3300" y="2166"/>
                  </a:lnTo>
                  <a:lnTo>
                    <a:pt x="3313" y="2193"/>
                  </a:lnTo>
                  <a:lnTo>
                    <a:pt x="3313" y="2193"/>
                  </a:lnTo>
                  <a:lnTo>
                    <a:pt x="3323" y="2221"/>
                  </a:lnTo>
                  <a:lnTo>
                    <a:pt x="3330" y="2249"/>
                  </a:lnTo>
                  <a:lnTo>
                    <a:pt x="3336" y="2279"/>
                  </a:lnTo>
                  <a:lnTo>
                    <a:pt x="3337" y="2309"/>
                  </a:lnTo>
                  <a:lnTo>
                    <a:pt x="3337" y="2309"/>
                  </a:lnTo>
                  <a:lnTo>
                    <a:pt x="3336" y="2341"/>
                  </a:lnTo>
                  <a:lnTo>
                    <a:pt x="3330" y="2371"/>
                  </a:lnTo>
                  <a:lnTo>
                    <a:pt x="3323" y="2400"/>
                  </a:lnTo>
                  <a:lnTo>
                    <a:pt x="3313" y="2428"/>
                  </a:lnTo>
                  <a:lnTo>
                    <a:pt x="3313" y="2428"/>
                  </a:lnTo>
                  <a:lnTo>
                    <a:pt x="3300" y="2453"/>
                  </a:lnTo>
                  <a:lnTo>
                    <a:pt x="3284" y="2478"/>
                  </a:lnTo>
                  <a:lnTo>
                    <a:pt x="3268" y="2502"/>
                  </a:lnTo>
                  <a:lnTo>
                    <a:pt x="3249" y="2524"/>
                  </a:lnTo>
                  <a:lnTo>
                    <a:pt x="3249" y="2524"/>
                  </a:lnTo>
                  <a:lnTo>
                    <a:pt x="3226" y="2543"/>
                  </a:lnTo>
                  <a:lnTo>
                    <a:pt x="3203" y="2559"/>
                  </a:lnTo>
                  <a:lnTo>
                    <a:pt x="3178" y="2575"/>
                  </a:lnTo>
                  <a:lnTo>
                    <a:pt x="3152" y="2587"/>
                  </a:lnTo>
                  <a:lnTo>
                    <a:pt x="3152" y="2587"/>
                  </a:lnTo>
                  <a:lnTo>
                    <a:pt x="3125" y="2598"/>
                  </a:lnTo>
                  <a:lnTo>
                    <a:pt x="3095" y="2605"/>
                  </a:lnTo>
                  <a:lnTo>
                    <a:pt x="3067" y="2610"/>
                  </a:lnTo>
                  <a:lnTo>
                    <a:pt x="3035" y="2610"/>
                  </a:lnTo>
                  <a:lnTo>
                    <a:pt x="3035" y="2610"/>
                  </a:lnTo>
                  <a:lnTo>
                    <a:pt x="3010" y="2610"/>
                  </a:lnTo>
                  <a:lnTo>
                    <a:pt x="2987" y="2607"/>
                  </a:lnTo>
                  <a:lnTo>
                    <a:pt x="2987" y="2607"/>
                  </a:lnTo>
                  <a:lnTo>
                    <a:pt x="2964" y="2603"/>
                  </a:lnTo>
                  <a:lnTo>
                    <a:pt x="2941" y="2596"/>
                  </a:lnTo>
                  <a:lnTo>
                    <a:pt x="2941" y="2596"/>
                  </a:lnTo>
                  <a:lnTo>
                    <a:pt x="2918" y="2587"/>
                  </a:lnTo>
                  <a:lnTo>
                    <a:pt x="2897" y="2578"/>
                  </a:lnTo>
                  <a:lnTo>
                    <a:pt x="2897" y="2578"/>
                  </a:lnTo>
                  <a:lnTo>
                    <a:pt x="2877" y="2566"/>
                  </a:lnTo>
                  <a:lnTo>
                    <a:pt x="2858" y="2554"/>
                  </a:lnTo>
                  <a:lnTo>
                    <a:pt x="2858" y="2554"/>
                  </a:lnTo>
                  <a:lnTo>
                    <a:pt x="2847" y="2545"/>
                  </a:lnTo>
                  <a:lnTo>
                    <a:pt x="2847" y="2545"/>
                  </a:lnTo>
                  <a:lnTo>
                    <a:pt x="2837" y="2536"/>
                  </a:lnTo>
                  <a:lnTo>
                    <a:pt x="2837" y="2536"/>
                  </a:lnTo>
                  <a:lnTo>
                    <a:pt x="2828" y="2527"/>
                  </a:lnTo>
                  <a:lnTo>
                    <a:pt x="2828" y="2527"/>
                  </a:lnTo>
                  <a:lnTo>
                    <a:pt x="2817" y="2518"/>
                  </a:lnTo>
                  <a:lnTo>
                    <a:pt x="2817" y="2547"/>
                  </a:lnTo>
                  <a:lnTo>
                    <a:pt x="2817" y="2573"/>
                  </a:lnTo>
                  <a:lnTo>
                    <a:pt x="2817" y="2819"/>
                  </a:lnTo>
                  <a:lnTo>
                    <a:pt x="2817" y="2819"/>
                  </a:lnTo>
                  <a:lnTo>
                    <a:pt x="2745" y="2817"/>
                  </a:lnTo>
                  <a:lnTo>
                    <a:pt x="2674" y="2814"/>
                  </a:lnTo>
                  <a:lnTo>
                    <a:pt x="2601" y="2808"/>
                  </a:lnTo>
                  <a:lnTo>
                    <a:pt x="2530" y="2801"/>
                  </a:lnTo>
                  <a:lnTo>
                    <a:pt x="2460" y="2794"/>
                  </a:lnTo>
                  <a:lnTo>
                    <a:pt x="2391" y="2784"/>
                  </a:lnTo>
                  <a:lnTo>
                    <a:pt x="2322" y="2771"/>
                  </a:lnTo>
                  <a:lnTo>
                    <a:pt x="2253" y="2757"/>
                  </a:lnTo>
                  <a:lnTo>
                    <a:pt x="2184" y="2743"/>
                  </a:lnTo>
                  <a:lnTo>
                    <a:pt x="2116" y="2725"/>
                  </a:lnTo>
                  <a:lnTo>
                    <a:pt x="2049" y="2708"/>
                  </a:lnTo>
                  <a:lnTo>
                    <a:pt x="1984" y="2688"/>
                  </a:lnTo>
                  <a:lnTo>
                    <a:pt x="1918" y="2665"/>
                  </a:lnTo>
                  <a:lnTo>
                    <a:pt x="1853" y="2642"/>
                  </a:lnTo>
                  <a:lnTo>
                    <a:pt x="1789" y="2617"/>
                  </a:lnTo>
                  <a:lnTo>
                    <a:pt x="1725" y="2591"/>
                  </a:lnTo>
                  <a:lnTo>
                    <a:pt x="1725" y="2591"/>
                  </a:lnTo>
                  <a:lnTo>
                    <a:pt x="1663" y="2564"/>
                  </a:lnTo>
                  <a:lnTo>
                    <a:pt x="1601" y="2534"/>
                  </a:lnTo>
                  <a:lnTo>
                    <a:pt x="1539" y="2504"/>
                  </a:lnTo>
                  <a:lnTo>
                    <a:pt x="1479" y="2472"/>
                  </a:lnTo>
                  <a:lnTo>
                    <a:pt x="1421" y="2439"/>
                  </a:lnTo>
                  <a:lnTo>
                    <a:pt x="1362" y="2405"/>
                  </a:lnTo>
                  <a:lnTo>
                    <a:pt x="1304" y="2368"/>
                  </a:lnTo>
                  <a:lnTo>
                    <a:pt x="1249" y="2331"/>
                  </a:lnTo>
                  <a:lnTo>
                    <a:pt x="1193" y="2292"/>
                  </a:lnTo>
                  <a:lnTo>
                    <a:pt x="1138" y="2253"/>
                  </a:lnTo>
                  <a:lnTo>
                    <a:pt x="1085" y="2210"/>
                  </a:lnTo>
                  <a:lnTo>
                    <a:pt x="1032" y="2168"/>
                  </a:lnTo>
                  <a:lnTo>
                    <a:pt x="980" y="2125"/>
                  </a:lnTo>
                  <a:lnTo>
                    <a:pt x="931" y="2079"/>
                  </a:lnTo>
                  <a:lnTo>
                    <a:pt x="881" y="2033"/>
                  </a:lnTo>
                  <a:lnTo>
                    <a:pt x="832" y="1987"/>
                  </a:lnTo>
                  <a:lnTo>
                    <a:pt x="832" y="1987"/>
                  </a:lnTo>
                  <a:lnTo>
                    <a:pt x="786" y="1938"/>
                  </a:lnTo>
                  <a:lnTo>
                    <a:pt x="740" y="1888"/>
                  </a:lnTo>
                  <a:lnTo>
                    <a:pt x="694" y="1839"/>
                  </a:lnTo>
                  <a:lnTo>
                    <a:pt x="651" y="1787"/>
                  </a:lnTo>
                  <a:lnTo>
                    <a:pt x="609" y="1734"/>
                  </a:lnTo>
                  <a:lnTo>
                    <a:pt x="566" y="1681"/>
                  </a:lnTo>
                  <a:lnTo>
                    <a:pt x="527" y="1626"/>
                  </a:lnTo>
                  <a:lnTo>
                    <a:pt x="488" y="1570"/>
                  </a:lnTo>
                  <a:lnTo>
                    <a:pt x="451" y="1513"/>
                  </a:lnTo>
                  <a:lnTo>
                    <a:pt x="414" y="1457"/>
                  </a:lnTo>
                  <a:lnTo>
                    <a:pt x="380" y="1398"/>
                  </a:lnTo>
                  <a:lnTo>
                    <a:pt x="347" y="1338"/>
                  </a:lnTo>
                  <a:lnTo>
                    <a:pt x="315" y="1278"/>
                  </a:lnTo>
                  <a:lnTo>
                    <a:pt x="283" y="1218"/>
                  </a:lnTo>
                  <a:lnTo>
                    <a:pt x="255" y="1156"/>
                  </a:lnTo>
                  <a:lnTo>
                    <a:pt x="226" y="1094"/>
                  </a:lnTo>
                  <a:lnTo>
                    <a:pt x="226" y="1094"/>
                  </a:lnTo>
                  <a:lnTo>
                    <a:pt x="202" y="1030"/>
                  </a:lnTo>
                  <a:lnTo>
                    <a:pt x="177" y="967"/>
                  </a:lnTo>
                  <a:lnTo>
                    <a:pt x="154" y="901"/>
                  </a:lnTo>
                  <a:lnTo>
                    <a:pt x="131" y="836"/>
                  </a:lnTo>
                  <a:lnTo>
                    <a:pt x="111" y="768"/>
                  </a:lnTo>
                  <a:lnTo>
                    <a:pt x="94" y="703"/>
                  </a:lnTo>
                  <a:lnTo>
                    <a:pt x="76" y="634"/>
                  </a:lnTo>
                  <a:lnTo>
                    <a:pt x="60" y="567"/>
                  </a:lnTo>
                  <a:lnTo>
                    <a:pt x="48" y="498"/>
                  </a:lnTo>
                  <a:lnTo>
                    <a:pt x="35" y="429"/>
                  </a:lnTo>
                  <a:lnTo>
                    <a:pt x="25" y="358"/>
                  </a:lnTo>
                  <a:lnTo>
                    <a:pt x="16" y="289"/>
                  </a:lnTo>
                  <a:lnTo>
                    <a:pt x="10" y="216"/>
                  </a:lnTo>
                  <a:lnTo>
                    <a:pt x="5" y="146"/>
                  </a:lnTo>
                  <a:lnTo>
                    <a:pt x="2" y="73"/>
                  </a:lnTo>
                  <a:lnTo>
                    <a:pt x="0" y="0"/>
                  </a:lnTo>
                  <a:lnTo>
                    <a:pt x="212" y="0"/>
                  </a:lnTo>
                  <a:lnTo>
                    <a:pt x="212" y="0"/>
                  </a:lnTo>
                  <a:lnTo>
                    <a:pt x="200" y="22"/>
                  </a:lnTo>
                  <a:lnTo>
                    <a:pt x="191" y="41"/>
                  </a:lnTo>
                  <a:lnTo>
                    <a:pt x="191" y="41"/>
                  </a:lnTo>
                  <a:lnTo>
                    <a:pt x="182" y="64"/>
                  </a:lnTo>
                  <a:lnTo>
                    <a:pt x="175" y="85"/>
                  </a:lnTo>
                  <a:lnTo>
                    <a:pt x="175" y="85"/>
                  </a:lnTo>
                  <a:lnTo>
                    <a:pt x="168" y="108"/>
                  </a:lnTo>
                  <a:lnTo>
                    <a:pt x="164" y="131"/>
                  </a:lnTo>
                  <a:lnTo>
                    <a:pt x="164" y="131"/>
                  </a:lnTo>
                  <a:lnTo>
                    <a:pt x="163" y="156"/>
                  </a:lnTo>
                  <a:lnTo>
                    <a:pt x="161" y="181"/>
                  </a:lnTo>
                  <a:lnTo>
                    <a:pt x="161" y="181"/>
                  </a:lnTo>
                  <a:lnTo>
                    <a:pt x="163" y="215"/>
                  </a:lnTo>
                  <a:lnTo>
                    <a:pt x="168" y="248"/>
                  </a:lnTo>
                  <a:lnTo>
                    <a:pt x="177" y="282"/>
                  </a:lnTo>
                  <a:lnTo>
                    <a:pt x="187" y="314"/>
                  </a:lnTo>
                  <a:lnTo>
                    <a:pt x="187" y="314"/>
                  </a:lnTo>
                  <a:lnTo>
                    <a:pt x="202" y="342"/>
                  </a:lnTo>
                  <a:lnTo>
                    <a:pt x="219" y="370"/>
                  </a:lnTo>
                  <a:lnTo>
                    <a:pt x="239" y="397"/>
                  </a:lnTo>
                  <a:lnTo>
                    <a:pt x="262" y="422"/>
                  </a:lnTo>
                  <a:lnTo>
                    <a:pt x="262" y="422"/>
                  </a:lnTo>
                  <a:lnTo>
                    <a:pt x="285" y="443"/>
                  </a:lnTo>
                  <a:lnTo>
                    <a:pt x="311" y="462"/>
                  </a:lnTo>
                  <a:lnTo>
                    <a:pt x="340" y="480"/>
                  </a:lnTo>
                  <a:lnTo>
                    <a:pt x="370" y="494"/>
                  </a:lnTo>
                  <a:lnTo>
                    <a:pt x="370" y="494"/>
                  </a:lnTo>
                  <a:lnTo>
                    <a:pt x="402" y="506"/>
                  </a:lnTo>
                  <a:lnTo>
                    <a:pt x="433" y="515"/>
                  </a:lnTo>
                  <a:lnTo>
                    <a:pt x="467" y="521"/>
                  </a:lnTo>
                  <a:lnTo>
                    <a:pt x="502" y="522"/>
                  </a:lnTo>
                  <a:lnTo>
                    <a:pt x="502" y="522"/>
                  </a:lnTo>
                  <a:lnTo>
                    <a:pt x="538" y="521"/>
                  </a:lnTo>
                  <a:lnTo>
                    <a:pt x="571" y="515"/>
                  </a:lnTo>
                  <a:lnTo>
                    <a:pt x="603" y="506"/>
                  </a:lnTo>
                  <a:lnTo>
                    <a:pt x="635" y="494"/>
                  </a:lnTo>
                  <a:lnTo>
                    <a:pt x="635" y="494"/>
                  </a:lnTo>
                  <a:lnTo>
                    <a:pt x="665" y="480"/>
                  </a:lnTo>
                  <a:lnTo>
                    <a:pt x="694" y="462"/>
                  </a:lnTo>
                  <a:lnTo>
                    <a:pt x="720" y="443"/>
                  </a:lnTo>
                  <a:lnTo>
                    <a:pt x="743" y="422"/>
                  </a:lnTo>
                  <a:lnTo>
                    <a:pt x="743" y="422"/>
                  </a:lnTo>
                  <a:lnTo>
                    <a:pt x="766" y="397"/>
                  </a:lnTo>
                  <a:lnTo>
                    <a:pt x="786" y="370"/>
                  </a:lnTo>
                  <a:lnTo>
                    <a:pt x="803" y="342"/>
                  </a:lnTo>
                  <a:lnTo>
                    <a:pt x="817" y="314"/>
                  </a:lnTo>
                  <a:lnTo>
                    <a:pt x="817" y="314"/>
                  </a:lnTo>
                  <a:lnTo>
                    <a:pt x="828" y="282"/>
                  </a:lnTo>
                  <a:lnTo>
                    <a:pt x="837" y="248"/>
                  </a:lnTo>
                  <a:lnTo>
                    <a:pt x="842" y="215"/>
                  </a:lnTo>
                  <a:lnTo>
                    <a:pt x="844" y="181"/>
                  </a:lnTo>
                  <a:lnTo>
                    <a:pt x="844" y="181"/>
                  </a:lnTo>
                  <a:lnTo>
                    <a:pt x="842" y="156"/>
                  </a:lnTo>
                  <a:lnTo>
                    <a:pt x="840" y="131"/>
                  </a:lnTo>
                  <a:lnTo>
                    <a:pt x="840" y="131"/>
                  </a:lnTo>
                  <a:lnTo>
                    <a:pt x="837" y="108"/>
                  </a:lnTo>
                  <a:lnTo>
                    <a:pt x="830" y="85"/>
                  </a:lnTo>
                  <a:lnTo>
                    <a:pt x="830" y="85"/>
                  </a:lnTo>
                  <a:lnTo>
                    <a:pt x="823" y="64"/>
                  </a:lnTo>
                  <a:lnTo>
                    <a:pt x="814" y="41"/>
                  </a:lnTo>
                  <a:lnTo>
                    <a:pt x="814" y="41"/>
                  </a:lnTo>
                  <a:lnTo>
                    <a:pt x="805" y="22"/>
                  </a:lnTo>
                  <a:lnTo>
                    <a:pt x="793" y="0"/>
                  </a:lnTo>
                  <a:lnTo>
                    <a:pt x="1005" y="0"/>
                  </a:lnTo>
                  <a:close/>
                </a:path>
              </a:pathLst>
            </a:custGeom>
            <a:solidFill>
              <a:srgbClr val="F4C73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0" name="Freeform 34"/>
            <p:cNvSpPr/>
            <p:nvPr/>
          </p:nvSpPr>
          <p:spPr bwMode="auto">
            <a:xfrm>
              <a:off x="3843338" y="1731962"/>
              <a:ext cx="2236788" cy="2649538"/>
            </a:xfrm>
            <a:custGeom>
              <a:avLst/>
              <a:gdLst>
                <a:gd name="T0" fmla="*/ 2776 w 2817"/>
                <a:gd name="T1" fmla="*/ 195 h 3339"/>
                <a:gd name="T2" fmla="*/ 2707 w 2817"/>
                <a:gd name="T3" fmla="*/ 172 h 3339"/>
                <a:gd name="T4" fmla="*/ 2633 w 2817"/>
                <a:gd name="T5" fmla="*/ 163 h 3339"/>
                <a:gd name="T6" fmla="*/ 2500 w 2817"/>
                <a:gd name="T7" fmla="*/ 191 h 3339"/>
                <a:gd name="T8" fmla="*/ 2392 w 2817"/>
                <a:gd name="T9" fmla="*/ 264 h 3339"/>
                <a:gd name="T10" fmla="*/ 2318 w 2817"/>
                <a:gd name="T11" fmla="*/ 372 h 3339"/>
                <a:gd name="T12" fmla="*/ 2292 w 2817"/>
                <a:gd name="T13" fmla="*/ 504 h 3339"/>
                <a:gd name="T14" fmla="*/ 2318 w 2817"/>
                <a:gd name="T15" fmla="*/ 637 h 3339"/>
                <a:gd name="T16" fmla="*/ 2392 w 2817"/>
                <a:gd name="T17" fmla="*/ 747 h 3339"/>
                <a:gd name="T18" fmla="*/ 2500 w 2817"/>
                <a:gd name="T19" fmla="*/ 819 h 3339"/>
                <a:gd name="T20" fmla="*/ 2633 w 2817"/>
                <a:gd name="T21" fmla="*/ 846 h 3339"/>
                <a:gd name="T22" fmla="*/ 2730 w 2817"/>
                <a:gd name="T23" fmla="*/ 832 h 3339"/>
                <a:gd name="T24" fmla="*/ 2798 w 2817"/>
                <a:gd name="T25" fmla="*/ 803 h 3339"/>
                <a:gd name="T26" fmla="*/ 2725 w 2817"/>
                <a:gd name="T27" fmla="*/ 1010 h 3339"/>
                <a:gd name="T28" fmla="*/ 2499 w 2817"/>
                <a:gd name="T29" fmla="*/ 1037 h 3339"/>
                <a:gd name="T30" fmla="*/ 2283 w 2817"/>
                <a:gd name="T31" fmla="*/ 1092 h 3339"/>
                <a:gd name="T32" fmla="*/ 2116 w 2817"/>
                <a:gd name="T33" fmla="*/ 1154 h 3339"/>
                <a:gd name="T34" fmla="*/ 1739 w 2817"/>
                <a:gd name="T35" fmla="*/ 1373 h 3339"/>
                <a:gd name="T36" fmla="*/ 1483 w 2817"/>
                <a:gd name="T37" fmla="*/ 1607 h 3339"/>
                <a:gd name="T38" fmla="*/ 1230 w 2817"/>
                <a:gd name="T39" fmla="*/ 1959 h 3339"/>
                <a:gd name="T40" fmla="*/ 1120 w 2817"/>
                <a:gd name="T41" fmla="*/ 2199 h 3339"/>
                <a:gd name="T42" fmla="*/ 1056 w 2817"/>
                <a:gd name="T43" fmla="*/ 2412 h 3339"/>
                <a:gd name="T44" fmla="*/ 1017 w 2817"/>
                <a:gd name="T45" fmla="*/ 2635 h 3339"/>
                <a:gd name="T46" fmla="*/ 764 w 2817"/>
                <a:gd name="T47" fmla="*/ 2819 h 3339"/>
                <a:gd name="T48" fmla="*/ 718 w 2817"/>
                <a:gd name="T49" fmla="*/ 2827 h 3339"/>
                <a:gd name="T50" fmla="*/ 745 w 2817"/>
                <a:gd name="T51" fmla="*/ 2857 h 3339"/>
                <a:gd name="T52" fmla="*/ 780 w 2817"/>
                <a:gd name="T53" fmla="*/ 2919 h 3339"/>
                <a:gd name="T54" fmla="*/ 800 w 2817"/>
                <a:gd name="T55" fmla="*/ 2988 h 3339"/>
                <a:gd name="T56" fmla="*/ 798 w 2817"/>
                <a:gd name="T57" fmla="*/ 3098 h 3339"/>
                <a:gd name="T58" fmla="*/ 752 w 2817"/>
                <a:gd name="T59" fmla="*/ 3206 h 3339"/>
                <a:gd name="T60" fmla="*/ 671 w 2817"/>
                <a:gd name="T61" fmla="*/ 3287 h 3339"/>
                <a:gd name="T62" fmla="*/ 563 w 2817"/>
                <a:gd name="T63" fmla="*/ 3332 h 3339"/>
                <a:gd name="T64" fmla="*/ 442 w 2817"/>
                <a:gd name="T65" fmla="*/ 3332 h 3339"/>
                <a:gd name="T66" fmla="*/ 334 w 2817"/>
                <a:gd name="T67" fmla="*/ 3287 h 3339"/>
                <a:gd name="T68" fmla="*/ 253 w 2817"/>
                <a:gd name="T69" fmla="*/ 3206 h 3339"/>
                <a:gd name="T70" fmla="*/ 207 w 2817"/>
                <a:gd name="T71" fmla="*/ 3098 h 3339"/>
                <a:gd name="T72" fmla="*/ 205 w 2817"/>
                <a:gd name="T73" fmla="*/ 2988 h 3339"/>
                <a:gd name="T74" fmla="*/ 226 w 2817"/>
                <a:gd name="T75" fmla="*/ 2919 h 3339"/>
                <a:gd name="T76" fmla="*/ 260 w 2817"/>
                <a:gd name="T77" fmla="*/ 2857 h 3339"/>
                <a:gd name="T78" fmla="*/ 287 w 2817"/>
                <a:gd name="T79" fmla="*/ 2827 h 3339"/>
                <a:gd name="T80" fmla="*/ 0 w 2817"/>
                <a:gd name="T81" fmla="*/ 2819 h 3339"/>
                <a:gd name="T82" fmla="*/ 16 w 2817"/>
                <a:gd name="T83" fmla="*/ 2532 h 3339"/>
                <a:gd name="T84" fmla="*/ 76 w 2817"/>
                <a:gd name="T85" fmla="*/ 2185 h 3339"/>
                <a:gd name="T86" fmla="*/ 177 w 2817"/>
                <a:gd name="T87" fmla="*/ 1854 h 3339"/>
                <a:gd name="T88" fmla="*/ 283 w 2817"/>
                <a:gd name="T89" fmla="*/ 1601 h 3339"/>
                <a:gd name="T90" fmla="*/ 451 w 2817"/>
                <a:gd name="T91" fmla="*/ 1306 h 3339"/>
                <a:gd name="T92" fmla="*/ 651 w 2817"/>
                <a:gd name="T93" fmla="*/ 1033 h 3339"/>
                <a:gd name="T94" fmla="*/ 832 w 2817"/>
                <a:gd name="T95" fmla="*/ 833 h 3339"/>
                <a:gd name="T96" fmla="*/ 1085 w 2817"/>
                <a:gd name="T97" fmla="*/ 609 h 3339"/>
                <a:gd name="T98" fmla="*/ 1362 w 2817"/>
                <a:gd name="T99" fmla="*/ 416 h 3339"/>
                <a:gd name="T100" fmla="*/ 1663 w 2817"/>
                <a:gd name="T101" fmla="*/ 255 h 3339"/>
                <a:gd name="T102" fmla="*/ 1918 w 2817"/>
                <a:gd name="T103" fmla="*/ 154 h 3339"/>
                <a:gd name="T104" fmla="*/ 2253 w 2817"/>
                <a:gd name="T105" fmla="*/ 62 h 3339"/>
                <a:gd name="T106" fmla="*/ 2601 w 2817"/>
                <a:gd name="T107" fmla="*/ 11 h 3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17" h="3339">
                  <a:moveTo>
                    <a:pt x="2817" y="0"/>
                  </a:moveTo>
                  <a:lnTo>
                    <a:pt x="2817" y="218"/>
                  </a:lnTo>
                  <a:lnTo>
                    <a:pt x="2817" y="218"/>
                  </a:lnTo>
                  <a:lnTo>
                    <a:pt x="2798" y="205"/>
                  </a:lnTo>
                  <a:lnTo>
                    <a:pt x="2776" y="195"/>
                  </a:lnTo>
                  <a:lnTo>
                    <a:pt x="2776" y="195"/>
                  </a:lnTo>
                  <a:lnTo>
                    <a:pt x="2753" y="186"/>
                  </a:lnTo>
                  <a:lnTo>
                    <a:pt x="2730" y="179"/>
                  </a:lnTo>
                  <a:lnTo>
                    <a:pt x="2730" y="179"/>
                  </a:lnTo>
                  <a:lnTo>
                    <a:pt x="2707" y="172"/>
                  </a:lnTo>
                  <a:lnTo>
                    <a:pt x="2683" y="166"/>
                  </a:lnTo>
                  <a:lnTo>
                    <a:pt x="2683" y="166"/>
                  </a:lnTo>
                  <a:lnTo>
                    <a:pt x="2658" y="165"/>
                  </a:lnTo>
                  <a:lnTo>
                    <a:pt x="2633" y="163"/>
                  </a:lnTo>
                  <a:lnTo>
                    <a:pt x="2633" y="163"/>
                  </a:lnTo>
                  <a:lnTo>
                    <a:pt x="2598" y="165"/>
                  </a:lnTo>
                  <a:lnTo>
                    <a:pt x="2564" y="170"/>
                  </a:lnTo>
                  <a:lnTo>
                    <a:pt x="2532" y="179"/>
                  </a:lnTo>
                  <a:lnTo>
                    <a:pt x="2500" y="191"/>
                  </a:lnTo>
                  <a:lnTo>
                    <a:pt x="2500" y="191"/>
                  </a:lnTo>
                  <a:lnTo>
                    <a:pt x="2470" y="205"/>
                  </a:lnTo>
                  <a:lnTo>
                    <a:pt x="2442" y="221"/>
                  </a:lnTo>
                  <a:lnTo>
                    <a:pt x="2415" y="241"/>
                  </a:lnTo>
                  <a:lnTo>
                    <a:pt x="2392" y="264"/>
                  </a:lnTo>
                  <a:lnTo>
                    <a:pt x="2392" y="264"/>
                  </a:lnTo>
                  <a:lnTo>
                    <a:pt x="2369" y="288"/>
                  </a:lnTo>
                  <a:lnTo>
                    <a:pt x="2350" y="313"/>
                  </a:lnTo>
                  <a:lnTo>
                    <a:pt x="2332" y="341"/>
                  </a:lnTo>
                  <a:lnTo>
                    <a:pt x="2318" y="372"/>
                  </a:lnTo>
                  <a:lnTo>
                    <a:pt x="2318" y="372"/>
                  </a:lnTo>
                  <a:lnTo>
                    <a:pt x="2307" y="403"/>
                  </a:lnTo>
                  <a:lnTo>
                    <a:pt x="2299" y="435"/>
                  </a:lnTo>
                  <a:lnTo>
                    <a:pt x="2293" y="469"/>
                  </a:lnTo>
                  <a:lnTo>
                    <a:pt x="2292" y="504"/>
                  </a:lnTo>
                  <a:lnTo>
                    <a:pt x="2292" y="504"/>
                  </a:lnTo>
                  <a:lnTo>
                    <a:pt x="2293" y="540"/>
                  </a:lnTo>
                  <a:lnTo>
                    <a:pt x="2299" y="573"/>
                  </a:lnTo>
                  <a:lnTo>
                    <a:pt x="2307" y="607"/>
                  </a:lnTo>
                  <a:lnTo>
                    <a:pt x="2318" y="637"/>
                  </a:lnTo>
                  <a:lnTo>
                    <a:pt x="2318" y="637"/>
                  </a:lnTo>
                  <a:lnTo>
                    <a:pt x="2332" y="667"/>
                  </a:lnTo>
                  <a:lnTo>
                    <a:pt x="2350" y="695"/>
                  </a:lnTo>
                  <a:lnTo>
                    <a:pt x="2369" y="722"/>
                  </a:lnTo>
                  <a:lnTo>
                    <a:pt x="2392" y="747"/>
                  </a:lnTo>
                  <a:lnTo>
                    <a:pt x="2392" y="747"/>
                  </a:lnTo>
                  <a:lnTo>
                    <a:pt x="2415" y="768"/>
                  </a:lnTo>
                  <a:lnTo>
                    <a:pt x="2442" y="787"/>
                  </a:lnTo>
                  <a:lnTo>
                    <a:pt x="2470" y="805"/>
                  </a:lnTo>
                  <a:lnTo>
                    <a:pt x="2500" y="819"/>
                  </a:lnTo>
                  <a:lnTo>
                    <a:pt x="2500" y="819"/>
                  </a:lnTo>
                  <a:lnTo>
                    <a:pt x="2532" y="830"/>
                  </a:lnTo>
                  <a:lnTo>
                    <a:pt x="2564" y="839"/>
                  </a:lnTo>
                  <a:lnTo>
                    <a:pt x="2598" y="844"/>
                  </a:lnTo>
                  <a:lnTo>
                    <a:pt x="2633" y="846"/>
                  </a:lnTo>
                  <a:lnTo>
                    <a:pt x="2633" y="846"/>
                  </a:lnTo>
                  <a:lnTo>
                    <a:pt x="2658" y="846"/>
                  </a:lnTo>
                  <a:lnTo>
                    <a:pt x="2683" y="842"/>
                  </a:lnTo>
                  <a:lnTo>
                    <a:pt x="2683" y="842"/>
                  </a:lnTo>
                  <a:lnTo>
                    <a:pt x="2707" y="839"/>
                  </a:lnTo>
                  <a:lnTo>
                    <a:pt x="2730" y="832"/>
                  </a:lnTo>
                  <a:lnTo>
                    <a:pt x="2730" y="832"/>
                  </a:lnTo>
                  <a:lnTo>
                    <a:pt x="2753" y="825"/>
                  </a:lnTo>
                  <a:lnTo>
                    <a:pt x="2776" y="814"/>
                  </a:lnTo>
                  <a:lnTo>
                    <a:pt x="2776" y="814"/>
                  </a:lnTo>
                  <a:lnTo>
                    <a:pt x="2798" y="803"/>
                  </a:lnTo>
                  <a:lnTo>
                    <a:pt x="2817" y="791"/>
                  </a:lnTo>
                  <a:lnTo>
                    <a:pt x="2817" y="1007"/>
                  </a:lnTo>
                  <a:lnTo>
                    <a:pt x="2817" y="1007"/>
                  </a:lnTo>
                  <a:lnTo>
                    <a:pt x="2771" y="1007"/>
                  </a:lnTo>
                  <a:lnTo>
                    <a:pt x="2725" y="1010"/>
                  </a:lnTo>
                  <a:lnTo>
                    <a:pt x="2679" y="1014"/>
                  </a:lnTo>
                  <a:lnTo>
                    <a:pt x="2633" y="1017"/>
                  </a:lnTo>
                  <a:lnTo>
                    <a:pt x="2589" y="1023"/>
                  </a:lnTo>
                  <a:lnTo>
                    <a:pt x="2543" y="1030"/>
                  </a:lnTo>
                  <a:lnTo>
                    <a:pt x="2499" y="1037"/>
                  </a:lnTo>
                  <a:lnTo>
                    <a:pt x="2454" y="1046"/>
                  </a:lnTo>
                  <a:lnTo>
                    <a:pt x="2412" y="1056"/>
                  </a:lnTo>
                  <a:lnTo>
                    <a:pt x="2368" y="1067"/>
                  </a:lnTo>
                  <a:lnTo>
                    <a:pt x="2325" y="1079"/>
                  </a:lnTo>
                  <a:lnTo>
                    <a:pt x="2283" y="1092"/>
                  </a:lnTo>
                  <a:lnTo>
                    <a:pt x="2240" y="1106"/>
                  </a:lnTo>
                  <a:lnTo>
                    <a:pt x="2198" y="1122"/>
                  </a:lnTo>
                  <a:lnTo>
                    <a:pt x="2157" y="1138"/>
                  </a:lnTo>
                  <a:lnTo>
                    <a:pt x="2116" y="1154"/>
                  </a:lnTo>
                  <a:lnTo>
                    <a:pt x="2116" y="1154"/>
                  </a:lnTo>
                  <a:lnTo>
                    <a:pt x="2037" y="1191"/>
                  </a:lnTo>
                  <a:lnTo>
                    <a:pt x="1959" y="1231"/>
                  </a:lnTo>
                  <a:lnTo>
                    <a:pt x="1883" y="1276"/>
                  </a:lnTo>
                  <a:lnTo>
                    <a:pt x="1810" y="1322"/>
                  </a:lnTo>
                  <a:lnTo>
                    <a:pt x="1739" y="1373"/>
                  </a:lnTo>
                  <a:lnTo>
                    <a:pt x="1670" y="1426"/>
                  </a:lnTo>
                  <a:lnTo>
                    <a:pt x="1605" y="1483"/>
                  </a:lnTo>
                  <a:lnTo>
                    <a:pt x="1543" y="1543"/>
                  </a:lnTo>
                  <a:lnTo>
                    <a:pt x="1543" y="1543"/>
                  </a:lnTo>
                  <a:lnTo>
                    <a:pt x="1483" y="1607"/>
                  </a:lnTo>
                  <a:lnTo>
                    <a:pt x="1426" y="1672"/>
                  </a:lnTo>
                  <a:lnTo>
                    <a:pt x="1373" y="1739"/>
                  </a:lnTo>
                  <a:lnTo>
                    <a:pt x="1322" y="1810"/>
                  </a:lnTo>
                  <a:lnTo>
                    <a:pt x="1274" y="1884"/>
                  </a:lnTo>
                  <a:lnTo>
                    <a:pt x="1230" y="1959"/>
                  </a:lnTo>
                  <a:lnTo>
                    <a:pt x="1191" y="2036"/>
                  </a:lnTo>
                  <a:lnTo>
                    <a:pt x="1154" y="2118"/>
                  </a:lnTo>
                  <a:lnTo>
                    <a:pt x="1154" y="2118"/>
                  </a:lnTo>
                  <a:lnTo>
                    <a:pt x="1136" y="2157"/>
                  </a:lnTo>
                  <a:lnTo>
                    <a:pt x="1120" y="2199"/>
                  </a:lnTo>
                  <a:lnTo>
                    <a:pt x="1106" y="2240"/>
                  </a:lnTo>
                  <a:lnTo>
                    <a:pt x="1092" y="2282"/>
                  </a:lnTo>
                  <a:lnTo>
                    <a:pt x="1079" y="2325"/>
                  </a:lnTo>
                  <a:lnTo>
                    <a:pt x="1067" y="2367"/>
                  </a:lnTo>
                  <a:lnTo>
                    <a:pt x="1056" y="2412"/>
                  </a:lnTo>
                  <a:lnTo>
                    <a:pt x="1046" y="2456"/>
                  </a:lnTo>
                  <a:lnTo>
                    <a:pt x="1037" y="2500"/>
                  </a:lnTo>
                  <a:lnTo>
                    <a:pt x="1030" y="2544"/>
                  </a:lnTo>
                  <a:lnTo>
                    <a:pt x="1023" y="2589"/>
                  </a:lnTo>
                  <a:lnTo>
                    <a:pt x="1017" y="2635"/>
                  </a:lnTo>
                  <a:lnTo>
                    <a:pt x="1012" y="2679"/>
                  </a:lnTo>
                  <a:lnTo>
                    <a:pt x="1009" y="2725"/>
                  </a:lnTo>
                  <a:lnTo>
                    <a:pt x="1007" y="2771"/>
                  </a:lnTo>
                  <a:lnTo>
                    <a:pt x="1005" y="2819"/>
                  </a:lnTo>
                  <a:lnTo>
                    <a:pt x="764" y="2819"/>
                  </a:lnTo>
                  <a:lnTo>
                    <a:pt x="738" y="2819"/>
                  </a:lnTo>
                  <a:lnTo>
                    <a:pt x="709" y="2819"/>
                  </a:lnTo>
                  <a:lnTo>
                    <a:pt x="709" y="2819"/>
                  </a:lnTo>
                  <a:lnTo>
                    <a:pt x="718" y="2827"/>
                  </a:lnTo>
                  <a:lnTo>
                    <a:pt x="718" y="2827"/>
                  </a:lnTo>
                  <a:lnTo>
                    <a:pt x="727" y="2838"/>
                  </a:lnTo>
                  <a:lnTo>
                    <a:pt x="727" y="2838"/>
                  </a:lnTo>
                  <a:lnTo>
                    <a:pt x="736" y="2847"/>
                  </a:lnTo>
                  <a:lnTo>
                    <a:pt x="736" y="2847"/>
                  </a:lnTo>
                  <a:lnTo>
                    <a:pt x="745" y="2857"/>
                  </a:lnTo>
                  <a:lnTo>
                    <a:pt x="745" y="2857"/>
                  </a:lnTo>
                  <a:lnTo>
                    <a:pt x="757" y="2877"/>
                  </a:lnTo>
                  <a:lnTo>
                    <a:pt x="770" y="2898"/>
                  </a:lnTo>
                  <a:lnTo>
                    <a:pt x="770" y="2898"/>
                  </a:lnTo>
                  <a:lnTo>
                    <a:pt x="780" y="2919"/>
                  </a:lnTo>
                  <a:lnTo>
                    <a:pt x="787" y="2941"/>
                  </a:lnTo>
                  <a:lnTo>
                    <a:pt x="787" y="2941"/>
                  </a:lnTo>
                  <a:lnTo>
                    <a:pt x="794" y="2964"/>
                  </a:lnTo>
                  <a:lnTo>
                    <a:pt x="800" y="2988"/>
                  </a:lnTo>
                  <a:lnTo>
                    <a:pt x="800" y="2988"/>
                  </a:lnTo>
                  <a:lnTo>
                    <a:pt x="803" y="3011"/>
                  </a:lnTo>
                  <a:lnTo>
                    <a:pt x="803" y="3038"/>
                  </a:lnTo>
                  <a:lnTo>
                    <a:pt x="803" y="3038"/>
                  </a:lnTo>
                  <a:lnTo>
                    <a:pt x="802" y="3068"/>
                  </a:lnTo>
                  <a:lnTo>
                    <a:pt x="798" y="3098"/>
                  </a:lnTo>
                  <a:lnTo>
                    <a:pt x="791" y="3126"/>
                  </a:lnTo>
                  <a:lnTo>
                    <a:pt x="780" y="3155"/>
                  </a:lnTo>
                  <a:lnTo>
                    <a:pt x="780" y="3155"/>
                  </a:lnTo>
                  <a:lnTo>
                    <a:pt x="768" y="3181"/>
                  </a:lnTo>
                  <a:lnTo>
                    <a:pt x="752" y="3206"/>
                  </a:lnTo>
                  <a:lnTo>
                    <a:pt x="734" y="3229"/>
                  </a:lnTo>
                  <a:lnTo>
                    <a:pt x="715" y="3250"/>
                  </a:lnTo>
                  <a:lnTo>
                    <a:pt x="715" y="3250"/>
                  </a:lnTo>
                  <a:lnTo>
                    <a:pt x="694" y="3270"/>
                  </a:lnTo>
                  <a:lnTo>
                    <a:pt x="671" y="3287"/>
                  </a:lnTo>
                  <a:lnTo>
                    <a:pt x="646" y="3302"/>
                  </a:lnTo>
                  <a:lnTo>
                    <a:pt x="619" y="3314"/>
                  </a:lnTo>
                  <a:lnTo>
                    <a:pt x="619" y="3314"/>
                  </a:lnTo>
                  <a:lnTo>
                    <a:pt x="593" y="3325"/>
                  </a:lnTo>
                  <a:lnTo>
                    <a:pt x="563" y="3332"/>
                  </a:lnTo>
                  <a:lnTo>
                    <a:pt x="533" y="3337"/>
                  </a:lnTo>
                  <a:lnTo>
                    <a:pt x="502" y="3339"/>
                  </a:lnTo>
                  <a:lnTo>
                    <a:pt x="502" y="3339"/>
                  </a:lnTo>
                  <a:lnTo>
                    <a:pt x="472" y="3337"/>
                  </a:lnTo>
                  <a:lnTo>
                    <a:pt x="442" y="3332"/>
                  </a:lnTo>
                  <a:lnTo>
                    <a:pt x="412" y="3325"/>
                  </a:lnTo>
                  <a:lnTo>
                    <a:pt x="386" y="3314"/>
                  </a:lnTo>
                  <a:lnTo>
                    <a:pt x="386" y="3314"/>
                  </a:lnTo>
                  <a:lnTo>
                    <a:pt x="359" y="3302"/>
                  </a:lnTo>
                  <a:lnTo>
                    <a:pt x="334" y="3287"/>
                  </a:lnTo>
                  <a:lnTo>
                    <a:pt x="311" y="3270"/>
                  </a:lnTo>
                  <a:lnTo>
                    <a:pt x="290" y="3250"/>
                  </a:lnTo>
                  <a:lnTo>
                    <a:pt x="290" y="3250"/>
                  </a:lnTo>
                  <a:lnTo>
                    <a:pt x="271" y="3229"/>
                  </a:lnTo>
                  <a:lnTo>
                    <a:pt x="253" y="3206"/>
                  </a:lnTo>
                  <a:lnTo>
                    <a:pt x="237" y="3181"/>
                  </a:lnTo>
                  <a:lnTo>
                    <a:pt x="225" y="3155"/>
                  </a:lnTo>
                  <a:lnTo>
                    <a:pt x="225" y="3155"/>
                  </a:lnTo>
                  <a:lnTo>
                    <a:pt x="214" y="3126"/>
                  </a:lnTo>
                  <a:lnTo>
                    <a:pt x="207" y="3098"/>
                  </a:lnTo>
                  <a:lnTo>
                    <a:pt x="203" y="3068"/>
                  </a:lnTo>
                  <a:lnTo>
                    <a:pt x="202" y="3038"/>
                  </a:lnTo>
                  <a:lnTo>
                    <a:pt x="202" y="3038"/>
                  </a:lnTo>
                  <a:lnTo>
                    <a:pt x="202" y="3011"/>
                  </a:lnTo>
                  <a:lnTo>
                    <a:pt x="205" y="2988"/>
                  </a:lnTo>
                  <a:lnTo>
                    <a:pt x="205" y="2988"/>
                  </a:lnTo>
                  <a:lnTo>
                    <a:pt x="210" y="2964"/>
                  </a:lnTo>
                  <a:lnTo>
                    <a:pt x="218" y="2941"/>
                  </a:lnTo>
                  <a:lnTo>
                    <a:pt x="218" y="2941"/>
                  </a:lnTo>
                  <a:lnTo>
                    <a:pt x="226" y="2919"/>
                  </a:lnTo>
                  <a:lnTo>
                    <a:pt x="235" y="2898"/>
                  </a:lnTo>
                  <a:lnTo>
                    <a:pt x="235" y="2898"/>
                  </a:lnTo>
                  <a:lnTo>
                    <a:pt x="248" y="2877"/>
                  </a:lnTo>
                  <a:lnTo>
                    <a:pt x="260" y="2857"/>
                  </a:lnTo>
                  <a:lnTo>
                    <a:pt x="260" y="2857"/>
                  </a:lnTo>
                  <a:lnTo>
                    <a:pt x="269" y="2847"/>
                  </a:lnTo>
                  <a:lnTo>
                    <a:pt x="269" y="2847"/>
                  </a:lnTo>
                  <a:lnTo>
                    <a:pt x="278" y="2838"/>
                  </a:lnTo>
                  <a:lnTo>
                    <a:pt x="278" y="2838"/>
                  </a:lnTo>
                  <a:lnTo>
                    <a:pt x="287" y="2827"/>
                  </a:lnTo>
                  <a:lnTo>
                    <a:pt x="287" y="2827"/>
                  </a:lnTo>
                  <a:lnTo>
                    <a:pt x="295" y="2819"/>
                  </a:lnTo>
                  <a:lnTo>
                    <a:pt x="267" y="2819"/>
                  </a:lnTo>
                  <a:lnTo>
                    <a:pt x="241" y="2819"/>
                  </a:lnTo>
                  <a:lnTo>
                    <a:pt x="0" y="2819"/>
                  </a:lnTo>
                  <a:lnTo>
                    <a:pt x="0" y="2819"/>
                  </a:lnTo>
                  <a:lnTo>
                    <a:pt x="2" y="2746"/>
                  </a:lnTo>
                  <a:lnTo>
                    <a:pt x="5" y="2673"/>
                  </a:lnTo>
                  <a:lnTo>
                    <a:pt x="10" y="2603"/>
                  </a:lnTo>
                  <a:lnTo>
                    <a:pt x="16" y="2532"/>
                  </a:lnTo>
                  <a:lnTo>
                    <a:pt x="25" y="2461"/>
                  </a:lnTo>
                  <a:lnTo>
                    <a:pt x="35" y="2390"/>
                  </a:lnTo>
                  <a:lnTo>
                    <a:pt x="48" y="2321"/>
                  </a:lnTo>
                  <a:lnTo>
                    <a:pt x="60" y="2252"/>
                  </a:lnTo>
                  <a:lnTo>
                    <a:pt x="76" y="2185"/>
                  </a:lnTo>
                  <a:lnTo>
                    <a:pt x="94" y="2118"/>
                  </a:lnTo>
                  <a:lnTo>
                    <a:pt x="111" y="2051"/>
                  </a:lnTo>
                  <a:lnTo>
                    <a:pt x="131" y="1983"/>
                  </a:lnTo>
                  <a:lnTo>
                    <a:pt x="154" y="1918"/>
                  </a:lnTo>
                  <a:lnTo>
                    <a:pt x="177" y="1854"/>
                  </a:lnTo>
                  <a:lnTo>
                    <a:pt x="202" y="1789"/>
                  </a:lnTo>
                  <a:lnTo>
                    <a:pt x="226" y="1727"/>
                  </a:lnTo>
                  <a:lnTo>
                    <a:pt x="226" y="1727"/>
                  </a:lnTo>
                  <a:lnTo>
                    <a:pt x="255" y="1663"/>
                  </a:lnTo>
                  <a:lnTo>
                    <a:pt x="283" y="1601"/>
                  </a:lnTo>
                  <a:lnTo>
                    <a:pt x="315" y="1541"/>
                  </a:lnTo>
                  <a:lnTo>
                    <a:pt x="347" y="1481"/>
                  </a:lnTo>
                  <a:lnTo>
                    <a:pt x="380" y="1421"/>
                  </a:lnTo>
                  <a:lnTo>
                    <a:pt x="414" y="1362"/>
                  </a:lnTo>
                  <a:lnTo>
                    <a:pt x="451" y="1306"/>
                  </a:lnTo>
                  <a:lnTo>
                    <a:pt x="488" y="1249"/>
                  </a:lnTo>
                  <a:lnTo>
                    <a:pt x="527" y="1193"/>
                  </a:lnTo>
                  <a:lnTo>
                    <a:pt x="566" y="1139"/>
                  </a:lnTo>
                  <a:lnTo>
                    <a:pt x="609" y="1085"/>
                  </a:lnTo>
                  <a:lnTo>
                    <a:pt x="651" y="1033"/>
                  </a:lnTo>
                  <a:lnTo>
                    <a:pt x="694" y="980"/>
                  </a:lnTo>
                  <a:lnTo>
                    <a:pt x="740" y="931"/>
                  </a:lnTo>
                  <a:lnTo>
                    <a:pt x="786" y="881"/>
                  </a:lnTo>
                  <a:lnTo>
                    <a:pt x="832" y="833"/>
                  </a:lnTo>
                  <a:lnTo>
                    <a:pt x="832" y="833"/>
                  </a:lnTo>
                  <a:lnTo>
                    <a:pt x="881" y="786"/>
                  </a:lnTo>
                  <a:lnTo>
                    <a:pt x="931" y="740"/>
                  </a:lnTo>
                  <a:lnTo>
                    <a:pt x="980" y="695"/>
                  </a:lnTo>
                  <a:lnTo>
                    <a:pt x="1032" y="651"/>
                  </a:lnTo>
                  <a:lnTo>
                    <a:pt x="1085" y="609"/>
                  </a:lnTo>
                  <a:lnTo>
                    <a:pt x="1138" y="568"/>
                  </a:lnTo>
                  <a:lnTo>
                    <a:pt x="1193" y="527"/>
                  </a:lnTo>
                  <a:lnTo>
                    <a:pt x="1249" y="488"/>
                  </a:lnTo>
                  <a:lnTo>
                    <a:pt x="1304" y="451"/>
                  </a:lnTo>
                  <a:lnTo>
                    <a:pt x="1362" y="416"/>
                  </a:lnTo>
                  <a:lnTo>
                    <a:pt x="1421" y="380"/>
                  </a:lnTo>
                  <a:lnTo>
                    <a:pt x="1479" y="347"/>
                  </a:lnTo>
                  <a:lnTo>
                    <a:pt x="1539" y="315"/>
                  </a:lnTo>
                  <a:lnTo>
                    <a:pt x="1601" y="285"/>
                  </a:lnTo>
                  <a:lnTo>
                    <a:pt x="1663" y="255"/>
                  </a:lnTo>
                  <a:lnTo>
                    <a:pt x="1725" y="228"/>
                  </a:lnTo>
                  <a:lnTo>
                    <a:pt x="1725" y="228"/>
                  </a:lnTo>
                  <a:lnTo>
                    <a:pt x="1789" y="202"/>
                  </a:lnTo>
                  <a:lnTo>
                    <a:pt x="1853" y="177"/>
                  </a:lnTo>
                  <a:lnTo>
                    <a:pt x="1918" y="154"/>
                  </a:lnTo>
                  <a:lnTo>
                    <a:pt x="1984" y="133"/>
                  </a:lnTo>
                  <a:lnTo>
                    <a:pt x="2049" y="111"/>
                  </a:lnTo>
                  <a:lnTo>
                    <a:pt x="2116" y="94"/>
                  </a:lnTo>
                  <a:lnTo>
                    <a:pt x="2184" y="76"/>
                  </a:lnTo>
                  <a:lnTo>
                    <a:pt x="2253" y="62"/>
                  </a:lnTo>
                  <a:lnTo>
                    <a:pt x="2322" y="48"/>
                  </a:lnTo>
                  <a:lnTo>
                    <a:pt x="2391" y="35"/>
                  </a:lnTo>
                  <a:lnTo>
                    <a:pt x="2460" y="27"/>
                  </a:lnTo>
                  <a:lnTo>
                    <a:pt x="2530" y="18"/>
                  </a:lnTo>
                  <a:lnTo>
                    <a:pt x="2601" y="11"/>
                  </a:lnTo>
                  <a:lnTo>
                    <a:pt x="2674" y="5"/>
                  </a:lnTo>
                  <a:lnTo>
                    <a:pt x="2745" y="2"/>
                  </a:lnTo>
                  <a:lnTo>
                    <a:pt x="2817" y="0"/>
                  </a:lnTo>
                  <a:lnTo>
                    <a:pt x="2817"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2" name="Freeform 36"/>
            <p:cNvSpPr/>
            <p:nvPr/>
          </p:nvSpPr>
          <p:spPr bwMode="auto">
            <a:xfrm>
              <a:off x="6111875" y="3584575"/>
              <a:ext cx="2236788" cy="2652713"/>
            </a:xfrm>
            <a:custGeom>
              <a:avLst/>
              <a:gdLst>
                <a:gd name="T0" fmla="*/ 2398 w 2817"/>
                <a:gd name="T1" fmla="*/ 14 h 3342"/>
                <a:gd name="T2" fmla="*/ 2499 w 2817"/>
                <a:gd name="T3" fmla="*/ 69 h 3342"/>
                <a:gd name="T4" fmla="*/ 2573 w 2817"/>
                <a:gd name="T5" fmla="*/ 157 h 3342"/>
                <a:gd name="T6" fmla="*/ 2607 w 2817"/>
                <a:gd name="T7" fmla="*/ 270 h 3342"/>
                <a:gd name="T8" fmla="*/ 2605 w 2817"/>
                <a:gd name="T9" fmla="*/ 352 h 3342"/>
                <a:gd name="T10" fmla="*/ 2573 w 2817"/>
                <a:gd name="T11" fmla="*/ 444 h 3342"/>
                <a:gd name="T12" fmla="*/ 2538 w 2817"/>
                <a:gd name="T13" fmla="*/ 495 h 3342"/>
                <a:gd name="T14" fmla="*/ 2518 w 2817"/>
                <a:gd name="T15" fmla="*/ 515 h 3342"/>
                <a:gd name="T16" fmla="*/ 2817 w 2817"/>
                <a:gd name="T17" fmla="*/ 523 h 3342"/>
                <a:gd name="T18" fmla="*/ 2792 w 2817"/>
                <a:gd name="T19" fmla="*/ 881 h 3342"/>
                <a:gd name="T20" fmla="*/ 2725 w 2817"/>
                <a:gd name="T21" fmla="*/ 1226 h 3342"/>
                <a:gd name="T22" fmla="*/ 2617 w 2817"/>
                <a:gd name="T23" fmla="*/ 1553 h 3342"/>
                <a:gd name="T24" fmla="*/ 2504 w 2817"/>
                <a:gd name="T25" fmla="*/ 1801 h 3342"/>
                <a:gd name="T26" fmla="*/ 2330 w 2817"/>
                <a:gd name="T27" fmla="*/ 2093 h 3342"/>
                <a:gd name="T28" fmla="*/ 2123 w 2817"/>
                <a:gd name="T29" fmla="*/ 2362 h 3342"/>
                <a:gd name="T30" fmla="*/ 1938 w 2817"/>
                <a:gd name="T31" fmla="*/ 2556 h 3342"/>
                <a:gd name="T32" fmla="*/ 1679 w 2817"/>
                <a:gd name="T33" fmla="*/ 2776 h 3342"/>
                <a:gd name="T34" fmla="*/ 1398 w 2817"/>
                <a:gd name="T35" fmla="*/ 2962 h 3342"/>
                <a:gd name="T36" fmla="*/ 1092 w 2817"/>
                <a:gd name="T37" fmla="*/ 3114 h 3342"/>
                <a:gd name="T38" fmla="*/ 835 w 2817"/>
                <a:gd name="T39" fmla="*/ 3211 h 3342"/>
                <a:gd name="T40" fmla="*/ 497 w 2817"/>
                <a:gd name="T41" fmla="*/ 3294 h 3342"/>
                <a:gd name="T42" fmla="*/ 145 w 2817"/>
                <a:gd name="T43" fmla="*/ 3337 h 3342"/>
                <a:gd name="T44" fmla="*/ 19 w 2817"/>
                <a:gd name="T45" fmla="*/ 3135 h 3342"/>
                <a:gd name="T46" fmla="*/ 83 w 2817"/>
                <a:gd name="T47" fmla="*/ 3162 h 3342"/>
                <a:gd name="T48" fmla="*/ 177 w 2817"/>
                <a:gd name="T49" fmla="*/ 3174 h 3342"/>
                <a:gd name="T50" fmla="*/ 310 w 2817"/>
                <a:gd name="T51" fmla="*/ 3147 h 3342"/>
                <a:gd name="T52" fmla="*/ 419 w 2817"/>
                <a:gd name="T53" fmla="*/ 3075 h 3342"/>
                <a:gd name="T54" fmla="*/ 492 w 2817"/>
                <a:gd name="T55" fmla="*/ 2965 h 3342"/>
                <a:gd name="T56" fmla="*/ 518 w 2817"/>
                <a:gd name="T57" fmla="*/ 2832 h 3342"/>
                <a:gd name="T58" fmla="*/ 492 w 2817"/>
                <a:gd name="T59" fmla="*/ 2700 h 3342"/>
                <a:gd name="T60" fmla="*/ 419 w 2817"/>
                <a:gd name="T61" fmla="*/ 2592 h 3342"/>
                <a:gd name="T62" fmla="*/ 310 w 2817"/>
                <a:gd name="T63" fmla="*/ 2519 h 3342"/>
                <a:gd name="T64" fmla="*/ 177 w 2817"/>
                <a:gd name="T65" fmla="*/ 2491 h 3342"/>
                <a:gd name="T66" fmla="*/ 106 w 2817"/>
                <a:gd name="T67" fmla="*/ 2500 h 3342"/>
                <a:gd name="T68" fmla="*/ 41 w 2817"/>
                <a:gd name="T69" fmla="*/ 2521 h 3342"/>
                <a:gd name="T70" fmla="*/ 46 w 2817"/>
                <a:gd name="T71" fmla="*/ 2335 h 3342"/>
                <a:gd name="T72" fmla="*/ 274 w 2817"/>
                <a:gd name="T73" fmla="*/ 2312 h 3342"/>
                <a:gd name="T74" fmla="*/ 494 w 2817"/>
                <a:gd name="T75" fmla="*/ 2263 h 3342"/>
                <a:gd name="T76" fmla="*/ 701 w 2817"/>
                <a:gd name="T77" fmla="*/ 2188 h 3342"/>
                <a:gd name="T78" fmla="*/ 1007 w 2817"/>
                <a:gd name="T79" fmla="*/ 2020 h 3342"/>
                <a:gd name="T80" fmla="*/ 1276 w 2817"/>
                <a:gd name="T81" fmla="*/ 1799 h 3342"/>
                <a:gd name="T82" fmla="*/ 1543 w 2817"/>
                <a:gd name="T83" fmla="*/ 1458 h 3342"/>
                <a:gd name="T84" fmla="*/ 1681 w 2817"/>
                <a:gd name="T85" fmla="*/ 1185 h 3342"/>
                <a:gd name="T86" fmla="*/ 1752 w 2817"/>
                <a:gd name="T87" fmla="*/ 975 h 3342"/>
                <a:gd name="T88" fmla="*/ 1796 w 2817"/>
                <a:gd name="T89" fmla="*/ 753 h 3342"/>
                <a:gd name="T90" fmla="*/ 1812 w 2817"/>
                <a:gd name="T91" fmla="*/ 523 h 3342"/>
                <a:gd name="T92" fmla="*/ 2097 w 2817"/>
                <a:gd name="T93" fmla="*/ 515 h 3342"/>
                <a:gd name="T94" fmla="*/ 2077 w 2817"/>
                <a:gd name="T95" fmla="*/ 495 h 3342"/>
                <a:gd name="T96" fmla="*/ 2042 w 2817"/>
                <a:gd name="T97" fmla="*/ 444 h 3342"/>
                <a:gd name="T98" fmla="*/ 2010 w 2817"/>
                <a:gd name="T99" fmla="*/ 352 h 3342"/>
                <a:gd name="T100" fmla="*/ 2008 w 2817"/>
                <a:gd name="T101" fmla="*/ 270 h 3342"/>
                <a:gd name="T102" fmla="*/ 2042 w 2817"/>
                <a:gd name="T103" fmla="*/ 157 h 3342"/>
                <a:gd name="T104" fmla="*/ 2116 w 2817"/>
                <a:gd name="T105" fmla="*/ 69 h 3342"/>
                <a:gd name="T106" fmla="*/ 2219 w 2817"/>
                <a:gd name="T107" fmla="*/ 14 h 3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17" h="3342">
                  <a:moveTo>
                    <a:pt x="2307" y="0"/>
                  </a:moveTo>
                  <a:lnTo>
                    <a:pt x="2307" y="0"/>
                  </a:lnTo>
                  <a:lnTo>
                    <a:pt x="2339" y="2"/>
                  </a:lnTo>
                  <a:lnTo>
                    <a:pt x="2368" y="5"/>
                  </a:lnTo>
                  <a:lnTo>
                    <a:pt x="2398" y="14"/>
                  </a:lnTo>
                  <a:lnTo>
                    <a:pt x="2424" y="23"/>
                  </a:lnTo>
                  <a:lnTo>
                    <a:pt x="2424" y="23"/>
                  </a:lnTo>
                  <a:lnTo>
                    <a:pt x="2451" y="37"/>
                  </a:lnTo>
                  <a:lnTo>
                    <a:pt x="2476" y="51"/>
                  </a:lnTo>
                  <a:lnTo>
                    <a:pt x="2499" y="69"/>
                  </a:lnTo>
                  <a:lnTo>
                    <a:pt x="2520" y="88"/>
                  </a:lnTo>
                  <a:lnTo>
                    <a:pt x="2520" y="88"/>
                  </a:lnTo>
                  <a:lnTo>
                    <a:pt x="2539" y="109"/>
                  </a:lnTo>
                  <a:lnTo>
                    <a:pt x="2557" y="132"/>
                  </a:lnTo>
                  <a:lnTo>
                    <a:pt x="2573" y="157"/>
                  </a:lnTo>
                  <a:lnTo>
                    <a:pt x="2585" y="184"/>
                  </a:lnTo>
                  <a:lnTo>
                    <a:pt x="2585" y="184"/>
                  </a:lnTo>
                  <a:lnTo>
                    <a:pt x="2596" y="212"/>
                  </a:lnTo>
                  <a:lnTo>
                    <a:pt x="2603" y="240"/>
                  </a:lnTo>
                  <a:lnTo>
                    <a:pt x="2607" y="270"/>
                  </a:lnTo>
                  <a:lnTo>
                    <a:pt x="2608" y="301"/>
                  </a:lnTo>
                  <a:lnTo>
                    <a:pt x="2608" y="301"/>
                  </a:lnTo>
                  <a:lnTo>
                    <a:pt x="2608" y="327"/>
                  </a:lnTo>
                  <a:lnTo>
                    <a:pt x="2605" y="352"/>
                  </a:lnTo>
                  <a:lnTo>
                    <a:pt x="2605" y="352"/>
                  </a:lnTo>
                  <a:lnTo>
                    <a:pt x="2599" y="375"/>
                  </a:lnTo>
                  <a:lnTo>
                    <a:pt x="2592" y="400"/>
                  </a:lnTo>
                  <a:lnTo>
                    <a:pt x="2592" y="400"/>
                  </a:lnTo>
                  <a:lnTo>
                    <a:pt x="2584" y="423"/>
                  </a:lnTo>
                  <a:lnTo>
                    <a:pt x="2573" y="444"/>
                  </a:lnTo>
                  <a:lnTo>
                    <a:pt x="2573" y="444"/>
                  </a:lnTo>
                  <a:lnTo>
                    <a:pt x="2561" y="465"/>
                  </a:lnTo>
                  <a:lnTo>
                    <a:pt x="2546" y="485"/>
                  </a:lnTo>
                  <a:lnTo>
                    <a:pt x="2546" y="485"/>
                  </a:lnTo>
                  <a:lnTo>
                    <a:pt x="2538" y="495"/>
                  </a:lnTo>
                  <a:lnTo>
                    <a:pt x="2538" y="495"/>
                  </a:lnTo>
                  <a:lnTo>
                    <a:pt x="2529" y="506"/>
                  </a:lnTo>
                  <a:lnTo>
                    <a:pt x="2529" y="506"/>
                  </a:lnTo>
                  <a:lnTo>
                    <a:pt x="2518" y="515"/>
                  </a:lnTo>
                  <a:lnTo>
                    <a:pt x="2518" y="515"/>
                  </a:lnTo>
                  <a:lnTo>
                    <a:pt x="2509" y="523"/>
                  </a:lnTo>
                  <a:lnTo>
                    <a:pt x="2538" y="523"/>
                  </a:lnTo>
                  <a:lnTo>
                    <a:pt x="2566" y="523"/>
                  </a:lnTo>
                  <a:lnTo>
                    <a:pt x="2817" y="523"/>
                  </a:lnTo>
                  <a:lnTo>
                    <a:pt x="2817" y="523"/>
                  </a:lnTo>
                  <a:lnTo>
                    <a:pt x="2817" y="596"/>
                  </a:lnTo>
                  <a:lnTo>
                    <a:pt x="2814" y="669"/>
                  </a:lnTo>
                  <a:lnTo>
                    <a:pt x="2808" y="739"/>
                  </a:lnTo>
                  <a:lnTo>
                    <a:pt x="2801" y="812"/>
                  </a:lnTo>
                  <a:lnTo>
                    <a:pt x="2792" y="881"/>
                  </a:lnTo>
                  <a:lnTo>
                    <a:pt x="2784" y="952"/>
                  </a:lnTo>
                  <a:lnTo>
                    <a:pt x="2771" y="1021"/>
                  </a:lnTo>
                  <a:lnTo>
                    <a:pt x="2757" y="1090"/>
                  </a:lnTo>
                  <a:lnTo>
                    <a:pt x="2743" y="1157"/>
                  </a:lnTo>
                  <a:lnTo>
                    <a:pt x="2725" y="1226"/>
                  </a:lnTo>
                  <a:lnTo>
                    <a:pt x="2707" y="1291"/>
                  </a:lnTo>
                  <a:lnTo>
                    <a:pt x="2686" y="1359"/>
                  </a:lnTo>
                  <a:lnTo>
                    <a:pt x="2665" y="1424"/>
                  </a:lnTo>
                  <a:lnTo>
                    <a:pt x="2642" y="1490"/>
                  </a:lnTo>
                  <a:lnTo>
                    <a:pt x="2617" y="1553"/>
                  </a:lnTo>
                  <a:lnTo>
                    <a:pt x="2591" y="1617"/>
                  </a:lnTo>
                  <a:lnTo>
                    <a:pt x="2591" y="1617"/>
                  </a:lnTo>
                  <a:lnTo>
                    <a:pt x="2562" y="1679"/>
                  </a:lnTo>
                  <a:lnTo>
                    <a:pt x="2534" y="1741"/>
                  </a:lnTo>
                  <a:lnTo>
                    <a:pt x="2504" y="1801"/>
                  </a:lnTo>
                  <a:lnTo>
                    <a:pt x="2472" y="1861"/>
                  </a:lnTo>
                  <a:lnTo>
                    <a:pt x="2438" y="1921"/>
                  </a:lnTo>
                  <a:lnTo>
                    <a:pt x="2403" y="1980"/>
                  </a:lnTo>
                  <a:lnTo>
                    <a:pt x="2368" y="2036"/>
                  </a:lnTo>
                  <a:lnTo>
                    <a:pt x="2330" y="2093"/>
                  </a:lnTo>
                  <a:lnTo>
                    <a:pt x="2292" y="2149"/>
                  </a:lnTo>
                  <a:lnTo>
                    <a:pt x="2251" y="2204"/>
                  </a:lnTo>
                  <a:lnTo>
                    <a:pt x="2210" y="2257"/>
                  </a:lnTo>
                  <a:lnTo>
                    <a:pt x="2168" y="2310"/>
                  </a:lnTo>
                  <a:lnTo>
                    <a:pt x="2123" y="2362"/>
                  </a:lnTo>
                  <a:lnTo>
                    <a:pt x="2079" y="2411"/>
                  </a:lnTo>
                  <a:lnTo>
                    <a:pt x="2033" y="2461"/>
                  </a:lnTo>
                  <a:lnTo>
                    <a:pt x="1985" y="2510"/>
                  </a:lnTo>
                  <a:lnTo>
                    <a:pt x="1985" y="2510"/>
                  </a:lnTo>
                  <a:lnTo>
                    <a:pt x="1938" y="2556"/>
                  </a:lnTo>
                  <a:lnTo>
                    <a:pt x="1888" y="2602"/>
                  </a:lnTo>
                  <a:lnTo>
                    <a:pt x="1837" y="2648"/>
                  </a:lnTo>
                  <a:lnTo>
                    <a:pt x="1785" y="2691"/>
                  </a:lnTo>
                  <a:lnTo>
                    <a:pt x="1734" y="2733"/>
                  </a:lnTo>
                  <a:lnTo>
                    <a:pt x="1679" y="2776"/>
                  </a:lnTo>
                  <a:lnTo>
                    <a:pt x="1624" y="2815"/>
                  </a:lnTo>
                  <a:lnTo>
                    <a:pt x="1570" y="2854"/>
                  </a:lnTo>
                  <a:lnTo>
                    <a:pt x="1513" y="2891"/>
                  </a:lnTo>
                  <a:lnTo>
                    <a:pt x="1456" y="2928"/>
                  </a:lnTo>
                  <a:lnTo>
                    <a:pt x="1398" y="2962"/>
                  </a:lnTo>
                  <a:lnTo>
                    <a:pt x="1338" y="2995"/>
                  </a:lnTo>
                  <a:lnTo>
                    <a:pt x="1278" y="3027"/>
                  </a:lnTo>
                  <a:lnTo>
                    <a:pt x="1217" y="3057"/>
                  </a:lnTo>
                  <a:lnTo>
                    <a:pt x="1155" y="3087"/>
                  </a:lnTo>
                  <a:lnTo>
                    <a:pt x="1092" y="3114"/>
                  </a:lnTo>
                  <a:lnTo>
                    <a:pt x="1092" y="3114"/>
                  </a:lnTo>
                  <a:lnTo>
                    <a:pt x="1030" y="3140"/>
                  </a:lnTo>
                  <a:lnTo>
                    <a:pt x="964" y="3165"/>
                  </a:lnTo>
                  <a:lnTo>
                    <a:pt x="901" y="3188"/>
                  </a:lnTo>
                  <a:lnTo>
                    <a:pt x="835" y="3211"/>
                  </a:lnTo>
                  <a:lnTo>
                    <a:pt x="768" y="3231"/>
                  </a:lnTo>
                  <a:lnTo>
                    <a:pt x="701" y="3248"/>
                  </a:lnTo>
                  <a:lnTo>
                    <a:pt x="633" y="3266"/>
                  </a:lnTo>
                  <a:lnTo>
                    <a:pt x="566" y="3280"/>
                  </a:lnTo>
                  <a:lnTo>
                    <a:pt x="497" y="3294"/>
                  </a:lnTo>
                  <a:lnTo>
                    <a:pt x="428" y="3307"/>
                  </a:lnTo>
                  <a:lnTo>
                    <a:pt x="357" y="3317"/>
                  </a:lnTo>
                  <a:lnTo>
                    <a:pt x="287" y="3324"/>
                  </a:lnTo>
                  <a:lnTo>
                    <a:pt x="216" y="3331"/>
                  </a:lnTo>
                  <a:lnTo>
                    <a:pt x="145" y="3337"/>
                  </a:lnTo>
                  <a:lnTo>
                    <a:pt x="72" y="3340"/>
                  </a:lnTo>
                  <a:lnTo>
                    <a:pt x="0" y="3342"/>
                  </a:lnTo>
                  <a:lnTo>
                    <a:pt x="0" y="3124"/>
                  </a:lnTo>
                  <a:lnTo>
                    <a:pt x="0" y="3124"/>
                  </a:lnTo>
                  <a:lnTo>
                    <a:pt x="19" y="3135"/>
                  </a:lnTo>
                  <a:lnTo>
                    <a:pt x="41" y="3146"/>
                  </a:lnTo>
                  <a:lnTo>
                    <a:pt x="41" y="3146"/>
                  </a:lnTo>
                  <a:lnTo>
                    <a:pt x="62" y="3154"/>
                  </a:lnTo>
                  <a:lnTo>
                    <a:pt x="83" y="3162"/>
                  </a:lnTo>
                  <a:lnTo>
                    <a:pt x="83" y="3162"/>
                  </a:lnTo>
                  <a:lnTo>
                    <a:pt x="106" y="3167"/>
                  </a:lnTo>
                  <a:lnTo>
                    <a:pt x="129" y="3170"/>
                  </a:lnTo>
                  <a:lnTo>
                    <a:pt x="129" y="3170"/>
                  </a:lnTo>
                  <a:lnTo>
                    <a:pt x="154" y="3174"/>
                  </a:lnTo>
                  <a:lnTo>
                    <a:pt x="177" y="3174"/>
                  </a:lnTo>
                  <a:lnTo>
                    <a:pt x="177" y="3174"/>
                  </a:lnTo>
                  <a:lnTo>
                    <a:pt x="212" y="3172"/>
                  </a:lnTo>
                  <a:lnTo>
                    <a:pt x="246" y="3167"/>
                  </a:lnTo>
                  <a:lnTo>
                    <a:pt x="279" y="3160"/>
                  </a:lnTo>
                  <a:lnTo>
                    <a:pt x="310" y="3147"/>
                  </a:lnTo>
                  <a:lnTo>
                    <a:pt x="310" y="3147"/>
                  </a:lnTo>
                  <a:lnTo>
                    <a:pt x="340" y="3133"/>
                  </a:lnTo>
                  <a:lnTo>
                    <a:pt x="368" y="3116"/>
                  </a:lnTo>
                  <a:lnTo>
                    <a:pt x="394" y="3096"/>
                  </a:lnTo>
                  <a:lnTo>
                    <a:pt x="419" y="3075"/>
                  </a:lnTo>
                  <a:lnTo>
                    <a:pt x="419" y="3075"/>
                  </a:lnTo>
                  <a:lnTo>
                    <a:pt x="440" y="3050"/>
                  </a:lnTo>
                  <a:lnTo>
                    <a:pt x="460" y="3024"/>
                  </a:lnTo>
                  <a:lnTo>
                    <a:pt x="478" y="2995"/>
                  </a:lnTo>
                  <a:lnTo>
                    <a:pt x="492" y="2965"/>
                  </a:lnTo>
                  <a:lnTo>
                    <a:pt x="492" y="2965"/>
                  </a:lnTo>
                  <a:lnTo>
                    <a:pt x="502" y="2935"/>
                  </a:lnTo>
                  <a:lnTo>
                    <a:pt x="511" y="2901"/>
                  </a:lnTo>
                  <a:lnTo>
                    <a:pt x="517" y="2868"/>
                  </a:lnTo>
                  <a:lnTo>
                    <a:pt x="518" y="2832"/>
                  </a:lnTo>
                  <a:lnTo>
                    <a:pt x="518" y="2832"/>
                  </a:lnTo>
                  <a:lnTo>
                    <a:pt x="517" y="2799"/>
                  </a:lnTo>
                  <a:lnTo>
                    <a:pt x="511" y="2765"/>
                  </a:lnTo>
                  <a:lnTo>
                    <a:pt x="502" y="2732"/>
                  </a:lnTo>
                  <a:lnTo>
                    <a:pt x="492" y="2700"/>
                  </a:lnTo>
                  <a:lnTo>
                    <a:pt x="492" y="2700"/>
                  </a:lnTo>
                  <a:lnTo>
                    <a:pt x="478" y="2670"/>
                  </a:lnTo>
                  <a:lnTo>
                    <a:pt x="460" y="2643"/>
                  </a:lnTo>
                  <a:lnTo>
                    <a:pt x="440" y="2617"/>
                  </a:lnTo>
                  <a:lnTo>
                    <a:pt x="419" y="2592"/>
                  </a:lnTo>
                  <a:lnTo>
                    <a:pt x="419" y="2592"/>
                  </a:lnTo>
                  <a:lnTo>
                    <a:pt x="394" y="2571"/>
                  </a:lnTo>
                  <a:lnTo>
                    <a:pt x="368" y="2549"/>
                  </a:lnTo>
                  <a:lnTo>
                    <a:pt x="340" y="2533"/>
                  </a:lnTo>
                  <a:lnTo>
                    <a:pt x="310" y="2519"/>
                  </a:lnTo>
                  <a:lnTo>
                    <a:pt x="310" y="2519"/>
                  </a:lnTo>
                  <a:lnTo>
                    <a:pt x="279" y="2507"/>
                  </a:lnTo>
                  <a:lnTo>
                    <a:pt x="246" y="2498"/>
                  </a:lnTo>
                  <a:lnTo>
                    <a:pt x="212" y="2493"/>
                  </a:lnTo>
                  <a:lnTo>
                    <a:pt x="177" y="2491"/>
                  </a:lnTo>
                  <a:lnTo>
                    <a:pt x="177" y="2491"/>
                  </a:lnTo>
                  <a:lnTo>
                    <a:pt x="154" y="2493"/>
                  </a:lnTo>
                  <a:lnTo>
                    <a:pt x="129" y="2494"/>
                  </a:lnTo>
                  <a:lnTo>
                    <a:pt x="129" y="2494"/>
                  </a:lnTo>
                  <a:lnTo>
                    <a:pt x="106" y="2500"/>
                  </a:lnTo>
                  <a:lnTo>
                    <a:pt x="83" y="2505"/>
                  </a:lnTo>
                  <a:lnTo>
                    <a:pt x="83" y="2505"/>
                  </a:lnTo>
                  <a:lnTo>
                    <a:pt x="62" y="2512"/>
                  </a:lnTo>
                  <a:lnTo>
                    <a:pt x="41" y="2521"/>
                  </a:lnTo>
                  <a:lnTo>
                    <a:pt x="41" y="2521"/>
                  </a:lnTo>
                  <a:lnTo>
                    <a:pt x="19" y="2530"/>
                  </a:lnTo>
                  <a:lnTo>
                    <a:pt x="0" y="2542"/>
                  </a:lnTo>
                  <a:lnTo>
                    <a:pt x="0" y="2335"/>
                  </a:lnTo>
                  <a:lnTo>
                    <a:pt x="0" y="2335"/>
                  </a:lnTo>
                  <a:lnTo>
                    <a:pt x="46" y="2335"/>
                  </a:lnTo>
                  <a:lnTo>
                    <a:pt x="92" y="2333"/>
                  </a:lnTo>
                  <a:lnTo>
                    <a:pt x="138" y="2330"/>
                  </a:lnTo>
                  <a:lnTo>
                    <a:pt x="184" y="2325"/>
                  </a:lnTo>
                  <a:lnTo>
                    <a:pt x="230" y="2319"/>
                  </a:lnTo>
                  <a:lnTo>
                    <a:pt x="274" y="2312"/>
                  </a:lnTo>
                  <a:lnTo>
                    <a:pt x="318" y="2305"/>
                  </a:lnTo>
                  <a:lnTo>
                    <a:pt x="363" y="2296"/>
                  </a:lnTo>
                  <a:lnTo>
                    <a:pt x="407" y="2286"/>
                  </a:lnTo>
                  <a:lnTo>
                    <a:pt x="449" y="2275"/>
                  </a:lnTo>
                  <a:lnTo>
                    <a:pt x="494" y="2263"/>
                  </a:lnTo>
                  <a:lnTo>
                    <a:pt x="536" y="2250"/>
                  </a:lnTo>
                  <a:lnTo>
                    <a:pt x="579" y="2236"/>
                  </a:lnTo>
                  <a:lnTo>
                    <a:pt x="619" y="2220"/>
                  </a:lnTo>
                  <a:lnTo>
                    <a:pt x="660" y="2204"/>
                  </a:lnTo>
                  <a:lnTo>
                    <a:pt x="701" y="2188"/>
                  </a:lnTo>
                  <a:lnTo>
                    <a:pt x="701" y="2188"/>
                  </a:lnTo>
                  <a:lnTo>
                    <a:pt x="780" y="2151"/>
                  </a:lnTo>
                  <a:lnTo>
                    <a:pt x="858" y="2111"/>
                  </a:lnTo>
                  <a:lnTo>
                    <a:pt x="934" y="2068"/>
                  </a:lnTo>
                  <a:lnTo>
                    <a:pt x="1007" y="2020"/>
                  </a:lnTo>
                  <a:lnTo>
                    <a:pt x="1078" y="1969"/>
                  </a:lnTo>
                  <a:lnTo>
                    <a:pt x="1147" y="1916"/>
                  </a:lnTo>
                  <a:lnTo>
                    <a:pt x="1212" y="1859"/>
                  </a:lnTo>
                  <a:lnTo>
                    <a:pt x="1276" y="1799"/>
                  </a:lnTo>
                  <a:lnTo>
                    <a:pt x="1276" y="1799"/>
                  </a:lnTo>
                  <a:lnTo>
                    <a:pt x="1334" y="1735"/>
                  </a:lnTo>
                  <a:lnTo>
                    <a:pt x="1393" y="1670"/>
                  </a:lnTo>
                  <a:lnTo>
                    <a:pt x="1446" y="1603"/>
                  </a:lnTo>
                  <a:lnTo>
                    <a:pt x="1497" y="1532"/>
                  </a:lnTo>
                  <a:lnTo>
                    <a:pt x="1543" y="1458"/>
                  </a:lnTo>
                  <a:lnTo>
                    <a:pt x="1587" y="1383"/>
                  </a:lnTo>
                  <a:lnTo>
                    <a:pt x="1628" y="1306"/>
                  </a:lnTo>
                  <a:lnTo>
                    <a:pt x="1665" y="1226"/>
                  </a:lnTo>
                  <a:lnTo>
                    <a:pt x="1665" y="1226"/>
                  </a:lnTo>
                  <a:lnTo>
                    <a:pt x="1681" y="1185"/>
                  </a:lnTo>
                  <a:lnTo>
                    <a:pt x="1697" y="1143"/>
                  </a:lnTo>
                  <a:lnTo>
                    <a:pt x="1713" y="1102"/>
                  </a:lnTo>
                  <a:lnTo>
                    <a:pt x="1725" y="1060"/>
                  </a:lnTo>
                  <a:lnTo>
                    <a:pt x="1739" y="1017"/>
                  </a:lnTo>
                  <a:lnTo>
                    <a:pt x="1752" y="975"/>
                  </a:lnTo>
                  <a:lnTo>
                    <a:pt x="1762" y="930"/>
                  </a:lnTo>
                  <a:lnTo>
                    <a:pt x="1771" y="888"/>
                  </a:lnTo>
                  <a:lnTo>
                    <a:pt x="1780" y="844"/>
                  </a:lnTo>
                  <a:lnTo>
                    <a:pt x="1789" y="798"/>
                  </a:lnTo>
                  <a:lnTo>
                    <a:pt x="1796" y="753"/>
                  </a:lnTo>
                  <a:lnTo>
                    <a:pt x="1801" y="709"/>
                  </a:lnTo>
                  <a:lnTo>
                    <a:pt x="1805" y="663"/>
                  </a:lnTo>
                  <a:lnTo>
                    <a:pt x="1808" y="617"/>
                  </a:lnTo>
                  <a:lnTo>
                    <a:pt x="1810" y="571"/>
                  </a:lnTo>
                  <a:lnTo>
                    <a:pt x="1812" y="523"/>
                  </a:lnTo>
                  <a:lnTo>
                    <a:pt x="2049" y="523"/>
                  </a:lnTo>
                  <a:lnTo>
                    <a:pt x="2077" y="523"/>
                  </a:lnTo>
                  <a:lnTo>
                    <a:pt x="2106" y="523"/>
                  </a:lnTo>
                  <a:lnTo>
                    <a:pt x="2106" y="523"/>
                  </a:lnTo>
                  <a:lnTo>
                    <a:pt x="2097" y="515"/>
                  </a:lnTo>
                  <a:lnTo>
                    <a:pt x="2097" y="515"/>
                  </a:lnTo>
                  <a:lnTo>
                    <a:pt x="2086" y="506"/>
                  </a:lnTo>
                  <a:lnTo>
                    <a:pt x="2086" y="506"/>
                  </a:lnTo>
                  <a:lnTo>
                    <a:pt x="2077" y="495"/>
                  </a:lnTo>
                  <a:lnTo>
                    <a:pt x="2077" y="495"/>
                  </a:lnTo>
                  <a:lnTo>
                    <a:pt x="2069" y="485"/>
                  </a:lnTo>
                  <a:lnTo>
                    <a:pt x="2069" y="485"/>
                  </a:lnTo>
                  <a:lnTo>
                    <a:pt x="2054" y="465"/>
                  </a:lnTo>
                  <a:lnTo>
                    <a:pt x="2042" y="444"/>
                  </a:lnTo>
                  <a:lnTo>
                    <a:pt x="2042" y="444"/>
                  </a:lnTo>
                  <a:lnTo>
                    <a:pt x="2031" y="423"/>
                  </a:lnTo>
                  <a:lnTo>
                    <a:pt x="2023" y="400"/>
                  </a:lnTo>
                  <a:lnTo>
                    <a:pt x="2023" y="400"/>
                  </a:lnTo>
                  <a:lnTo>
                    <a:pt x="2015" y="375"/>
                  </a:lnTo>
                  <a:lnTo>
                    <a:pt x="2010" y="352"/>
                  </a:lnTo>
                  <a:lnTo>
                    <a:pt x="2010" y="352"/>
                  </a:lnTo>
                  <a:lnTo>
                    <a:pt x="2007" y="327"/>
                  </a:lnTo>
                  <a:lnTo>
                    <a:pt x="2007" y="301"/>
                  </a:lnTo>
                  <a:lnTo>
                    <a:pt x="2007" y="301"/>
                  </a:lnTo>
                  <a:lnTo>
                    <a:pt x="2008" y="270"/>
                  </a:lnTo>
                  <a:lnTo>
                    <a:pt x="2012" y="240"/>
                  </a:lnTo>
                  <a:lnTo>
                    <a:pt x="2021" y="212"/>
                  </a:lnTo>
                  <a:lnTo>
                    <a:pt x="2030" y="184"/>
                  </a:lnTo>
                  <a:lnTo>
                    <a:pt x="2030" y="184"/>
                  </a:lnTo>
                  <a:lnTo>
                    <a:pt x="2042" y="157"/>
                  </a:lnTo>
                  <a:lnTo>
                    <a:pt x="2058" y="132"/>
                  </a:lnTo>
                  <a:lnTo>
                    <a:pt x="2076" y="109"/>
                  </a:lnTo>
                  <a:lnTo>
                    <a:pt x="2095" y="88"/>
                  </a:lnTo>
                  <a:lnTo>
                    <a:pt x="2095" y="88"/>
                  </a:lnTo>
                  <a:lnTo>
                    <a:pt x="2116" y="69"/>
                  </a:lnTo>
                  <a:lnTo>
                    <a:pt x="2139" y="51"/>
                  </a:lnTo>
                  <a:lnTo>
                    <a:pt x="2164" y="37"/>
                  </a:lnTo>
                  <a:lnTo>
                    <a:pt x="2191" y="23"/>
                  </a:lnTo>
                  <a:lnTo>
                    <a:pt x="2191" y="23"/>
                  </a:lnTo>
                  <a:lnTo>
                    <a:pt x="2219" y="14"/>
                  </a:lnTo>
                  <a:lnTo>
                    <a:pt x="2247" y="5"/>
                  </a:lnTo>
                  <a:lnTo>
                    <a:pt x="2277" y="2"/>
                  </a:lnTo>
                  <a:lnTo>
                    <a:pt x="2307" y="0"/>
                  </a:lnTo>
                  <a:lnTo>
                    <a:pt x="2307" y="0"/>
                  </a:lnTo>
                  <a:close/>
                </a:path>
              </a:pathLst>
            </a:custGeom>
            <a:solidFill>
              <a:srgbClr val="68371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13" name="Freeform 38"/>
            <p:cNvSpPr/>
            <p:nvPr/>
          </p:nvSpPr>
          <p:spPr bwMode="auto">
            <a:xfrm>
              <a:off x="5695950" y="1731962"/>
              <a:ext cx="2652713" cy="2236788"/>
            </a:xfrm>
            <a:custGeom>
              <a:avLst/>
              <a:gdLst>
                <a:gd name="T0" fmla="*/ 742 w 3343"/>
                <a:gd name="T1" fmla="*/ 11 h 2819"/>
                <a:gd name="T2" fmla="*/ 1092 w 3343"/>
                <a:gd name="T3" fmla="*/ 62 h 2819"/>
                <a:gd name="T4" fmla="*/ 1427 w 3343"/>
                <a:gd name="T5" fmla="*/ 154 h 2819"/>
                <a:gd name="T6" fmla="*/ 1681 w 3343"/>
                <a:gd name="T7" fmla="*/ 255 h 2819"/>
                <a:gd name="T8" fmla="*/ 1982 w 3343"/>
                <a:gd name="T9" fmla="*/ 416 h 2819"/>
                <a:gd name="T10" fmla="*/ 2260 w 3343"/>
                <a:gd name="T11" fmla="*/ 609 h 2819"/>
                <a:gd name="T12" fmla="*/ 2511 w 3343"/>
                <a:gd name="T13" fmla="*/ 833 h 2819"/>
                <a:gd name="T14" fmla="*/ 2694 w 3343"/>
                <a:gd name="T15" fmla="*/ 1033 h 2819"/>
                <a:gd name="T16" fmla="*/ 2894 w 3343"/>
                <a:gd name="T17" fmla="*/ 1306 h 2819"/>
                <a:gd name="T18" fmla="*/ 3060 w 3343"/>
                <a:gd name="T19" fmla="*/ 1601 h 2819"/>
                <a:gd name="T20" fmla="*/ 3168 w 3343"/>
                <a:gd name="T21" fmla="*/ 1854 h 2819"/>
                <a:gd name="T22" fmla="*/ 3269 w 3343"/>
                <a:gd name="T23" fmla="*/ 2185 h 2819"/>
                <a:gd name="T24" fmla="*/ 3327 w 3343"/>
                <a:gd name="T25" fmla="*/ 2532 h 2819"/>
                <a:gd name="T26" fmla="*/ 3122 w 3343"/>
                <a:gd name="T27" fmla="*/ 2819 h 2819"/>
                <a:gd name="T28" fmla="*/ 3154 w 3343"/>
                <a:gd name="T29" fmla="*/ 2755 h 2819"/>
                <a:gd name="T30" fmla="*/ 3171 w 3343"/>
                <a:gd name="T31" fmla="*/ 2684 h 2819"/>
                <a:gd name="T32" fmla="*/ 3168 w 3343"/>
                <a:gd name="T33" fmla="*/ 2566 h 2819"/>
                <a:gd name="T34" fmla="*/ 3117 w 3343"/>
                <a:gd name="T35" fmla="*/ 2443 h 2819"/>
                <a:gd name="T36" fmla="*/ 3025 w 3343"/>
                <a:gd name="T37" fmla="*/ 2351 h 2819"/>
                <a:gd name="T38" fmla="*/ 2903 w 3343"/>
                <a:gd name="T39" fmla="*/ 2300 h 2819"/>
                <a:gd name="T40" fmla="*/ 2764 w 3343"/>
                <a:gd name="T41" fmla="*/ 2300 h 2819"/>
                <a:gd name="T42" fmla="*/ 2642 w 3343"/>
                <a:gd name="T43" fmla="*/ 2351 h 2819"/>
                <a:gd name="T44" fmla="*/ 2550 w 3343"/>
                <a:gd name="T45" fmla="*/ 2443 h 2819"/>
                <a:gd name="T46" fmla="*/ 2499 w 3343"/>
                <a:gd name="T47" fmla="*/ 2566 h 2819"/>
                <a:gd name="T48" fmla="*/ 2495 w 3343"/>
                <a:gd name="T49" fmla="*/ 2684 h 2819"/>
                <a:gd name="T50" fmla="*/ 2515 w 3343"/>
                <a:gd name="T51" fmla="*/ 2755 h 2819"/>
                <a:gd name="T52" fmla="*/ 2338 w 3343"/>
                <a:gd name="T53" fmla="*/ 2819 h 2819"/>
                <a:gd name="T54" fmla="*/ 2327 w 3343"/>
                <a:gd name="T55" fmla="*/ 2635 h 2819"/>
                <a:gd name="T56" fmla="*/ 2288 w 3343"/>
                <a:gd name="T57" fmla="*/ 2412 h 2819"/>
                <a:gd name="T58" fmla="*/ 2223 w 3343"/>
                <a:gd name="T59" fmla="*/ 2199 h 2819"/>
                <a:gd name="T60" fmla="*/ 2113 w 3343"/>
                <a:gd name="T61" fmla="*/ 1959 h 2819"/>
                <a:gd name="T62" fmla="*/ 1860 w 3343"/>
                <a:gd name="T63" fmla="*/ 1607 h 2819"/>
                <a:gd name="T64" fmla="*/ 1604 w 3343"/>
                <a:gd name="T65" fmla="*/ 1373 h 2819"/>
                <a:gd name="T66" fmla="*/ 1227 w 3343"/>
                <a:gd name="T67" fmla="*/ 1154 h 2819"/>
                <a:gd name="T68" fmla="*/ 1062 w 3343"/>
                <a:gd name="T69" fmla="*/ 1092 h 2819"/>
                <a:gd name="T70" fmla="*/ 844 w 3343"/>
                <a:gd name="T71" fmla="*/ 1037 h 2819"/>
                <a:gd name="T72" fmla="*/ 618 w 3343"/>
                <a:gd name="T73" fmla="*/ 1010 h 2819"/>
                <a:gd name="T74" fmla="*/ 526 w 3343"/>
                <a:gd name="T75" fmla="*/ 704 h 2819"/>
                <a:gd name="T76" fmla="*/ 506 w 3343"/>
                <a:gd name="T77" fmla="*/ 724 h 2819"/>
                <a:gd name="T78" fmla="*/ 466 w 3343"/>
                <a:gd name="T79" fmla="*/ 756 h 2819"/>
                <a:gd name="T80" fmla="*/ 400 w 3343"/>
                <a:gd name="T81" fmla="*/ 789 h 2819"/>
                <a:gd name="T82" fmla="*/ 301 w 3343"/>
                <a:gd name="T83" fmla="*/ 807 h 2819"/>
                <a:gd name="T84" fmla="*/ 184 w 3343"/>
                <a:gd name="T85" fmla="*/ 782 h 2819"/>
                <a:gd name="T86" fmla="*/ 89 w 3343"/>
                <a:gd name="T87" fmla="*/ 718 h 2819"/>
                <a:gd name="T88" fmla="*/ 23 w 3343"/>
                <a:gd name="T89" fmla="*/ 621 h 2819"/>
                <a:gd name="T90" fmla="*/ 0 w 3343"/>
                <a:gd name="T91" fmla="*/ 504 h 2819"/>
                <a:gd name="T92" fmla="*/ 23 w 3343"/>
                <a:gd name="T93" fmla="*/ 387 h 2819"/>
                <a:gd name="T94" fmla="*/ 89 w 3343"/>
                <a:gd name="T95" fmla="*/ 292 h 2819"/>
                <a:gd name="T96" fmla="*/ 184 w 3343"/>
                <a:gd name="T97" fmla="*/ 226 h 2819"/>
                <a:gd name="T98" fmla="*/ 301 w 3343"/>
                <a:gd name="T99" fmla="*/ 203 h 2819"/>
                <a:gd name="T100" fmla="*/ 377 w 3343"/>
                <a:gd name="T101" fmla="*/ 214 h 2819"/>
                <a:gd name="T102" fmla="*/ 444 w 3343"/>
                <a:gd name="T103" fmla="*/ 241 h 2819"/>
                <a:gd name="T104" fmla="*/ 496 w 3343"/>
                <a:gd name="T105" fmla="*/ 276 h 2819"/>
                <a:gd name="T106" fmla="*/ 526 w 3343"/>
                <a:gd name="T107" fmla="*/ 306 h 2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43" h="2819">
                  <a:moveTo>
                    <a:pt x="526" y="0"/>
                  </a:moveTo>
                  <a:lnTo>
                    <a:pt x="526" y="0"/>
                  </a:lnTo>
                  <a:lnTo>
                    <a:pt x="598" y="2"/>
                  </a:lnTo>
                  <a:lnTo>
                    <a:pt x="671" y="5"/>
                  </a:lnTo>
                  <a:lnTo>
                    <a:pt x="742" y="11"/>
                  </a:lnTo>
                  <a:lnTo>
                    <a:pt x="813" y="18"/>
                  </a:lnTo>
                  <a:lnTo>
                    <a:pt x="883" y="27"/>
                  </a:lnTo>
                  <a:lnTo>
                    <a:pt x="954" y="35"/>
                  </a:lnTo>
                  <a:lnTo>
                    <a:pt x="1023" y="48"/>
                  </a:lnTo>
                  <a:lnTo>
                    <a:pt x="1092" y="62"/>
                  </a:lnTo>
                  <a:lnTo>
                    <a:pt x="1159" y="76"/>
                  </a:lnTo>
                  <a:lnTo>
                    <a:pt x="1227" y="94"/>
                  </a:lnTo>
                  <a:lnTo>
                    <a:pt x="1294" y="111"/>
                  </a:lnTo>
                  <a:lnTo>
                    <a:pt x="1361" y="133"/>
                  </a:lnTo>
                  <a:lnTo>
                    <a:pt x="1427" y="154"/>
                  </a:lnTo>
                  <a:lnTo>
                    <a:pt x="1490" y="177"/>
                  </a:lnTo>
                  <a:lnTo>
                    <a:pt x="1556" y="202"/>
                  </a:lnTo>
                  <a:lnTo>
                    <a:pt x="1618" y="228"/>
                  </a:lnTo>
                  <a:lnTo>
                    <a:pt x="1618" y="228"/>
                  </a:lnTo>
                  <a:lnTo>
                    <a:pt x="1681" y="255"/>
                  </a:lnTo>
                  <a:lnTo>
                    <a:pt x="1743" y="285"/>
                  </a:lnTo>
                  <a:lnTo>
                    <a:pt x="1804" y="315"/>
                  </a:lnTo>
                  <a:lnTo>
                    <a:pt x="1864" y="347"/>
                  </a:lnTo>
                  <a:lnTo>
                    <a:pt x="1924" y="380"/>
                  </a:lnTo>
                  <a:lnTo>
                    <a:pt x="1982" y="416"/>
                  </a:lnTo>
                  <a:lnTo>
                    <a:pt x="2039" y="451"/>
                  </a:lnTo>
                  <a:lnTo>
                    <a:pt x="2096" y="488"/>
                  </a:lnTo>
                  <a:lnTo>
                    <a:pt x="2150" y="527"/>
                  </a:lnTo>
                  <a:lnTo>
                    <a:pt x="2205" y="568"/>
                  </a:lnTo>
                  <a:lnTo>
                    <a:pt x="2260" y="609"/>
                  </a:lnTo>
                  <a:lnTo>
                    <a:pt x="2311" y="651"/>
                  </a:lnTo>
                  <a:lnTo>
                    <a:pt x="2363" y="695"/>
                  </a:lnTo>
                  <a:lnTo>
                    <a:pt x="2414" y="740"/>
                  </a:lnTo>
                  <a:lnTo>
                    <a:pt x="2464" y="786"/>
                  </a:lnTo>
                  <a:lnTo>
                    <a:pt x="2511" y="833"/>
                  </a:lnTo>
                  <a:lnTo>
                    <a:pt x="2511" y="833"/>
                  </a:lnTo>
                  <a:lnTo>
                    <a:pt x="2559" y="881"/>
                  </a:lnTo>
                  <a:lnTo>
                    <a:pt x="2605" y="931"/>
                  </a:lnTo>
                  <a:lnTo>
                    <a:pt x="2649" y="980"/>
                  </a:lnTo>
                  <a:lnTo>
                    <a:pt x="2694" y="1033"/>
                  </a:lnTo>
                  <a:lnTo>
                    <a:pt x="2736" y="1085"/>
                  </a:lnTo>
                  <a:lnTo>
                    <a:pt x="2777" y="1139"/>
                  </a:lnTo>
                  <a:lnTo>
                    <a:pt x="2818" y="1193"/>
                  </a:lnTo>
                  <a:lnTo>
                    <a:pt x="2856" y="1249"/>
                  </a:lnTo>
                  <a:lnTo>
                    <a:pt x="2894" y="1306"/>
                  </a:lnTo>
                  <a:lnTo>
                    <a:pt x="2929" y="1362"/>
                  </a:lnTo>
                  <a:lnTo>
                    <a:pt x="2964" y="1421"/>
                  </a:lnTo>
                  <a:lnTo>
                    <a:pt x="2998" y="1481"/>
                  </a:lnTo>
                  <a:lnTo>
                    <a:pt x="3030" y="1541"/>
                  </a:lnTo>
                  <a:lnTo>
                    <a:pt x="3060" y="1601"/>
                  </a:lnTo>
                  <a:lnTo>
                    <a:pt x="3088" y="1663"/>
                  </a:lnTo>
                  <a:lnTo>
                    <a:pt x="3117" y="1727"/>
                  </a:lnTo>
                  <a:lnTo>
                    <a:pt x="3117" y="1727"/>
                  </a:lnTo>
                  <a:lnTo>
                    <a:pt x="3143" y="1789"/>
                  </a:lnTo>
                  <a:lnTo>
                    <a:pt x="3168" y="1854"/>
                  </a:lnTo>
                  <a:lnTo>
                    <a:pt x="3191" y="1918"/>
                  </a:lnTo>
                  <a:lnTo>
                    <a:pt x="3212" y="1983"/>
                  </a:lnTo>
                  <a:lnTo>
                    <a:pt x="3233" y="2051"/>
                  </a:lnTo>
                  <a:lnTo>
                    <a:pt x="3251" y="2118"/>
                  </a:lnTo>
                  <a:lnTo>
                    <a:pt x="3269" y="2185"/>
                  </a:lnTo>
                  <a:lnTo>
                    <a:pt x="3283" y="2252"/>
                  </a:lnTo>
                  <a:lnTo>
                    <a:pt x="3297" y="2321"/>
                  </a:lnTo>
                  <a:lnTo>
                    <a:pt x="3310" y="2390"/>
                  </a:lnTo>
                  <a:lnTo>
                    <a:pt x="3318" y="2461"/>
                  </a:lnTo>
                  <a:lnTo>
                    <a:pt x="3327" y="2532"/>
                  </a:lnTo>
                  <a:lnTo>
                    <a:pt x="3334" y="2603"/>
                  </a:lnTo>
                  <a:lnTo>
                    <a:pt x="3340" y="2673"/>
                  </a:lnTo>
                  <a:lnTo>
                    <a:pt x="3343" y="2746"/>
                  </a:lnTo>
                  <a:lnTo>
                    <a:pt x="3343" y="2819"/>
                  </a:lnTo>
                  <a:lnTo>
                    <a:pt x="3122" y="2819"/>
                  </a:lnTo>
                  <a:lnTo>
                    <a:pt x="3122" y="2819"/>
                  </a:lnTo>
                  <a:lnTo>
                    <a:pt x="3133" y="2797"/>
                  </a:lnTo>
                  <a:lnTo>
                    <a:pt x="3143" y="2776"/>
                  </a:lnTo>
                  <a:lnTo>
                    <a:pt x="3143" y="2776"/>
                  </a:lnTo>
                  <a:lnTo>
                    <a:pt x="3154" y="2755"/>
                  </a:lnTo>
                  <a:lnTo>
                    <a:pt x="3161" y="2732"/>
                  </a:lnTo>
                  <a:lnTo>
                    <a:pt x="3161" y="2732"/>
                  </a:lnTo>
                  <a:lnTo>
                    <a:pt x="3166" y="2709"/>
                  </a:lnTo>
                  <a:lnTo>
                    <a:pt x="3171" y="2684"/>
                  </a:lnTo>
                  <a:lnTo>
                    <a:pt x="3171" y="2684"/>
                  </a:lnTo>
                  <a:lnTo>
                    <a:pt x="3173" y="2659"/>
                  </a:lnTo>
                  <a:lnTo>
                    <a:pt x="3175" y="2635"/>
                  </a:lnTo>
                  <a:lnTo>
                    <a:pt x="3175" y="2635"/>
                  </a:lnTo>
                  <a:lnTo>
                    <a:pt x="3173" y="2599"/>
                  </a:lnTo>
                  <a:lnTo>
                    <a:pt x="3168" y="2566"/>
                  </a:lnTo>
                  <a:lnTo>
                    <a:pt x="3159" y="2534"/>
                  </a:lnTo>
                  <a:lnTo>
                    <a:pt x="3148" y="2502"/>
                  </a:lnTo>
                  <a:lnTo>
                    <a:pt x="3148" y="2502"/>
                  </a:lnTo>
                  <a:lnTo>
                    <a:pt x="3134" y="2472"/>
                  </a:lnTo>
                  <a:lnTo>
                    <a:pt x="3117" y="2443"/>
                  </a:lnTo>
                  <a:lnTo>
                    <a:pt x="3097" y="2417"/>
                  </a:lnTo>
                  <a:lnTo>
                    <a:pt x="3074" y="2394"/>
                  </a:lnTo>
                  <a:lnTo>
                    <a:pt x="3074" y="2394"/>
                  </a:lnTo>
                  <a:lnTo>
                    <a:pt x="3051" y="2371"/>
                  </a:lnTo>
                  <a:lnTo>
                    <a:pt x="3025" y="2351"/>
                  </a:lnTo>
                  <a:lnTo>
                    <a:pt x="2996" y="2334"/>
                  </a:lnTo>
                  <a:lnTo>
                    <a:pt x="2966" y="2320"/>
                  </a:lnTo>
                  <a:lnTo>
                    <a:pt x="2966" y="2320"/>
                  </a:lnTo>
                  <a:lnTo>
                    <a:pt x="2934" y="2309"/>
                  </a:lnTo>
                  <a:lnTo>
                    <a:pt x="2903" y="2300"/>
                  </a:lnTo>
                  <a:lnTo>
                    <a:pt x="2869" y="2295"/>
                  </a:lnTo>
                  <a:lnTo>
                    <a:pt x="2833" y="2293"/>
                  </a:lnTo>
                  <a:lnTo>
                    <a:pt x="2833" y="2293"/>
                  </a:lnTo>
                  <a:lnTo>
                    <a:pt x="2798" y="2295"/>
                  </a:lnTo>
                  <a:lnTo>
                    <a:pt x="2764" y="2300"/>
                  </a:lnTo>
                  <a:lnTo>
                    <a:pt x="2733" y="2309"/>
                  </a:lnTo>
                  <a:lnTo>
                    <a:pt x="2701" y="2320"/>
                  </a:lnTo>
                  <a:lnTo>
                    <a:pt x="2701" y="2320"/>
                  </a:lnTo>
                  <a:lnTo>
                    <a:pt x="2671" y="2334"/>
                  </a:lnTo>
                  <a:lnTo>
                    <a:pt x="2642" y="2351"/>
                  </a:lnTo>
                  <a:lnTo>
                    <a:pt x="2616" y="2371"/>
                  </a:lnTo>
                  <a:lnTo>
                    <a:pt x="2593" y="2394"/>
                  </a:lnTo>
                  <a:lnTo>
                    <a:pt x="2593" y="2394"/>
                  </a:lnTo>
                  <a:lnTo>
                    <a:pt x="2570" y="2417"/>
                  </a:lnTo>
                  <a:lnTo>
                    <a:pt x="2550" y="2443"/>
                  </a:lnTo>
                  <a:lnTo>
                    <a:pt x="2534" y="2472"/>
                  </a:lnTo>
                  <a:lnTo>
                    <a:pt x="2518" y="2502"/>
                  </a:lnTo>
                  <a:lnTo>
                    <a:pt x="2518" y="2502"/>
                  </a:lnTo>
                  <a:lnTo>
                    <a:pt x="2508" y="2534"/>
                  </a:lnTo>
                  <a:lnTo>
                    <a:pt x="2499" y="2566"/>
                  </a:lnTo>
                  <a:lnTo>
                    <a:pt x="2494" y="2599"/>
                  </a:lnTo>
                  <a:lnTo>
                    <a:pt x="2492" y="2635"/>
                  </a:lnTo>
                  <a:lnTo>
                    <a:pt x="2492" y="2635"/>
                  </a:lnTo>
                  <a:lnTo>
                    <a:pt x="2494" y="2659"/>
                  </a:lnTo>
                  <a:lnTo>
                    <a:pt x="2495" y="2684"/>
                  </a:lnTo>
                  <a:lnTo>
                    <a:pt x="2495" y="2684"/>
                  </a:lnTo>
                  <a:lnTo>
                    <a:pt x="2501" y="2709"/>
                  </a:lnTo>
                  <a:lnTo>
                    <a:pt x="2506" y="2732"/>
                  </a:lnTo>
                  <a:lnTo>
                    <a:pt x="2506" y="2732"/>
                  </a:lnTo>
                  <a:lnTo>
                    <a:pt x="2515" y="2755"/>
                  </a:lnTo>
                  <a:lnTo>
                    <a:pt x="2524" y="2776"/>
                  </a:lnTo>
                  <a:lnTo>
                    <a:pt x="2524" y="2776"/>
                  </a:lnTo>
                  <a:lnTo>
                    <a:pt x="2534" y="2797"/>
                  </a:lnTo>
                  <a:lnTo>
                    <a:pt x="2547" y="2819"/>
                  </a:lnTo>
                  <a:lnTo>
                    <a:pt x="2338" y="2819"/>
                  </a:lnTo>
                  <a:lnTo>
                    <a:pt x="2338" y="2819"/>
                  </a:lnTo>
                  <a:lnTo>
                    <a:pt x="2336" y="2771"/>
                  </a:lnTo>
                  <a:lnTo>
                    <a:pt x="2334" y="2725"/>
                  </a:lnTo>
                  <a:lnTo>
                    <a:pt x="2331" y="2679"/>
                  </a:lnTo>
                  <a:lnTo>
                    <a:pt x="2327" y="2635"/>
                  </a:lnTo>
                  <a:lnTo>
                    <a:pt x="2322" y="2589"/>
                  </a:lnTo>
                  <a:lnTo>
                    <a:pt x="2315" y="2544"/>
                  </a:lnTo>
                  <a:lnTo>
                    <a:pt x="2306" y="2500"/>
                  </a:lnTo>
                  <a:lnTo>
                    <a:pt x="2297" y="2456"/>
                  </a:lnTo>
                  <a:lnTo>
                    <a:pt x="2288" y="2412"/>
                  </a:lnTo>
                  <a:lnTo>
                    <a:pt x="2278" y="2367"/>
                  </a:lnTo>
                  <a:lnTo>
                    <a:pt x="2265" y="2325"/>
                  </a:lnTo>
                  <a:lnTo>
                    <a:pt x="2251" y="2282"/>
                  </a:lnTo>
                  <a:lnTo>
                    <a:pt x="2239" y="2240"/>
                  </a:lnTo>
                  <a:lnTo>
                    <a:pt x="2223" y="2199"/>
                  </a:lnTo>
                  <a:lnTo>
                    <a:pt x="2207" y="2157"/>
                  </a:lnTo>
                  <a:lnTo>
                    <a:pt x="2191" y="2118"/>
                  </a:lnTo>
                  <a:lnTo>
                    <a:pt x="2191" y="2118"/>
                  </a:lnTo>
                  <a:lnTo>
                    <a:pt x="2154" y="2036"/>
                  </a:lnTo>
                  <a:lnTo>
                    <a:pt x="2113" y="1959"/>
                  </a:lnTo>
                  <a:lnTo>
                    <a:pt x="2069" y="1884"/>
                  </a:lnTo>
                  <a:lnTo>
                    <a:pt x="2023" y="1810"/>
                  </a:lnTo>
                  <a:lnTo>
                    <a:pt x="1972" y="1739"/>
                  </a:lnTo>
                  <a:lnTo>
                    <a:pt x="1919" y="1672"/>
                  </a:lnTo>
                  <a:lnTo>
                    <a:pt x="1860" y="1607"/>
                  </a:lnTo>
                  <a:lnTo>
                    <a:pt x="1802" y="1543"/>
                  </a:lnTo>
                  <a:lnTo>
                    <a:pt x="1802" y="1543"/>
                  </a:lnTo>
                  <a:lnTo>
                    <a:pt x="1738" y="1483"/>
                  </a:lnTo>
                  <a:lnTo>
                    <a:pt x="1673" y="1426"/>
                  </a:lnTo>
                  <a:lnTo>
                    <a:pt x="1604" y="1373"/>
                  </a:lnTo>
                  <a:lnTo>
                    <a:pt x="1533" y="1322"/>
                  </a:lnTo>
                  <a:lnTo>
                    <a:pt x="1460" y="1276"/>
                  </a:lnTo>
                  <a:lnTo>
                    <a:pt x="1384" y="1231"/>
                  </a:lnTo>
                  <a:lnTo>
                    <a:pt x="1306" y="1191"/>
                  </a:lnTo>
                  <a:lnTo>
                    <a:pt x="1227" y="1154"/>
                  </a:lnTo>
                  <a:lnTo>
                    <a:pt x="1227" y="1154"/>
                  </a:lnTo>
                  <a:lnTo>
                    <a:pt x="1186" y="1138"/>
                  </a:lnTo>
                  <a:lnTo>
                    <a:pt x="1145" y="1122"/>
                  </a:lnTo>
                  <a:lnTo>
                    <a:pt x="1105" y="1106"/>
                  </a:lnTo>
                  <a:lnTo>
                    <a:pt x="1062" y="1092"/>
                  </a:lnTo>
                  <a:lnTo>
                    <a:pt x="1020" y="1079"/>
                  </a:lnTo>
                  <a:lnTo>
                    <a:pt x="975" y="1067"/>
                  </a:lnTo>
                  <a:lnTo>
                    <a:pt x="933" y="1056"/>
                  </a:lnTo>
                  <a:lnTo>
                    <a:pt x="889" y="1046"/>
                  </a:lnTo>
                  <a:lnTo>
                    <a:pt x="844" y="1037"/>
                  </a:lnTo>
                  <a:lnTo>
                    <a:pt x="800" y="1030"/>
                  </a:lnTo>
                  <a:lnTo>
                    <a:pt x="756" y="1023"/>
                  </a:lnTo>
                  <a:lnTo>
                    <a:pt x="710" y="1017"/>
                  </a:lnTo>
                  <a:lnTo>
                    <a:pt x="664" y="1014"/>
                  </a:lnTo>
                  <a:lnTo>
                    <a:pt x="618" y="1010"/>
                  </a:lnTo>
                  <a:lnTo>
                    <a:pt x="572" y="1007"/>
                  </a:lnTo>
                  <a:lnTo>
                    <a:pt x="526" y="1007"/>
                  </a:lnTo>
                  <a:lnTo>
                    <a:pt x="526" y="761"/>
                  </a:lnTo>
                  <a:lnTo>
                    <a:pt x="526" y="734"/>
                  </a:lnTo>
                  <a:lnTo>
                    <a:pt x="526" y="704"/>
                  </a:lnTo>
                  <a:lnTo>
                    <a:pt x="526" y="704"/>
                  </a:lnTo>
                  <a:lnTo>
                    <a:pt x="517" y="715"/>
                  </a:lnTo>
                  <a:lnTo>
                    <a:pt x="517" y="715"/>
                  </a:lnTo>
                  <a:lnTo>
                    <a:pt x="506" y="724"/>
                  </a:lnTo>
                  <a:lnTo>
                    <a:pt x="506" y="724"/>
                  </a:lnTo>
                  <a:lnTo>
                    <a:pt x="496" y="733"/>
                  </a:lnTo>
                  <a:lnTo>
                    <a:pt x="496" y="733"/>
                  </a:lnTo>
                  <a:lnTo>
                    <a:pt x="485" y="741"/>
                  </a:lnTo>
                  <a:lnTo>
                    <a:pt x="485" y="741"/>
                  </a:lnTo>
                  <a:lnTo>
                    <a:pt x="466" y="756"/>
                  </a:lnTo>
                  <a:lnTo>
                    <a:pt x="444" y="770"/>
                  </a:lnTo>
                  <a:lnTo>
                    <a:pt x="444" y="770"/>
                  </a:lnTo>
                  <a:lnTo>
                    <a:pt x="423" y="780"/>
                  </a:lnTo>
                  <a:lnTo>
                    <a:pt x="400" y="789"/>
                  </a:lnTo>
                  <a:lnTo>
                    <a:pt x="400" y="789"/>
                  </a:lnTo>
                  <a:lnTo>
                    <a:pt x="377" y="796"/>
                  </a:lnTo>
                  <a:lnTo>
                    <a:pt x="352" y="802"/>
                  </a:lnTo>
                  <a:lnTo>
                    <a:pt x="352" y="802"/>
                  </a:lnTo>
                  <a:lnTo>
                    <a:pt x="328" y="805"/>
                  </a:lnTo>
                  <a:lnTo>
                    <a:pt x="301" y="807"/>
                  </a:lnTo>
                  <a:lnTo>
                    <a:pt x="301" y="807"/>
                  </a:lnTo>
                  <a:lnTo>
                    <a:pt x="271" y="805"/>
                  </a:lnTo>
                  <a:lnTo>
                    <a:pt x="241" y="800"/>
                  </a:lnTo>
                  <a:lnTo>
                    <a:pt x="211" y="793"/>
                  </a:lnTo>
                  <a:lnTo>
                    <a:pt x="184" y="782"/>
                  </a:lnTo>
                  <a:lnTo>
                    <a:pt x="184" y="782"/>
                  </a:lnTo>
                  <a:lnTo>
                    <a:pt x="158" y="770"/>
                  </a:lnTo>
                  <a:lnTo>
                    <a:pt x="133" y="754"/>
                  </a:lnTo>
                  <a:lnTo>
                    <a:pt x="110" y="738"/>
                  </a:lnTo>
                  <a:lnTo>
                    <a:pt x="89" y="718"/>
                  </a:lnTo>
                  <a:lnTo>
                    <a:pt x="89" y="718"/>
                  </a:lnTo>
                  <a:lnTo>
                    <a:pt x="69" y="695"/>
                  </a:lnTo>
                  <a:lnTo>
                    <a:pt x="52" y="672"/>
                  </a:lnTo>
                  <a:lnTo>
                    <a:pt x="36" y="648"/>
                  </a:lnTo>
                  <a:lnTo>
                    <a:pt x="23" y="621"/>
                  </a:lnTo>
                  <a:lnTo>
                    <a:pt x="23" y="621"/>
                  </a:lnTo>
                  <a:lnTo>
                    <a:pt x="13" y="594"/>
                  </a:lnTo>
                  <a:lnTo>
                    <a:pt x="6" y="564"/>
                  </a:lnTo>
                  <a:lnTo>
                    <a:pt x="2" y="536"/>
                  </a:lnTo>
                  <a:lnTo>
                    <a:pt x="0" y="504"/>
                  </a:lnTo>
                  <a:lnTo>
                    <a:pt x="0" y="504"/>
                  </a:lnTo>
                  <a:lnTo>
                    <a:pt x="2" y="474"/>
                  </a:lnTo>
                  <a:lnTo>
                    <a:pt x="6" y="444"/>
                  </a:lnTo>
                  <a:lnTo>
                    <a:pt x="13" y="416"/>
                  </a:lnTo>
                  <a:lnTo>
                    <a:pt x="23" y="387"/>
                  </a:lnTo>
                  <a:lnTo>
                    <a:pt x="23" y="387"/>
                  </a:lnTo>
                  <a:lnTo>
                    <a:pt x="36" y="361"/>
                  </a:lnTo>
                  <a:lnTo>
                    <a:pt x="52" y="336"/>
                  </a:lnTo>
                  <a:lnTo>
                    <a:pt x="69" y="313"/>
                  </a:lnTo>
                  <a:lnTo>
                    <a:pt x="89" y="292"/>
                  </a:lnTo>
                  <a:lnTo>
                    <a:pt x="89" y="292"/>
                  </a:lnTo>
                  <a:lnTo>
                    <a:pt x="110" y="272"/>
                  </a:lnTo>
                  <a:lnTo>
                    <a:pt x="133" y="255"/>
                  </a:lnTo>
                  <a:lnTo>
                    <a:pt x="158" y="241"/>
                  </a:lnTo>
                  <a:lnTo>
                    <a:pt x="184" y="226"/>
                  </a:lnTo>
                  <a:lnTo>
                    <a:pt x="184" y="226"/>
                  </a:lnTo>
                  <a:lnTo>
                    <a:pt x="211" y="218"/>
                  </a:lnTo>
                  <a:lnTo>
                    <a:pt x="241" y="209"/>
                  </a:lnTo>
                  <a:lnTo>
                    <a:pt x="271" y="205"/>
                  </a:lnTo>
                  <a:lnTo>
                    <a:pt x="301" y="203"/>
                  </a:lnTo>
                  <a:lnTo>
                    <a:pt x="301" y="203"/>
                  </a:lnTo>
                  <a:lnTo>
                    <a:pt x="328" y="205"/>
                  </a:lnTo>
                  <a:lnTo>
                    <a:pt x="352" y="207"/>
                  </a:lnTo>
                  <a:lnTo>
                    <a:pt x="352" y="207"/>
                  </a:lnTo>
                  <a:lnTo>
                    <a:pt x="377" y="214"/>
                  </a:lnTo>
                  <a:lnTo>
                    <a:pt x="400" y="221"/>
                  </a:lnTo>
                  <a:lnTo>
                    <a:pt x="400" y="221"/>
                  </a:lnTo>
                  <a:lnTo>
                    <a:pt x="423" y="230"/>
                  </a:lnTo>
                  <a:lnTo>
                    <a:pt x="444" y="241"/>
                  </a:lnTo>
                  <a:lnTo>
                    <a:pt x="444" y="241"/>
                  </a:lnTo>
                  <a:lnTo>
                    <a:pt x="466" y="253"/>
                  </a:lnTo>
                  <a:lnTo>
                    <a:pt x="485" y="267"/>
                  </a:lnTo>
                  <a:lnTo>
                    <a:pt x="485" y="267"/>
                  </a:lnTo>
                  <a:lnTo>
                    <a:pt x="496" y="276"/>
                  </a:lnTo>
                  <a:lnTo>
                    <a:pt x="496" y="276"/>
                  </a:lnTo>
                  <a:lnTo>
                    <a:pt x="506" y="285"/>
                  </a:lnTo>
                  <a:lnTo>
                    <a:pt x="506" y="285"/>
                  </a:lnTo>
                  <a:lnTo>
                    <a:pt x="517" y="295"/>
                  </a:lnTo>
                  <a:lnTo>
                    <a:pt x="517" y="295"/>
                  </a:lnTo>
                  <a:lnTo>
                    <a:pt x="526" y="306"/>
                  </a:lnTo>
                  <a:lnTo>
                    <a:pt x="526" y="276"/>
                  </a:lnTo>
                  <a:lnTo>
                    <a:pt x="526" y="248"/>
                  </a:lnTo>
                  <a:lnTo>
                    <a:pt x="526" y="0"/>
                  </a:lnTo>
                  <a:close/>
                </a:path>
              </a:pathLst>
            </a:custGeom>
            <a:solidFill>
              <a:srgbClr val="F4C73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sp>
        <p:nvSpPr>
          <p:cNvPr id="46" name="Oval 45"/>
          <p:cNvSpPr/>
          <p:nvPr/>
        </p:nvSpPr>
        <p:spPr>
          <a:xfrm>
            <a:off x="3571876" y="2068092"/>
            <a:ext cx="2000249" cy="2000249"/>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15</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15" name="Rectangle 3"/>
          <p:cNvSpPr txBox="1">
            <a:spLocks noChangeArrowheads="1"/>
          </p:cNvSpPr>
          <p:nvPr/>
        </p:nvSpPr>
        <p:spPr bwMode="auto">
          <a:xfrm>
            <a:off x="3460987" y="2095070"/>
            <a:ext cx="299270" cy="323165"/>
          </a:xfrm>
          <a:prstGeom prst="rect">
            <a:avLst/>
          </a:prstGeom>
        </p:spPr>
        <p:txBody>
          <a:bodyPr wrap="square" lIns="0" tIns="0" rIns="0" bIns="0" rtlCol="0">
            <a:spAutoFit/>
          </a:bodyPr>
          <a:lstStyle>
            <a:defPPr>
              <a:defRPr lang="ko-KR"/>
            </a:defPPr>
            <a:lvl1pPr>
              <a:defRPr sz="3000" b="1">
                <a:solidFill>
                  <a:srgbClr val="262626"/>
                </a:solidFill>
              </a:defRPr>
            </a:lvl1pPr>
          </a:lstStyle>
          <a:p>
            <a:pPr algn="ctr"/>
            <a:r>
              <a:rPr lang="en-US" altLang="ko-KR" sz="2100" b="0" dirty="0">
                <a:solidFill>
                  <a:schemeClr val="bg1"/>
                </a:solidFill>
                <a:cs typeface="+mn-ea"/>
                <a:sym typeface="+mn-lt"/>
              </a:rPr>
              <a:t>01</a:t>
            </a:r>
          </a:p>
        </p:txBody>
      </p:sp>
      <p:sp>
        <p:nvSpPr>
          <p:cNvPr id="16" name="Rectangle 3"/>
          <p:cNvSpPr txBox="1">
            <a:spLocks noChangeArrowheads="1"/>
          </p:cNvSpPr>
          <p:nvPr/>
        </p:nvSpPr>
        <p:spPr bwMode="auto">
          <a:xfrm>
            <a:off x="5402440" y="2095070"/>
            <a:ext cx="299270" cy="323165"/>
          </a:xfrm>
          <a:prstGeom prst="rect">
            <a:avLst/>
          </a:prstGeom>
        </p:spPr>
        <p:txBody>
          <a:bodyPr wrap="square" lIns="0" tIns="0" rIns="0" bIns="0" rtlCol="0">
            <a:spAutoFit/>
          </a:bodyPr>
          <a:lstStyle>
            <a:defPPr>
              <a:defRPr lang="ko-KR"/>
            </a:defPPr>
            <a:lvl1pPr>
              <a:defRPr sz="3000" b="1">
                <a:solidFill>
                  <a:srgbClr val="262626"/>
                </a:solidFill>
              </a:defRPr>
            </a:lvl1pPr>
          </a:lstStyle>
          <a:p>
            <a:pPr algn="ctr"/>
            <a:r>
              <a:rPr lang="en-US" altLang="ko-KR" sz="2100" b="0" dirty="0">
                <a:solidFill>
                  <a:schemeClr val="tx1">
                    <a:lumMod val="85000"/>
                    <a:lumOff val="15000"/>
                  </a:schemeClr>
                </a:solidFill>
                <a:cs typeface="+mn-ea"/>
                <a:sym typeface="+mn-lt"/>
              </a:rPr>
              <a:t>02</a:t>
            </a:r>
          </a:p>
        </p:txBody>
      </p:sp>
      <p:sp>
        <p:nvSpPr>
          <p:cNvPr id="17" name="Rectangle 3"/>
          <p:cNvSpPr txBox="1">
            <a:spLocks noChangeArrowheads="1"/>
          </p:cNvSpPr>
          <p:nvPr/>
        </p:nvSpPr>
        <p:spPr bwMode="auto">
          <a:xfrm>
            <a:off x="3457174" y="3739951"/>
            <a:ext cx="299270" cy="323165"/>
          </a:xfrm>
          <a:prstGeom prst="rect">
            <a:avLst/>
          </a:prstGeom>
        </p:spPr>
        <p:txBody>
          <a:bodyPr wrap="square" lIns="0" tIns="0" rIns="0" bIns="0" rtlCol="0">
            <a:spAutoFit/>
          </a:bodyPr>
          <a:lstStyle>
            <a:defPPr>
              <a:defRPr lang="ko-KR"/>
            </a:defPPr>
            <a:lvl1pPr>
              <a:defRPr sz="3000" b="1">
                <a:solidFill>
                  <a:srgbClr val="262626"/>
                </a:solidFill>
              </a:defRPr>
            </a:lvl1pPr>
          </a:lstStyle>
          <a:p>
            <a:pPr algn="ctr"/>
            <a:r>
              <a:rPr lang="en-US" altLang="ko-KR" sz="2100" b="0" dirty="0">
                <a:solidFill>
                  <a:schemeClr val="tx1">
                    <a:lumMod val="85000"/>
                    <a:lumOff val="15000"/>
                  </a:schemeClr>
                </a:solidFill>
                <a:cs typeface="+mn-ea"/>
                <a:sym typeface="+mn-lt"/>
              </a:rPr>
              <a:t>03</a:t>
            </a:r>
          </a:p>
        </p:txBody>
      </p:sp>
      <p:sp>
        <p:nvSpPr>
          <p:cNvPr id="18" name="Rectangle 3"/>
          <p:cNvSpPr txBox="1">
            <a:spLocks noChangeArrowheads="1"/>
          </p:cNvSpPr>
          <p:nvPr/>
        </p:nvSpPr>
        <p:spPr bwMode="auto">
          <a:xfrm>
            <a:off x="5391921" y="3739951"/>
            <a:ext cx="299270" cy="323165"/>
          </a:xfrm>
          <a:prstGeom prst="rect">
            <a:avLst/>
          </a:prstGeom>
        </p:spPr>
        <p:txBody>
          <a:bodyPr wrap="square" lIns="0" tIns="0" rIns="0" bIns="0" rtlCol="0">
            <a:spAutoFit/>
          </a:bodyPr>
          <a:lstStyle>
            <a:defPPr>
              <a:defRPr lang="ko-KR"/>
            </a:defPPr>
            <a:lvl1pPr>
              <a:defRPr sz="3000" b="1">
                <a:solidFill>
                  <a:srgbClr val="262626"/>
                </a:solidFill>
              </a:defRPr>
            </a:lvl1pPr>
          </a:lstStyle>
          <a:p>
            <a:pPr algn="ctr"/>
            <a:r>
              <a:rPr lang="en-US" altLang="ko-KR" sz="2100" b="0" dirty="0">
                <a:solidFill>
                  <a:schemeClr val="bg1"/>
                </a:solidFill>
                <a:cs typeface="+mn-ea"/>
                <a:sym typeface="+mn-lt"/>
              </a:rPr>
              <a:t>04</a:t>
            </a:r>
          </a:p>
        </p:txBody>
      </p:sp>
      <p:grpSp>
        <p:nvGrpSpPr>
          <p:cNvPr id="21" name="Group 20"/>
          <p:cNvGrpSpPr/>
          <p:nvPr/>
        </p:nvGrpSpPr>
        <p:grpSpPr>
          <a:xfrm>
            <a:off x="413148" y="1609778"/>
            <a:ext cx="2946290" cy="814917"/>
            <a:chOff x="1422073" y="2270947"/>
            <a:chExt cx="3066025" cy="993032"/>
          </a:xfrm>
        </p:grpSpPr>
        <p:sp>
          <p:nvSpPr>
            <p:cNvPr id="22" name="Rectangle 3"/>
            <p:cNvSpPr txBox="1">
              <a:spLocks noChangeArrowheads="1"/>
            </p:cNvSpPr>
            <p:nvPr/>
          </p:nvSpPr>
          <p:spPr bwMode="auto">
            <a:xfrm>
              <a:off x="1526252" y="2671287"/>
              <a:ext cx="2446966" cy="59269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3" name="Rectangle 3"/>
            <p:cNvSpPr txBox="1">
              <a:spLocks noChangeArrowheads="1"/>
            </p:cNvSpPr>
            <p:nvPr/>
          </p:nvSpPr>
          <p:spPr bwMode="auto">
            <a:xfrm>
              <a:off x="1526252" y="2270947"/>
              <a:ext cx="2372509" cy="34891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grpSp>
          <p:nvGrpSpPr>
            <p:cNvPr id="24" name="Group 23"/>
            <p:cNvGrpSpPr/>
            <p:nvPr/>
          </p:nvGrpSpPr>
          <p:grpSpPr>
            <a:xfrm>
              <a:off x="1422073" y="2618715"/>
              <a:ext cx="3066025" cy="232290"/>
              <a:chOff x="525780" y="3207190"/>
              <a:chExt cx="3066025" cy="232290"/>
            </a:xfrm>
          </p:grpSpPr>
          <p:cxnSp>
            <p:nvCxnSpPr>
              <p:cNvPr id="25" name="Straight Connector 24"/>
              <p:cNvCxnSpPr/>
              <p:nvPr/>
            </p:nvCxnSpPr>
            <p:spPr>
              <a:xfrm>
                <a:off x="525780" y="3207190"/>
                <a:ext cx="2834640" cy="0"/>
              </a:xfrm>
              <a:prstGeom prst="line">
                <a:avLst/>
              </a:prstGeom>
              <a:ln w="15875">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359515" y="3207190"/>
                <a:ext cx="232290" cy="232290"/>
              </a:xfrm>
              <a:prstGeom prst="line">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27" name="Group 26"/>
          <p:cNvGrpSpPr/>
          <p:nvPr/>
        </p:nvGrpSpPr>
        <p:grpSpPr>
          <a:xfrm>
            <a:off x="5792406" y="1609774"/>
            <a:ext cx="2938466" cy="676416"/>
            <a:chOff x="7733841" y="2207663"/>
            <a:chExt cx="3333694" cy="901889"/>
          </a:xfrm>
        </p:grpSpPr>
        <p:sp>
          <p:nvSpPr>
            <p:cNvPr id="28" name="Rectangle 3"/>
            <p:cNvSpPr txBox="1">
              <a:spLocks noChangeArrowheads="1"/>
            </p:cNvSpPr>
            <p:nvPr/>
          </p:nvSpPr>
          <p:spPr bwMode="auto">
            <a:xfrm flipH="1">
              <a:off x="8236406" y="2645706"/>
              <a:ext cx="2709942" cy="463846"/>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9" name="Rectangle 3"/>
            <p:cNvSpPr txBox="1">
              <a:spLocks noChangeArrowheads="1"/>
            </p:cNvSpPr>
            <p:nvPr/>
          </p:nvSpPr>
          <p:spPr bwMode="auto">
            <a:xfrm flipH="1">
              <a:off x="8350394" y="2207663"/>
              <a:ext cx="2595954"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grpSp>
          <p:nvGrpSpPr>
            <p:cNvPr id="30" name="Group 29"/>
            <p:cNvGrpSpPr/>
            <p:nvPr/>
          </p:nvGrpSpPr>
          <p:grpSpPr>
            <a:xfrm flipH="1">
              <a:off x="7733841" y="2588185"/>
              <a:ext cx="3333694" cy="233076"/>
              <a:chOff x="525780" y="3207190"/>
              <a:chExt cx="3046749" cy="213014"/>
            </a:xfrm>
          </p:grpSpPr>
          <p:cxnSp>
            <p:nvCxnSpPr>
              <p:cNvPr id="31" name="Straight Connector 30"/>
              <p:cNvCxnSpPr/>
              <p:nvPr/>
            </p:nvCxnSpPr>
            <p:spPr>
              <a:xfrm>
                <a:off x="525780" y="3207190"/>
                <a:ext cx="2834640" cy="0"/>
              </a:xfrm>
              <a:prstGeom prst="line">
                <a:avLst/>
              </a:prstGeom>
              <a:ln w="15875">
                <a:solidFill>
                  <a:srgbClr val="F4C738"/>
                </a:solidFill>
                <a:head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359515" y="3207190"/>
                <a:ext cx="213014" cy="213014"/>
              </a:xfrm>
              <a:prstGeom prst="line">
                <a:avLst/>
              </a:prstGeom>
              <a:ln w="15875">
                <a:solidFill>
                  <a:srgbClr val="F4C738"/>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33" name="Group 32"/>
          <p:cNvGrpSpPr/>
          <p:nvPr/>
        </p:nvGrpSpPr>
        <p:grpSpPr>
          <a:xfrm>
            <a:off x="417791" y="3645033"/>
            <a:ext cx="2914485" cy="847805"/>
            <a:chOff x="1124465" y="4753712"/>
            <a:chExt cx="3318570" cy="1130406"/>
          </a:xfrm>
        </p:grpSpPr>
        <p:sp>
          <p:nvSpPr>
            <p:cNvPr id="34" name="Rectangle 3"/>
            <p:cNvSpPr txBox="1">
              <a:spLocks noChangeArrowheads="1"/>
            </p:cNvSpPr>
            <p:nvPr/>
          </p:nvSpPr>
          <p:spPr bwMode="auto">
            <a:xfrm>
              <a:off x="1238455" y="4753712"/>
              <a:ext cx="2769665" cy="64851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35" name="Rectangle 3"/>
            <p:cNvSpPr txBox="1">
              <a:spLocks noChangeArrowheads="1"/>
            </p:cNvSpPr>
            <p:nvPr/>
          </p:nvSpPr>
          <p:spPr bwMode="auto">
            <a:xfrm>
              <a:off x="1238456" y="5502346"/>
              <a:ext cx="2595954"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grpSp>
          <p:nvGrpSpPr>
            <p:cNvPr id="36" name="Group 35"/>
            <p:cNvGrpSpPr/>
            <p:nvPr/>
          </p:nvGrpSpPr>
          <p:grpSpPr>
            <a:xfrm flipV="1">
              <a:off x="1124465" y="5266058"/>
              <a:ext cx="3318570" cy="217952"/>
              <a:chOff x="525780" y="3207184"/>
              <a:chExt cx="3032927" cy="199191"/>
            </a:xfrm>
          </p:grpSpPr>
          <p:cxnSp>
            <p:nvCxnSpPr>
              <p:cNvPr id="37" name="Straight Connector 36"/>
              <p:cNvCxnSpPr/>
              <p:nvPr/>
            </p:nvCxnSpPr>
            <p:spPr>
              <a:xfrm>
                <a:off x="525780" y="3207190"/>
                <a:ext cx="2834640" cy="0"/>
              </a:xfrm>
              <a:prstGeom prst="line">
                <a:avLst/>
              </a:prstGeom>
              <a:ln w="15875">
                <a:solidFill>
                  <a:srgbClr val="F4C738"/>
                </a:solidFill>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359515" y="3207184"/>
                <a:ext cx="199192" cy="199191"/>
              </a:xfrm>
              <a:prstGeom prst="line">
                <a:avLst/>
              </a:prstGeom>
              <a:ln w="15875">
                <a:solidFill>
                  <a:srgbClr val="F4C738"/>
                </a:solidFill>
                <a:tailEnd type="oval"/>
              </a:ln>
            </p:spPr>
            <p:style>
              <a:lnRef idx="1">
                <a:schemeClr val="accent1"/>
              </a:lnRef>
              <a:fillRef idx="0">
                <a:schemeClr val="accent1"/>
              </a:fillRef>
              <a:effectRef idx="0">
                <a:schemeClr val="accent1"/>
              </a:effectRef>
              <a:fontRef idx="minor">
                <a:schemeClr val="tx1"/>
              </a:fontRef>
            </p:style>
          </p:cxnSp>
        </p:grpSp>
      </p:grpSp>
      <p:grpSp>
        <p:nvGrpSpPr>
          <p:cNvPr id="39" name="Group 38"/>
          <p:cNvGrpSpPr/>
          <p:nvPr/>
        </p:nvGrpSpPr>
        <p:grpSpPr>
          <a:xfrm>
            <a:off x="5796021" y="3603720"/>
            <a:ext cx="2934851" cy="889118"/>
            <a:chOff x="7737943" y="4698628"/>
            <a:chExt cx="3329592" cy="1185490"/>
          </a:xfrm>
        </p:grpSpPr>
        <p:sp>
          <p:nvSpPr>
            <p:cNvPr id="40" name="Rectangle 3"/>
            <p:cNvSpPr txBox="1">
              <a:spLocks noChangeArrowheads="1"/>
            </p:cNvSpPr>
            <p:nvPr/>
          </p:nvSpPr>
          <p:spPr bwMode="auto">
            <a:xfrm flipH="1">
              <a:off x="8236404" y="4698628"/>
              <a:ext cx="2709944" cy="648511"/>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41" name="Rectangle 3"/>
            <p:cNvSpPr txBox="1">
              <a:spLocks noChangeArrowheads="1"/>
            </p:cNvSpPr>
            <p:nvPr/>
          </p:nvSpPr>
          <p:spPr bwMode="auto">
            <a:xfrm flipH="1">
              <a:off x="8350394" y="5502346"/>
              <a:ext cx="2595954" cy="38177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latinLnBrk="0"/>
              <a:r>
                <a:rPr lang="zh-CN" altLang="en-US" sz="14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effectLst/>
                <a:latin typeface="+mn-lt"/>
                <a:ea typeface="+mn-ea"/>
                <a:cs typeface="+mn-ea"/>
                <a:sym typeface="+mn-lt"/>
              </a:endParaRPr>
            </a:p>
          </p:txBody>
        </p:sp>
        <p:grpSp>
          <p:nvGrpSpPr>
            <p:cNvPr id="42" name="Group 41"/>
            <p:cNvGrpSpPr/>
            <p:nvPr/>
          </p:nvGrpSpPr>
          <p:grpSpPr>
            <a:xfrm flipH="1" flipV="1">
              <a:off x="7737943" y="5255044"/>
              <a:ext cx="3329592" cy="228974"/>
              <a:chOff x="525780" y="3207188"/>
              <a:chExt cx="3043000" cy="209265"/>
            </a:xfrm>
          </p:grpSpPr>
          <p:cxnSp>
            <p:nvCxnSpPr>
              <p:cNvPr id="43" name="Straight Connector 42"/>
              <p:cNvCxnSpPr/>
              <p:nvPr/>
            </p:nvCxnSpPr>
            <p:spPr>
              <a:xfrm>
                <a:off x="525780" y="3207190"/>
                <a:ext cx="2834640" cy="0"/>
              </a:xfrm>
              <a:prstGeom prst="line">
                <a:avLst/>
              </a:prstGeom>
              <a:ln w="15875">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359515" y="3207188"/>
                <a:ext cx="209265" cy="209265"/>
              </a:xfrm>
              <a:prstGeom prst="line">
                <a:avLst/>
              </a:prstGeom>
              <a:ln w="15875">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sp>
        <p:nvSpPr>
          <p:cNvPr id="47" name="Rectangle 3"/>
          <p:cNvSpPr txBox="1">
            <a:spLocks noChangeArrowheads="1"/>
          </p:cNvSpPr>
          <p:nvPr/>
        </p:nvSpPr>
        <p:spPr bwMode="auto">
          <a:xfrm>
            <a:off x="3777615" y="2987408"/>
            <a:ext cx="1588770" cy="624883"/>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1800">
                <a:solidFill>
                  <a:schemeClr val="tx1">
                    <a:lumMod val="85000"/>
                    <a:lumOff val="15000"/>
                  </a:schemeClr>
                </a:solidFill>
                <a:effectLst/>
                <a:latin typeface="+mn-lt"/>
                <a:ea typeface="+mn-ea"/>
                <a:cs typeface="+mn-ea"/>
                <a:sym typeface="+mn-lt"/>
              </a:rPr>
              <a:t>TOP QUALITY DESIGN</a:t>
            </a:r>
          </a:p>
        </p:txBody>
      </p:sp>
      <p:grpSp>
        <p:nvGrpSpPr>
          <p:cNvPr id="48" name="Group 47"/>
          <p:cNvGrpSpPr/>
          <p:nvPr/>
        </p:nvGrpSpPr>
        <p:grpSpPr>
          <a:xfrm>
            <a:off x="4285655" y="2447881"/>
            <a:ext cx="572691" cy="496490"/>
            <a:chOff x="5714206" y="2200851"/>
            <a:chExt cx="763588" cy="661987"/>
          </a:xfrm>
          <a:solidFill>
            <a:srgbClr val="F4C738"/>
          </a:solidFill>
        </p:grpSpPr>
        <p:sp>
          <p:nvSpPr>
            <p:cNvPr id="49" name="Freeform 29"/>
            <p:cNvSpPr/>
            <p:nvPr/>
          </p:nvSpPr>
          <p:spPr bwMode="auto">
            <a:xfrm>
              <a:off x="5714206" y="2200851"/>
              <a:ext cx="763588" cy="422275"/>
            </a:xfrm>
            <a:custGeom>
              <a:avLst/>
              <a:gdLst>
                <a:gd name="T0" fmla="*/ 239 w 481"/>
                <a:gd name="T1" fmla="*/ 0 h 266"/>
                <a:gd name="T2" fmla="*/ 239 w 481"/>
                <a:gd name="T3" fmla="*/ 0 h 266"/>
                <a:gd name="T4" fmla="*/ 232 w 481"/>
                <a:gd name="T5" fmla="*/ 2 h 266"/>
                <a:gd name="T6" fmla="*/ 222 w 481"/>
                <a:gd name="T7" fmla="*/ 8 h 266"/>
                <a:gd name="T8" fmla="*/ 6 w 481"/>
                <a:gd name="T9" fmla="*/ 223 h 266"/>
                <a:gd name="T10" fmla="*/ 6 w 481"/>
                <a:gd name="T11" fmla="*/ 223 h 266"/>
                <a:gd name="T12" fmla="*/ 2 w 481"/>
                <a:gd name="T13" fmla="*/ 231 h 266"/>
                <a:gd name="T14" fmla="*/ 0 w 481"/>
                <a:gd name="T15" fmla="*/ 241 h 266"/>
                <a:gd name="T16" fmla="*/ 2 w 481"/>
                <a:gd name="T17" fmla="*/ 251 h 266"/>
                <a:gd name="T18" fmla="*/ 6 w 481"/>
                <a:gd name="T19" fmla="*/ 258 h 266"/>
                <a:gd name="T20" fmla="*/ 6 w 481"/>
                <a:gd name="T21" fmla="*/ 258 h 266"/>
                <a:gd name="T22" fmla="*/ 16 w 481"/>
                <a:gd name="T23" fmla="*/ 264 h 266"/>
                <a:gd name="T24" fmla="*/ 24 w 481"/>
                <a:gd name="T25" fmla="*/ 266 h 266"/>
                <a:gd name="T26" fmla="*/ 24 w 481"/>
                <a:gd name="T27" fmla="*/ 266 h 266"/>
                <a:gd name="T28" fmla="*/ 34 w 481"/>
                <a:gd name="T29" fmla="*/ 264 h 266"/>
                <a:gd name="T30" fmla="*/ 41 w 481"/>
                <a:gd name="T31" fmla="*/ 258 h 266"/>
                <a:gd name="T32" fmla="*/ 239 w 481"/>
                <a:gd name="T33" fmla="*/ 60 h 266"/>
                <a:gd name="T34" fmla="*/ 439 w 481"/>
                <a:gd name="T35" fmla="*/ 258 h 266"/>
                <a:gd name="T36" fmla="*/ 439 w 481"/>
                <a:gd name="T37" fmla="*/ 258 h 266"/>
                <a:gd name="T38" fmla="*/ 447 w 481"/>
                <a:gd name="T39" fmla="*/ 264 h 266"/>
                <a:gd name="T40" fmla="*/ 457 w 481"/>
                <a:gd name="T41" fmla="*/ 266 h 266"/>
                <a:gd name="T42" fmla="*/ 457 w 481"/>
                <a:gd name="T43" fmla="*/ 266 h 266"/>
                <a:gd name="T44" fmla="*/ 465 w 481"/>
                <a:gd name="T45" fmla="*/ 264 h 266"/>
                <a:gd name="T46" fmla="*/ 473 w 481"/>
                <a:gd name="T47" fmla="*/ 258 h 266"/>
                <a:gd name="T48" fmla="*/ 473 w 481"/>
                <a:gd name="T49" fmla="*/ 258 h 266"/>
                <a:gd name="T50" fmla="*/ 479 w 481"/>
                <a:gd name="T51" fmla="*/ 251 h 266"/>
                <a:gd name="T52" fmla="*/ 481 w 481"/>
                <a:gd name="T53" fmla="*/ 241 h 266"/>
                <a:gd name="T54" fmla="*/ 479 w 481"/>
                <a:gd name="T55" fmla="*/ 231 h 266"/>
                <a:gd name="T56" fmla="*/ 473 w 481"/>
                <a:gd name="T57" fmla="*/ 223 h 266"/>
                <a:gd name="T58" fmla="*/ 257 w 481"/>
                <a:gd name="T59" fmla="*/ 8 h 266"/>
                <a:gd name="T60" fmla="*/ 257 w 481"/>
                <a:gd name="T61" fmla="*/ 8 h 266"/>
                <a:gd name="T62" fmla="*/ 249 w 481"/>
                <a:gd name="T63" fmla="*/ 2 h 266"/>
                <a:gd name="T64" fmla="*/ 239 w 481"/>
                <a:gd name="T6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1" h="266">
                  <a:moveTo>
                    <a:pt x="239" y="0"/>
                  </a:moveTo>
                  <a:lnTo>
                    <a:pt x="239" y="0"/>
                  </a:lnTo>
                  <a:lnTo>
                    <a:pt x="232" y="2"/>
                  </a:lnTo>
                  <a:lnTo>
                    <a:pt x="222" y="8"/>
                  </a:lnTo>
                  <a:lnTo>
                    <a:pt x="6" y="223"/>
                  </a:lnTo>
                  <a:lnTo>
                    <a:pt x="6" y="223"/>
                  </a:lnTo>
                  <a:lnTo>
                    <a:pt x="2" y="231"/>
                  </a:lnTo>
                  <a:lnTo>
                    <a:pt x="0" y="241"/>
                  </a:lnTo>
                  <a:lnTo>
                    <a:pt x="2" y="251"/>
                  </a:lnTo>
                  <a:lnTo>
                    <a:pt x="6" y="258"/>
                  </a:lnTo>
                  <a:lnTo>
                    <a:pt x="6" y="258"/>
                  </a:lnTo>
                  <a:lnTo>
                    <a:pt x="16" y="264"/>
                  </a:lnTo>
                  <a:lnTo>
                    <a:pt x="24" y="266"/>
                  </a:lnTo>
                  <a:lnTo>
                    <a:pt x="24" y="266"/>
                  </a:lnTo>
                  <a:lnTo>
                    <a:pt x="34" y="264"/>
                  </a:lnTo>
                  <a:lnTo>
                    <a:pt x="41" y="258"/>
                  </a:lnTo>
                  <a:lnTo>
                    <a:pt x="239" y="60"/>
                  </a:lnTo>
                  <a:lnTo>
                    <a:pt x="439" y="258"/>
                  </a:lnTo>
                  <a:lnTo>
                    <a:pt x="439" y="258"/>
                  </a:lnTo>
                  <a:lnTo>
                    <a:pt x="447" y="264"/>
                  </a:lnTo>
                  <a:lnTo>
                    <a:pt x="457" y="266"/>
                  </a:lnTo>
                  <a:lnTo>
                    <a:pt x="457" y="266"/>
                  </a:lnTo>
                  <a:lnTo>
                    <a:pt x="465" y="264"/>
                  </a:lnTo>
                  <a:lnTo>
                    <a:pt x="473" y="258"/>
                  </a:lnTo>
                  <a:lnTo>
                    <a:pt x="473" y="258"/>
                  </a:lnTo>
                  <a:lnTo>
                    <a:pt x="479" y="251"/>
                  </a:lnTo>
                  <a:lnTo>
                    <a:pt x="481" y="241"/>
                  </a:lnTo>
                  <a:lnTo>
                    <a:pt x="479" y="231"/>
                  </a:lnTo>
                  <a:lnTo>
                    <a:pt x="473" y="223"/>
                  </a:lnTo>
                  <a:lnTo>
                    <a:pt x="257" y="8"/>
                  </a:lnTo>
                  <a:lnTo>
                    <a:pt x="257" y="8"/>
                  </a:lnTo>
                  <a:lnTo>
                    <a:pt x="249" y="2"/>
                  </a:lnTo>
                  <a:lnTo>
                    <a:pt x="2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sp>
          <p:nvSpPr>
            <p:cNvPr id="50" name="Freeform 31"/>
            <p:cNvSpPr/>
            <p:nvPr/>
          </p:nvSpPr>
          <p:spPr bwMode="auto">
            <a:xfrm>
              <a:off x="5817393" y="2353251"/>
              <a:ext cx="557213" cy="509587"/>
            </a:xfrm>
            <a:custGeom>
              <a:avLst/>
              <a:gdLst>
                <a:gd name="T0" fmla="*/ 174 w 351"/>
                <a:gd name="T1" fmla="*/ 0 h 321"/>
                <a:gd name="T2" fmla="*/ 0 w 351"/>
                <a:gd name="T3" fmla="*/ 174 h 321"/>
                <a:gd name="T4" fmla="*/ 0 w 351"/>
                <a:gd name="T5" fmla="*/ 296 h 321"/>
                <a:gd name="T6" fmla="*/ 0 w 351"/>
                <a:gd name="T7" fmla="*/ 296 h 321"/>
                <a:gd name="T8" fmla="*/ 2 w 351"/>
                <a:gd name="T9" fmla="*/ 306 h 321"/>
                <a:gd name="T10" fmla="*/ 8 w 351"/>
                <a:gd name="T11" fmla="*/ 313 h 321"/>
                <a:gd name="T12" fmla="*/ 16 w 351"/>
                <a:gd name="T13" fmla="*/ 319 h 321"/>
                <a:gd name="T14" fmla="*/ 25 w 351"/>
                <a:gd name="T15" fmla="*/ 321 h 321"/>
                <a:gd name="T16" fmla="*/ 133 w 351"/>
                <a:gd name="T17" fmla="*/ 321 h 321"/>
                <a:gd name="T18" fmla="*/ 133 w 351"/>
                <a:gd name="T19" fmla="*/ 198 h 321"/>
                <a:gd name="T20" fmla="*/ 218 w 351"/>
                <a:gd name="T21" fmla="*/ 198 h 321"/>
                <a:gd name="T22" fmla="*/ 218 w 351"/>
                <a:gd name="T23" fmla="*/ 321 h 321"/>
                <a:gd name="T24" fmla="*/ 325 w 351"/>
                <a:gd name="T25" fmla="*/ 321 h 321"/>
                <a:gd name="T26" fmla="*/ 325 w 351"/>
                <a:gd name="T27" fmla="*/ 321 h 321"/>
                <a:gd name="T28" fmla="*/ 335 w 351"/>
                <a:gd name="T29" fmla="*/ 319 h 321"/>
                <a:gd name="T30" fmla="*/ 343 w 351"/>
                <a:gd name="T31" fmla="*/ 313 h 321"/>
                <a:gd name="T32" fmla="*/ 349 w 351"/>
                <a:gd name="T33" fmla="*/ 306 h 321"/>
                <a:gd name="T34" fmla="*/ 351 w 351"/>
                <a:gd name="T35" fmla="*/ 296 h 321"/>
                <a:gd name="T36" fmla="*/ 351 w 351"/>
                <a:gd name="T37" fmla="*/ 174 h 321"/>
                <a:gd name="T38" fmla="*/ 174 w 351"/>
                <a:gd name="T3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21">
                  <a:moveTo>
                    <a:pt x="174" y="0"/>
                  </a:moveTo>
                  <a:lnTo>
                    <a:pt x="0" y="174"/>
                  </a:lnTo>
                  <a:lnTo>
                    <a:pt x="0" y="296"/>
                  </a:lnTo>
                  <a:lnTo>
                    <a:pt x="0" y="296"/>
                  </a:lnTo>
                  <a:lnTo>
                    <a:pt x="2" y="306"/>
                  </a:lnTo>
                  <a:lnTo>
                    <a:pt x="8" y="313"/>
                  </a:lnTo>
                  <a:lnTo>
                    <a:pt x="16" y="319"/>
                  </a:lnTo>
                  <a:lnTo>
                    <a:pt x="25" y="321"/>
                  </a:lnTo>
                  <a:lnTo>
                    <a:pt x="133" y="321"/>
                  </a:lnTo>
                  <a:lnTo>
                    <a:pt x="133" y="198"/>
                  </a:lnTo>
                  <a:lnTo>
                    <a:pt x="218" y="198"/>
                  </a:lnTo>
                  <a:lnTo>
                    <a:pt x="218" y="321"/>
                  </a:lnTo>
                  <a:lnTo>
                    <a:pt x="325" y="321"/>
                  </a:lnTo>
                  <a:lnTo>
                    <a:pt x="325" y="321"/>
                  </a:lnTo>
                  <a:lnTo>
                    <a:pt x="335" y="319"/>
                  </a:lnTo>
                  <a:lnTo>
                    <a:pt x="343" y="313"/>
                  </a:lnTo>
                  <a:lnTo>
                    <a:pt x="349" y="306"/>
                  </a:lnTo>
                  <a:lnTo>
                    <a:pt x="351" y="296"/>
                  </a:lnTo>
                  <a:lnTo>
                    <a:pt x="351" y="174"/>
                  </a:lnTo>
                  <a:lnTo>
                    <a:pt x="17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ko-KR" altLang="en-US" sz="1015">
                <a:cs typeface="+mn-ea"/>
                <a:sym typeface="+mn-lt"/>
              </a:endParaRPr>
            </a:p>
          </p:txBody>
        </p:sp>
      </p:grpSp>
      <p:sp>
        <p:nvSpPr>
          <p:cNvPr id="51"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52"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16</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aphicFrame>
        <p:nvGraphicFramePr>
          <p:cNvPr id="6" name="차트 4"/>
          <p:cNvGraphicFramePr/>
          <p:nvPr/>
        </p:nvGraphicFramePr>
        <p:xfrm>
          <a:off x="345236" y="1497932"/>
          <a:ext cx="4702571" cy="1786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표 5"/>
          <p:cNvGraphicFramePr>
            <a:graphicFrameLocks noGrp="1"/>
          </p:cNvGraphicFramePr>
          <p:nvPr/>
        </p:nvGraphicFramePr>
        <p:xfrm>
          <a:off x="419210" y="3405087"/>
          <a:ext cx="8311646" cy="1212056"/>
        </p:xfrm>
        <a:graphic>
          <a:graphicData uri="http://schemas.openxmlformats.org/drawingml/2006/table">
            <a:tbl>
              <a:tblPr firstRow="1" bandRow="1">
                <a:tableStyleId>{5C22544A-7EE6-4342-B048-85BDC9FD1C3A}</a:tableStyleId>
              </a:tblPr>
              <a:tblGrid>
                <a:gridCol w="2805017">
                  <a:extLst>
                    <a:ext uri="{9D8B030D-6E8A-4147-A177-3AD203B41FA5}">
                      <a16:colId xmlns:a16="http://schemas.microsoft.com/office/drawing/2014/main" xmlns="" val="20000"/>
                    </a:ext>
                  </a:extLst>
                </a:gridCol>
                <a:gridCol w="1835543">
                  <a:extLst>
                    <a:ext uri="{9D8B030D-6E8A-4147-A177-3AD203B41FA5}">
                      <a16:colId xmlns:a16="http://schemas.microsoft.com/office/drawing/2014/main" xmlns="" val="20001"/>
                    </a:ext>
                  </a:extLst>
                </a:gridCol>
                <a:gridCol w="1835543">
                  <a:extLst>
                    <a:ext uri="{9D8B030D-6E8A-4147-A177-3AD203B41FA5}">
                      <a16:colId xmlns:a16="http://schemas.microsoft.com/office/drawing/2014/main" xmlns="" val="20002"/>
                    </a:ext>
                  </a:extLst>
                </a:gridCol>
                <a:gridCol w="1835543">
                  <a:extLst>
                    <a:ext uri="{9D8B030D-6E8A-4147-A177-3AD203B41FA5}">
                      <a16:colId xmlns:a16="http://schemas.microsoft.com/office/drawing/2014/main" xmlns="" val="20003"/>
                    </a:ext>
                  </a:extLst>
                </a:gridCol>
              </a:tblGrid>
              <a:tr h="303014">
                <a:tc>
                  <a:txBody>
                    <a:bodyPr/>
                    <a:lstStyle/>
                    <a:p>
                      <a:pPr algn="l" latinLnBrk="1"/>
                      <a:endParaRPr lang="en-US" altLang="ko-KR" sz="900" b="1" dirty="0">
                        <a:solidFill>
                          <a:schemeClr val="tx1">
                            <a:lumMod val="85000"/>
                            <a:lumOff val="15000"/>
                          </a:schemeClr>
                        </a:solidFill>
                        <a:effectLst/>
                        <a:latin typeface="+mn-lt"/>
                        <a:ea typeface="+mn-ea"/>
                        <a:cs typeface="+mn-ea"/>
                        <a:sym typeface="+mn-lt"/>
                      </a:endParaRPr>
                    </a:p>
                  </a:txBody>
                  <a:tcPr marL="52964" marR="52964" marT="26482" marB="264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1" dirty="0">
                          <a:solidFill>
                            <a:schemeClr val="tx1">
                              <a:lumMod val="85000"/>
                              <a:lumOff val="15000"/>
                            </a:schemeClr>
                          </a:solidFill>
                          <a:effectLst/>
                          <a:latin typeface="+mn-lt"/>
                          <a:ea typeface="+mn-ea"/>
                          <a:cs typeface="+mn-ea"/>
                          <a:sym typeface="+mn-lt"/>
                        </a:rPr>
                        <a:t>Number</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1" dirty="0">
                          <a:solidFill>
                            <a:schemeClr val="tx1">
                              <a:lumMod val="85000"/>
                              <a:lumOff val="15000"/>
                            </a:schemeClr>
                          </a:solidFill>
                          <a:effectLst/>
                          <a:latin typeface="+mn-lt"/>
                          <a:ea typeface="+mn-ea"/>
                          <a:cs typeface="+mn-ea"/>
                          <a:sym typeface="+mn-lt"/>
                        </a:rPr>
                        <a:t>Text title</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900" b="1" dirty="0">
                          <a:solidFill>
                            <a:schemeClr val="tx1">
                              <a:lumMod val="85000"/>
                              <a:lumOff val="15000"/>
                            </a:schemeClr>
                          </a:solidFill>
                          <a:effectLst/>
                          <a:latin typeface="+mn-lt"/>
                          <a:ea typeface="+mn-ea"/>
                          <a:cs typeface="+mn-ea"/>
                          <a:sym typeface="+mn-lt"/>
                        </a:rPr>
                        <a:t>Text title</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303014">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900" b="1" dirty="0">
                          <a:solidFill>
                            <a:schemeClr val="tx1">
                              <a:lumMod val="85000"/>
                              <a:lumOff val="15000"/>
                            </a:schemeClr>
                          </a:solidFill>
                          <a:effectLst/>
                          <a:latin typeface="+mn-lt"/>
                          <a:ea typeface="+mn-ea"/>
                          <a:cs typeface="+mn-ea"/>
                          <a:sym typeface="+mn-lt"/>
                        </a:rPr>
                        <a:t>Visual trends</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algn="r" latinLnBrk="1"/>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algn="r" latinLnBrk="1"/>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extLst>
                  <a:ext uri="{0D108BD9-81ED-4DB2-BD59-A6C34878D82A}">
                    <a16:rowId xmlns:a16="http://schemas.microsoft.com/office/drawing/2014/main" xmlns="" val="10001"/>
                  </a:ext>
                </a:extLst>
              </a:tr>
              <a:tr h="303014">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900" b="0">
                          <a:solidFill>
                            <a:schemeClr val="tx1">
                              <a:lumMod val="85000"/>
                              <a:lumOff val="15000"/>
                            </a:schemeClr>
                          </a:solidFill>
                          <a:effectLst/>
                          <a:latin typeface="+mn-lt"/>
                          <a:ea typeface="+mn-ea"/>
                          <a:cs typeface="+mn-ea"/>
                          <a:sym typeface="+mn-lt"/>
                        </a:rPr>
                        <a:t>Value 01</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900" b="0" dirty="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dirty="0">
                          <a:solidFill>
                            <a:schemeClr val="tx1">
                              <a:lumMod val="85000"/>
                              <a:lumOff val="15000"/>
                            </a:schemeClr>
                          </a:solidFill>
                          <a:effectLst/>
                          <a:latin typeface="+mn-lt"/>
                          <a:ea typeface="+mn-ea"/>
                          <a:cs typeface="+mn-ea"/>
                          <a:sym typeface="+mn-lt"/>
                        </a:rPr>
                        <a:t>Text</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dirty="0">
                          <a:solidFill>
                            <a:schemeClr val="tx1">
                              <a:lumMod val="85000"/>
                              <a:lumOff val="15000"/>
                            </a:schemeClr>
                          </a:solidFill>
                          <a:effectLst/>
                          <a:latin typeface="+mn-lt"/>
                          <a:ea typeface="+mn-ea"/>
                          <a:cs typeface="+mn-ea"/>
                          <a:sym typeface="+mn-lt"/>
                        </a:rPr>
                        <a:t>Text</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03014">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900" b="0">
                          <a:solidFill>
                            <a:schemeClr val="tx1">
                              <a:lumMod val="85000"/>
                              <a:lumOff val="15000"/>
                            </a:schemeClr>
                          </a:solidFill>
                          <a:effectLst/>
                          <a:latin typeface="+mn-lt"/>
                          <a:ea typeface="+mn-ea"/>
                          <a:cs typeface="+mn-ea"/>
                          <a:sym typeface="+mn-lt"/>
                        </a:rPr>
                        <a:t>Value 02</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dirty="0">
                          <a:solidFill>
                            <a:schemeClr val="tx1">
                              <a:lumMod val="85000"/>
                              <a:lumOff val="15000"/>
                            </a:schemeClr>
                          </a:solidFill>
                          <a:effectLst/>
                          <a:latin typeface="+mn-lt"/>
                          <a:ea typeface="+mn-ea"/>
                          <a:cs typeface="+mn-ea"/>
                          <a:sym typeface="+mn-lt"/>
                        </a:rPr>
                        <a:t>$ 0.00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dirty="0">
                          <a:solidFill>
                            <a:schemeClr val="tx1">
                              <a:lumMod val="85000"/>
                              <a:lumOff val="15000"/>
                            </a:schemeClr>
                          </a:solidFill>
                          <a:effectLst/>
                          <a:latin typeface="+mn-lt"/>
                          <a:ea typeface="+mn-ea"/>
                          <a:cs typeface="+mn-ea"/>
                          <a:sym typeface="+mn-lt"/>
                        </a:rPr>
                        <a:t>Text</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dirty="0">
                          <a:solidFill>
                            <a:schemeClr val="tx1">
                              <a:lumMod val="85000"/>
                              <a:lumOff val="15000"/>
                            </a:schemeClr>
                          </a:solidFill>
                          <a:effectLst/>
                          <a:latin typeface="+mn-lt"/>
                          <a:ea typeface="+mn-ea"/>
                          <a:cs typeface="+mn-ea"/>
                          <a:sym typeface="+mn-lt"/>
                        </a:rPr>
                        <a:t>Text</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8" name="speed"/>
          <p:cNvSpPr txBox="1">
            <a:spLocks noChangeArrowheads="1"/>
          </p:cNvSpPr>
          <p:nvPr/>
        </p:nvSpPr>
        <p:spPr bwMode="auto">
          <a:xfrm>
            <a:off x="5233557" y="1981829"/>
            <a:ext cx="3560574" cy="2924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添加你的文字添加你的文字添加你的</a:t>
            </a:r>
            <a:endParaRPr lang="en-US" altLang="ko-KR" sz="1500" dirty="0">
              <a:solidFill>
                <a:schemeClr val="tx1">
                  <a:lumMod val="85000"/>
                  <a:lumOff val="15000"/>
                </a:schemeClr>
              </a:solidFill>
              <a:latin typeface="+mn-lt"/>
              <a:ea typeface="+mn-ea"/>
              <a:cs typeface="+mn-ea"/>
              <a:sym typeface="+mn-lt"/>
            </a:endParaRPr>
          </a:p>
        </p:txBody>
      </p:sp>
      <p:sp>
        <p:nvSpPr>
          <p:cNvPr id="9" name="Rectangle 3"/>
          <p:cNvSpPr txBox="1">
            <a:spLocks noChangeArrowheads="1"/>
          </p:cNvSpPr>
          <p:nvPr/>
        </p:nvSpPr>
        <p:spPr bwMode="auto">
          <a:xfrm>
            <a:off x="5233557" y="2371288"/>
            <a:ext cx="3560574" cy="486384"/>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添加你的文字添加你的文字添加你的文字添加你的文字添加你的文字添加你的文字添加你的文字添加你的文字添加你的文字添加你的文字添加你的文字添加你的文字添加你的文字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nvGrpSpPr>
          <p:cNvPr id="10" name="Group 9"/>
          <p:cNvGrpSpPr/>
          <p:nvPr/>
        </p:nvGrpSpPr>
        <p:grpSpPr>
          <a:xfrm>
            <a:off x="5310419" y="1621182"/>
            <a:ext cx="280854" cy="271543"/>
            <a:chOff x="1101969" y="1465385"/>
            <a:chExt cx="679206" cy="567843"/>
          </a:xfrm>
        </p:grpSpPr>
        <p:sp>
          <p:nvSpPr>
            <p:cNvPr id="12" name="Rectangle 11"/>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3" name="Rectangle 12"/>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5" name="Rectangle 14"/>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cxnSp>
        <p:nvCxnSpPr>
          <p:cNvPr id="16" name="Straight Connector 15"/>
          <p:cNvCxnSpPr/>
          <p:nvPr/>
        </p:nvCxnSpPr>
        <p:spPr>
          <a:xfrm>
            <a:off x="5306514" y="2267337"/>
            <a:ext cx="338560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18"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17</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37616" y="910747"/>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altLang="ko-KR" sz="1050" b="0" dirty="0">
              <a:solidFill>
                <a:schemeClr val="tx1">
                  <a:lumMod val="85000"/>
                  <a:lumOff val="15000"/>
                </a:schemeClr>
              </a:solidFill>
              <a:effectLst/>
              <a:latin typeface="+mn-lt"/>
              <a:ea typeface="+mn-ea"/>
              <a:cs typeface="+mn-ea"/>
              <a:sym typeface="+mn-lt"/>
            </a:endParaRPr>
          </a:p>
        </p:txBody>
      </p:sp>
      <p:grpSp>
        <p:nvGrpSpPr>
          <p:cNvPr id="67" name="Group 66"/>
          <p:cNvGrpSpPr/>
          <p:nvPr/>
        </p:nvGrpSpPr>
        <p:grpSpPr>
          <a:xfrm>
            <a:off x="1735664" y="1492329"/>
            <a:ext cx="2524682" cy="1447954"/>
            <a:chOff x="2542819" y="1989772"/>
            <a:chExt cx="3312835" cy="1899976"/>
          </a:xfrm>
        </p:grpSpPr>
        <p:pic>
          <p:nvPicPr>
            <p:cNvPr id="28" name="Picture 27"/>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7200"/>
                      </a14:imgEffect>
                    </a14:imgLayer>
                  </a14:imgProps>
                </a:ext>
              </a:extLst>
            </a:blip>
            <a:srcRect/>
            <a:stretch>
              <a:fillRect/>
            </a:stretch>
          </p:blipFill>
          <p:spPr>
            <a:xfrm>
              <a:off x="2542819" y="1989772"/>
              <a:ext cx="3312835" cy="1812829"/>
            </a:xfrm>
            <a:prstGeom prst="rect">
              <a:avLst/>
            </a:prstGeom>
            <a:ln w="3175">
              <a:solidFill>
                <a:schemeClr val="tx1">
                  <a:lumMod val="75000"/>
                  <a:lumOff val="25000"/>
                </a:schemeClr>
              </a:solidFill>
            </a:ln>
          </p:spPr>
        </p:pic>
        <p:sp>
          <p:nvSpPr>
            <p:cNvPr id="5" name="Rectangle 4"/>
            <p:cNvSpPr/>
            <p:nvPr/>
          </p:nvSpPr>
          <p:spPr>
            <a:xfrm>
              <a:off x="2542820" y="3348990"/>
              <a:ext cx="3312834" cy="457470"/>
            </a:xfrm>
            <a:prstGeom prst="rect">
              <a:avLst/>
            </a:prstGeom>
            <a:solidFill>
              <a:schemeClr val="tx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2" name="Rectangle 3"/>
            <p:cNvSpPr txBox="1">
              <a:spLocks noChangeArrowheads="1"/>
            </p:cNvSpPr>
            <p:nvPr/>
          </p:nvSpPr>
          <p:spPr bwMode="auto">
            <a:xfrm>
              <a:off x="2674620" y="3438135"/>
              <a:ext cx="2798089" cy="4516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900">
                  <a:solidFill>
                    <a:schemeClr val="bg1"/>
                  </a:solidFill>
                  <a:latin typeface="宋体" panose="02010600030101010101" pitchFamily="2" charset="-122"/>
                  <a:ea typeface="宋体" panose="02010600030101010101" pitchFamily="2" charset="-122"/>
                  <a:cs typeface="+mn-ea"/>
                  <a:sym typeface="+mn-lt"/>
                </a:rPr>
                <a:t>Design inspiration For presentation</a:t>
              </a:r>
            </a:p>
          </p:txBody>
        </p:sp>
      </p:grpSp>
      <p:grpSp>
        <p:nvGrpSpPr>
          <p:cNvPr id="68" name="Group 67"/>
          <p:cNvGrpSpPr/>
          <p:nvPr/>
        </p:nvGrpSpPr>
        <p:grpSpPr>
          <a:xfrm>
            <a:off x="1735664" y="3230853"/>
            <a:ext cx="2524682" cy="1457008"/>
            <a:chOff x="2542819" y="4199853"/>
            <a:chExt cx="3312835" cy="1911856"/>
          </a:xfrm>
        </p:grpSpPr>
        <p:pic>
          <p:nvPicPr>
            <p:cNvPr id="26" name="Picture 25"/>
            <p:cNvPicPr>
              <a:picLocks noChangeAspect="1"/>
            </p:cNvPicPr>
            <p:nvPr/>
          </p:nvPicPr>
          <p:blipFill rotWithShape="1">
            <a:blip r:embed="rId5" cstate="email">
              <a:extLst>
                <a:ext uri="{BEBA8EAE-BF5A-486C-A8C5-ECC9F3942E4B}">
                  <a14:imgProps xmlns:a14="http://schemas.microsoft.com/office/drawing/2010/main">
                    <a14:imgLayer r:embed="rId6">
                      <a14:imgEffect>
                        <a14:colorTemperature colorTemp="7200"/>
                      </a14:imgEffect>
                      <a14:imgEffect>
                        <a14:saturation sat="66000"/>
                      </a14:imgEffect>
                    </a14:imgLayer>
                  </a14:imgProps>
                </a:ext>
              </a:extLst>
            </a:blip>
            <a:srcRect/>
            <a:stretch>
              <a:fillRect/>
            </a:stretch>
          </p:blipFill>
          <p:spPr>
            <a:xfrm>
              <a:off x="2542819" y="4199853"/>
              <a:ext cx="3312835" cy="1812829"/>
            </a:xfrm>
            <a:prstGeom prst="rect">
              <a:avLst/>
            </a:prstGeom>
            <a:ln w="3175">
              <a:solidFill>
                <a:schemeClr val="tx1">
                  <a:lumMod val="50000"/>
                  <a:lumOff val="50000"/>
                </a:schemeClr>
              </a:solidFill>
            </a:ln>
          </p:spPr>
        </p:pic>
        <p:sp>
          <p:nvSpPr>
            <p:cNvPr id="29" name="Rectangle 28"/>
            <p:cNvSpPr/>
            <p:nvPr/>
          </p:nvSpPr>
          <p:spPr>
            <a:xfrm>
              <a:off x="2542820" y="5570951"/>
              <a:ext cx="3312834" cy="457470"/>
            </a:xfrm>
            <a:prstGeom prst="rect">
              <a:avLst/>
            </a:prstGeom>
            <a:solidFill>
              <a:schemeClr val="tx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8" name="Rectangle 3"/>
            <p:cNvSpPr txBox="1">
              <a:spLocks noChangeArrowheads="1"/>
            </p:cNvSpPr>
            <p:nvPr/>
          </p:nvSpPr>
          <p:spPr bwMode="auto">
            <a:xfrm>
              <a:off x="2674620" y="5660096"/>
              <a:ext cx="2798089" cy="4516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900">
                  <a:solidFill>
                    <a:schemeClr val="bg1"/>
                  </a:solidFill>
                  <a:latin typeface="宋体" panose="02010600030101010101" pitchFamily="2" charset="-122"/>
                  <a:ea typeface="宋体" panose="02010600030101010101" pitchFamily="2" charset="-122"/>
                  <a:cs typeface="+mn-ea"/>
                  <a:sym typeface="+mn-lt"/>
                </a:rPr>
                <a:t>Design inspiration For presentation</a:t>
              </a:r>
            </a:p>
          </p:txBody>
        </p:sp>
      </p:grpSp>
      <p:grpSp>
        <p:nvGrpSpPr>
          <p:cNvPr id="66" name="Group 65"/>
          <p:cNvGrpSpPr/>
          <p:nvPr/>
        </p:nvGrpSpPr>
        <p:grpSpPr>
          <a:xfrm>
            <a:off x="6246226" y="1495223"/>
            <a:ext cx="2524682" cy="1445014"/>
            <a:chOff x="8328301" y="1993631"/>
            <a:chExt cx="3312835" cy="1896117"/>
          </a:xfrm>
        </p:grpSpPr>
        <p:pic>
          <p:nvPicPr>
            <p:cNvPr id="25" name="Picture 24"/>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66000"/>
                      </a14:imgEffect>
                    </a14:imgLayer>
                  </a14:imgProps>
                </a:ext>
              </a:extLst>
            </a:blip>
            <a:srcRect/>
            <a:stretch>
              <a:fillRect/>
            </a:stretch>
          </p:blipFill>
          <p:spPr>
            <a:xfrm>
              <a:off x="8328301" y="1993631"/>
              <a:ext cx="3312835" cy="1812829"/>
            </a:xfrm>
            <a:prstGeom prst="rect">
              <a:avLst/>
            </a:prstGeom>
            <a:ln w="3175">
              <a:solidFill>
                <a:schemeClr val="tx1">
                  <a:lumMod val="50000"/>
                  <a:lumOff val="50000"/>
                </a:schemeClr>
              </a:solidFill>
            </a:ln>
          </p:spPr>
        </p:pic>
        <p:sp>
          <p:nvSpPr>
            <p:cNvPr id="30" name="Rectangle 29"/>
            <p:cNvSpPr/>
            <p:nvPr/>
          </p:nvSpPr>
          <p:spPr>
            <a:xfrm>
              <a:off x="8328302" y="3348990"/>
              <a:ext cx="3312834" cy="457470"/>
            </a:xfrm>
            <a:prstGeom prst="rect">
              <a:avLst/>
            </a:prstGeom>
            <a:solidFill>
              <a:schemeClr val="tx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9" name="Rectangle 3"/>
            <p:cNvSpPr txBox="1">
              <a:spLocks noChangeArrowheads="1"/>
            </p:cNvSpPr>
            <p:nvPr/>
          </p:nvSpPr>
          <p:spPr bwMode="auto">
            <a:xfrm>
              <a:off x="8446770" y="3438135"/>
              <a:ext cx="2798089" cy="4516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900">
                  <a:solidFill>
                    <a:schemeClr val="bg1"/>
                  </a:solidFill>
                  <a:latin typeface="宋体" panose="02010600030101010101" pitchFamily="2" charset="-122"/>
                  <a:ea typeface="宋体" panose="02010600030101010101" pitchFamily="2" charset="-122"/>
                  <a:cs typeface="+mn-ea"/>
                  <a:sym typeface="+mn-lt"/>
                </a:rPr>
                <a:t>Design inspiration For presentation</a:t>
              </a:r>
            </a:p>
          </p:txBody>
        </p:sp>
      </p:grpSp>
      <p:grpSp>
        <p:nvGrpSpPr>
          <p:cNvPr id="65" name="Group 64"/>
          <p:cNvGrpSpPr/>
          <p:nvPr/>
        </p:nvGrpSpPr>
        <p:grpSpPr>
          <a:xfrm>
            <a:off x="6246226" y="3230852"/>
            <a:ext cx="2524682" cy="1457009"/>
            <a:chOff x="8328302" y="4199852"/>
            <a:chExt cx="3312836" cy="1911857"/>
          </a:xfrm>
        </p:grpSpPr>
        <p:pic>
          <p:nvPicPr>
            <p:cNvPr id="27" name="Picture 26"/>
            <p:cNvPicPr>
              <a:picLocks noChangeAspect="1"/>
            </p:cNvPicPr>
            <p:nvPr/>
          </p:nvPicPr>
          <p:blipFill rotWithShape="1">
            <a:blip r:embed="rId9" cstate="email">
              <a:extLst>
                <a:ext uri="{BEBA8EAE-BF5A-486C-A8C5-ECC9F3942E4B}">
                  <a14:imgProps xmlns:a14="http://schemas.microsoft.com/office/drawing/2010/main">
                    <a14:imgLayer r:embed="rId10">
                      <a14:imgEffect>
                        <a14:colorTemperature colorTemp="7200"/>
                      </a14:imgEffect>
                    </a14:imgLayer>
                  </a14:imgProps>
                </a:ext>
              </a:extLst>
            </a:blip>
            <a:srcRect/>
            <a:stretch>
              <a:fillRect/>
            </a:stretch>
          </p:blipFill>
          <p:spPr>
            <a:xfrm>
              <a:off x="8328302" y="4199852"/>
              <a:ext cx="3312836" cy="1812829"/>
            </a:xfrm>
            <a:prstGeom prst="rect">
              <a:avLst/>
            </a:prstGeom>
            <a:ln w="3175">
              <a:solidFill>
                <a:schemeClr val="tx1">
                  <a:lumMod val="50000"/>
                  <a:lumOff val="50000"/>
                </a:schemeClr>
              </a:solidFill>
            </a:ln>
          </p:spPr>
        </p:pic>
        <p:sp>
          <p:nvSpPr>
            <p:cNvPr id="31" name="Rectangle 30"/>
            <p:cNvSpPr/>
            <p:nvPr/>
          </p:nvSpPr>
          <p:spPr>
            <a:xfrm>
              <a:off x="8328302" y="5570951"/>
              <a:ext cx="3312834" cy="457470"/>
            </a:xfrm>
            <a:prstGeom prst="rect">
              <a:avLst/>
            </a:prstGeom>
            <a:solidFill>
              <a:schemeClr val="tx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40" name="Rectangle 3"/>
            <p:cNvSpPr txBox="1">
              <a:spLocks noChangeArrowheads="1"/>
            </p:cNvSpPr>
            <p:nvPr/>
          </p:nvSpPr>
          <p:spPr bwMode="auto">
            <a:xfrm>
              <a:off x="8446770" y="5660096"/>
              <a:ext cx="2798090" cy="4516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900">
                  <a:solidFill>
                    <a:schemeClr val="bg1"/>
                  </a:solidFill>
                  <a:latin typeface="宋体" panose="02010600030101010101" pitchFamily="2" charset="-122"/>
                  <a:ea typeface="宋体" panose="02010600030101010101" pitchFamily="2" charset="-122"/>
                  <a:cs typeface="+mn-ea"/>
                  <a:sym typeface="+mn-lt"/>
                </a:rPr>
                <a:t>Design inspiration For presentation</a:t>
              </a:r>
            </a:p>
          </p:txBody>
        </p:sp>
      </p:grpSp>
      <p:grpSp>
        <p:nvGrpSpPr>
          <p:cNvPr id="43" name="Group 42"/>
          <p:cNvGrpSpPr/>
          <p:nvPr/>
        </p:nvGrpSpPr>
        <p:grpSpPr>
          <a:xfrm>
            <a:off x="499542" y="1492330"/>
            <a:ext cx="1243682" cy="1400212"/>
            <a:chOff x="460315" y="1989772"/>
            <a:chExt cx="1658243" cy="1866950"/>
          </a:xfrm>
        </p:grpSpPr>
        <p:sp>
          <p:nvSpPr>
            <p:cNvPr id="36" name="Rectangle 3"/>
            <p:cNvSpPr txBox="1">
              <a:spLocks noChangeArrowheads="1"/>
            </p:cNvSpPr>
            <p:nvPr/>
          </p:nvSpPr>
          <p:spPr bwMode="auto">
            <a:xfrm>
              <a:off x="460316" y="3208210"/>
              <a:ext cx="1551364"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a:t>
              </a:r>
              <a:endParaRPr lang="en-US" altLang="ko-KR" sz="825"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37" name="Rectangle 3"/>
            <p:cNvSpPr txBox="1">
              <a:spLocks noChangeArrowheads="1"/>
            </p:cNvSpPr>
            <p:nvPr/>
          </p:nvSpPr>
          <p:spPr bwMode="auto">
            <a:xfrm>
              <a:off x="460315" y="2670999"/>
              <a:ext cx="1658243"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050" dirty="0">
                <a:solidFill>
                  <a:schemeClr val="tx1"/>
                </a:solidFill>
                <a:effectLst/>
                <a:latin typeface="+mn-lt"/>
                <a:ea typeface="+mn-ea"/>
                <a:cs typeface="+mn-ea"/>
                <a:sym typeface="+mn-lt"/>
              </a:endParaRPr>
            </a:p>
          </p:txBody>
        </p:sp>
        <p:grpSp>
          <p:nvGrpSpPr>
            <p:cNvPr id="42" name="Group 41"/>
            <p:cNvGrpSpPr/>
            <p:nvPr/>
          </p:nvGrpSpPr>
          <p:grpSpPr>
            <a:xfrm>
              <a:off x="546161" y="1989772"/>
              <a:ext cx="825439" cy="433388"/>
              <a:chOff x="546161" y="1989772"/>
              <a:chExt cx="825439" cy="433388"/>
            </a:xfrm>
          </p:grpSpPr>
          <p:sp>
            <p:nvSpPr>
              <p:cNvPr id="33" name="Rectangle 32"/>
              <p:cNvSpPr/>
              <p:nvPr/>
            </p:nvSpPr>
            <p:spPr>
              <a:xfrm>
                <a:off x="546161" y="1989772"/>
                <a:ext cx="825439" cy="433388"/>
              </a:xfrm>
              <a:prstGeom prst="rect">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sp>
            <p:nvSpPr>
              <p:cNvPr id="34" name="Rectangle 3"/>
              <p:cNvSpPr txBox="1">
                <a:spLocks noChangeArrowheads="1"/>
              </p:cNvSpPr>
              <p:nvPr/>
            </p:nvSpPr>
            <p:spPr bwMode="auto">
              <a:xfrm>
                <a:off x="557590" y="2051487"/>
                <a:ext cx="391099"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en-US" altLang="ko-KR" sz="1050">
                    <a:solidFill>
                      <a:schemeClr val="tx1">
                        <a:lumMod val="85000"/>
                        <a:lumOff val="15000"/>
                      </a:schemeClr>
                    </a:solidFill>
                    <a:effectLst/>
                    <a:latin typeface="+mn-lt"/>
                    <a:ea typeface="+mn-ea"/>
                    <a:cs typeface="+mn-ea"/>
                    <a:sym typeface="+mn-lt"/>
                  </a:rPr>
                  <a:t>01</a:t>
                </a:r>
              </a:p>
            </p:txBody>
          </p:sp>
          <p:sp>
            <p:nvSpPr>
              <p:cNvPr id="41" name="Rectangle 40"/>
              <p:cNvSpPr/>
              <p:nvPr/>
            </p:nvSpPr>
            <p:spPr>
              <a:xfrm>
                <a:off x="948690" y="1989772"/>
                <a:ext cx="422910" cy="433388"/>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grpSp>
      </p:grpSp>
      <p:grpSp>
        <p:nvGrpSpPr>
          <p:cNvPr id="44" name="Group 43"/>
          <p:cNvGrpSpPr/>
          <p:nvPr/>
        </p:nvGrpSpPr>
        <p:grpSpPr>
          <a:xfrm>
            <a:off x="499542" y="3230854"/>
            <a:ext cx="1243682" cy="1400212"/>
            <a:chOff x="460315" y="1989772"/>
            <a:chExt cx="1658243" cy="1866950"/>
          </a:xfrm>
        </p:grpSpPr>
        <p:sp>
          <p:nvSpPr>
            <p:cNvPr id="45" name="Rectangle 3"/>
            <p:cNvSpPr txBox="1">
              <a:spLocks noChangeArrowheads="1"/>
            </p:cNvSpPr>
            <p:nvPr/>
          </p:nvSpPr>
          <p:spPr bwMode="auto">
            <a:xfrm>
              <a:off x="460316" y="3208210"/>
              <a:ext cx="1551364"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a:t>
              </a:r>
              <a:endParaRPr lang="en-US" altLang="ko-KR" sz="825"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46" name="Rectangle 3"/>
            <p:cNvSpPr txBox="1">
              <a:spLocks noChangeArrowheads="1"/>
            </p:cNvSpPr>
            <p:nvPr/>
          </p:nvSpPr>
          <p:spPr bwMode="auto">
            <a:xfrm>
              <a:off x="460315" y="2670999"/>
              <a:ext cx="1658243"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050" dirty="0">
                <a:solidFill>
                  <a:schemeClr val="tx1"/>
                </a:solidFill>
                <a:effectLst/>
                <a:latin typeface="+mn-lt"/>
                <a:ea typeface="+mn-ea"/>
                <a:cs typeface="+mn-ea"/>
                <a:sym typeface="+mn-lt"/>
              </a:endParaRPr>
            </a:p>
          </p:txBody>
        </p:sp>
        <p:grpSp>
          <p:nvGrpSpPr>
            <p:cNvPr id="47" name="Group 46"/>
            <p:cNvGrpSpPr/>
            <p:nvPr/>
          </p:nvGrpSpPr>
          <p:grpSpPr>
            <a:xfrm>
              <a:off x="546161" y="1989772"/>
              <a:ext cx="825439" cy="433388"/>
              <a:chOff x="546161" y="1989772"/>
              <a:chExt cx="825439" cy="433388"/>
            </a:xfrm>
          </p:grpSpPr>
          <p:sp>
            <p:nvSpPr>
              <p:cNvPr id="48" name="Rectangle 47"/>
              <p:cNvSpPr/>
              <p:nvPr/>
            </p:nvSpPr>
            <p:spPr>
              <a:xfrm>
                <a:off x="546161" y="1989772"/>
                <a:ext cx="825439" cy="433388"/>
              </a:xfrm>
              <a:prstGeom prst="rect">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sp>
            <p:nvSpPr>
              <p:cNvPr id="49" name="Rectangle 3"/>
              <p:cNvSpPr txBox="1">
                <a:spLocks noChangeArrowheads="1"/>
              </p:cNvSpPr>
              <p:nvPr/>
            </p:nvSpPr>
            <p:spPr bwMode="auto">
              <a:xfrm>
                <a:off x="557590" y="2051487"/>
                <a:ext cx="391099"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en-US" altLang="ko-KR" sz="1050">
                    <a:solidFill>
                      <a:schemeClr val="tx1">
                        <a:lumMod val="85000"/>
                        <a:lumOff val="15000"/>
                      </a:schemeClr>
                    </a:solidFill>
                    <a:effectLst/>
                    <a:latin typeface="+mn-lt"/>
                    <a:ea typeface="+mn-ea"/>
                    <a:cs typeface="+mn-ea"/>
                    <a:sym typeface="+mn-lt"/>
                  </a:rPr>
                  <a:t>02</a:t>
                </a:r>
              </a:p>
            </p:txBody>
          </p:sp>
          <p:sp>
            <p:nvSpPr>
              <p:cNvPr id="50" name="Rectangle 49"/>
              <p:cNvSpPr/>
              <p:nvPr/>
            </p:nvSpPr>
            <p:spPr>
              <a:xfrm>
                <a:off x="948690" y="1989772"/>
                <a:ext cx="422910" cy="433388"/>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grpSp>
      </p:grpSp>
      <p:grpSp>
        <p:nvGrpSpPr>
          <p:cNvPr id="51" name="Group 50"/>
          <p:cNvGrpSpPr/>
          <p:nvPr/>
        </p:nvGrpSpPr>
        <p:grpSpPr>
          <a:xfrm>
            <a:off x="5008677" y="1492330"/>
            <a:ext cx="1243682" cy="1400212"/>
            <a:chOff x="460315" y="1989772"/>
            <a:chExt cx="1658243" cy="1866950"/>
          </a:xfrm>
        </p:grpSpPr>
        <p:sp>
          <p:nvSpPr>
            <p:cNvPr id="52" name="Rectangle 3"/>
            <p:cNvSpPr txBox="1">
              <a:spLocks noChangeArrowheads="1"/>
            </p:cNvSpPr>
            <p:nvPr/>
          </p:nvSpPr>
          <p:spPr bwMode="auto">
            <a:xfrm>
              <a:off x="460316" y="3208210"/>
              <a:ext cx="1551364"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a:t>
              </a:r>
              <a:endParaRPr lang="en-US" altLang="ko-KR" sz="825"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53" name="Rectangle 3"/>
            <p:cNvSpPr txBox="1">
              <a:spLocks noChangeArrowheads="1"/>
            </p:cNvSpPr>
            <p:nvPr/>
          </p:nvSpPr>
          <p:spPr bwMode="auto">
            <a:xfrm>
              <a:off x="460315" y="2670999"/>
              <a:ext cx="1658243"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050" dirty="0">
                <a:solidFill>
                  <a:schemeClr val="tx1"/>
                </a:solidFill>
                <a:effectLst/>
                <a:latin typeface="+mn-lt"/>
                <a:ea typeface="+mn-ea"/>
                <a:cs typeface="+mn-ea"/>
                <a:sym typeface="+mn-lt"/>
              </a:endParaRPr>
            </a:p>
          </p:txBody>
        </p:sp>
        <p:grpSp>
          <p:nvGrpSpPr>
            <p:cNvPr id="54" name="Group 53"/>
            <p:cNvGrpSpPr/>
            <p:nvPr/>
          </p:nvGrpSpPr>
          <p:grpSpPr>
            <a:xfrm>
              <a:off x="546161" y="1989772"/>
              <a:ext cx="825439" cy="433388"/>
              <a:chOff x="546161" y="1989772"/>
              <a:chExt cx="825439" cy="433388"/>
            </a:xfrm>
          </p:grpSpPr>
          <p:sp>
            <p:nvSpPr>
              <p:cNvPr id="55" name="Rectangle 54"/>
              <p:cNvSpPr/>
              <p:nvPr/>
            </p:nvSpPr>
            <p:spPr>
              <a:xfrm>
                <a:off x="546161" y="1989772"/>
                <a:ext cx="825439" cy="433388"/>
              </a:xfrm>
              <a:prstGeom prst="rect">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sp>
            <p:nvSpPr>
              <p:cNvPr id="56" name="Rectangle 3"/>
              <p:cNvSpPr txBox="1">
                <a:spLocks noChangeArrowheads="1"/>
              </p:cNvSpPr>
              <p:nvPr/>
            </p:nvSpPr>
            <p:spPr bwMode="auto">
              <a:xfrm>
                <a:off x="557590" y="2051487"/>
                <a:ext cx="391099"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en-US" altLang="ko-KR" sz="1050">
                    <a:solidFill>
                      <a:schemeClr val="tx1">
                        <a:lumMod val="85000"/>
                        <a:lumOff val="15000"/>
                      </a:schemeClr>
                    </a:solidFill>
                    <a:effectLst/>
                    <a:latin typeface="+mn-lt"/>
                    <a:ea typeface="+mn-ea"/>
                    <a:cs typeface="+mn-ea"/>
                    <a:sym typeface="+mn-lt"/>
                  </a:rPr>
                  <a:t>03</a:t>
                </a:r>
              </a:p>
            </p:txBody>
          </p:sp>
          <p:sp>
            <p:nvSpPr>
              <p:cNvPr id="57" name="Rectangle 56"/>
              <p:cNvSpPr/>
              <p:nvPr/>
            </p:nvSpPr>
            <p:spPr>
              <a:xfrm>
                <a:off x="948690" y="1989772"/>
                <a:ext cx="422910" cy="433388"/>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grpSp>
      </p:grpSp>
      <p:grpSp>
        <p:nvGrpSpPr>
          <p:cNvPr id="58" name="Group 57"/>
          <p:cNvGrpSpPr/>
          <p:nvPr/>
        </p:nvGrpSpPr>
        <p:grpSpPr>
          <a:xfrm>
            <a:off x="5008677" y="3230854"/>
            <a:ext cx="1243682" cy="1400212"/>
            <a:chOff x="460315" y="1989772"/>
            <a:chExt cx="1658243" cy="1866950"/>
          </a:xfrm>
        </p:grpSpPr>
        <p:sp>
          <p:nvSpPr>
            <p:cNvPr id="59" name="Rectangle 3"/>
            <p:cNvSpPr txBox="1">
              <a:spLocks noChangeArrowheads="1"/>
            </p:cNvSpPr>
            <p:nvPr/>
          </p:nvSpPr>
          <p:spPr bwMode="auto">
            <a:xfrm>
              <a:off x="460316" y="3208210"/>
              <a:ext cx="1551364" cy="648512"/>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a:t>
              </a:r>
              <a:endParaRPr lang="en-US" altLang="ko-KR" sz="825" b="0" dirty="0">
                <a:solidFill>
                  <a:schemeClr val="tx1"/>
                </a:solidFill>
                <a:effectLst/>
                <a:latin typeface="宋体" panose="02010600030101010101" pitchFamily="2" charset="-122"/>
                <a:ea typeface="宋体" panose="02010600030101010101" pitchFamily="2" charset="-122"/>
                <a:cs typeface="+mn-ea"/>
                <a:sym typeface="+mn-lt"/>
              </a:endParaRPr>
            </a:p>
          </p:txBody>
        </p:sp>
        <p:sp>
          <p:nvSpPr>
            <p:cNvPr id="60" name="Rectangle 3"/>
            <p:cNvSpPr txBox="1">
              <a:spLocks noChangeArrowheads="1"/>
            </p:cNvSpPr>
            <p:nvPr/>
          </p:nvSpPr>
          <p:spPr bwMode="auto">
            <a:xfrm>
              <a:off x="460315" y="2670999"/>
              <a:ext cx="1658243"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050" dirty="0">
                <a:solidFill>
                  <a:schemeClr val="tx1"/>
                </a:solidFill>
                <a:effectLst/>
                <a:latin typeface="+mn-lt"/>
                <a:ea typeface="+mn-ea"/>
                <a:cs typeface="+mn-ea"/>
                <a:sym typeface="+mn-lt"/>
              </a:endParaRPr>
            </a:p>
          </p:txBody>
        </p:sp>
        <p:grpSp>
          <p:nvGrpSpPr>
            <p:cNvPr id="61" name="Group 60"/>
            <p:cNvGrpSpPr/>
            <p:nvPr/>
          </p:nvGrpSpPr>
          <p:grpSpPr>
            <a:xfrm>
              <a:off x="546161" y="1989772"/>
              <a:ext cx="825439" cy="433388"/>
              <a:chOff x="546161" y="1989772"/>
              <a:chExt cx="825439" cy="433388"/>
            </a:xfrm>
          </p:grpSpPr>
          <p:sp>
            <p:nvSpPr>
              <p:cNvPr id="62" name="Rectangle 61"/>
              <p:cNvSpPr/>
              <p:nvPr/>
            </p:nvSpPr>
            <p:spPr>
              <a:xfrm>
                <a:off x="546161" y="1989772"/>
                <a:ext cx="825439" cy="433388"/>
              </a:xfrm>
              <a:prstGeom prst="rect">
                <a:avLst/>
              </a:prstGeom>
              <a:solidFill>
                <a:srgbClr val="F4C738"/>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sp>
            <p:nvSpPr>
              <p:cNvPr id="63" name="Rectangle 3"/>
              <p:cNvSpPr txBox="1">
                <a:spLocks noChangeArrowheads="1"/>
              </p:cNvSpPr>
              <p:nvPr/>
            </p:nvSpPr>
            <p:spPr bwMode="auto">
              <a:xfrm>
                <a:off x="557590" y="2051487"/>
                <a:ext cx="391099" cy="30995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en-US" altLang="ko-KR" sz="1050">
                    <a:solidFill>
                      <a:schemeClr val="tx1">
                        <a:lumMod val="85000"/>
                        <a:lumOff val="15000"/>
                      </a:schemeClr>
                    </a:solidFill>
                    <a:effectLst/>
                    <a:latin typeface="+mn-lt"/>
                    <a:ea typeface="+mn-ea"/>
                    <a:cs typeface="+mn-ea"/>
                    <a:sym typeface="+mn-lt"/>
                  </a:rPr>
                  <a:t>04</a:t>
                </a:r>
              </a:p>
            </p:txBody>
          </p:sp>
          <p:sp>
            <p:nvSpPr>
              <p:cNvPr id="64" name="Rectangle 63"/>
              <p:cNvSpPr/>
              <p:nvPr/>
            </p:nvSpPr>
            <p:spPr>
              <a:xfrm>
                <a:off x="948690" y="1989772"/>
                <a:ext cx="422910" cy="433388"/>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50">
                  <a:solidFill>
                    <a:schemeClr val="tx1">
                      <a:lumMod val="85000"/>
                      <a:lumOff val="15000"/>
                    </a:schemeClr>
                  </a:solidFill>
                  <a:cs typeface="+mn-ea"/>
                  <a:sym typeface="+mn-lt"/>
                </a:endParaRPr>
              </a:p>
            </p:txBody>
          </p:sp>
        </p:grpSp>
      </p:grpSp>
      <p:sp>
        <p:nvSpPr>
          <p:cNvPr id="69"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70"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18</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graphicFrame>
        <p:nvGraphicFramePr>
          <p:cNvPr id="6" name="차트 8"/>
          <p:cNvGraphicFramePr/>
          <p:nvPr/>
        </p:nvGraphicFramePr>
        <p:xfrm>
          <a:off x="413147" y="2240812"/>
          <a:ext cx="7154301" cy="2617151"/>
        </p:xfrm>
        <a:graphic>
          <a:graphicData uri="http://schemas.openxmlformats.org/drawingml/2006/chart">
            <c:chart xmlns:c="http://schemas.openxmlformats.org/drawingml/2006/chart" xmlns:r="http://schemas.openxmlformats.org/officeDocument/2006/relationships" r:id="rId3"/>
          </a:graphicData>
        </a:graphic>
      </p:graphicFrame>
      <p:sp>
        <p:nvSpPr>
          <p:cNvPr id="16" name="speed"/>
          <p:cNvSpPr txBox="1">
            <a:spLocks noChangeArrowheads="1"/>
          </p:cNvSpPr>
          <p:nvPr/>
        </p:nvSpPr>
        <p:spPr bwMode="auto">
          <a:xfrm>
            <a:off x="345236" y="1741402"/>
            <a:ext cx="3503025" cy="2924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添加你的文字添加你的文字添加你的</a:t>
            </a:r>
            <a:endParaRPr lang="en-US" altLang="ko-KR" sz="1500" dirty="0">
              <a:solidFill>
                <a:schemeClr val="tx1">
                  <a:lumMod val="85000"/>
                  <a:lumOff val="15000"/>
                </a:schemeClr>
              </a:solidFill>
              <a:latin typeface="+mn-lt"/>
              <a:ea typeface="+mn-ea"/>
              <a:cs typeface="+mn-ea"/>
              <a:sym typeface="+mn-lt"/>
            </a:endParaRPr>
          </a:p>
        </p:txBody>
      </p:sp>
      <p:sp>
        <p:nvSpPr>
          <p:cNvPr id="17" name="Rectangle 3"/>
          <p:cNvSpPr txBox="1">
            <a:spLocks noChangeArrowheads="1"/>
          </p:cNvSpPr>
          <p:nvPr/>
        </p:nvSpPr>
        <p:spPr bwMode="auto">
          <a:xfrm>
            <a:off x="345236" y="2004465"/>
            <a:ext cx="4226764" cy="347884"/>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sz="900"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nvGrpSpPr>
          <p:cNvPr id="18" name="Group 17"/>
          <p:cNvGrpSpPr/>
          <p:nvPr/>
        </p:nvGrpSpPr>
        <p:grpSpPr>
          <a:xfrm>
            <a:off x="422098" y="1405875"/>
            <a:ext cx="280854" cy="271543"/>
            <a:chOff x="1101969" y="1465385"/>
            <a:chExt cx="679206" cy="567843"/>
          </a:xfrm>
        </p:grpSpPr>
        <p:sp>
          <p:nvSpPr>
            <p:cNvPr id="19" name="Rectangle 18"/>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0" name="Rectangle 19"/>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1" name="Rectangle 20"/>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pic>
        <p:nvPicPr>
          <p:cNvPr id="13" name="Picture 12"/>
          <p:cNvPicPr>
            <a:picLocks noChangeAspect="1"/>
          </p:cNvPicPr>
          <p:nvPr/>
        </p:nvPicPr>
        <p:blipFill rotWithShape="1">
          <a:blip r:embed="rId4" cstate="email"/>
          <a:srcRect/>
          <a:stretch>
            <a:fillRect/>
          </a:stretch>
        </p:blipFill>
        <p:spPr>
          <a:xfrm rot="156584">
            <a:off x="6063696" y="1388116"/>
            <a:ext cx="2898119" cy="3363251"/>
          </a:xfrm>
          <a:prstGeom prst="rect">
            <a:avLst/>
          </a:prstGeom>
        </p:spPr>
      </p:pic>
      <p:sp>
        <p:nvSpPr>
          <p:cNvPr id="22"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23"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txBox="1">
            <a:spLocks noChangeArrowheads="1"/>
          </p:cNvSpPr>
          <p:nvPr/>
        </p:nvSpPr>
        <p:spPr bwMode="auto">
          <a:xfrm>
            <a:off x="832663" y="1694513"/>
            <a:ext cx="4158853" cy="624883"/>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3600" b="0" dirty="0">
                <a:effectLst/>
                <a:latin typeface="微软雅黑" panose="020B0503020204020204" pitchFamily="34" charset="-122"/>
                <a:ea typeface="微软雅黑" panose="020B0503020204020204" pitchFamily="34" charset="-122"/>
              </a:rPr>
              <a:t>添加你的文字</a:t>
            </a:r>
            <a:endParaRPr lang="en-US" altLang="ko-KR" sz="3600" dirty="0">
              <a:effectLst/>
              <a:latin typeface="+mn-lt"/>
              <a:ea typeface="+mn-ea"/>
              <a:cs typeface="+mn-ea"/>
              <a:sym typeface="+mn-lt"/>
            </a:endParaRPr>
          </a:p>
        </p:txBody>
      </p:sp>
      <p:cxnSp>
        <p:nvCxnSpPr>
          <p:cNvPr id="13" name="Straight Connector 12"/>
          <p:cNvCxnSpPr/>
          <p:nvPr/>
        </p:nvCxnSpPr>
        <p:spPr>
          <a:xfrm>
            <a:off x="931400" y="2277388"/>
            <a:ext cx="46295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931400" y="1278846"/>
            <a:ext cx="352123" cy="372604"/>
            <a:chOff x="1101969" y="1465385"/>
            <a:chExt cx="679206" cy="567843"/>
          </a:xfrm>
        </p:grpSpPr>
        <p:sp>
          <p:nvSpPr>
            <p:cNvPr id="16" name="Rectangle 15"/>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7" name="Rectangle 16"/>
            <p:cNvSpPr/>
            <p:nvPr/>
          </p:nvSpPr>
          <p:spPr>
            <a:xfrm>
              <a:off x="14734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8" name="Rectangle 17"/>
            <p:cNvSpPr/>
            <p:nvPr/>
          </p:nvSpPr>
          <p:spPr>
            <a:xfrm>
              <a:off x="16639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19" name="Rectangle 3"/>
          <p:cNvSpPr txBox="1">
            <a:spLocks noChangeArrowheads="1"/>
          </p:cNvSpPr>
          <p:nvPr/>
        </p:nvSpPr>
        <p:spPr bwMode="auto">
          <a:xfrm>
            <a:off x="858468" y="2484634"/>
            <a:ext cx="4795123" cy="55563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just" latinLnBrk="0"/>
            <a:r>
              <a:rPr lang="zh-CN" altLang="en-US" sz="1050" b="0" dirty="0">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添加你的文字添加你的文字添加你的文字添加你的文字添加你的文字添加你的文字添加你的文字添加你的文字添加你的文字添加你的文字添加你的文字添加你的文字添加你的文字添加你的文字</a:t>
            </a:r>
            <a:endParaRPr lang="en-US" altLang="ko-KR" sz="1050" b="0" dirty="0">
              <a:effectLst/>
              <a:latin typeface="宋体" panose="02010600030101010101" pitchFamily="2" charset="-122"/>
              <a:ea typeface="宋体" panose="02010600030101010101" pitchFamily="2"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842963" y="1577340"/>
            <a:ext cx="7458075" cy="3017520"/>
            <a:chOff x="1123950" y="1876425"/>
            <a:chExt cx="9944100" cy="4476750"/>
          </a:xfrm>
        </p:grpSpPr>
        <p:cxnSp>
          <p:nvCxnSpPr>
            <p:cNvPr id="21" name="Straight Connector 20"/>
            <p:cNvCxnSpPr/>
            <p:nvPr/>
          </p:nvCxnSpPr>
          <p:spPr>
            <a:xfrm>
              <a:off x="1123950" y="4114800"/>
              <a:ext cx="9944100" cy="0"/>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096000" y="1876425"/>
              <a:ext cx="0" cy="4476750"/>
            </a:xfrm>
            <a:prstGeom prst="line">
              <a:avLst/>
            </a:prstGeom>
            <a:ln w="127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20</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mn-lt"/>
              <a:ea typeface="+mn-ea"/>
              <a:cs typeface="+mn-ea"/>
              <a:sym typeface="+mn-lt"/>
            </a:endParaRPr>
          </a:p>
        </p:txBody>
      </p:sp>
      <p:grpSp>
        <p:nvGrpSpPr>
          <p:cNvPr id="18" name="Group 17"/>
          <p:cNvGrpSpPr/>
          <p:nvPr/>
        </p:nvGrpSpPr>
        <p:grpSpPr>
          <a:xfrm>
            <a:off x="3600450" y="2114552"/>
            <a:ext cx="1943100" cy="1943097"/>
            <a:chOff x="4725712" y="2668044"/>
            <a:chExt cx="2740576" cy="2740572"/>
          </a:xfrm>
        </p:grpSpPr>
        <p:sp>
          <p:nvSpPr>
            <p:cNvPr id="9" name="Donut 8"/>
            <p:cNvSpPr/>
            <p:nvPr/>
          </p:nvSpPr>
          <p:spPr>
            <a:xfrm>
              <a:off x="4725712" y="2668044"/>
              <a:ext cx="2740576" cy="2740572"/>
            </a:xfrm>
            <a:prstGeom prst="donut">
              <a:avLst>
                <a:gd name="adj" fmla="val 8728"/>
              </a:avLst>
            </a:prstGeom>
            <a:solidFill>
              <a:schemeClr val="bg1">
                <a:lumMod val="75000"/>
              </a:schemeClr>
            </a:solidFill>
            <a:ln>
              <a:noFill/>
            </a:ln>
            <a:effectLst>
              <a:outerShdw blurRad="63500" sx="103000" sy="103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00">
                <a:solidFill>
                  <a:schemeClr val="tx1"/>
                </a:solidFill>
                <a:cs typeface="+mn-ea"/>
                <a:sym typeface="+mn-lt"/>
              </a:endParaRPr>
            </a:p>
          </p:txBody>
        </p:sp>
        <p:sp>
          <p:nvSpPr>
            <p:cNvPr id="16" name="Freeform 15"/>
            <p:cNvSpPr/>
            <p:nvPr/>
          </p:nvSpPr>
          <p:spPr>
            <a:xfrm>
              <a:off x="4725712" y="4038857"/>
              <a:ext cx="1359849" cy="1369759"/>
            </a:xfrm>
            <a:custGeom>
              <a:avLst/>
              <a:gdLst>
                <a:gd name="connsiteX0" fmla="*/ 0 w 1359849"/>
                <a:gd name="connsiteY0" fmla="*/ 0 h 1369759"/>
                <a:gd name="connsiteX1" fmla="*/ 239197 w 1359849"/>
                <a:gd name="connsiteY1" fmla="*/ 0 h 1369759"/>
                <a:gd name="connsiteX2" fmla="*/ 1254641 w 1359849"/>
                <a:gd name="connsiteY2" fmla="*/ 1125250 h 1369759"/>
                <a:gd name="connsiteX3" fmla="*/ 1359849 w 1359849"/>
                <a:gd name="connsiteY3" fmla="*/ 1130562 h 1369759"/>
                <a:gd name="connsiteX4" fmla="*/ 1359849 w 1359849"/>
                <a:gd name="connsiteY4" fmla="*/ 1369759 h 1369759"/>
                <a:gd name="connsiteX5" fmla="*/ 1230184 w 1359849"/>
                <a:gd name="connsiteY5" fmla="*/ 1363212 h 1369759"/>
                <a:gd name="connsiteX6" fmla="*/ 0 w 1359849"/>
                <a:gd name="connsiteY6" fmla="*/ 0 h 136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9849" h="1369759">
                  <a:moveTo>
                    <a:pt x="0" y="0"/>
                  </a:moveTo>
                  <a:lnTo>
                    <a:pt x="239197" y="0"/>
                  </a:lnTo>
                  <a:cubicBezTo>
                    <a:pt x="239197" y="585641"/>
                    <a:pt x="684281" y="1067326"/>
                    <a:pt x="1254641" y="1125250"/>
                  </a:cubicBezTo>
                  <a:lnTo>
                    <a:pt x="1359849" y="1130562"/>
                  </a:lnTo>
                  <a:lnTo>
                    <a:pt x="1359849" y="1369759"/>
                  </a:lnTo>
                  <a:lnTo>
                    <a:pt x="1230184" y="1363212"/>
                  </a:lnTo>
                  <a:cubicBezTo>
                    <a:pt x="539208" y="1293039"/>
                    <a:pt x="0" y="709489"/>
                    <a:pt x="0" y="0"/>
                  </a:cubicBezTo>
                  <a:close/>
                </a:path>
              </a:pathLst>
            </a:cu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00">
                <a:solidFill>
                  <a:schemeClr val="tx1"/>
                </a:solidFill>
                <a:cs typeface="+mn-ea"/>
                <a:sym typeface="+mn-lt"/>
              </a:endParaRPr>
            </a:p>
          </p:txBody>
        </p:sp>
        <p:sp>
          <p:nvSpPr>
            <p:cNvPr id="17" name="Freeform 16"/>
            <p:cNvSpPr/>
            <p:nvPr/>
          </p:nvSpPr>
          <p:spPr>
            <a:xfrm rot="10800000">
              <a:off x="6106439" y="2668044"/>
              <a:ext cx="1359849" cy="1369759"/>
            </a:xfrm>
            <a:custGeom>
              <a:avLst/>
              <a:gdLst>
                <a:gd name="connsiteX0" fmla="*/ 0 w 1359849"/>
                <a:gd name="connsiteY0" fmla="*/ 0 h 1369759"/>
                <a:gd name="connsiteX1" fmla="*/ 239197 w 1359849"/>
                <a:gd name="connsiteY1" fmla="*/ 0 h 1369759"/>
                <a:gd name="connsiteX2" fmla="*/ 1254641 w 1359849"/>
                <a:gd name="connsiteY2" fmla="*/ 1125250 h 1369759"/>
                <a:gd name="connsiteX3" fmla="*/ 1359849 w 1359849"/>
                <a:gd name="connsiteY3" fmla="*/ 1130562 h 1369759"/>
                <a:gd name="connsiteX4" fmla="*/ 1359849 w 1359849"/>
                <a:gd name="connsiteY4" fmla="*/ 1369759 h 1369759"/>
                <a:gd name="connsiteX5" fmla="*/ 1230184 w 1359849"/>
                <a:gd name="connsiteY5" fmla="*/ 1363212 h 1369759"/>
                <a:gd name="connsiteX6" fmla="*/ 0 w 1359849"/>
                <a:gd name="connsiteY6" fmla="*/ 0 h 136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9849" h="1369759">
                  <a:moveTo>
                    <a:pt x="0" y="0"/>
                  </a:moveTo>
                  <a:lnTo>
                    <a:pt x="239197" y="0"/>
                  </a:lnTo>
                  <a:cubicBezTo>
                    <a:pt x="239197" y="585641"/>
                    <a:pt x="684281" y="1067326"/>
                    <a:pt x="1254641" y="1125250"/>
                  </a:cubicBezTo>
                  <a:lnTo>
                    <a:pt x="1359849" y="1130562"/>
                  </a:lnTo>
                  <a:lnTo>
                    <a:pt x="1359849" y="1369759"/>
                  </a:lnTo>
                  <a:lnTo>
                    <a:pt x="1230184" y="1363212"/>
                  </a:lnTo>
                  <a:cubicBezTo>
                    <a:pt x="539208" y="1293039"/>
                    <a:pt x="0" y="709489"/>
                    <a:pt x="0" y="0"/>
                  </a:cubicBezTo>
                  <a:close/>
                </a:path>
              </a:pathLst>
            </a:cu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00">
                <a:solidFill>
                  <a:schemeClr val="tx1"/>
                </a:solidFill>
                <a:cs typeface="+mn-ea"/>
                <a:sym typeface="+mn-lt"/>
              </a:endParaRPr>
            </a:p>
          </p:txBody>
        </p:sp>
        <p:sp>
          <p:nvSpPr>
            <p:cNvPr id="39" name="Freeform 38"/>
            <p:cNvSpPr/>
            <p:nvPr/>
          </p:nvSpPr>
          <p:spPr>
            <a:xfrm rot="16200000">
              <a:off x="6101320" y="4041601"/>
              <a:ext cx="1359850" cy="1369759"/>
            </a:xfrm>
            <a:custGeom>
              <a:avLst/>
              <a:gdLst>
                <a:gd name="connsiteX0" fmla="*/ 0 w 1359849"/>
                <a:gd name="connsiteY0" fmla="*/ 0 h 1369759"/>
                <a:gd name="connsiteX1" fmla="*/ 239197 w 1359849"/>
                <a:gd name="connsiteY1" fmla="*/ 0 h 1369759"/>
                <a:gd name="connsiteX2" fmla="*/ 1254641 w 1359849"/>
                <a:gd name="connsiteY2" fmla="*/ 1125250 h 1369759"/>
                <a:gd name="connsiteX3" fmla="*/ 1359849 w 1359849"/>
                <a:gd name="connsiteY3" fmla="*/ 1130562 h 1369759"/>
                <a:gd name="connsiteX4" fmla="*/ 1359849 w 1359849"/>
                <a:gd name="connsiteY4" fmla="*/ 1369759 h 1369759"/>
                <a:gd name="connsiteX5" fmla="*/ 1230184 w 1359849"/>
                <a:gd name="connsiteY5" fmla="*/ 1363212 h 1369759"/>
                <a:gd name="connsiteX6" fmla="*/ 0 w 1359849"/>
                <a:gd name="connsiteY6" fmla="*/ 0 h 136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9849" h="1369759">
                  <a:moveTo>
                    <a:pt x="0" y="0"/>
                  </a:moveTo>
                  <a:lnTo>
                    <a:pt x="239197" y="0"/>
                  </a:lnTo>
                  <a:cubicBezTo>
                    <a:pt x="239197" y="585641"/>
                    <a:pt x="684281" y="1067326"/>
                    <a:pt x="1254641" y="1125250"/>
                  </a:cubicBezTo>
                  <a:lnTo>
                    <a:pt x="1359849" y="1130562"/>
                  </a:lnTo>
                  <a:lnTo>
                    <a:pt x="1359849" y="1369759"/>
                  </a:lnTo>
                  <a:lnTo>
                    <a:pt x="1230184" y="1363212"/>
                  </a:lnTo>
                  <a:cubicBezTo>
                    <a:pt x="539208" y="1293039"/>
                    <a:pt x="0" y="709489"/>
                    <a:pt x="0" y="0"/>
                  </a:cubicBezTo>
                  <a:close/>
                </a:path>
              </a:pathLst>
            </a:custGeom>
            <a:solidFill>
              <a:srgbClr val="6837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100">
                <a:solidFill>
                  <a:schemeClr val="tx1"/>
                </a:solidFill>
                <a:cs typeface="+mn-ea"/>
                <a:sym typeface="+mn-lt"/>
              </a:endParaRPr>
            </a:p>
          </p:txBody>
        </p:sp>
        <p:sp>
          <p:nvSpPr>
            <p:cNvPr id="10" name="Oval 9"/>
            <p:cNvSpPr/>
            <p:nvPr/>
          </p:nvSpPr>
          <p:spPr>
            <a:xfrm>
              <a:off x="4953270" y="2895600"/>
              <a:ext cx="2285462" cy="2285458"/>
            </a:xfrm>
            <a:prstGeom prst="ellipse">
              <a:avLst/>
            </a:prstGeom>
            <a:solidFill>
              <a:schemeClr val="bg1"/>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8" name="Rectangle 3"/>
          <p:cNvSpPr txBox="1">
            <a:spLocks noChangeArrowheads="1"/>
          </p:cNvSpPr>
          <p:nvPr/>
        </p:nvSpPr>
        <p:spPr bwMode="auto">
          <a:xfrm>
            <a:off x="3901858" y="2865992"/>
            <a:ext cx="1340285" cy="4863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2700">
                <a:solidFill>
                  <a:schemeClr val="tx1">
                    <a:lumMod val="85000"/>
                    <a:lumOff val="15000"/>
                  </a:schemeClr>
                </a:solidFill>
                <a:effectLst/>
                <a:latin typeface="+mn-lt"/>
                <a:ea typeface="+mn-ea"/>
                <a:cs typeface="+mn-ea"/>
                <a:sym typeface="+mn-lt"/>
              </a:rPr>
              <a:t>SWOT</a:t>
            </a:r>
          </a:p>
        </p:txBody>
      </p:sp>
      <p:grpSp>
        <p:nvGrpSpPr>
          <p:cNvPr id="27" name="Group 26"/>
          <p:cNvGrpSpPr/>
          <p:nvPr/>
        </p:nvGrpSpPr>
        <p:grpSpPr>
          <a:xfrm>
            <a:off x="1014218" y="1964451"/>
            <a:ext cx="2286391" cy="767855"/>
            <a:chOff x="1339072" y="2489158"/>
            <a:chExt cx="3048521" cy="1023808"/>
          </a:xfrm>
        </p:grpSpPr>
        <p:sp>
          <p:nvSpPr>
            <p:cNvPr id="25" name="speed"/>
            <p:cNvSpPr txBox="1">
              <a:spLocks noChangeArrowheads="1"/>
            </p:cNvSpPr>
            <p:nvPr/>
          </p:nvSpPr>
          <p:spPr bwMode="auto">
            <a:xfrm flipH="1">
              <a:off x="1339072" y="2489158"/>
              <a:ext cx="3048521" cy="389979"/>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26" name="Rectangle 3"/>
            <p:cNvSpPr txBox="1">
              <a:spLocks noChangeArrowheads="1"/>
            </p:cNvSpPr>
            <p:nvPr/>
          </p:nvSpPr>
          <p:spPr bwMode="auto">
            <a:xfrm flipH="1">
              <a:off x="1339072" y="2864453"/>
              <a:ext cx="3048521" cy="648513"/>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sz="825"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grpSp>
        <p:nvGrpSpPr>
          <p:cNvPr id="28" name="Group 27"/>
          <p:cNvGrpSpPr/>
          <p:nvPr/>
        </p:nvGrpSpPr>
        <p:grpSpPr>
          <a:xfrm>
            <a:off x="1014218" y="3459921"/>
            <a:ext cx="2286391" cy="629355"/>
            <a:chOff x="1339072" y="2489158"/>
            <a:chExt cx="3048521" cy="839140"/>
          </a:xfrm>
        </p:grpSpPr>
        <p:sp>
          <p:nvSpPr>
            <p:cNvPr id="29" name="speed"/>
            <p:cNvSpPr txBox="1">
              <a:spLocks noChangeArrowheads="1"/>
            </p:cNvSpPr>
            <p:nvPr/>
          </p:nvSpPr>
          <p:spPr bwMode="auto">
            <a:xfrm flipH="1">
              <a:off x="1339072" y="2489158"/>
              <a:ext cx="3048521" cy="389979"/>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30" name="Rectangle 3"/>
            <p:cNvSpPr txBox="1">
              <a:spLocks noChangeArrowheads="1"/>
            </p:cNvSpPr>
            <p:nvPr/>
          </p:nvSpPr>
          <p:spPr bwMode="auto">
            <a:xfrm flipH="1">
              <a:off x="1339072" y="2864453"/>
              <a:ext cx="3048521" cy="463845"/>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sz="825"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grpSp>
        <p:nvGrpSpPr>
          <p:cNvPr id="31" name="Group 30"/>
          <p:cNvGrpSpPr/>
          <p:nvPr/>
        </p:nvGrpSpPr>
        <p:grpSpPr>
          <a:xfrm>
            <a:off x="5843393" y="1964453"/>
            <a:ext cx="2286391" cy="767855"/>
            <a:chOff x="1339072" y="2489158"/>
            <a:chExt cx="3048521" cy="1023807"/>
          </a:xfrm>
        </p:grpSpPr>
        <p:sp>
          <p:nvSpPr>
            <p:cNvPr id="32" name="speed"/>
            <p:cNvSpPr txBox="1">
              <a:spLocks noChangeArrowheads="1"/>
            </p:cNvSpPr>
            <p:nvPr/>
          </p:nvSpPr>
          <p:spPr bwMode="auto">
            <a:xfrm flipH="1">
              <a:off x="1339072" y="2489158"/>
              <a:ext cx="3048521" cy="389979"/>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r"/>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33" name="Rectangle 3"/>
            <p:cNvSpPr txBox="1">
              <a:spLocks noChangeArrowheads="1"/>
            </p:cNvSpPr>
            <p:nvPr/>
          </p:nvSpPr>
          <p:spPr bwMode="auto">
            <a:xfrm flipH="1">
              <a:off x="1339072" y="2864453"/>
              <a:ext cx="3048521" cy="648512"/>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sz="825"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grpSp>
        <p:nvGrpSpPr>
          <p:cNvPr id="34" name="Group 33"/>
          <p:cNvGrpSpPr/>
          <p:nvPr/>
        </p:nvGrpSpPr>
        <p:grpSpPr>
          <a:xfrm>
            <a:off x="5843393" y="3459920"/>
            <a:ext cx="2286391" cy="767855"/>
            <a:chOff x="1339072" y="2489158"/>
            <a:chExt cx="3048521" cy="1023807"/>
          </a:xfrm>
        </p:grpSpPr>
        <p:sp>
          <p:nvSpPr>
            <p:cNvPr id="35" name="speed"/>
            <p:cNvSpPr txBox="1">
              <a:spLocks noChangeArrowheads="1"/>
            </p:cNvSpPr>
            <p:nvPr/>
          </p:nvSpPr>
          <p:spPr bwMode="auto">
            <a:xfrm flipH="1">
              <a:off x="1339072" y="2489158"/>
              <a:ext cx="3048521" cy="389979"/>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algn="r"/>
              <a:r>
                <a:rPr lang="zh-CN" altLang="en-US" sz="1600" b="0" dirty="0">
                  <a:solidFill>
                    <a:schemeClr val="tx1"/>
                  </a:solidFill>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latin typeface="+mn-lt"/>
                <a:ea typeface="+mn-ea"/>
                <a:cs typeface="+mn-ea"/>
                <a:sym typeface="+mn-lt"/>
              </a:endParaRPr>
            </a:p>
          </p:txBody>
        </p:sp>
        <p:sp>
          <p:nvSpPr>
            <p:cNvPr id="36" name="Rectangle 3"/>
            <p:cNvSpPr txBox="1">
              <a:spLocks noChangeArrowheads="1"/>
            </p:cNvSpPr>
            <p:nvPr/>
          </p:nvSpPr>
          <p:spPr bwMode="auto">
            <a:xfrm flipH="1">
              <a:off x="1339072" y="2864453"/>
              <a:ext cx="3048521" cy="648512"/>
            </a:xfrm>
            <a:prstGeom prst="rect">
              <a:avLst/>
            </a:prstGeom>
          </p:spPr>
          <p:txBody>
            <a:bodyPr wrap="square" lIns="67500" tIns="35100" rIns="67500" bIns="351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lang="zh-CN" altLang="en-US" sz="900" dirty="0">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sz="825" dirty="0">
                <a:solidFill>
                  <a:schemeClr val="tx1">
                    <a:lumMod val="85000"/>
                    <a:lumOff val="15000"/>
                  </a:schemeClr>
                </a:solidFill>
                <a:latin typeface="宋体" panose="02010600030101010101" pitchFamily="2" charset="-122"/>
                <a:ea typeface="宋体" panose="02010600030101010101" pitchFamily="2" charset="-122"/>
                <a:cs typeface="+mn-ea"/>
                <a:sym typeface="+mn-lt"/>
              </a:endParaRPr>
            </a:p>
          </p:txBody>
        </p:sp>
      </p:grpSp>
      <p:sp>
        <p:nvSpPr>
          <p:cNvPr id="40" name="Oval 39"/>
          <p:cNvSpPr/>
          <p:nvPr/>
        </p:nvSpPr>
        <p:spPr>
          <a:xfrm>
            <a:off x="3526604" y="2040331"/>
            <a:ext cx="2090792" cy="2090792"/>
          </a:xfrm>
          <a:prstGeom prst="ellipse">
            <a:avLst/>
          </a:prstGeom>
          <a:noFill/>
          <a:ln>
            <a:solidFill>
              <a:srgbClr val="F4C7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7"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41"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21</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4" name="speed"/>
          <p:cNvSpPr txBox="1">
            <a:spLocks noChangeArrowheads="1"/>
          </p:cNvSpPr>
          <p:nvPr/>
        </p:nvSpPr>
        <p:spPr bwMode="auto">
          <a:xfrm>
            <a:off x="345236" y="1862465"/>
            <a:ext cx="2877068" cy="2370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sp>
        <p:nvSpPr>
          <p:cNvPr id="30" name="speed"/>
          <p:cNvSpPr txBox="1">
            <a:spLocks noChangeArrowheads="1"/>
          </p:cNvSpPr>
          <p:nvPr/>
        </p:nvSpPr>
        <p:spPr bwMode="auto">
          <a:xfrm>
            <a:off x="4682921" y="1859408"/>
            <a:ext cx="2877068" cy="237085"/>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latinLnBrk="0"/>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grpSp>
        <p:nvGrpSpPr>
          <p:cNvPr id="32" name="Group 31"/>
          <p:cNvGrpSpPr/>
          <p:nvPr/>
        </p:nvGrpSpPr>
        <p:grpSpPr>
          <a:xfrm>
            <a:off x="420835" y="1544838"/>
            <a:ext cx="245558" cy="237417"/>
            <a:chOff x="1101969" y="1465385"/>
            <a:chExt cx="679206" cy="567843"/>
          </a:xfrm>
        </p:grpSpPr>
        <p:sp>
          <p:nvSpPr>
            <p:cNvPr id="33" name="Rectangle 32"/>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4" name="Rectangle 33"/>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5" name="Rectangle 34"/>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36" name="Group 35"/>
          <p:cNvGrpSpPr/>
          <p:nvPr/>
        </p:nvGrpSpPr>
        <p:grpSpPr>
          <a:xfrm>
            <a:off x="4749948" y="1544838"/>
            <a:ext cx="245558" cy="237417"/>
            <a:chOff x="1101969" y="1465385"/>
            <a:chExt cx="679206" cy="567843"/>
          </a:xfrm>
        </p:grpSpPr>
        <p:sp>
          <p:nvSpPr>
            <p:cNvPr id="37" name="Rectangle 36"/>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8" name="Rectangle 37"/>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39" name="Rectangle 38"/>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aphicFrame>
        <p:nvGraphicFramePr>
          <p:cNvPr id="40" name="표 7"/>
          <p:cNvGraphicFramePr>
            <a:graphicFrameLocks noGrp="1"/>
          </p:cNvGraphicFramePr>
          <p:nvPr/>
        </p:nvGraphicFramePr>
        <p:xfrm>
          <a:off x="420835" y="2528887"/>
          <a:ext cx="4000725" cy="2095504"/>
        </p:xfrm>
        <a:graphic>
          <a:graphicData uri="http://schemas.openxmlformats.org/drawingml/2006/table">
            <a:tbl>
              <a:tblPr firstRow="1" bandRow="1">
                <a:tableStyleId>{5C22544A-7EE6-4342-B048-85BDC9FD1C3A}</a:tableStyleId>
              </a:tblPr>
              <a:tblGrid>
                <a:gridCol w="1456150">
                  <a:extLst>
                    <a:ext uri="{9D8B030D-6E8A-4147-A177-3AD203B41FA5}">
                      <a16:colId xmlns:a16="http://schemas.microsoft.com/office/drawing/2014/main" xmlns="" val="20000"/>
                    </a:ext>
                  </a:extLst>
                </a:gridCol>
                <a:gridCol w="777535">
                  <a:extLst>
                    <a:ext uri="{9D8B030D-6E8A-4147-A177-3AD203B41FA5}">
                      <a16:colId xmlns:a16="http://schemas.microsoft.com/office/drawing/2014/main" xmlns="" val="20001"/>
                    </a:ext>
                  </a:extLst>
                </a:gridCol>
                <a:gridCol w="883520">
                  <a:extLst>
                    <a:ext uri="{9D8B030D-6E8A-4147-A177-3AD203B41FA5}">
                      <a16:colId xmlns:a16="http://schemas.microsoft.com/office/drawing/2014/main" xmlns="" val="20002"/>
                    </a:ext>
                  </a:extLst>
                </a:gridCol>
                <a:gridCol w="883520">
                  <a:extLst>
                    <a:ext uri="{9D8B030D-6E8A-4147-A177-3AD203B41FA5}">
                      <a16:colId xmlns:a16="http://schemas.microsoft.com/office/drawing/2014/main" xmlns="" val="20003"/>
                    </a:ext>
                  </a:extLst>
                </a:gridCol>
              </a:tblGrid>
              <a:tr h="261938">
                <a:tc>
                  <a:txBody>
                    <a:bodyPr/>
                    <a:lstStyle/>
                    <a:p>
                      <a:pPr algn="l" latinLnBrk="1"/>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75000"/>
                              <a:lumOff val="25000"/>
                            </a:schemeClr>
                          </a:solidFill>
                          <a:effectLst/>
                          <a:latin typeface="+mn-lt"/>
                          <a:ea typeface="+mn-ea"/>
                          <a:cs typeface="+mn-ea"/>
                          <a:sym typeface="+mn-lt"/>
                        </a:rPr>
                        <a:t>Number</a:t>
                      </a:r>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75000"/>
                              <a:lumOff val="25000"/>
                            </a:schemeClr>
                          </a:solidFill>
                          <a:effectLst/>
                          <a:latin typeface="+mn-lt"/>
                          <a:ea typeface="+mn-ea"/>
                          <a:cs typeface="+mn-ea"/>
                          <a:sym typeface="+mn-lt"/>
                        </a:rPr>
                        <a:t>Text title</a:t>
                      </a:r>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800" b="1">
                          <a:solidFill>
                            <a:schemeClr val="tx1">
                              <a:lumMod val="75000"/>
                              <a:lumOff val="25000"/>
                            </a:schemeClr>
                          </a:solidFill>
                          <a:effectLst/>
                          <a:latin typeface="+mn-lt"/>
                          <a:ea typeface="+mn-ea"/>
                          <a:cs typeface="+mn-ea"/>
                          <a:sym typeface="+mn-lt"/>
                        </a:rPr>
                        <a:t>Text title</a:t>
                      </a:r>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61938">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800" b="1">
                          <a:solidFill>
                            <a:schemeClr val="bg1"/>
                          </a:solidFill>
                          <a:effectLst/>
                          <a:latin typeface="+mn-lt"/>
                          <a:ea typeface="+mn-ea"/>
                          <a:cs typeface="+mn-ea"/>
                          <a:sym typeface="+mn-lt"/>
                        </a:rPr>
                        <a:t>Visual trends</a:t>
                      </a:r>
                      <a:endParaRPr lang="en-US" altLang="ko-KR" sz="800" b="1" dirty="0">
                        <a:solidFill>
                          <a:schemeClr val="bg1"/>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endParaRPr lang="ko-KR" altLang="en-US" sz="800" b="0" dirty="0">
                        <a:solidFill>
                          <a:schemeClr val="tx1"/>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r" latinLnBrk="1"/>
                      <a:endParaRPr lang="en-US" altLang="ko-KR" sz="800" b="0" dirty="0">
                        <a:solidFill>
                          <a:schemeClr val="tx1"/>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r" latinLnBrk="1"/>
                      <a:endParaRPr lang="en-US" altLang="ko-KR" sz="800" b="0" dirty="0">
                        <a:solidFill>
                          <a:schemeClr val="tx1"/>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xmlns="" val="10001"/>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01</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800" b="0">
                          <a:solidFill>
                            <a:schemeClr val="tx1">
                              <a:lumMod val="75000"/>
                              <a:lumOff val="25000"/>
                            </a:schemeClr>
                          </a:solidFill>
                          <a:effectLst/>
                          <a:latin typeface="+mn-lt"/>
                          <a:ea typeface="+mn-ea"/>
                          <a:cs typeface="+mn-ea"/>
                          <a:sym typeface="+mn-lt"/>
                        </a:rPr>
                        <a:t>0.00</a:t>
                      </a:r>
                      <a:endParaRPr lang="ko-KR" altLang="en-US"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02</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0.00</a:t>
                      </a:r>
                      <a:endParaRPr lang="ko-KR" altLang="en-US"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03</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800" b="0">
                          <a:solidFill>
                            <a:schemeClr val="tx1">
                              <a:lumMod val="75000"/>
                              <a:lumOff val="25000"/>
                            </a:schemeClr>
                          </a:solidFill>
                          <a:effectLst/>
                          <a:latin typeface="+mn-lt"/>
                          <a:ea typeface="+mn-ea"/>
                          <a:cs typeface="+mn-ea"/>
                          <a:sym typeface="+mn-lt"/>
                        </a:rPr>
                        <a:t>0.00</a:t>
                      </a:r>
                      <a:endParaRPr lang="ko-KR" altLang="en-US"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04</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0.00</a:t>
                      </a:r>
                      <a:endParaRPr lang="ko-KR" altLang="en-US"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05</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800" b="0">
                          <a:solidFill>
                            <a:schemeClr val="tx1">
                              <a:lumMod val="75000"/>
                              <a:lumOff val="25000"/>
                            </a:schemeClr>
                          </a:solidFill>
                          <a:effectLst/>
                          <a:latin typeface="+mn-lt"/>
                          <a:ea typeface="+mn-ea"/>
                          <a:cs typeface="+mn-ea"/>
                          <a:sym typeface="+mn-lt"/>
                        </a:rPr>
                        <a:t>0.00</a:t>
                      </a:r>
                      <a:endParaRPr lang="ko-KR" altLang="en-US"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0">
                          <a:solidFill>
                            <a:schemeClr val="tx1">
                              <a:lumMod val="75000"/>
                              <a:lumOff val="25000"/>
                            </a:schemeClr>
                          </a:solidFill>
                          <a:effectLst/>
                          <a:latin typeface="+mn-lt"/>
                          <a:ea typeface="+mn-ea"/>
                          <a:cs typeface="+mn-ea"/>
                          <a:sym typeface="+mn-lt"/>
                        </a:rPr>
                        <a:t>Text</a:t>
                      </a:r>
                      <a:endParaRPr lang="en-US" altLang="ko-KR" sz="800" b="0"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261938">
                <a:tc>
                  <a:txBody>
                    <a:bodyPr/>
                    <a:lstStyle/>
                    <a:p>
                      <a:pPr algn="l"/>
                      <a:r>
                        <a:rPr lang="en-US" altLang="ko-KR" sz="800">
                          <a:solidFill>
                            <a:schemeClr val="tx1">
                              <a:lumMod val="75000"/>
                              <a:lumOff val="25000"/>
                            </a:schemeClr>
                          </a:solidFill>
                          <a:effectLst/>
                          <a:latin typeface="+mn-lt"/>
                          <a:ea typeface="+mn-ea"/>
                          <a:cs typeface="+mn-ea"/>
                          <a:sym typeface="+mn-lt"/>
                        </a:rPr>
                        <a:t>Value 06</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75000"/>
                              <a:lumOff val="25000"/>
                            </a:schemeClr>
                          </a:solidFill>
                          <a:effectLst/>
                          <a:latin typeface="+mn-lt"/>
                          <a:ea typeface="+mn-ea"/>
                          <a:cs typeface="+mn-ea"/>
                          <a:sym typeface="+mn-lt"/>
                        </a:rPr>
                        <a:t>$ 0.00</a:t>
                      </a:r>
                      <a:endParaRPr lang="ko-KR" altLang="en-US"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75000"/>
                              <a:lumOff val="25000"/>
                            </a:schemeClr>
                          </a:solidFill>
                          <a:effectLst/>
                          <a:latin typeface="+mn-lt"/>
                          <a:ea typeface="+mn-ea"/>
                          <a:cs typeface="+mn-ea"/>
                          <a:sym typeface="+mn-lt"/>
                        </a:rPr>
                        <a:t>Text</a:t>
                      </a:r>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75000"/>
                              <a:lumOff val="25000"/>
                            </a:schemeClr>
                          </a:solidFill>
                          <a:effectLst/>
                          <a:latin typeface="+mn-lt"/>
                          <a:ea typeface="+mn-ea"/>
                          <a:cs typeface="+mn-ea"/>
                          <a:sym typeface="+mn-lt"/>
                        </a:rPr>
                        <a:t>Text</a:t>
                      </a:r>
                      <a:endParaRPr lang="en-US" altLang="ko-KR" sz="800" b="1" dirty="0">
                        <a:solidFill>
                          <a:schemeClr val="tx1">
                            <a:lumMod val="75000"/>
                            <a:lumOff val="2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bl>
          </a:graphicData>
        </a:graphic>
      </p:graphicFrame>
      <p:graphicFrame>
        <p:nvGraphicFramePr>
          <p:cNvPr id="41" name="표 8"/>
          <p:cNvGraphicFramePr>
            <a:graphicFrameLocks noGrp="1"/>
          </p:cNvGraphicFramePr>
          <p:nvPr/>
        </p:nvGraphicFramePr>
        <p:xfrm>
          <a:off x="4730129" y="2528887"/>
          <a:ext cx="4000725" cy="2095504"/>
        </p:xfrm>
        <a:graphic>
          <a:graphicData uri="http://schemas.openxmlformats.org/drawingml/2006/table">
            <a:tbl>
              <a:tblPr firstRow="1" bandRow="1">
                <a:tableStyleId>{5C22544A-7EE6-4342-B048-85BDC9FD1C3A}</a:tableStyleId>
              </a:tblPr>
              <a:tblGrid>
                <a:gridCol w="1456150">
                  <a:extLst>
                    <a:ext uri="{9D8B030D-6E8A-4147-A177-3AD203B41FA5}">
                      <a16:colId xmlns:a16="http://schemas.microsoft.com/office/drawing/2014/main" xmlns="" val="20000"/>
                    </a:ext>
                  </a:extLst>
                </a:gridCol>
                <a:gridCol w="777535">
                  <a:extLst>
                    <a:ext uri="{9D8B030D-6E8A-4147-A177-3AD203B41FA5}">
                      <a16:colId xmlns:a16="http://schemas.microsoft.com/office/drawing/2014/main" xmlns="" val="20001"/>
                    </a:ext>
                  </a:extLst>
                </a:gridCol>
                <a:gridCol w="883520">
                  <a:extLst>
                    <a:ext uri="{9D8B030D-6E8A-4147-A177-3AD203B41FA5}">
                      <a16:colId xmlns:a16="http://schemas.microsoft.com/office/drawing/2014/main" xmlns="" val="20002"/>
                    </a:ext>
                  </a:extLst>
                </a:gridCol>
                <a:gridCol w="883520">
                  <a:extLst>
                    <a:ext uri="{9D8B030D-6E8A-4147-A177-3AD203B41FA5}">
                      <a16:colId xmlns:a16="http://schemas.microsoft.com/office/drawing/2014/main" xmlns="" val="20003"/>
                    </a:ext>
                  </a:extLst>
                </a:gridCol>
              </a:tblGrid>
              <a:tr h="261938">
                <a:tc>
                  <a:txBody>
                    <a:bodyPr/>
                    <a:lstStyle/>
                    <a:p>
                      <a:pPr algn="l" latinLnBrk="1"/>
                      <a:endParaRPr lang="en-US" altLang="ko-KR" sz="900" b="1" dirty="0">
                        <a:solidFill>
                          <a:schemeClr val="tx1">
                            <a:lumMod val="85000"/>
                            <a:lumOff val="15000"/>
                          </a:schemeClr>
                        </a:solidFill>
                        <a:effectLst/>
                        <a:latin typeface="+mn-lt"/>
                        <a:ea typeface="+mn-ea"/>
                        <a:cs typeface="+mn-ea"/>
                        <a:sym typeface="+mn-lt"/>
                      </a:endParaRPr>
                    </a:p>
                  </a:txBody>
                  <a:tcPr marL="52964" marR="52964" marT="26482" marB="264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85000"/>
                              <a:lumOff val="15000"/>
                            </a:schemeClr>
                          </a:solidFill>
                          <a:effectLst/>
                          <a:latin typeface="+mn-lt"/>
                          <a:ea typeface="+mn-ea"/>
                          <a:cs typeface="+mn-ea"/>
                          <a:sym typeface="+mn-lt"/>
                        </a:rPr>
                        <a:t>Number</a:t>
                      </a:r>
                      <a:endParaRPr lang="en-US" altLang="ko-KR" sz="8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800" b="1">
                          <a:solidFill>
                            <a:schemeClr val="tx1">
                              <a:lumMod val="85000"/>
                              <a:lumOff val="15000"/>
                            </a:schemeClr>
                          </a:solidFill>
                          <a:effectLst/>
                          <a:latin typeface="+mn-lt"/>
                          <a:ea typeface="+mn-ea"/>
                          <a:cs typeface="+mn-ea"/>
                          <a:sym typeface="+mn-lt"/>
                        </a:rPr>
                        <a:t>Text title</a:t>
                      </a:r>
                      <a:endParaRPr lang="en-US" altLang="ko-KR" sz="8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800" b="1">
                          <a:solidFill>
                            <a:schemeClr val="tx1">
                              <a:lumMod val="85000"/>
                              <a:lumOff val="15000"/>
                            </a:schemeClr>
                          </a:solidFill>
                          <a:effectLst/>
                          <a:latin typeface="+mn-lt"/>
                          <a:ea typeface="+mn-ea"/>
                          <a:cs typeface="+mn-ea"/>
                          <a:sym typeface="+mn-lt"/>
                        </a:rPr>
                        <a:t>Text title</a:t>
                      </a:r>
                      <a:endParaRPr lang="en-US" altLang="ko-KR" sz="8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61938">
                <a:tc>
                  <a:txBody>
                    <a:bodyPr/>
                    <a:lstStyle/>
                    <a:p>
                      <a:pPr marL="0" marR="0" indent="0" algn="l" defTabSz="914400" rtl="0" eaLnBrk="1" fontAlgn="auto" latinLnBrk="1" hangingPunct="1">
                        <a:lnSpc>
                          <a:spcPct val="100000"/>
                        </a:lnSpc>
                        <a:spcBef>
                          <a:spcPts val="0"/>
                        </a:spcBef>
                        <a:spcAft>
                          <a:spcPts val="0"/>
                        </a:spcAft>
                        <a:buClrTx/>
                        <a:buSzTx/>
                        <a:buFontTx/>
                        <a:buNone/>
                        <a:defRPr/>
                      </a:pPr>
                      <a:r>
                        <a:rPr lang="en-US" altLang="ko-KR" sz="900" b="1">
                          <a:solidFill>
                            <a:schemeClr val="tx1">
                              <a:lumMod val="85000"/>
                              <a:lumOff val="15000"/>
                            </a:schemeClr>
                          </a:solidFill>
                          <a:effectLst/>
                          <a:latin typeface="宋体" panose="02010600030101010101" pitchFamily="2" charset="-122"/>
                          <a:ea typeface="宋体" panose="02010600030101010101" pitchFamily="2" charset="-122"/>
                          <a:cs typeface="+mn-ea"/>
                          <a:sym typeface="+mn-lt"/>
                        </a:rPr>
                        <a:t>Visual trends</a:t>
                      </a:r>
                      <a:endParaRPr lang="en-US" altLang="ko-KR" sz="900" b="1"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algn="r" latinLnBrk="1"/>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tc>
                  <a:txBody>
                    <a:bodyPr/>
                    <a:lstStyle/>
                    <a:p>
                      <a:pPr algn="r" latinLnBrk="1"/>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C738"/>
                    </a:solidFill>
                  </a:tcPr>
                </a:tc>
                <a:extLst>
                  <a:ext uri="{0D108BD9-81ED-4DB2-BD59-A6C34878D82A}">
                    <a16:rowId xmlns:a16="http://schemas.microsoft.com/office/drawing/2014/main" xmlns="" val="10001"/>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01</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900" b="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02</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03</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04</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05</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defRPr/>
                      </a:pPr>
                      <a:r>
                        <a:rPr lang="en-US" altLang="ko-KR" sz="900" b="0">
                          <a:solidFill>
                            <a:schemeClr val="tx1">
                              <a:lumMod val="85000"/>
                              <a:lumOff val="15000"/>
                            </a:schemeClr>
                          </a:solidFill>
                          <a:effectLst/>
                          <a:latin typeface="+mn-lt"/>
                          <a:ea typeface="+mn-ea"/>
                          <a:cs typeface="+mn-ea"/>
                          <a:sym typeface="+mn-lt"/>
                        </a:rPr>
                        <a:t>0.00</a:t>
                      </a:r>
                      <a:endParaRPr lang="ko-KR" altLang="en-US"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0">
                          <a:solidFill>
                            <a:schemeClr val="tx1">
                              <a:lumMod val="85000"/>
                              <a:lumOff val="15000"/>
                            </a:schemeClr>
                          </a:solidFill>
                          <a:effectLst/>
                          <a:latin typeface="+mn-lt"/>
                          <a:ea typeface="+mn-ea"/>
                          <a:cs typeface="+mn-ea"/>
                          <a:sym typeface="+mn-lt"/>
                        </a:rPr>
                        <a:t>Text</a:t>
                      </a:r>
                      <a:endParaRPr lang="en-US" altLang="ko-KR" sz="900" b="0"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ysDot"/>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261938">
                <a:tc>
                  <a:txBody>
                    <a:bodyPr/>
                    <a:lstStyle/>
                    <a:p>
                      <a:pPr algn="l"/>
                      <a:r>
                        <a:rPr lang="en-US" altLang="ko-KR" sz="900">
                          <a:solidFill>
                            <a:schemeClr val="tx1">
                              <a:lumMod val="85000"/>
                              <a:lumOff val="15000"/>
                            </a:schemeClr>
                          </a:solidFill>
                          <a:effectLst/>
                          <a:latin typeface="+mn-lt"/>
                          <a:ea typeface="+mn-ea"/>
                          <a:cs typeface="+mn-ea"/>
                          <a:sym typeface="+mn-lt"/>
                        </a:rPr>
                        <a:t>Value 06</a:t>
                      </a: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1">
                          <a:solidFill>
                            <a:schemeClr val="tx1">
                              <a:lumMod val="85000"/>
                              <a:lumOff val="15000"/>
                            </a:schemeClr>
                          </a:solidFill>
                          <a:effectLst/>
                          <a:latin typeface="+mn-lt"/>
                          <a:ea typeface="+mn-ea"/>
                          <a:cs typeface="+mn-ea"/>
                          <a:sym typeface="+mn-lt"/>
                        </a:rPr>
                        <a:t>$ 0.00</a:t>
                      </a:r>
                      <a:endParaRPr lang="ko-KR" altLang="en-US" sz="9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1">
                          <a:solidFill>
                            <a:schemeClr val="tx1">
                              <a:lumMod val="85000"/>
                              <a:lumOff val="15000"/>
                            </a:schemeClr>
                          </a:solidFill>
                          <a:effectLst/>
                          <a:latin typeface="+mn-lt"/>
                          <a:ea typeface="+mn-ea"/>
                          <a:cs typeface="+mn-ea"/>
                          <a:sym typeface="+mn-lt"/>
                        </a:rPr>
                        <a:t>Text</a:t>
                      </a:r>
                      <a:endParaRPr lang="en-US" altLang="ko-KR" sz="9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900" b="1">
                          <a:solidFill>
                            <a:schemeClr val="tx1">
                              <a:lumMod val="85000"/>
                              <a:lumOff val="15000"/>
                            </a:schemeClr>
                          </a:solidFill>
                          <a:effectLst/>
                          <a:latin typeface="+mn-lt"/>
                          <a:ea typeface="+mn-ea"/>
                          <a:cs typeface="+mn-ea"/>
                          <a:sym typeface="+mn-lt"/>
                        </a:rPr>
                        <a:t>Text</a:t>
                      </a:r>
                      <a:endParaRPr lang="en-US" altLang="ko-KR" sz="900" b="1" dirty="0">
                        <a:solidFill>
                          <a:schemeClr val="tx1">
                            <a:lumMod val="85000"/>
                            <a:lumOff val="15000"/>
                          </a:schemeClr>
                        </a:solidFill>
                        <a:effectLst/>
                        <a:latin typeface="+mn-lt"/>
                        <a:ea typeface="+mn-ea"/>
                        <a:cs typeface="+mn-ea"/>
                        <a:sym typeface="+mn-lt"/>
                      </a:endParaRPr>
                    </a:p>
                  </a:txBody>
                  <a:tcPr marL="52964" marR="52964" marT="26482" marB="264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bl>
          </a:graphicData>
        </a:graphic>
      </p:graphicFrame>
      <p:sp>
        <p:nvSpPr>
          <p:cNvPr id="42" name="Rectangle 3"/>
          <p:cNvSpPr txBox="1">
            <a:spLocks noChangeArrowheads="1"/>
          </p:cNvSpPr>
          <p:nvPr/>
        </p:nvSpPr>
        <p:spPr bwMode="auto">
          <a:xfrm>
            <a:off x="345237" y="2066898"/>
            <a:ext cx="3452381" cy="3478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43" name="Rectangle 3"/>
          <p:cNvSpPr txBox="1">
            <a:spLocks noChangeArrowheads="1"/>
          </p:cNvSpPr>
          <p:nvPr/>
        </p:nvSpPr>
        <p:spPr bwMode="auto">
          <a:xfrm>
            <a:off x="4682922" y="2066898"/>
            <a:ext cx="3452381" cy="3478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22"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23"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nvPr>
        </p:nvSpPr>
        <p:spPr/>
        <p:txBody>
          <a:bodyPr/>
          <a:lstStyle/>
          <a:p>
            <a:fld id="{C33509E8-EDB3-4BFB-9C63-B01D176D4351}" type="slidenum">
              <a:rPr lang="ko-KR" altLang="en-US" smtClean="0">
                <a:solidFill>
                  <a:schemeClr val="tx1">
                    <a:lumMod val="85000"/>
                    <a:lumOff val="15000"/>
                  </a:schemeClr>
                </a:solidFill>
                <a:cs typeface="+mn-ea"/>
                <a:sym typeface="+mn-lt"/>
              </a:rPr>
              <a:t>22</a:t>
            </a:fld>
            <a:endParaRPr lang="ko-KR" altLang="en-US">
              <a:solidFill>
                <a:schemeClr val="tx1">
                  <a:lumMod val="85000"/>
                  <a:lumOff val="15000"/>
                </a:schemeClr>
              </a:solidFill>
              <a:cs typeface="+mn-ea"/>
              <a:sym typeface="+mn-lt"/>
            </a:endParaRPr>
          </a:p>
        </p:txBody>
      </p:sp>
      <p:sp>
        <p:nvSpPr>
          <p:cNvPr id="11" name="Rectangle 3"/>
          <p:cNvSpPr txBox="1">
            <a:spLocks noChangeArrowheads="1"/>
          </p:cNvSpPr>
          <p:nvPr/>
        </p:nvSpPr>
        <p:spPr bwMode="auto">
          <a:xfrm>
            <a:off x="345236" y="945672"/>
            <a:ext cx="8393072" cy="232468"/>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05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105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pic>
        <p:nvPicPr>
          <p:cNvPr id="4" name="Picture 3"/>
          <p:cNvPicPr>
            <a:picLocks noChangeAspect="1"/>
          </p:cNvPicPr>
          <p:nvPr/>
        </p:nvPicPr>
        <p:blipFill rotWithShape="1">
          <a:blip r:embed="rId3" cstate="email"/>
          <a:srcRect/>
          <a:stretch>
            <a:fillRect/>
          </a:stretch>
        </p:blipFill>
        <p:spPr>
          <a:xfrm rot="156584">
            <a:off x="6019561" y="1304836"/>
            <a:ext cx="2817227" cy="3269375"/>
          </a:xfrm>
          <a:prstGeom prst="rect">
            <a:avLst/>
          </a:prstGeom>
        </p:spPr>
      </p:pic>
      <p:graphicFrame>
        <p:nvGraphicFramePr>
          <p:cNvPr id="7" name="차트 8"/>
          <p:cNvGraphicFramePr/>
          <p:nvPr/>
        </p:nvGraphicFramePr>
        <p:xfrm>
          <a:off x="160020" y="1941289"/>
          <a:ext cx="3268980" cy="29854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차트 8"/>
          <p:cNvGraphicFramePr/>
          <p:nvPr/>
        </p:nvGraphicFramePr>
        <p:xfrm>
          <a:off x="3357056" y="1941289"/>
          <a:ext cx="3268980" cy="2985441"/>
        </p:xfrm>
        <a:graphic>
          <a:graphicData uri="http://schemas.openxmlformats.org/drawingml/2006/chart">
            <c:chart xmlns:c="http://schemas.openxmlformats.org/drawingml/2006/chart" xmlns:r="http://schemas.openxmlformats.org/officeDocument/2006/relationships" r:id="rId5"/>
          </a:graphicData>
        </a:graphic>
      </p:graphicFrame>
      <p:grpSp>
        <p:nvGrpSpPr>
          <p:cNvPr id="9" name="Group 8"/>
          <p:cNvGrpSpPr/>
          <p:nvPr/>
        </p:nvGrpSpPr>
        <p:grpSpPr>
          <a:xfrm>
            <a:off x="342340" y="1860677"/>
            <a:ext cx="2812847" cy="254803"/>
            <a:chOff x="460315" y="5008745"/>
            <a:chExt cx="2765537" cy="339737"/>
          </a:xfrm>
        </p:grpSpPr>
        <p:sp>
          <p:nvSpPr>
            <p:cNvPr id="10" name="speed"/>
            <p:cNvSpPr txBox="1">
              <a:spLocks noChangeArrowheads="1"/>
            </p:cNvSpPr>
            <p:nvPr/>
          </p:nvSpPr>
          <p:spPr bwMode="auto">
            <a:xfrm>
              <a:off x="460315" y="5008745"/>
              <a:ext cx="2739568" cy="316113"/>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cxnSp>
          <p:nvCxnSpPr>
            <p:cNvPr id="12" name="Straight Connector 11"/>
            <p:cNvCxnSpPr/>
            <p:nvPr/>
          </p:nvCxnSpPr>
          <p:spPr>
            <a:xfrm>
              <a:off x="524138" y="5348482"/>
              <a:ext cx="27017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3539377" y="1857620"/>
            <a:ext cx="2812847" cy="254803"/>
            <a:chOff x="460315" y="5008745"/>
            <a:chExt cx="2765537" cy="339737"/>
          </a:xfrm>
        </p:grpSpPr>
        <p:sp>
          <p:nvSpPr>
            <p:cNvPr id="15" name="speed"/>
            <p:cNvSpPr txBox="1">
              <a:spLocks noChangeArrowheads="1"/>
            </p:cNvSpPr>
            <p:nvPr/>
          </p:nvSpPr>
          <p:spPr bwMode="auto">
            <a:xfrm>
              <a:off x="460315" y="5008745"/>
              <a:ext cx="2739568" cy="316113"/>
            </a:xfrm>
            <a:prstGeom prst="rect">
              <a:avLst/>
            </a:prstGeom>
            <a:noFill/>
            <a:scene3d>
              <a:camera prst="orthographicFront">
                <a:rot lat="0" lon="0" rev="0"/>
              </a:camera>
              <a:lightRig rig="threePt" dir="t"/>
            </a:scene3d>
            <a:sp3d prstMaterial="matte">
              <a:bevelT w="1270" h="1270"/>
            </a:sp3d>
          </p:spPr>
          <p:txBody>
            <a:bodyPr wrap="square" lIns="67500" tIns="35100" rIns="67500" bIns="3510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charset="-127"/>
                  <a:ea typeface="Gulim" panose="020B0600000101010101" charset="-127"/>
                </a:defRPr>
              </a:lvl2pPr>
              <a:lvl3pPr fontAlgn="base">
                <a:spcBef>
                  <a:spcPct val="0"/>
                </a:spcBef>
                <a:spcAft>
                  <a:spcPct val="0"/>
                </a:spcAft>
                <a:defRPr kumimoji="1">
                  <a:latin typeface="Gulim" panose="020B0600000101010101" charset="-127"/>
                  <a:ea typeface="Gulim" panose="020B0600000101010101" charset="-127"/>
                </a:defRPr>
              </a:lvl3pPr>
              <a:lvl4pPr fontAlgn="base">
                <a:spcBef>
                  <a:spcPct val="0"/>
                </a:spcBef>
                <a:spcAft>
                  <a:spcPct val="0"/>
                </a:spcAft>
                <a:defRPr kumimoji="1">
                  <a:latin typeface="Gulim" panose="020B0600000101010101" charset="-127"/>
                  <a:ea typeface="Gulim" panose="020B0600000101010101" charset="-127"/>
                </a:defRPr>
              </a:lvl4pPr>
              <a:lvl5pPr fontAlgn="base">
                <a:spcBef>
                  <a:spcPct val="0"/>
                </a:spcBef>
                <a:spcAft>
                  <a:spcPct val="0"/>
                </a:spcAft>
                <a:defRPr kumimoji="1">
                  <a:latin typeface="Gulim" panose="020B0600000101010101" charset="-127"/>
                  <a:ea typeface="Gulim" panose="020B0600000101010101" charset="-127"/>
                </a:defRPr>
              </a:lvl5pPr>
              <a:lvl6pPr>
                <a:defRPr kumimoji="1">
                  <a:latin typeface="Gulim" panose="020B0600000101010101" charset="-127"/>
                  <a:ea typeface="Gulim" panose="020B0600000101010101" charset="-127"/>
                </a:defRPr>
              </a:lvl6pPr>
              <a:lvl7pPr>
                <a:defRPr kumimoji="1">
                  <a:latin typeface="Gulim" panose="020B0600000101010101" charset="-127"/>
                  <a:ea typeface="Gulim" panose="020B0600000101010101" charset="-127"/>
                </a:defRPr>
              </a:lvl7pPr>
              <a:lvl8pPr>
                <a:defRPr kumimoji="1">
                  <a:latin typeface="Gulim" panose="020B0600000101010101" charset="-127"/>
                  <a:ea typeface="Gulim" panose="020B0600000101010101" charset="-127"/>
                </a:defRPr>
              </a:lvl8pPr>
              <a:lvl9pPr>
                <a:defRPr kumimoji="1">
                  <a:latin typeface="Gulim" panose="020B0600000101010101" charset="-127"/>
                  <a:ea typeface="Gulim" panose="020B0600000101010101" charset="-127"/>
                </a:defRPr>
              </a:lvl9pPr>
            </a:lstStyle>
            <a:p>
              <a:pPr latinLnBrk="0"/>
              <a:r>
                <a:rPr lang="zh-CN" altLang="en-US" sz="1200" b="0" dirty="0">
                  <a:solidFill>
                    <a:schemeClr val="tx1"/>
                  </a:solidFill>
                  <a:latin typeface="微软雅黑" panose="020B0503020204020204" pitchFamily="34" charset="-122"/>
                  <a:ea typeface="微软雅黑" panose="020B0503020204020204" pitchFamily="34" charset="-122"/>
                </a:rPr>
                <a:t>添加你的文字</a:t>
              </a:r>
              <a:endParaRPr lang="en-US" altLang="ko-KR" sz="1350" dirty="0">
                <a:solidFill>
                  <a:schemeClr val="tx1">
                    <a:lumMod val="85000"/>
                    <a:lumOff val="15000"/>
                  </a:schemeClr>
                </a:solidFill>
                <a:latin typeface="+mn-lt"/>
                <a:ea typeface="+mn-ea"/>
                <a:cs typeface="+mn-ea"/>
                <a:sym typeface="+mn-lt"/>
              </a:endParaRPr>
            </a:p>
          </p:txBody>
        </p:sp>
        <p:cxnSp>
          <p:nvCxnSpPr>
            <p:cNvPr id="16" name="Straight Connector 15"/>
            <p:cNvCxnSpPr/>
            <p:nvPr/>
          </p:nvCxnSpPr>
          <p:spPr>
            <a:xfrm>
              <a:off x="524138" y="5348482"/>
              <a:ext cx="2701714"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417939" y="1543050"/>
            <a:ext cx="245558" cy="237417"/>
            <a:chOff x="1101969" y="1465385"/>
            <a:chExt cx="679206" cy="567843"/>
          </a:xfrm>
        </p:grpSpPr>
        <p:sp>
          <p:nvSpPr>
            <p:cNvPr id="18" name="Rectangle 17"/>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19" name="Rectangle 18"/>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0" name="Rectangle 19"/>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grpSp>
        <p:nvGrpSpPr>
          <p:cNvPr id="21" name="Group 20"/>
          <p:cNvGrpSpPr/>
          <p:nvPr/>
        </p:nvGrpSpPr>
        <p:grpSpPr>
          <a:xfrm>
            <a:off x="3606403" y="1543050"/>
            <a:ext cx="245558" cy="237417"/>
            <a:chOff x="1101969" y="1465385"/>
            <a:chExt cx="679206" cy="567843"/>
          </a:xfrm>
        </p:grpSpPr>
        <p:sp>
          <p:nvSpPr>
            <p:cNvPr id="22" name="Rectangle 21"/>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3" name="Rectangle 22"/>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sp>
          <p:nvSpPr>
            <p:cNvPr id="24" name="Rectangle 23"/>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grpSp>
      <p:sp>
        <p:nvSpPr>
          <p:cNvPr id="25" name="Text Placeholder 1"/>
          <p:cNvSpPr>
            <a:spLocks noGrp="1"/>
          </p:cNvSpPr>
          <p:nvPr>
            <p:ph type="body" sz="quarter" idx="13"/>
          </p:nvPr>
        </p:nvSpPr>
        <p:spPr>
          <a:xfrm>
            <a:off x="337782" y="138354"/>
            <a:ext cx="8352430" cy="440620"/>
          </a:xfrm>
        </p:spPr>
        <p:txBody>
          <a:bodyPr>
            <a:normAutofit fontScale="97500" lnSpcReduction="10000"/>
          </a:bodyPr>
          <a:lstStyle/>
          <a:p>
            <a:r>
              <a:rPr lang="zh-CN" altLang="en-US" sz="2800" dirty="0">
                <a:latin typeface="宋体" panose="02010600030101010101" pitchFamily="2" charset="-122"/>
                <a:ea typeface="宋体" panose="02010600030101010101" pitchFamily="2" charset="-122"/>
              </a:rPr>
              <a:t>室内设计装修</a:t>
            </a:r>
            <a:r>
              <a:rPr lang="en-US" altLang="zh-CN" sz="2800" dirty="0">
                <a:latin typeface="宋体" panose="02010600030101010101" pitchFamily="2" charset="-122"/>
                <a:ea typeface="宋体" panose="02010600030101010101" pitchFamily="2" charset="-122"/>
              </a:rPr>
              <a:t>PPT</a:t>
            </a:r>
            <a:r>
              <a:rPr lang="zh-CN" altLang="en-US" sz="2800" dirty="0">
                <a:latin typeface="宋体" panose="02010600030101010101" pitchFamily="2" charset="-122"/>
                <a:ea typeface="宋体" panose="02010600030101010101" pitchFamily="2" charset="-122"/>
              </a:rPr>
              <a:t>模板</a:t>
            </a:r>
            <a:endParaRPr lang="zh-CN" altLang="en-US" sz="2800" b="1" dirty="0">
              <a:latin typeface="宋体" panose="02010600030101010101" pitchFamily="2" charset="-122"/>
              <a:ea typeface="宋体" panose="02010600030101010101" pitchFamily="2" charset="-122"/>
            </a:endParaRPr>
          </a:p>
        </p:txBody>
      </p:sp>
      <p:sp>
        <p:nvSpPr>
          <p:cNvPr id="26" name="Text Placeholder 2"/>
          <p:cNvSpPr>
            <a:spLocks noGrp="1"/>
          </p:cNvSpPr>
          <p:nvPr>
            <p:ph type="body" sz="quarter" idx="14"/>
          </p:nvPr>
        </p:nvSpPr>
        <p:spPr>
          <a:xfrm>
            <a:off x="337782" y="544895"/>
            <a:ext cx="8352430" cy="305402"/>
          </a:xfrm>
        </p:spPr>
        <p:txBody>
          <a:bodyPr>
            <a:normAutofit fontScale="62500" lnSpcReduction="20000"/>
          </a:bodyPr>
          <a:lstStyle/>
          <a:p>
            <a:pPr>
              <a:lnSpc>
                <a:spcPct val="150000"/>
              </a:lnSpc>
            </a:pPr>
            <a:r>
              <a:rPr lang="zh-CN" altLang="en-US" sz="1600" dirty="0">
                <a:latin typeface="微软雅黑" panose="020B0503020204020204" pitchFamily="34" charset="-122"/>
                <a:ea typeface="微软雅黑" panose="020B0503020204020204" pitchFamily="34" charset="-122"/>
              </a:rPr>
              <a:t>添加你的文字添加你的文字</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59563" y="994646"/>
            <a:ext cx="2326510" cy="3291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pic>
        <p:nvPicPr>
          <p:cNvPr id="9" name="Picture 8"/>
          <p:cNvPicPr>
            <a:picLocks noChangeAspect="1"/>
          </p:cNvPicPr>
          <p:nvPr/>
        </p:nvPicPr>
        <p:blipFill rotWithShape="1">
          <a:blip r:embed="rId3" cstate="email">
            <a:extLst>
              <a:ext uri="{BEBA8EAE-BF5A-486C-A8C5-ECC9F3942E4B}">
                <a14:imgProps xmlns:a14="http://schemas.microsoft.com/office/drawing/2010/main">
                  <a14:imgLayer r:embed="rId4">
                    <a14:imgEffect>
                      <a14:colorTemperature colorTemp="7200"/>
                    </a14:imgEffect>
                  </a14:imgLayer>
                </a14:imgProps>
              </a:ext>
            </a:extLst>
          </a:blip>
          <a:srcRect/>
          <a:stretch>
            <a:fillRect/>
          </a:stretch>
        </p:blipFill>
        <p:spPr>
          <a:xfrm>
            <a:off x="859563" y="994646"/>
            <a:ext cx="2326510" cy="1273098"/>
          </a:xfrm>
          <a:prstGeom prst="rect">
            <a:avLst/>
          </a:prstGeom>
          <a:ln w="3175">
            <a:solidFill>
              <a:schemeClr val="tx1">
                <a:lumMod val="75000"/>
                <a:lumOff val="25000"/>
              </a:schemeClr>
            </a:solidFill>
          </a:ln>
        </p:spPr>
      </p:pic>
      <p:sp>
        <p:nvSpPr>
          <p:cNvPr id="29" name="Rectangle 3"/>
          <p:cNvSpPr txBox="1">
            <a:spLocks noChangeArrowheads="1"/>
          </p:cNvSpPr>
          <p:nvPr/>
        </p:nvSpPr>
        <p:spPr bwMode="auto">
          <a:xfrm>
            <a:off x="968930" y="3117520"/>
            <a:ext cx="2021480" cy="4863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30" name="Rectangle 3"/>
          <p:cNvSpPr txBox="1">
            <a:spLocks noChangeArrowheads="1"/>
          </p:cNvSpPr>
          <p:nvPr/>
        </p:nvSpPr>
        <p:spPr bwMode="auto">
          <a:xfrm>
            <a:off x="968930" y="2381569"/>
            <a:ext cx="1503421" cy="31710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6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effectLst/>
              <a:latin typeface="+mn-lt"/>
              <a:ea typeface="+mn-ea"/>
              <a:cs typeface="+mn-ea"/>
              <a:sym typeface="+mn-lt"/>
            </a:endParaRPr>
          </a:p>
        </p:txBody>
      </p:sp>
      <p:cxnSp>
        <p:nvCxnSpPr>
          <p:cNvPr id="31" name="Straight Connector 30"/>
          <p:cNvCxnSpPr/>
          <p:nvPr/>
        </p:nvCxnSpPr>
        <p:spPr>
          <a:xfrm>
            <a:off x="1031916" y="2920864"/>
            <a:ext cx="196509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1031916" y="3884585"/>
            <a:ext cx="795582" cy="212388"/>
            <a:chOff x="557591" y="5856049"/>
            <a:chExt cx="1105839" cy="295214"/>
          </a:xfrm>
        </p:grpSpPr>
        <p:sp>
          <p:nvSpPr>
            <p:cNvPr id="33" name="Rectangle 32"/>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34" name="Rectangle 3"/>
            <p:cNvSpPr txBox="1">
              <a:spLocks noChangeArrowheads="1"/>
            </p:cNvSpPr>
            <p:nvPr/>
          </p:nvSpPr>
          <p:spPr bwMode="auto">
            <a:xfrm>
              <a:off x="683361" y="5863524"/>
              <a:ext cx="854298" cy="28773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宋体" panose="02010600030101010101" pitchFamily="2" charset="-122"/>
                  <a:ea typeface="宋体" panose="02010600030101010101" pitchFamily="2" charset="-122"/>
                  <a:cs typeface="+mn-ea"/>
                  <a:sym typeface="+mn-lt"/>
                </a:rPr>
                <a:t>Value 01</a:t>
              </a:r>
            </a:p>
          </p:txBody>
        </p:sp>
      </p:grpSp>
      <p:sp>
        <p:nvSpPr>
          <p:cNvPr id="24" name="Rectangle 23"/>
          <p:cNvSpPr/>
          <p:nvPr/>
        </p:nvSpPr>
        <p:spPr>
          <a:xfrm>
            <a:off x="3408747" y="994646"/>
            <a:ext cx="2326510" cy="3291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pic>
        <p:nvPicPr>
          <p:cNvPr id="15" name="Picture 14"/>
          <p:cNvPicPr>
            <a:picLocks noChangeAspect="1"/>
          </p:cNvPicPr>
          <p:nvPr/>
        </p:nvPicPr>
        <p:blipFill rotWithShape="1">
          <a:blip r:embed="rId5" cstate="email">
            <a:extLst>
              <a:ext uri="{BEBA8EAE-BF5A-486C-A8C5-ECC9F3942E4B}">
                <a14:imgProps xmlns:a14="http://schemas.microsoft.com/office/drawing/2010/main">
                  <a14:imgLayer r:embed="rId6">
                    <a14:imgEffect>
                      <a14:colorTemperature colorTemp="7200"/>
                    </a14:imgEffect>
                    <a14:imgEffect>
                      <a14:saturation sat="66000"/>
                    </a14:imgEffect>
                  </a14:imgLayer>
                </a14:imgProps>
              </a:ext>
            </a:extLst>
          </a:blip>
          <a:srcRect/>
          <a:stretch>
            <a:fillRect/>
          </a:stretch>
        </p:blipFill>
        <p:spPr>
          <a:xfrm>
            <a:off x="3408747" y="994646"/>
            <a:ext cx="2326510" cy="1273098"/>
          </a:xfrm>
          <a:prstGeom prst="rect">
            <a:avLst/>
          </a:prstGeom>
          <a:ln w="3175">
            <a:solidFill>
              <a:schemeClr val="tx1">
                <a:lumMod val="50000"/>
                <a:lumOff val="50000"/>
              </a:schemeClr>
            </a:solidFill>
          </a:ln>
        </p:spPr>
      </p:pic>
      <p:sp>
        <p:nvSpPr>
          <p:cNvPr id="38" name="Rectangle 3"/>
          <p:cNvSpPr txBox="1">
            <a:spLocks noChangeArrowheads="1"/>
          </p:cNvSpPr>
          <p:nvPr/>
        </p:nvSpPr>
        <p:spPr bwMode="auto">
          <a:xfrm>
            <a:off x="3493445" y="3117520"/>
            <a:ext cx="2021480" cy="64796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宋体" panose="02010600030101010101" pitchFamily="2" charset="-122"/>
              <a:ea typeface="宋体" panose="02010600030101010101" pitchFamily="2" charset="-122"/>
              <a:cs typeface="+mn-ea"/>
              <a:sym typeface="+mn-lt"/>
            </a:endParaRPr>
          </a:p>
        </p:txBody>
      </p:sp>
      <p:sp>
        <p:nvSpPr>
          <p:cNvPr id="39" name="Rectangle 3"/>
          <p:cNvSpPr txBox="1">
            <a:spLocks noChangeArrowheads="1"/>
          </p:cNvSpPr>
          <p:nvPr/>
        </p:nvSpPr>
        <p:spPr bwMode="auto">
          <a:xfrm>
            <a:off x="3493445" y="2381569"/>
            <a:ext cx="1503421" cy="31710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6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effectLst/>
              <a:latin typeface="+mn-lt"/>
              <a:ea typeface="+mn-ea"/>
              <a:cs typeface="+mn-ea"/>
              <a:sym typeface="+mn-lt"/>
            </a:endParaRPr>
          </a:p>
        </p:txBody>
      </p:sp>
      <p:cxnSp>
        <p:nvCxnSpPr>
          <p:cNvPr id="40" name="Straight Connector 39"/>
          <p:cNvCxnSpPr/>
          <p:nvPr/>
        </p:nvCxnSpPr>
        <p:spPr>
          <a:xfrm>
            <a:off x="3556431" y="2920864"/>
            <a:ext cx="196509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3556431" y="3884585"/>
            <a:ext cx="795582" cy="212388"/>
            <a:chOff x="557591" y="5856049"/>
            <a:chExt cx="1105839" cy="295214"/>
          </a:xfrm>
        </p:grpSpPr>
        <p:sp>
          <p:nvSpPr>
            <p:cNvPr id="42" name="Rectangle 41"/>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43" name="Rectangle 3"/>
            <p:cNvSpPr txBox="1">
              <a:spLocks noChangeArrowheads="1"/>
            </p:cNvSpPr>
            <p:nvPr/>
          </p:nvSpPr>
          <p:spPr bwMode="auto">
            <a:xfrm>
              <a:off x="683361" y="5863524"/>
              <a:ext cx="854298" cy="28773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宋体" panose="02010600030101010101" pitchFamily="2" charset="-122"/>
                  <a:ea typeface="宋体" panose="02010600030101010101" pitchFamily="2" charset="-122"/>
                  <a:cs typeface="+mn-ea"/>
                  <a:sym typeface="+mn-lt"/>
                </a:rPr>
                <a:t>Value 02</a:t>
              </a:r>
            </a:p>
          </p:txBody>
        </p:sp>
      </p:grpSp>
      <p:sp>
        <p:nvSpPr>
          <p:cNvPr id="25" name="Rectangle 24"/>
          <p:cNvSpPr/>
          <p:nvPr/>
        </p:nvSpPr>
        <p:spPr>
          <a:xfrm>
            <a:off x="5957930" y="994646"/>
            <a:ext cx="2326510" cy="3291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5">
              <a:cs typeface="+mn-ea"/>
              <a:sym typeface="+mn-lt"/>
            </a:endParaRPr>
          </a:p>
        </p:txBody>
      </p:sp>
      <p:pic>
        <p:nvPicPr>
          <p:cNvPr id="19" name="Picture 18"/>
          <p:cNvPicPr>
            <a:picLocks noChangeAspect="1"/>
          </p:cNvPicPr>
          <p:nvPr/>
        </p:nvPicPr>
        <p:blipFill rotWithShape="1">
          <a:blip r:embed="rId7" cstate="email">
            <a:extLst>
              <a:ext uri="{BEBA8EAE-BF5A-486C-A8C5-ECC9F3942E4B}">
                <a14:imgProps xmlns:a14="http://schemas.microsoft.com/office/drawing/2010/main">
                  <a14:imgLayer r:embed="rId8">
                    <a14:imgEffect>
                      <a14:colorTemperature colorTemp="7200"/>
                    </a14:imgEffect>
                  </a14:imgLayer>
                </a14:imgProps>
              </a:ext>
            </a:extLst>
          </a:blip>
          <a:srcRect/>
          <a:stretch>
            <a:fillRect/>
          </a:stretch>
        </p:blipFill>
        <p:spPr>
          <a:xfrm>
            <a:off x="5957929" y="994646"/>
            <a:ext cx="2326511" cy="1273098"/>
          </a:xfrm>
          <a:prstGeom prst="rect">
            <a:avLst/>
          </a:prstGeom>
          <a:ln w="3175">
            <a:solidFill>
              <a:schemeClr val="tx1">
                <a:lumMod val="50000"/>
                <a:lumOff val="50000"/>
              </a:schemeClr>
            </a:solidFill>
          </a:ln>
        </p:spPr>
      </p:pic>
      <p:sp>
        <p:nvSpPr>
          <p:cNvPr id="46" name="Rectangle 3"/>
          <p:cNvSpPr txBox="1">
            <a:spLocks noChangeArrowheads="1"/>
          </p:cNvSpPr>
          <p:nvPr/>
        </p:nvSpPr>
        <p:spPr bwMode="auto">
          <a:xfrm>
            <a:off x="6059074" y="3117520"/>
            <a:ext cx="2021480" cy="4863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spcBef>
                <a:spcPts val="0"/>
              </a:spcBef>
            </a:pPr>
            <a:r>
              <a:rPr lang="zh-CN" altLang="en-US" sz="900" b="0" dirty="0">
                <a:solidFill>
                  <a:schemeClr val="tx1"/>
                </a:solidFill>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900" b="0" dirty="0">
              <a:solidFill>
                <a:schemeClr val="tx1">
                  <a:lumMod val="85000"/>
                  <a:lumOff val="15000"/>
                </a:schemeClr>
              </a:solidFill>
              <a:effectLst/>
              <a:latin typeface="+mn-lt"/>
              <a:ea typeface="+mn-ea"/>
              <a:cs typeface="+mn-ea"/>
              <a:sym typeface="+mn-lt"/>
            </a:endParaRPr>
          </a:p>
        </p:txBody>
      </p:sp>
      <p:sp>
        <p:nvSpPr>
          <p:cNvPr id="47" name="Rectangle 3"/>
          <p:cNvSpPr txBox="1">
            <a:spLocks noChangeArrowheads="1"/>
          </p:cNvSpPr>
          <p:nvPr/>
        </p:nvSpPr>
        <p:spPr bwMode="auto">
          <a:xfrm>
            <a:off x="6059073" y="2381569"/>
            <a:ext cx="1503421" cy="317107"/>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600" b="0" dirty="0">
                <a:solidFill>
                  <a:schemeClr val="tx1"/>
                </a:solidFill>
                <a:effectLst/>
                <a:latin typeface="微软雅黑" panose="020B0503020204020204" pitchFamily="34" charset="-122"/>
                <a:ea typeface="微软雅黑" panose="020B0503020204020204" pitchFamily="34" charset="-122"/>
              </a:rPr>
              <a:t>添加你的文字</a:t>
            </a:r>
            <a:endParaRPr lang="en-US" altLang="ko-KR" sz="1500" dirty="0">
              <a:solidFill>
                <a:schemeClr val="tx1">
                  <a:lumMod val="85000"/>
                  <a:lumOff val="15000"/>
                </a:schemeClr>
              </a:solidFill>
              <a:effectLst/>
              <a:latin typeface="+mn-lt"/>
              <a:ea typeface="+mn-ea"/>
              <a:cs typeface="+mn-ea"/>
              <a:sym typeface="+mn-lt"/>
            </a:endParaRPr>
          </a:p>
        </p:txBody>
      </p:sp>
      <p:cxnSp>
        <p:nvCxnSpPr>
          <p:cNvPr id="48" name="Straight Connector 47"/>
          <p:cNvCxnSpPr/>
          <p:nvPr/>
        </p:nvCxnSpPr>
        <p:spPr>
          <a:xfrm>
            <a:off x="6122059" y="2920864"/>
            <a:ext cx="196509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122060" y="3884585"/>
            <a:ext cx="795582" cy="212388"/>
            <a:chOff x="557591" y="5856049"/>
            <a:chExt cx="1105839" cy="295214"/>
          </a:xfrm>
        </p:grpSpPr>
        <p:sp>
          <p:nvSpPr>
            <p:cNvPr id="50" name="Rectangle 49"/>
            <p:cNvSpPr/>
            <p:nvPr/>
          </p:nvSpPr>
          <p:spPr>
            <a:xfrm>
              <a:off x="557591" y="5856049"/>
              <a:ext cx="1105839" cy="294130"/>
            </a:xfrm>
            <a:prstGeom prst="rect">
              <a:avLst/>
            </a:prstGeom>
            <a:solidFill>
              <a:srgbClr val="F4C7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900">
                <a:solidFill>
                  <a:schemeClr val="tx1">
                    <a:lumMod val="85000"/>
                    <a:lumOff val="15000"/>
                  </a:schemeClr>
                </a:solidFill>
                <a:cs typeface="+mn-ea"/>
                <a:sym typeface="+mn-lt"/>
              </a:endParaRPr>
            </a:p>
          </p:txBody>
        </p:sp>
        <p:sp>
          <p:nvSpPr>
            <p:cNvPr id="51" name="Rectangle 3"/>
            <p:cNvSpPr txBox="1">
              <a:spLocks noChangeArrowheads="1"/>
            </p:cNvSpPr>
            <p:nvPr/>
          </p:nvSpPr>
          <p:spPr bwMode="auto">
            <a:xfrm>
              <a:off x="683361" y="5863524"/>
              <a:ext cx="854298" cy="287739"/>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latinLnBrk="0"/>
              <a:r>
                <a:rPr lang="en-US" altLang="ko-KR" sz="900" b="0">
                  <a:solidFill>
                    <a:schemeClr val="tx1">
                      <a:lumMod val="85000"/>
                      <a:lumOff val="15000"/>
                    </a:schemeClr>
                  </a:solidFill>
                  <a:effectLst/>
                  <a:latin typeface="宋体" panose="02010600030101010101" pitchFamily="2" charset="-122"/>
                  <a:ea typeface="宋体" panose="02010600030101010101" pitchFamily="2" charset="-122"/>
                  <a:cs typeface="+mn-ea"/>
                  <a:sym typeface="+mn-lt"/>
                </a:rPr>
                <a:t>Value 03</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83717"/>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764542" y="1329604"/>
            <a:ext cx="2213811" cy="437187"/>
          </a:xfrm>
        </p:spPr>
        <p:txBody>
          <a:bodyPr>
            <a:normAutofit fontScale="92500" lnSpcReduction="10000"/>
          </a:bodyPr>
          <a:lstStyle/>
          <a:p>
            <a:pPr algn="l"/>
            <a:r>
              <a:rPr lang="zh-CN" altLang="en-US" b="1" dirty="0">
                <a:latin typeface="+mn-lt"/>
                <a:cs typeface="+mn-ea"/>
                <a:sym typeface="+mn-lt"/>
              </a:rPr>
              <a:t>谢谢</a:t>
            </a:r>
            <a:endParaRPr lang="ko-KR" altLang="en-US" b="1" dirty="0">
              <a:latin typeface="+mn-lt"/>
              <a:cs typeface="+mn-ea"/>
              <a:sym typeface="+mn-lt"/>
            </a:endParaRPr>
          </a:p>
        </p:txBody>
      </p:sp>
      <p:sp>
        <p:nvSpPr>
          <p:cNvPr id="3" name="Rectangle 3"/>
          <p:cNvSpPr txBox="1">
            <a:spLocks noChangeArrowheads="1"/>
          </p:cNvSpPr>
          <p:nvPr/>
        </p:nvSpPr>
        <p:spPr bwMode="auto">
          <a:xfrm>
            <a:off x="1764542" y="1868578"/>
            <a:ext cx="3082056" cy="347884"/>
          </a:xfrm>
          <a:prstGeom prst="rect">
            <a:avLst/>
          </a:prstGeom>
          <a:noFill/>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900" b="0" dirty="0">
                <a:effectLst/>
                <a:latin typeface="微软雅黑" panose="020B0503020204020204" pitchFamily="34" charset="-122"/>
                <a:ea typeface="微软雅黑" panose="020B0503020204020204" pitchFamily="34" charset="-122"/>
              </a:rPr>
              <a:t>添加你的文字添加你的文字添加你的文字添加你的文字添加你的文字添加你的文字添加你的文字添加你的文字</a:t>
            </a:r>
            <a:endParaRPr lang="en-US" altLang="ko-KR" sz="825" b="0" dirty="0">
              <a:effectLst/>
              <a:latin typeface="宋体" panose="02010600030101010101" pitchFamily="2" charset="-122"/>
              <a:ea typeface="宋体" panose="02010600030101010101" pitchFamily="2" charset="-122"/>
              <a:cs typeface="+mn-ea"/>
              <a:sym typeface="+mn-lt"/>
            </a:endParaRPr>
          </a:p>
        </p:txBody>
      </p:sp>
      <p:cxnSp>
        <p:nvCxnSpPr>
          <p:cNvPr id="4" name="Straight Connector 3"/>
          <p:cNvCxnSpPr/>
          <p:nvPr/>
        </p:nvCxnSpPr>
        <p:spPr>
          <a:xfrm>
            <a:off x="1839813" y="1771206"/>
            <a:ext cx="28478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839813" y="914579"/>
            <a:ext cx="352123" cy="340448"/>
            <a:chOff x="1101969" y="1465385"/>
            <a:chExt cx="679206" cy="567843"/>
          </a:xfrm>
        </p:grpSpPr>
        <p:sp>
          <p:nvSpPr>
            <p:cNvPr id="6" name="Rectangle 5"/>
            <p:cNvSpPr/>
            <p:nvPr/>
          </p:nvSpPr>
          <p:spPr>
            <a:xfrm>
              <a:off x="1101969" y="1465385"/>
              <a:ext cx="269631" cy="567843"/>
            </a:xfrm>
            <a:prstGeom prst="rect">
              <a:avLst/>
            </a:prstGeom>
            <a:solidFill>
              <a:srgbClr val="F4C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15">
                <a:cs typeface="+mn-ea"/>
                <a:sym typeface="+mn-lt"/>
              </a:endParaRPr>
            </a:p>
          </p:txBody>
        </p:sp>
        <p:sp>
          <p:nvSpPr>
            <p:cNvPr id="7" name="Rectangle 6"/>
            <p:cNvSpPr/>
            <p:nvPr/>
          </p:nvSpPr>
          <p:spPr>
            <a:xfrm>
              <a:off x="14734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15">
                <a:cs typeface="+mn-ea"/>
                <a:sym typeface="+mn-lt"/>
              </a:endParaRPr>
            </a:p>
          </p:txBody>
        </p:sp>
        <p:sp>
          <p:nvSpPr>
            <p:cNvPr id="8" name="Rectangle 7"/>
            <p:cNvSpPr/>
            <p:nvPr/>
          </p:nvSpPr>
          <p:spPr>
            <a:xfrm>
              <a:off x="1663944" y="1465385"/>
              <a:ext cx="117231" cy="567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015">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33ppt.com"/>
</p:tagLst>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Bebas"/>
        <a:ea typeface="微软雅黑"/>
        <a:cs typeface=""/>
      </a:majorFont>
      <a:minorFont>
        <a:latin typeface="Bebas"/>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www.33ppt.com</Template>
  <TotalTime>10</TotalTime>
  <Words>2407</Words>
  <Application>Microsoft Office PowerPoint</Application>
  <PresentationFormat>全屏显示(16:9)</PresentationFormat>
  <Paragraphs>369</Paragraphs>
  <Slides>24</Slides>
  <Notes>24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Bebas</vt:lpstr>
      <vt:lpstr>맑은 고딕</vt:lpstr>
      <vt:lpstr>宋体</vt:lpstr>
      <vt:lpstr>微软雅黑</vt:lpstr>
      <vt:lpstr>Arial</vt:lpstr>
      <vt:lpstr>Calibri</vt:lpstr>
      <vt:lpstr>Microsoft Sans Serif</vt:lpstr>
      <vt:lpstr>Tahoma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www.33ppt.com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小芥末素材</cp:lastModifiedBy>
  <cp:revision>4</cp:revision>
  <dcterms:created xsi:type="dcterms:W3CDTF">2017-10-30T08:00:43Z</dcterms:created>
  <dcterms:modified xsi:type="dcterms:W3CDTF">2017-11-13T01:34:27Z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