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7" r:id="rId2"/>
    <p:sldId id="262" r:id="rId3"/>
    <p:sldId id="263" r:id="rId4"/>
    <p:sldId id="282" r:id="rId5"/>
    <p:sldId id="275" r:id="rId6"/>
    <p:sldId id="266" r:id="rId7"/>
    <p:sldId id="271" r:id="rId8"/>
    <p:sldId id="277" r:id="rId9"/>
    <p:sldId id="285" r:id="rId10"/>
    <p:sldId id="270" r:id="rId11"/>
    <p:sldId id="269" r:id="rId12"/>
    <p:sldId id="281" r:id="rId13"/>
    <p:sldId id="273" r:id="rId14"/>
    <p:sldId id="274" r:id="rId15"/>
    <p:sldId id="284" r:id="rId16"/>
    <p:sldId id="267" r:id="rId17"/>
    <p:sldId id="278" r:id="rId18"/>
    <p:sldId id="268" r:id="rId19"/>
    <p:sldId id="280" r:id="rId20"/>
    <p:sldId id="283" r:id="rId21"/>
    <p:sldId id="265" r:id="rId22"/>
    <p:sldId id="276" r:id="rId23"/>
    <p:sldId id="279" r:id="rId24"/>
    <p:sldId id="272" r:id="rId25"/>
    <p:sldId id="286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4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097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673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506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53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630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610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260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04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992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764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419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143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972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426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060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271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209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578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022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423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7371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104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768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0906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919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10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9.jp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4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628900" y="1331931"/>
            <a:ext cx="1932379" cy="2935823"/>
          </a:xfrm>
          <a:custGeom>
            <a:avLst/>
            <a:gdLst>
              <a:gd name="connsiteX0" fmla="*/ 1156728 w 1735561"/>
              <a:gd name="connsiteY0" fmla="*/ 1380976 h 2636801"/>
              <a:gd name="connsiteX1" fmla="*/ 1162175 w 1735561"/>
              <a:gd name="connsiteY1" fmla="*/ 1488844 h 2636801"/>
              <a:gd name="connsiteX2" fmla="*/ 1189839 w 1735561"/>
              <a:gd name="connsiteY2" fmla="*/ 1670108 h 2636801"/>
              <a:gd name="connsiteX3" fmla="*/ 1197967 w 1735561"/>
              <a:gd name="connsiteY3" fmla="*/ 1701722 h 2636801"/>
              <a:gd name="connsiteX4" fmla="*/ 560162 w 1735561"/>
              <a:gd name="connsiteY4" fmla="*/ 2388508 h 2636801"/>
              <a:gd name="connsiteX5" fmla="*/ 1513597 w 1735561"/>
              <a:gd name="connsiteY5" fmla="*/ 2388508 h 2636801"/>
              <a:gd name="connsiteX6" fmla="*/ 1569627 w 1735561"/>
              <a:gd name="connsiteY6" fmla="*/ 2463436 h 2636801"/>
              <a:gd name="connsiteX7" fmla="*/ 1687454 w 1735561"/>
              <a:gd name="connsiteY7" fmla="*/ 2593079 h 2636801"/>
              <a:gd name="connsiteX8" fmla="*/ 1735561 w 1735561"/>
              <a:gd name="connsiteY8" fmla="*/ 2636801 h 2636801"/>
              <a:gd name="connsiteX9" fmla="*/ 0 w 1735561"/>
              <a:gd name="connsiteY9" fmla="*/ 2636801 h 2636801"/>
              <a:gd name="connsiteX10" fmla="*/ 982681 w 1735561"/>
              <a:gd name="connsiteY10" fmla="*/ 1574780 h 2636801"/>
              <a:gd name="connsiteX11" fmla="*/ 1119122 w 1735561"/>
              <a:gd name="connsiteY11" fmla="*/ 1424989 h 2636801"/>
              <a:gd name="connsiteX12" fmla="*/ 917985 w 1735561"/>
              <a:gd name="connsiteY12" fmla="*/ 0 h 2636801"/>
              <a:gd name="connsiteX13" fmla="*/ 1492380 w 1735561"/>
              <a:gd name="connsiteY13" fmla="*/ 229155 h 2636801"/>
              <a:gd name="connsiteX14" fmla="*/ 1498217 w 1735561"/>
              <a:gd name="connsiteY14" fmla="*/ 236433 h 2636801"/>
              <a:gd name="connsiteX15" fmla="*/ 1464533 w 1735561"/>
              <a:gd name="connsiteY15" fmla="*/ 281479 h 2636801"/>
              <a:gd name="connsiteX16" fmla="*/ 1373089 w 1735561"/>
              <a:gd name="connsiteY16" fmla="*/ 431999 h 2636801"/>
              <a:gd name="connsiteX17" fmla="*/ 1356895 w 1735561"/>
              <a:gd name="connsiteY17" fmla="*/ 465616 h 2636801"/>
              <a:gd name="connsiteX18" fmla="*/ 1300040 w 1735561"/>
              <a:gd name="connsiteY18" fmla="*/ 399665 h 2636801"/>
              <a:gd name="connsiteX19" fmla="*/ 903996 w 1735561"/>
              <a:gd name="connsiteY19" fmla="*/ 243048 h 2636801"/>
              <a:gd name="connsiteX20" fmla="*/ 493963 w 1735561"/>
              <a:gd name="connsiteY20" fmla="*/ 407411 h 2636801"/>
              <a:gd name="connsiteX21" fmla="*/ 307744 w 1735561"/>
              <a:gd name="connsiteY21" fmla="*/ 869025 h 2636801"/>
              <a:gd name="connsiteX22" fmla="*/ 61200 w 1735561"/>
              <a:gd name="connsiteY22" fmla="*/ 869025 h 2636801"/>
              <a:gd name="connsiteX23" fmla="*/ 315612 w 1735561"/>
              <a:gd name="connsiteY23" fmla="*/ 244304 h 2636801"/>
              <a:gd name="connsiteX24" fmla="*/ 917985 w 1735561"/>
              <a:gd name="connsiteY24" fmla="*/ 0 h 263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735561" h="2636801">
                <a:moveTo>
                  <a:pt x="1156728" y="1380976"/>
                </a:moveTo>
                <a:lnTo>
                  <a:pt x="1162175" y="1488844"/>
                </a:lnTo>
                <a:cubicBezTo>
                  <a:pt x="1168407" y="1550215"/>
                  <a:pt x="1177680" y="1610687"/>
                  <a:pt x="1189839" y="1670108"/>
                </a:cubicBezTo>
                <a:lnTo>
                  <a:pt x="1197967" y="1701722"/>
                </a:lnTo>
                <a:lnTo>
                  <a:pt x="560162" y="2388508"/>
                </a:lnTo>
                <a:lnTo>
                  <a:pt x="1513597" y="2388508"/>
                </a:lnTo>
                <a:lnTo>
                  <a:pt x="1569627" y="2463436"/>
                </a:lnTo>
                <a:cubicBezTo>
                  <a:pt x="1606832" y="2508518"/>
                  <a:pt x="1646158" y="2551783"/>
                  <a:pt x="1687454" y="2593079"/>
                </a:cubicBezTo>
                <a:lnTo>
                  <a:pt x="1735561" y="2636801"/>
                </a:lnTo>
                <a:lnTo>
                  <a:pt x="0" y="2636801"/>
                </a:lnTo>
                <a:lnTo>
                  <a:pt x="982681" y="1574780"/>
                </a:lnTo>
                <a:cubicBezTo>
                  <a:pt x="1032514" y="1521404"/>
                  <a:pt x="1077995" y="1471474"/>
                  <a:pt x="1119122" y="1424989"/>
                </a:cubicBezTo>
                <a:close/>
                <a:moveTo>
                  <a:pt x="917985" y="0"/>
                </a:moveTo>
                <a:cubicBezTo>
                  <a:pt x="1154620" y="0"/>
                  <a:pt x="1346086" y="76385"/>
                  <a:pt x="1492380" y="229155"/>
                </a:cubicBezTo>
                <a:lnTo>
                  <a:pt x="1498217" y="236433"/>
                </a:lnTo>
                <a:lnTo>
                  <a:pt x="1464533" y="281479"/>
                </a:lnTo>
                <a:cubicBezTo>
                  <a:pt x="1431725" y="330040"/>
                  <a:pt x="1401193" y="380264"/>
                  <a:pt x="1373089" y="431999"/>
                </a:cubicBezTo>
                <a:lnTo>
                  <a:pt x="1356895" y="465616"/>
                </a:lnTo>
                <a:lnTo>
                  <a:pt x="1300040" y="399665"/>
                </a:lnTo>
                <a:cubicBezTo>
                  <a:pt x="1192214" y="295254"/>
                  <a:pt x="1060199" y="243048"/>
                  <a:pt x="903996" y="243048"/>
                </a:cubicBezTo>
                <a:cubicBezTo>
                  <a:pt x="739633" y="243048"/>
                  <a:pt x="602955" y="297835"/>
                  <a:pt x="493963" y="407411"/>
                </a:cubicBezTo>
                <a:cubicBezTo>
                  <a:pt x="384971" y="516985"/>
                  <a:pt x="322898" y="670858"/>
                  <a:pt x="307744" y="869025"/>
                </a:cubicBezTo>
                <a:lnTo>
                  <a:pt x="61200" y="869025"/>
                </a:lnTo>
                <a:cubicBezTo>
                  <a:pt x="68194" y="615414"/>
                  <a:pt x="152998" y="407174"/>
                  <a:pt x="315612" y="244304"/>
                </a:cubicBezTo>
                <a:cubicBezTo>
                  <a:pt x="478226" y="81434"/>
                  <a:pt x="679017" y="0"/>
                  <a:pt x="91798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 dirty="0">
              <a:latin typeface="Century Gothic" panose="020B0502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68309" y="1403964"/>
            <a:ext cx="733957" cy="2863790"/>
          </a:xfrm>
          <a:custGeom>
            <a:avLst/>
            <a:gdLst>
              <a:gd name="connsiteX0" fmla="*/ 153872 w 659201"/>
              <a:gd name="connsiteY0" fmla="*/ 0 h 2572105"/>
              <a:gd name="connsiteX1" fmla="*/ 659201 w 659201"/>
              <a:gd name="connsiteY1" fmla="*/ 0 h 2572105"/>
              <a:gd name="connsiteX2" fmla="*/ 659201 w 659201"/>
              <a:gd name="connsiteY2" fmla="*/ 2572105 h 2572105"/>
              <a:gd name="connsiteX3" fmla="*/ 403913 w 659201"/>
              <a:gd name="connsiteY3" fmla="*/ 2572105 h 2572105"/>
              <a:gd name="connsiteX4" fmla="*/ 403913 w 659201"/>
              <a:gd name="connsiteY4" fmla="*/ 1866640 h 2572105"/>
              <a:gd name="connsiteX5" fmla="*/ 448174 w 659201"/>
              <a:gd name="connsiteY5" fmla="*/ 1745712 h 2572105"/>
              <a:gd name="connsiteX6" fmla="*/ 525009 w 659201"/>
              <a:gd name="connsiteY6" fmla="*/ 1237491 h 2572105"/>
              <a:gd name="connsiteX7" fmla="*/ 406464 w 659201"/>
              <a:gd name="connsiteY7" fmla="*/ 610824 h 2572105"/>
              <a:gd name="connsiteX8" fmla="*/ 403913 w 659201"/>
              <a:gd name="connsiteY8" fmla="*/ 605358 h 2572105"/>
              <a:gd name="connsiteX9" fmla="*/ 403913 w 659201"/>
              <a:gd name="connsiteY9" fmla="*/ 251790 h 2572105"/>
              <a:gd name="connsiteX10" fmla="*/ 0 w 659201"/>
              <a:gd name="connsiteY10" fmla="*/ 251790 h 2572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201" h="2572105">
                <a:moveTo>
                  <a:pt x="153872" y="0"/>
                </a:moveTo>
                <a:lnTo>
                  <a:pt x="659201" y="0"/>
                </a:lnTo>
                <a:lnTo>
                  <a:pt x="659201" y="2572105"/>
                </a:lnTo>
                <a:lnTo>
                  <a:pt x="403913" y="2572105"/>
                </a:lnTo>
                <a:lnTo>
                  <a:pt x="403913" y="1866640"/>
                </a:lnTo>
                <a:lnTo>
                  <a:pt x="448174" y="1745712"/>
                </a:lnTo>
                <a:cubicBezTo>
                  <a:pt x="498109" y="1585165"/>
                  <a:pt x="525009" y="1414470"/>
                  <a:pt x="525009" y="1237491"/>
                </a:cubicBezTo>
                <a:cubicBezTo>
                  <a:pt x="525009" y="1016268"/>
                  <a:pt x="482978" y="804862"/>
                  <a:pt x="406464" y="610824"/>
                </a:cubicBezTo>
                <a:lnTo>
                  <a:pt x="403913" y="605358"/>
                </a:lnTo>
                <a:lnTo>
                  <a:pt x="403913" y="251790"/>
                </a:lnTo>
                <a:lnTo>
                  <a:pt x="0" y="2517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 dirty="0"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24055" y="1331931"/>
            <a:ext cx="1939045" cy="3007856"/>
          </a:xfrm>
          <a:custGeom>
            <a:avLst/>
            <a:gdLst/>
            <a:ahLst/>
            <a:cxnLst/>
            <a:rect l="l" t="t" r="r" b="b"/>
            <a:pathLst>
              <a:path w="2126215" h="3298194">
                <a:moveTo>
                  <a:pt x="1079085" y="1654434"/>
                </a:moveTo>
                <a:cubicBezTo>
                  <a:pt x="863074" y="1654434"/>
                  <a:pt x="681881" y="1724525"/>
                  <a:pt x="535506" y="1864707"/>
                </a:cubicBezTo>
                <a:cubicBezTo>
                  <a:pt x="389131" y="2004889"/>
                  <a:pt x="315944" y="2168198"/>
                  <a:pt x="315944" y="2354633"/>
                </a:cubicBezTo>
                <a:cubicBezTo>
                  <a:pt x="315944" y="2469910"/>
                  <a:pt x="347209" y="2578782"/>
                  <a:pt x="409739" y="2681250"/>
                </a:cubicBezTo>
                <a:cubicBezTo>
                  <a:pt x="472270" y="2783718"/>
                  <a:pt x="559672" y="2862704"/>
                  <a:pt x="671947" y="2918208"/>
                </a:cubicBezTo>
                <a:cubicBezTo>
                  <a:pt x="784222" y="2973711"/>
                  <a:pt x="914253" y="3001463"/>
                  <a:pt x="1062040" y="3001463"/>
                </a:cubicBezTo>
                <a:cubicBezTo>
                  <a:pt x="1290837" y="3001463"/>
                  <a:pt x="1472741" y="2933863"/>
                  <a:pt x="1607753" y="2798662"/>
                </a:cubicBezTo>
                <a:cubicBezTo>
                  <a:pt x="1742765" y="2663461"/>
                  <a:pt x="1810271" y="2505489"/>
                  <a:pt x="1810271" y="2324746"/>
                </a:cubicBezTo>
                <a:cubicBezTo>
                  <a:pt x="1810271" y="2149697"/>
                  <a:pt x="1738857" y="1994215"/>
                  <a:pt x="1596028" y="1858303"/>
                </a:cubicBezTo>
                <a:cubicBezTo>
                  <a:pt x="1453200" y="1722390"/>
                  <a:pt x="1280885" y="1654434"/>
                  <a:pt x="1079085" y="1654434"/>
                </a:cubicBezTo>
                <a:close/>
                <a:moveTo>
                  <a:pt x="1064175" y="305270"/>
                </a:moveTo>
                <a:cubicBezTo>
                  <a:pt x="891660" y="305270"/>
                  <a:pt x="748731" y="356148"/>
                  <a:pt x="635389" y="457905"/>
                </a:cubicBezTo>
                <a:cubicBezTo>
                  <a:pt x="522047" y="559661"/>
                  <a:pt x="465376" y="680986"/>
                  <a:pt x="465376" y="821880"/>
                </a:cubicBezTo>
                <a:cubicBezTo>
                  <a:pt x="465376" y="961351"/>
                  <a:pt x="526328" y="1087657"/>
                  <a:pt x="648231" y="1200799"/>
                </a:cubicBezTo>
                <a:cubicBezTo>
                  <a:pt x="770135" y="1313941"/>
                  <a:pt x="912351" y="1370512"/>
                  <a:pt x="1074882" y="1370512"/>
                </a:cubicBezTo>
                <a:cubicBezTo>
                  <a:pt x="1178951" y="1370512"/>
                  <a:pt x="1277322" y="1344895"/>
                  <a:pt x="1369995" y="1293661"/>
                </a:cubicBezTo>
                <a:cubicBezTo>
                  <a:pt x="1462667" y="1242426"/>
                  <a:pt x="1535021" y="1172335"/>
                  <a:pt x="1587056" y="1083387"/>
                </a:cubicBezTo>
                <a:cubicBezTo>
                  <a:pt x="1639090" y="994439"/>
                  <a:pt x="1665108" y="905136"/>
                  <a:pt x="1665108" y="815476"/>
                </a:cubicBezTo>
                <a:cubicBezTo>
                  <a:pt x="1665108" y="688814"/>
                  <a:pt x="1613785" y="572114"/>
                  <a:pt x="1511139" y="465376"/>
                </a:cubicBezTo>
                <a:cubicBezTo>
                  <a:pt x="1408493" y="358639"/>
                  <a:pt x="1259505" y="305270"/>
                  <a:pt x="1064175" y="305270"/>
                </a:cubicBezTo>
                <a:close/>
                <a:moveTo>
                  <a:pt x="1080185" y="0"/>
                </a:moveTo>
                <a:cubicBezTo>
                  <a:pt x="1243850" y="0"/>
                  <a:pt x="1395417" y="37714"/>
                  <a:pt x="1534888" y="113142"/>
                </a:cubicBezTo>
                <a:cubicBezTo>
                  <a:pt x="1674358" y="188570"/>
                  <a:pt x="1783587" y="291038"/>
                  <a:pt x="1862573" y="420546"/>
                </a:cubicBezTo>
                <a:cubicBezTo>
                  <a:pt x="1941558" y="550055"/>
                  <a:pt x="1981051" y="685967"/>
                  <a:pt x="1981051" y="828284"/>
                </a:cubicBezTo>
                <a:cubicBezTo>
                  <a:pt x="1981051" y="970601"/>
                  <a:pt x="1943693" y="1097263"/>
                  <a:pt x="1868977" y="1208270"/>
                </a:cubicBezTo>
                <a:cubicBezTo>
                  <a:pt x="1794260" y="1319278"/>
                  <a:pt x="1682186" y="1415341"/>
                  <a:pt x="1532753" y="1496462"/>
                </a:cubicBezTo>
                <a:cubicBezTo>
                  <a:pt x="1744805" y="1601777"/>
                  <a:pt x="1896729" y="1722034"/>
                  <a:pt x="1988523" y="1857235"/>
                </a:cubicBezTo>
                <a:cubicBezTo>
                  <a:pt x="2080317" y="1992436"/>
                  <a:pt x="2126215" y="2146139"/>
                  <a:pt x="2126215" y="2318342"/>
                </a:cubicBezTo>
                <a:cubicBezTo>
                  <a:pt x="2126215" y="2560281"/>
                  <a:pt x="2047229" y="2773756"/>
                  <a:pt x="1889257" y="2958768"/>
                </a:cubicBezTo>
                <a:cubicBezTo>
                  <a:pt x="1695706" y="3185052"/>
                  <a:pt x="1418899" y="3298194"/>
                  <a:pt x="1058838" y="3298194"/>
                </a:cubicBezTo>
                <a:cubicBezTo>
                  <a:pt x="711584" y="3298194"/>
                  <a:pt x="448298" y="3198928"/>
                  <a:pt x="268979" y="3000396"/>
                </a:cubicBezTo>
                <a:cubicBezTo>
                  <a:pt x="89660" y="2801864"/>
                  <a:pt x="0" y="2583051"/>
                  <a:pt x="0" y="2343959"/>
                </a:cubicBezTo>
                <a:cubicBezTo>
                  <a:pt x="0" y="2168909"/>
                  <a:pt x="46965" y="2011294"/>
                  <a:pt x="140894" y="1871111"/>
                </a:cubicBezTo>
                <a:cubicBezTo>
                  <a:pt x="234823" y="1730929"/>
                  <a:pt x="391372" y="1606046"/>
                  <a:pt x="610539" y="1496462"/>
                </a:cubicBezTo>
                <a:cubicBezTo>
                  <a:pt x="456837" y="1416765"/>
                  <a:pt x="341561" y="1317854"/>
                  <a:pt x="264710" y="1199731"/>
                </a:cubicBezTo>
                <a:cubicBezTo>
                  <a:pt x="187859" y="1081608"/>
                  <a:pt x="149433" y="954947"/>
                  <a:pt x="149433" y="819745"/>
                </a:cubicBezTo>
                <a:cubicBezTo>
                  <a:pt x="149433" y="683121"/>
                  <a:pt x="190349" y="549699"/>
                  <a:pt x="272181" y="419479"/>
                </a:cubicBezTo>
                <a:cubicBezTo>
                  <a:pt x="354014" y="289259"/>
                  <a:pt x="467155" y="186791"/>
                  <a:pt x="611607" y="112075"/>
                </a:cubicBezTo>
                <a:cubicBezTo>
                  <a:pt x="756059" y="37358"/>
                  <a:pt x="912251" y="0"/>
                  <a:pt x="108018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 dirty="0">
              <a:latin typeface="Century Gothic" panose="020B0502020202020204" pitchFamily="34" charset="0"/>
            </a:endParaRPr>
          </a:p>
        </p:txBody>
      </p:sp>
      <p:sp>
        <p:nvSpPr>
          <p:cNvPr id="13" name="同心圆 12"/>
          <p:cNvSpPr/>
          <p:nvPr/>
        </p:nvSpPr>
        <p:spPr>
          <a:xfrm>
            <a:off x="4094611" y="1329643"/>
            <a:ext cx="2904292" cy="2904293"/>
          </a:xfrm>
          <a:prstGeom prst="donut">
            <a:avLst>
              <a:gd name="adj" fmla="val 853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4673822" y="1908856"/>
            <a:ext cx="1745869" cy="1745868"/>
          </a:xfrm>
          <a:prstGeom prst="donut">
            <a:avLst>
              <a:gd name="adj" fmla="val 11015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199077" y="2434110"/>
            <a:ext cx="695359" cy="695357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 rot="18005928" flipH="1">
            <a:off x="4933388" y="1553786"/>
            <a:ext cx="2311034" cy="573942"/>
          </a:xfrm>
          <a:custGeom>
            <a:avLst/>
            <a:gdLst>
              <a:gd name="connsiteX0" fmla="*/ 2075649 w 2075649"/>
              <a:gd name="connsiteY0" fmla="*/ 255242 h 515484"/>
              <a:gd name="connsiteX1" fmla="*/ 2075649 w 2075649"/>
              <a:gd name="connsiteY1" fmla="*/ 255243 h 515484"/>
              <a:gd name="connsiteX2" fmla="*/ 2075649 w 2075649"/>
              <a:gd name="connsiteY2" fmla="*/ 255243 h 515484"/>
              <a:gd name="connsiteX3" fmla="*/ 450343 w 2075649"/>
              <a:gd name="connsiteY3" fmla="*/ 0 h 515484"/>
              <a:gd name="connsiteX4" fmla="*/ 44524 w 2075649"/>
              <a:gd name="connsiteY4" fmla="*/ 0 h 515484"/>
              <a:gd name="connsiteX5" fmla="*/ 146174 w 2075649"/>
              <a:gd name="connsiteY5" fmla="*/ 154685 h 515484"/>
              <a:gd name="connsiteX6" fmla="*/ 100558 w 2075649"/>
              <a:gd name="connsiteY6" fmla="*/ 154685 h 515484"/>
              <a:gd name="connsiteX7" fmla="*/ 0 w 2075649"/>
              <a:gd name="connsiteY7" fmla="*/ 255243 h 515484"/>
              <a:gd name="connsiteX8" fmla="*/ 1 w 2075649"/>
              <a:gd name="connsiteY8" fmla="*/ 255243 h 515484"/>
              <a:gd name="connsiteX9" fmla="*/ 100559 w 2075649"/>
              <a:gd name="connsiteY9" fmla="*/ 355801 h 515484"/>
              <a:gd name="connsiteX10" fmla="*/ 149458 w 2075649"/>
              <a:gd name="connsiteY10" fmla="*/ 355801 h 515484"/>
              <a:gd name="connsiteX11" fmla="*/ 44524 w 2075649"/>
              <a:gd name="connsiteY11" fmla="*/ 515484 h 515484"/>
              <a:gd name="connsiteX12" fmla="*/ 450343 w 2075649"/>
              <a:gd name="connsiteY12" fmla="*/ 515484 h 515484"/>
              <a:gd name="connsiteX13" fmla="*/ 555278 w 2075649"/>
              <a:gd name="connsiteY13" fmla="*/ 355801 h 515484"/>
              <a:gd name="connsiteX14" fmla="*/ 1975091 w 2075649"/>
              <a:gd name="connsiteY14" fmla="*/ 355800 h 515484"/>
              <a:gd name="connsiteX15" fmla="*/ 2067747 w 2075649"/>
              <a:gd name="connsiteY15" fmla="*/ 294384 h 515484"/>
              <a:gd name="connsiteX16" fmla="*/ 2075649 w 2075649"/>
              <a:gd name="connsiteY16" fmla="*/ 255243 h 515484"/>
              <a:gd name="connsiteX17" fmla="*/ 2067747 w 2075649"/>
              <a:gd name="connsiteY17" fmla="*/ 216101 h 515484"/>
              <a:gd name="connsiteX18" fmla="*/ 1975091 w 2075649"/>
              <a:gd name="connsiteY18" fmla="*/ 154685 h 515484"/>
              <a:gd name="connsiteX19" fmla="*/ 551993 w 2075649"/>
              <a:gd name="connsiteY19" fmla="*/ 154685 h 515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75649" h="515484">
                <a:moveTo>
                  <a:pt x="2075649" y="255242"/>
                </a:moveTo>
                <a:lnTo>
                  <a:pt x="2075649" y="255243"/>
                </a:lnTo>
                <a:lnTo>
                  <a:pt x="2075649" y="255243"/>
                </a:lnTo>
                <a:close/>
                <a:moveTo>
                  <a:pt x="450343" y="0"/>
                </a:moveTo>
                <a:lnTo>
                  <a:pt x="44524" y="0"/>
                </a:lnTo>
                <a:lnTo>
                  <a:pt x="146174" y="154685"/>
                </a:lnTo>
                <a:lnTo>
                  <a:pt x="100558" y="154685"/>
                </a:lnTo>
                <a:cubicBezTo>
                  <a:pt x="45021" y="154685"/>
                  <a:pt x="0" y="199706"/>
                  <a:pt x="0" y="255243"/>
                </a:cubicBezTo>
                <a:lnTo>
                  <a:pt x="1" y="255243"/>
                </a:lnTo>
                <a:cubicBezTo>
                  <a:pt x="1" y="310780"/>
                  <a:pt x="45022" y="355801"/>
                  <a:pt x="100559" y="355801"/>
                </a:cubicBezTo>
                <a:lnTo>
                  <a:pt x="149458" y="355801"/>
                </a:lnTo>
                <a:lnTo>
                  <a:pt x="44524" y="515484"/>
                </a:lnTo>
                <a:lnTo>
                  <a:pt x="450343" y="515484"/>
                </a:lnTo>
                <a:lnTo>
                  <a:pt x="555278" y="355801"/>
                </a:lnTo>
                <a:lnTo>
                  <a:pt x="1975091" y="355800"/>
                </a:lnTo>
                <a:cubicBezTo>
                  <a:pt x="2016744" y="355800"/>
                  <a:pt x="2052481" y="330476"/>
                  <a:pt x="2067747" y="294384"/>
                </a:cubicBezTo>
                <a:lnTo>
                  <a:pt x="2075649" y="255243"/>
                </a:lnTo>
                <a:lnTo>
                  <a:pt x="2067747" y="216101"/>
                </a:lnTo>
                <a:cubicBezTo>
                  <a:pt x="2052481" y="180009"/>
                  <a:pt x="2016744" y="154685"/>
                  <a:pt x="1975091" y="154685"/>
                </a:cubicBezTo>
                <a:lnTo>
                  <a:pt x="551993" y="15468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57150">
            <a:solidFill>
              <a:schemeClr val="bg1">
                <a:alpha val="50000"/>
              </a:schemeClr>
            </a:solidFill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35404" y="749428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BUSINESS PLAN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98407" y="4617159"/>
            <a:ext cx="842376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0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工作总结 </a:t>
            </a:r>
            <a:r>
              <a:rPr lang="zh-CN" altLang="en-US" sz="6000" b="1" dirty="0" smtClean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新年计划</a:t>
            </a:r>
            <a:endParaRPr lang="zh-CN" altLang="en-US" sz="6000" b="1" dirty="0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91838" y="5681621"/>
            <a:ext cx="80369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9" name="Pvris - Mind over Matter (Acoustic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09600" y="-9833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4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1" grpId="0" animBg="1"/>
      <p:bldP spid="22" grpId="0" animBg="1"/>
      <p:bldP spid="14" grpId="0" animBg="1"/>
      <p:bldP spid="13" grpId="0" animBg="1"/>
      <p:bldP spid="16" grpId="0" animBg="1"/>
      <p:bldP spid="17" grpId="0" animBg="1"/>
      <p:bldP spid="18" grpId="0" animBg="1"/>
      <p:bldP spid="23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711617" y="1475017"/>
            <a:ext cx="4339772" cy="740228"/>
            <a:chOff x="4711617" y="1475017"/>
            <a:chExt cx="4339772" cy="740228"/>
          </a:xfrm>
        </p:grpSpPr>
        <p:sp>
          <p:nvSpPr>
            <p:cNvPr id="3" name="圆角矩形 2"/>
            <p:cNvSpPr/>
            <p:nvPr/>
          </p:nvSpPr>
          <p:spPr>
            <a:xfrm>
              <a:off x="4711617" y="1475017"/>
              <a:ext cx="4339772" cy="7402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34400">
                <a:latin typeface="Century Gothic" panose="020B050202020202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660545" y="1531000"/>
              <a:ext cx="3226646" cy="598355"/>
              <a:chOff x="5660545" y="1518300"/>
              <a:chExt cx="3226646" cy="59835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5660546" y="1518300"/>
                <a:ext cx="23475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660545" y="1901211"/>
                <a:ext cx="322664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the presentation and make it into a film to be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used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711617" y="2569635"/>
            <a:ext cx="4339772" cy="740228"/>
            <a:chOff x="4711617" y="2569635"/>
            <a:chExt cx="4339772" cy="740228"/>
          </a:xfrm>
        </p:grpSpPr>
        <p:sp>
          <p:nvSpPr>
            <p:cNvPr id="4" name="圆角矩形 3"/>
            <p:cNvSpPr/>
            <p:nvPr/>
          </p:nvSpPr>
          <p:spPr>
            <a:xfrm>
              <a:off x="4711617" y="2569635"/>
              <a:ext cx="4339772" cy="7402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660545" y="2640571"/>
              <a:ext cx="3226646" cy="598355"/>
              <a:chOff x="5660545" y="1518300"/>
              <a:chExt cx="3226646" cy="598355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5660546" y="1518300"/>
                <a:ext cx="23475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工作成果展示</a:t>
                </a:r>
                <a:endPara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660545" y="1901211"/>
                <a:ext cx="322664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the presentation and make it into a film to be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used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4711617" y="3664253"/>
            <a:ext cx="4339772" cy="740228"/>
            <a:chOff x="4711617" y="3664253"/>
            <a:chExt cx="4339772" cy="740228"/>
          </a:xfrm>
        </p:grpSpPr>
        <p:sp>
          <p:nvSpPr>
            <p:cNvPr id="5" name="圆角矩形 4"/>
            <p:cNvSpPr/>
            <p:nvPr/>
          </p:nvSpPr>
          <p:spPr>
            <a:xfrm>
              <a:off x="4711617" y="3664253"/>
              <a:ext cx="4339772" cy="7402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34400">
                <a:latin typeface="Century Gothic" panose="020B0502020202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660545" y="3735189"/>
              <a:ext cx="3226646" cy="598355"/>
              <a:chOff x="5660545" y="1518300"/>
              <a:chExt cx="3226646" cy="598355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5660546" y="1518300"/>
                <a:ext cx="23475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660545" y="1901211"/>
                <a:ext cx="322664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the presentation and make it into a film to be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used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711617" y="4758872"/>
            <a:ext cx="4339772" cy="740228"/>
            <a:chOff x="4711617" y="4758872"/>
            <a:chExt cx="4339772" cy="740228"/>
          </a:xfrm>
        </p:grpSpPr>
        <p:sp>
          <p:nvSpPr>
            <p:cNvPr id="6" name="圆角矩形 5"/>
            <p:cNvSpPr/>
            <p:nvPr/>
          </p:nvSpPr>
          <p:spPr>
            <a:xfrm>
              <a:off x="4711617" y="4758872"/>
              <a:ext cx="4339772" cy="74022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41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660545" y="4829808"/>
              <a:ext cx="3226646" cy="598355"/>
              <a:chOff x="5660545" y="1518300"/>
              <a:chExt cx="3226646" cy="598355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5660546" y="1518300"/>
                <a:ext cx="23475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来年工作规划</a:t>
                </a:r>
                <a:endPara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5660545" y="1901211"/>
                <a:ext cx="322664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the presentation and make it into a film to be 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used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9" name="任意多边形 18"/>
          <p:cNvSpPr/>
          <p:nvPr/>
        </p:nvSpPr>
        <p:spPr>
          <a:xfrm>
            <a:off x="3171370" y="1110345"/>
            <a:ext cx="2198915" cy="4753426"/>
          </a:xfrm>
          <a:custGeom>
            <a:avLst/>
            <a:gdLst>
              <a:gd name="connsiteX0" fmla="*/ 522514 w 2198915"/>
              <a:gd name="connsiteY0" fmla="*/ 0 h 4753426"/>
              <a:gd name="connsiteX1" fmla="*/ 1045028 w 2198915"/>
              <a:gd name="connsiteY1" fmla="*/ 522514 h 4753426"/>
              <a:gd name="connsiteX2" fmla="*/ 1045028 w 2198915"/>
              <a:gd name="connsiteY2" fmla="*/ 596900 h 4753426"/>
              <a:gd name="connsiteX3" fmla="*/ 1734295 w 2198915"/>
              <a:gd name="connsiteY3" fmla="*/ 596900 h 4753426"/>
              <a:gd name="connsiteX4" fmla="*/ 1765310 w 2198915"/>
              <a:gd name="connsiteY4" fmla="*/ 559310 h 4753426"/>
              <a:gd name="connsiteX5" fmla="*/ 1944915 w 2198915"/>
              <a:gd name="connsiteY5" fmla="*/ 484914 h 4753426"/>
              <a:gd name="connsiteX6" fmla="*/ 2198915 w 2198915"/>
              <a:gd name="connsiteY6" fmla="*/ 738914 h 4753426"/>
              <a:gd name="connsiteX7" fmla="*/ 1944915 w 2198915"/>
              <a:gd name="connsiteY7" fmla="*/ 992914 h 4753426"/>
              <a:gd name="connsiteX8" fmla="*/ 1765310 w 2198915"/>
              <a:gd name="connsiteY8" fmla="*/ 918519 h 4753426"/>
              <a:gd name="connsiteX9" fmla="*/ 1734295 w 2198915"/>
              <a:gd name="connsiteY9" fmla="*/ 880928 h 4753426"/>
              <a:gd name="connsiteX10" fmla="*/ 1045028 w 2198915"/>
              <a:gd name="connsiteY10" fmla="*/ 880928 h 4753426"/>
              <a:gd name="connsiteX11" fmla="*/ 1045028 w 2198915"/>
              <a:gd name="connsiteY11" fmla="*/ 1687390 h 4753426"/>
              <a:gd name="connsiteX12" fmla="*/ 1734295 w 2198915"/>
              <a:gd name="connsiteY12" fmla="*/ 1687390 h 4753426"/>
              <a:gd name="connsiteX13" fmla="*/ 1765310 w 2198915"/>
              <a:gd name="connsiteY13" fmla="*/ 1649799 h 4753426"/>
              <a:gd name="connsiteX14" fmla="*/ 1944915 w 2198915"/>
              <a:gd name="connsiteY14" fmla="*/ 1575404 h 4753426"/>
              <a:gd name="connsiteX15" fmla="*/ 2198915 w 2198915"/>
              <a:gd name="connsiteY15" fmla="*/ 1829404 h 4753426"/>
              <a:gd name="connsiteX16" fmla="*/ 1944915 w 2198915"/>
              <a:gd name="connsiteY16" fmla="*/ 2083404 h 4753426"/>
              <a:gd name="connsiteX17" fmla="*/ 1765310 w 2198915"/>
              <a:gd name="connsiteY17" fmla="*/ 2009009 h 4753426"/>
              <a:gd name="connsiteX18" fmla="*/ 1734295 w 2198915"/>
              <a:gd name="connsiteY18" fmla="*/ 1971418 h 4753426"/>
              <a:gd name="connsiteX19" fmla="*/ 1045028 w 2198915"/>
              <a:gd name="connsiteY19" fmla="*/ 1971418 h 4753426"/>
              <a:gd name="connsiteX20" fmla="*/ 1045028 w 2198915"/>
              <a:gd name="connsiteY20" fmla="*/ 2782008 h 4753426"/>
              <a:gd name="connsiteX21" fmla="*/ 1734295 w 2198915"/>
              <a:gd name="connsiteY21" fmla="*/ 2782008 h 4753426"/>
              <a:gd name="connsiteX22" fmla="*/ 1765310 w 2198915"/>
              <a:gd name="connsiteY22" fmla="*/ 2744417 h 4753426"/>
              <a:gd name="connsiteX23" fmla="*/ 1944915 w 2198915"/>
              <a:gd name="connsiteY23" fmla="*/ 2670022 h 4753426"/>
              <a:gd name="connsiteX24" fmla="*/ 2198915 w 2198915"/>
              <a:gd name="connsiteY24" fmla="*/ 2924022 h 4753426"/>
              <a:gd name="connsiteX25" fmla="*/ 1944915 w 2198915"/>
              <a:gd name="connsiteY25" fmla="*/ 3178022 h 4753426"/>
              <a:gd name="connsiteX26" fmla="*/ 1765310 w 2198915"/>
              <a:gd name="connsiteY26" fmla="*/ 3103627 h 4753426"/>
              <a:gd name="connsiteX27" fmla="*/ 1734295 w 2198915"/>
              <a:gd name="connsiteY27" fmla="*/ 3066036 h 4753426"/>
              <a:gd name="connsiteX28" fmla="*/ 1045028 w 2198915"/>
              <a:gd name="connsiteY28" fmla="*/ 3066036 h 4753426"/>
              <a:gd name="connsiteX29" fmla="*/ 1045028 w 2198915"/>
              <a:gd name="connsiteY29" fmla="*/ 3876627 h 4753426"/>
              <a:gd name="connsiteX30" fmla="*/ 1734295 w 2198915"/>
              <a:gd name="connsiteY30" fmla="*/ 3876627 h 4753426"/>
              <a:gd name="connsiteX31" fmla="*/ 1765310 w 2198915"/>
              <a:gd name="connsiteY31" fmla="*/ 3839036 h 4753426"/>
              <a:gd name="connsiteX32" fmla="*/ 1944915 w 2198915"/>
              <a:gd name="connsiteY32" fmla="*/ 3764641 h 4753426"/>
              <a:gd name="connsiteX33" fmla="*/ 2198915 w 2198915"/>
              <a:gd name="connsiteY33" fmla="*/ 4018641 h 4753426"/>
              <a:gd name="connsiteX34" fmla="*/ 1944915 w 2198915"/>
              <a:gd name="connsiteY34" fmla="*/ 4272641 h 4753426"/>
              <a:gd name="connsiteX35" fmla="*/ 1765310 w 2198915"/>
              <a:gd name="connsiteY35" fmla="*/ 4198246 h 4753426"/>
              <a:gd name="connsiteX36" fmla="*/ 1734295 w 2198915"/>
              <a:gd name="connsiteY36" fmla="*/ 4160655 h 4753426"/>
              <a:gd name="connsiteX37" fmla="*/ 1045028 w 2198915"/>
              <a:gd name="connsiteY37" fmla="*/ 4160655 h 4753426"/>
              <a:gd name="connsiteX38" fmla="*/ 1045028 w 2198915"/>
              <a:gd name="connsiteY38" fmla="*/ 4230912 h 4753426"/>
              <a:gd name="connsiteX39" fmla="*/ 522514 w 2198915"/>
              <a:gd name="connsiteY39" fmla="*/ 4753426 h 4753426"/>
              <a:gd name="connsiteX40" fmla="*/ 0 w 2198915"/>
              <a:gd name="connsiteY40" fmla="*/ 4230912 h 4753426"/>
              <a:gd name="connsiteX41" fmla="*/ 0 w 2198915"/>
              <a:gd name="connsiteY41" fmla="*/ 522514 h 4753426"/>
              <a:gd name="connsiteX42" fmla="*/ 522514 w 2198915"/>
              <a:gd name="connsiteY42" fmla="*/ 0 h 4753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198915" h="4753426">
                <a:moveTo>
                  <a:pt x="522514" y="0"/>
                </a:moveTo>
                <a:cubicBezTo>
                  <a:pt x="811091" y="0"/>
                  <a:pt x="1045028" y="233938"/>
                  <a:pt x="1045028" y="522514"/>
                </a:cubicBezTo>
                <a:lnTo>
                  <a:pt x="1045028" y="596900"/>
                </a:lnTo>
                <a:lnTo>
                  <a:pt x="1734295" y="596900"/>
                </a:lnTo>
                <a:lnTo>
                  <a:pt x="1765310" y="559310"/>
                </a:lnTo>
                <a:cubicBezTo>
                  <a:pt x="1811275" y="513344"/>
                  <a:pt x="1874775" y="484914"/>
                  <a:pt x="1944915" y="484914"/>
                </a:cubicBezTo>
                <a:cubicBezTo>
                  <a:pt x="2085195" y="484914"/>
                  <a:pt x="2198915" y="598634"/>
                  <a:pt x="2198915" y="738914"/>
                </a:cubicBezTo>
                <a:cubicBezTo>
                  <a:pt x="2198915" y="879194"/>
                  <a:pt x="2085195" y="992914"/>
                  <a:pt x="1944915" y="992914"/>
                </a:cubicBezTo>
                <a:cubicBezTo>
                  <a:pt x="1874775" y="992914"/>
                  <a:pt x="1811275" y="964484"/>
                  <a:pt x="1765310" y="918519"/>
                </a:cubicBezTo>
                <a:lnTo>
                  <a:pt x="1734295" y="880928"/>
                </a:lnTo>
                <a:lnTo>
                  <a:pt x="1045028" y="880928"/>
                </a:lnTo>
                <a:lnTo>
                  <a:pt x="1045028" y="1687390"/>
                </a:lnTo>
                <a:lnTo>
                  <a:pt x="1734295" y="1687390"/>
                </a:lnTo>
                <a:lnTo>
                  <a:pt x="1765310" y="1649799"/>
                </a:lnTo>
                <a:cubicBezTo>
                  <a:pt x="1811275" y="1603834"/>
                  <a:pt x="1874775" y="1575404"/>
                  <a:pt x="1944915" y="1575404"/>
                </a:cubicBezTo>
                <a:cubicBezTo>
                  <a:pt x="2085195" y="1575404"/>
                  <a:pt x="2198915" y="1689124"/>
                  <a:pt x="2198915" y="1829404"/>
                </a:cubicBezTo>
                <a:cubicBezTo>
                  <a:pt x="2198915" y="1969684"/>
                  <a:pt x="2085195" y="2083404"/>
                  <a:pt x="1944915" y="2083404"/>
                </a:cubicBezTo>
                <a:cubicBezTo>
                  <a:pt x="1874775" y="2083404"/>
                  <a:pt x="1811275" y="2054974"/>
                  <a:pt x="1765310" y="2009009"/>
                </a:cubicBezTo>
                <a:lnTo>
                  <a:pt x="1734295" y="1971418"/>
                </a:lnTo>
                <a:lnTo>
                  <a:pt x="1045028" y="1971418"/>
                </a:lnTo>
                <a:lnTo>
                  <a:pt x="1045028" y="2782008"/>
                </a:lnTo>
                <a:lnTo>
                  <a:pt x="1734295" y="2782008"/>
                </a:lnTo>
                <a:lnTo>
                  <a:pt x="1765310" y="2744417"/>
                </a:lnTo>
                <a:cubicBezTo>
                  <a:pt x="1811275" y="2698452"/>
                  <a:pt x="1874775" y="2670022"/>
                  <a:pt x="1944915" y="2670022"/>
                </a:cubicBezTo>
                <a:cubicBezTo>
                  <a:pt x="2085195" y="2670022"/>
                  <a:pt x="2198915" y="2783742"/>
                  <a:pt x="2198915" y="2924022"/>
                </a:cubicBezTo>
                <a:cubicBezTo>
                  <a:pt x="2198915" y="3064302"/>
                  <a:pt x="2085195" y="3178022"/>
                  <a:pt x="1944915" y="3178022"/>
                </a:cubicBezTo>
                <a:cubicBezTo>
                  <a:pt x="1874775" y="3178022"/>
                  <a:pt x="1811275" y="3149592"/>
                  <a:pt x="1765310" y="3103627"/>
                </a:cubicBezTo>
                <a:lnTo>
                  <a:pt x="1734295" y="3066036"/>
                </a:lnTo>
                <a:lnTo>
                  <a:pt x="1045028" y="3066036"/>
                </a:lnTo>
                <a:lnTo>
                  <a:pt x="1045028" y="3876627"/>
                </a:lnTo>
                <a:lnTo>
                  <a:pt x="1734295" y="3876627"/>
                </a:lnTo>
                <a:lnTo>
                  <a:pt x="1765310" y="3839036"/>
                </a:lnTo>
                <a:cubicBezTo>
                  <a:pt x="1811275" y="3793071"/>
                  <a:pt x="1874775" y="3764641"/>
                  <a:pt x="1944915" y="3764641"/>
                </a:cubicBezTo>
                <a:cubicBezTo>
                  <a:pt x="2085195" y="3764641"/>
                  <a:pt x="2198915" y="3878361"/>
                  <a:pt x="2198915" y="4018641"/>
                </a:cubicBezTo>
                <a:cubicBezTo>
                  <a:pt x="2198915" y="4158921"/>
                  <a:pt x="2085195" y="4272641"/>
                  <a:pt x="1944915" y="4272641"/>
                </a:cubicBezTo>
                <a:cubicBezTo>
                  <a:pt x="1874775" y="4272641"/>
                  <a:pt x="1811275" y="4244211"/>
                  <a:pt x="1765310" y="4198246"/>
                </a:cubicBezTo>
                <a:lnTo>
                  <a:pt x="1734295" y="4160655"/>
                </a:lnTo>
                <a:lnTo>
                  <a:pt x="1045028" y="4160655"/>
                </a:lnTo>
                <a:lnTo>
                  <a:pt x="1045028" y="4230912"/>
                </a:lnTo>
                <a:cubicBezTo>
                  <a:pt x="1045028" y="4519489"/>
                  <a:pt x="811091" y="4753426"/>
                  <a:pt x="522514" y="4753426"/>
                </a:cubicBezTo>
                <a:cubicBezTo>
                  <a:pt x="233937" y="4753426"/>
                  <a:pt x="0" y="4519489"/>
                  <a:pt x="0" y="4230912"/>
                </a:cubicBezTo>
                <a:lnTo>
                  <a:pt x="0" y="522514"/>
                </a:lnTo>
                <a:cubicBezTo>
                  <a:pt x="0" y="233938"/>
                  <a:pt x="233937" y="0"/>
                  <a:pt x="522514" y="0"/>
                </a:cubicBezTo>
                <a:close/>
              </a:path>
            </a:pathLst>
          </a:custGeom>
          <a:gradFill>
            <a:gsLst>
              <a:gs pos="49200">
                <a:schemeClr val="bg1"/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482600" dist="38100" dir="2700000" algn="tl" rotWithShape="0">
              <a:prstClr val="black">
                <a:alpha val="29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 rot="5400000">
            <a:off x="2051517" y="3013502"/>
            <a:ext cx="3292889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CONTENTS</a:t>
            </a:r>
            <a:endParaRPr lang="zh-CN" altLang="en-US" sz="4800" dirty="0"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958608" y="161429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1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58608" y="270891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2</a:t>
            </a:r>
            <a:endParaRPr lang="zh-CN" altLang="en-US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958608" y="380353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3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958608" y="4898152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4</a:t>
            </a:r>
            <a:endParaRPr lang="zh-CN" altLang="en-US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7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3900" y="1514108"/>
            <a:ext cx="2387600" cy="2387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902200" y="1514108"/>
            <a:ext cx="2387600" cy="2387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130801" y="1202958"/>
            <a:ext cx="800100" cy="8001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4"/>
          <p:cNvSpPr/>
          <p:nvPr/>
        </p:nvSpPr>
        <p:spPr>
          <a:xfrm>
            <a:off x="5340376" y="1406159"/>
            <a:ext cx="380950" cy="39369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4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2838" y="4344054"/>
            <a:ext cx="376632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93125" y="5201418"/>
            <a:ext cx="50057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8960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10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4491037" y="1758951"/>
            <a:ext cx="3209926" cy="3209924"/>
          </a:xfrm>
          <a:prstGeom prst="diamond">
            <a:avLst/>
          </a:prstGeom>
          <a:blipFill dpi="0" rotWithShape="0">
            <a:blip r:embed="rId3"/>
            <a:srcRect/>
            <a:stretch>
              <a:fillRect l="-25131" r="-2492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874712" y="1758951"/>
            <a:ext cx="3209926" cy="3209924"/>
          </a:xfrm>
          <a:prstGeom prst="diamond">
            <a:avLst/>
          </a:prstGeom>
          <a:blipFill dpi="0" rotWithShape="0">
            <a:blip r:embed="rId4"/>
            <a:srcRect/>
            <a:stretch>
              <a:fillRect l="-24952" r="-247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8107363" y="1758951"/>
            <a:ext cx="3209926" cy="3209924"/>
          </a:xfrm>
          <a:prstGeom prst="diamond">
            <a:avLst/>
          </a:prstGeom>
          <a:blipFill dpi="0" rotWithShape="0">
            <a:blip r:embed="rId5"/>
            <a:srcRect/>
            <a:stretch>
              <a:fillRect l="-39043" r="-3873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7200616" y="3452989"/>
            <a:ext cx="1407094" cy="1407092"/>
          </a:xfrm>
          <a:prstGeom prst="diamond">
            <a:avLst/>
          </a:prstGeom>
          <a:blipFill dpi="0" rotWithShape="0">
            <a:blip r:embed="rId6"/>
            <a:srcRect/>
            <a:stretch>
              <a:fillRect l="-25522" r="-2506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7200616" y="1867747"/>
            <a:ext cx="1407094" cy="1407092"/>
          </a:xfrm>
          <a:prstGeom prst="diamond">
            <a:avLst/>
          </a:prstGeom>
          <a:blipFill dpi="0" rotWithShape="0">
            <a:blip r:embed="rId7"/>
            <a:srcRect/>
            <a:stretch>
              <a:fillRect l="-25167" r="-247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3584291" y="3452989"/>
            <a:ext cx="1407094" cy="1407092"/>
          </a:xfrm>
          <a:prstGeom prst="diamond">
            <a:avLst/>
          </a:prstGeom>
          <a:blipFill dpi="0" rotWithShape="0">
            <a:blip r:embed="rId8"/>
            <a:srcRect/>
            <a:stretch>
              <a:fillRect l="-16820" r="-165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3584291" y="1867747"/>
            <a:ext cx="1407094" cy="1407092"/>
          </a:xfrm>
          <a:prstGeom prst="diamond">
            <a:avLst/>
          </a:prstGeom>
          <a:blipFill dpi="0" rotWithShape="0">
            <a:blip r:embed="rId9"/>
            <a:srcRect/>
            <a:stretch>
              <a:fillRect l="-25226" r="-247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04804" y="5039136"/>
            <a:ext cx="8224113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algn="ctr"/>
            <a:r>
              <a:rPr lang="en-US" altLang="zh-CN" sz="28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微软雅黑" pitchFamily="34" charset="-122"/>
              </a:rPr>
              <a:t>BUSINESS</a:t>
            </a:r>
            <a:r>
              <a:rPr lang="en-US" altLang="zh-CN" sz="28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微软雅黑" pitchFamily="34" charset="-122"/>
              </a:rPr>
              <a:t>BROCHURE</a:t>
            </a:r>
            <a:endParaRPr lang="zh-CN" altLang="en-US" sz="28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72953" y="5597677"/>
            <a:ext cx="9687815" cy="6057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14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atin typeface="Century Gothic" panose="020B0502020202020204" pitchFamily="34" charset="0"/>
                <a:ea typeface="微软雅黑" pitchFamily="34" charset="-122"/>
              </a:rPr>
              <a:t>用户可以在投影仪或者计算机上进行演示，也可以将演示文稿打印出来，制作成胶片，以便应用到更广泛的领域中。利用幻灯片不仅可以创建演示文稿，还可以在互联网上召开面对面会议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14" name="组合 13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15" name="直接连接符 14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446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965994" y="1950584"/>
            <a:ext cx="10260012" cy="3677558"/>
            <a:chOff x="874713" y="1950584"/>
            <a:chExt cx="9357304" cy="3677558"/>
          </a:xfrm>
        </p:grpSpPr>
        <p:grpSp>
          <p:nvGrpSpPr>
            <p:cNvPr id="15" name="组合 14"/>
            <p:cNvGrpSpPr/>
            <p:nvPr/>
          </p:nvGrpSpPr>
          <p:grpSpPr>
            <a:xfrm>
              <a:off x="874713" y="1950584"/>
              <a:ext cx="2118304" cy="3677558"/>
              <a:chOff x="874713" y="1950584"/>
              <a:chExt cx="2118304" cy="3677558"/>
            </a:xfrm>
          </p:grpSpPr>
          <p:sp>
            <p:nvSpPr>
              <p:cNvPr id="4" name="îS1îḋê"/>
              <p:cNvSpPr/>
              <p:nvPr/>
            </p:nvSpPr>
            <p:spPr>
              <a:xfrm>
                <a:off x="874714" y="1950584"/>
                <a:ext cx="2118303" cy="3677557"/>
              </a:xfrm>
              <a:prstGeom prst="rect">
                <a:avLst/>
              </a:prstGeom>
              <a:blipFill>
                <a:blip r:embed="rId3"/>
                <a:srcRect/>
                <a:stretch>
                  <a:fillRect l="-69594" r="-68838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ïṣľiḑe"/>
              <p:cNvSpPr/>
              <p:nvPr/>
            </p:nvSpPr>
            <p:spPr>
              <a:xfrm>
                <a:off x="874713" y="4955042"/>
                <a:ext cx="2118304" cy="6731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3287713" y="1950584"/>
              <a:ext cx="2118304" cy="3677558"/>
              <a:chOff x="874713" y="1950584"/>
              <a:chExt cx="2118304" cy="3677558"/>
            </a:xfrm>
          </p:grpSpPr>
          <p:sp>
            <p:nvSpPr>
              <p:cNvPr id="23" name="îS1îḋê"/>
              <p:cNvSpPr/>
              <p:nvPr/>
            </p:nvSpPr>
            <p:spPr>
              <a:xfrm>
                <a:off x="874714" y="1950584"/>
                <a:ext cx="2118303" cy="3677557"/>
              </a:xfrm>
              <a:prstGeom prst="rect">
                <a:avLst/>
              </a:prstGeom>
              <a:blipFill>
                <a:blip r:embed="rId4"/>
                <a:srcRect/>
                <a:stretch>
                  <a:fillRect l="-69173" r="-6842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ṣľiḑe"/>
              <p:cNvSpPr/>
              <p:nvPr/>
            </p:nvSpPr>
            <p:spPr>
              <a:xfrm>
                <a:off x="874713" y="4955042"/>
                <a:ext cx="2118304" cy="6731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5700713" y="1950584"/>
              <a:ext cx="2118304" cy="3677558"/>
              <a:chOff x="874713" y="1950584"/>
              <a:chExt cx="2118304" cy="3677558"/>
            </a:xfrm>
          </p:grpSpPr>
          <p:sp>
            <p:nvSpPr>
              <p:cNvPr id="26" name="îS1îḋê"/>
              <p:cNvSpPr/>
              <p:nvPr/>
            </p:nvSpPr>
            <p:spPr>
              <a:xfrm>
                <a:off x="874714" y="1950584"/>
                <a:ext cx="2118303" cy="3677557"/>
              </a:xfrm>
              <a:prstGeom prst="rect">
                <a:avLst/>
              </a:prstGeom>
              <a:blipFill>
                <a:blip r:embed="rId5"/>
                <a:srcRect/>
                <a:stretch>
                  <a:fillRect l="-69173" r="-6842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ṣľiḑe"/>
              <p:cNvSpPr/>
              <p:nvPr/>
            </p:nvSpPr>
            <p:spPr>
              <a:xfrm>
                <a:off x="874713" y="4955042"/>
                <a:ext cx="2118304" cy="6731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8113713" y="1950584"/>
              <a:ext cx="2118304" cy="3677558"/>
              <a:chOff x="874713" y="1950584"/>
              <a:chExt cx="2118304" cy="3677558"/>
            </a:xfrm>
          </p:grpSpPr>
          <p:sp>
            <p:nvSpPr>
              <p:cNvPr id="29" name="îS1îḋê"/>
              <p:cNvSpPr/>
              <p:nvPr/>
            </p:nvSpPr>
            <p:spPr>
              <a:xfrm>
                <a:off x="874714" y="1950584"/>
                <a:ext cx="2118303" cy="3677557"/>
              </a:xfrm>
              <a:prstGeom prst="rect">
                <a:avLst/>
              </a:prstGeom>
              <a:blipFill>
                <a:blip r:embed="rId6"/>
                <a:srcRect/>
                <a:stretch>
                  <a:fillRect l="-68894" r="-68144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ṣľiḑe"/>
              <p:cNvSpPr/>
              <p:nvPr/>
            </p:nvSpPr>
            <p:spPr>
              <a:xfrm>
                <a:off x="874713" y="4955042"/>
                <a:ext cx="2118304" cy="673100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965994" y="5106926"/>
            <a:ext cx="23226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611777" y="5106926"/>
            <a:ext cx="23226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257560" y="5106926"/>
            <a:ext cx="23226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880030" y="5106926"/>
            <a:ext cx="232265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20" name="组合 19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7" name="椭圆 46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21" name="直接连接符 20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489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îṡľîḓé">
            <a:extLst/>
          </p:cNvPr>
          <p:cNvGrpSpPr/>
          <p:nvPr/>
        </p:nvGrpSpPr>
        <p:grpSpPr>
          <a:xfrm>
            <a:off x="662688" y="2136541"/>
            <a:ext cx="2611643" cy="3070603"/>
            <a:chOff x="1368358" y="2784295"/>
            <a:chExt cx="1338859" cy="1574145"/>
          </a:xfrm>
        </p:grpSpPr>
        <p:sp>
          <p:nvSpPr>
            <p:cNvPr id="28" name="iŝḻîde">
              <a:extLst/>
            </p:cNvPr>
            <p:cNvSpPr>
              <a:spLocks/>
            </p:cNvSpPr>
            <p:nvPr/>
          </p:nvSpPr>
          <p:spPr bwMode="auto">
            <a:xfrm>
              <a:off x="2512539" y="3387438"/>
              <a:ext cx="194678" cy="170791"/>
            </a:xfrm>
            <a:custGeom>
              <a:avLst/>
              <a:gdLst>
                <a:gd name="T0" fmla="*/ 47 w 236"/>
                <a:gd name="T1" fmla="*/ 209 h 209"/>
                <a:gd name="T2" fmla="*/ 223 w 236"/>
                <a:gd name="T3" fmla="*/ 72 h 209"/>
                <a:gd name="T4" fmla="*/ 183 w 236"/>
                <a:gd name="T5" fmla="*/ 15 h 209"/>
                <a:gd name="T6" fmla="*/ 103 w 236"/>
                <a:gd name="T7" fmla="*/ 65 h 209"/>
                <a:gd name="T8" fmla="*/ 113 w 236"/>
                <a:gd name="T9" fmla="*/ 14 h 209"/>
                <a:gd name="T10" fmla="*/ 0 w 236"/>
                <a:gd name="T11" fmla="*/ 114 h 209"/>
                <a:gd name="T12" fmla="*/ 47 w 236"/>
                <a:gd name="T13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09">
                  <a:moveTo>
                    <a:pt x="47" y="209"/>
                  </a:moveTo>
                  <a:cubicBezTo>
                    <a:pt x="47" y="209"/>
                    <a:pt x="211" y="115"/>
                    <a:pt x="223" y="72"/>
                  </a:cubicBezTo>
                  <a:cubicBezTo>
                    <a:pt x="236" y="29"/>
                    <a:pt x="210" y="8"/>
                    <a:pt x="183" y="15"/>
                  </a:cubicBezTo>
                  <a:cubicBezTo>
                    <a:pt x="159" y="21"/>
                    <a:pt x="103" y="65"/>
                    <a:pt x="103" y="65"/>
                  </a:cubicBezTo>
                  <a:cubicBezTo>
                    <a:pt x="103" y="65"/>
                    <a:pt x="165" y="27"/>
                    <a:pt x="113" y="14"/>
                  </a:cubicBezTo>
                  <a:cubicBezTo>
                    <a:pt x="61" y="0"/>
                    <a:pt x="0" y="114"/>
                    <a:pt x="0" y="114"/>
                  </a:cubicBezTo>
                  <a:lnTo>
                    <a:pt x="47" y="209"/>
                  </a:lnTo>
                  <a:close/>
                </a:path>
              </a:pathLst>
            </a:custGeom>
            <a:solidFill>
              <a:srgbClr val="EBB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şľîďe">
              <a:extLst/>
            </p:cNvPr>
            <p:cNvSpPr>
              <a:spLocks/>
            </p:cNvSpPr>
            <p:nvPr/>
          </p:nvSpPr>
          <p:spPr bwMode="auto">
            <a:xfrm>
              <a:off x="2102879" y="3251283"/>
              <a:ext cx="464600" cy="402494"/>
            </a:xfrm>
            <a:custGeom>
              <a:avLst/>
              <a:gdLst>
                <a:gd name="T0" fmla="*/ 511 w 564"/>
                <a:gd name="T1" fmla="*/ 240 h 489"/>
                <a:gd name="T2" fmla="*/ 502 w 564"/>
                <a:gd name="T3" fmla="*/ 243 h 489"/>
                <a:gd name="T4" fmla="*/ 266 w 564"/>
                <a:gd name="T5" fmla="*/ 323 h 489"/>
                <a:gd name="T6" fmla="*/ 146 w 564"/>
                <a:gd name="T7" fmla="*/ 37 h 489"/>
                <a:gd name="T8" fmla="*/ 54 w 564"/>
                <a:gd name="T9" fmla="*/ 23 h 489"/>
                <a:gd name="T10" fmla="*/ 16 w 564"/>
                <a:gd name="T11" fmla="*/ 120 h 489"/>
                <a:gd name="T12" fmla="*/ 158 w 564"/>
                <a:gd name="T13" fmla="*/ 444 h 489"/>
                <a:gd name="T14" fmla="*/ 212 w 564"/>
                <a:gd name="T15" fmla="*/ 486 h 489"/>
                <a:gd name="T16" fmla="*/ 249 w 564"/>
                <a:gd name="T17" fmla="*/ 484 h 489"/>
                <a:gd name="T18" fmla="*/ 550 w 564"/>
                <a:gd name="T19" fmla="*/ 382 h 489"/>
                <a:gd name="T20" fmla="*/ 564 w 564"/>
                <a:gd name="T21" fmla="*/ 376 h 489"/>
                <a:gd name="T22" fmla="*/ 511 w 564"/>
                <a:gd name="T23" fmla="*/ 24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4" h="489">
                  <a:moveTo>
                    <a:pt x="511" y="240"/>
                  </a:moveTo>
                  <a:cubicBezTo>
                    <a:pt x="508" y="241"/>
                    <a:pt x="505" y="242"/>
                    <a:pt x="502" y="243"/>
                  </a:cubicBezTo>
                  <a:cubicBezTo>
                    <a:pt x="266" y="323"/>
                    <a:pt x="266" y="323"/>
                    <a:pt x="266" y="323"/>
                  </a:cubicBezTo>
                  <a:cubicBezTo>
                    <a:pt x="146" y="37"/>
                    <a:pt x="146" y="37"/>
                    <a:pt x="146" y="37"/>
                  </a:cubicBezTo>
                  <a:cubicBezTo>
                    <a:pt x="130" y="0"/>
                    <a:pt x="91" y="7"/>
                    <a:pt x="54" y="23"/>
                  </a:cubicBezTo>
                  <a:cubicBezTo>
                    <a:pt x="17" y="40"/>
                    <a:pt x="0" y="83"/>
                    <a:pt x="16" y="120"/>
                  </a:cubicBezTo>
                  <a:cubicBezTo>
                    <a:pt x="158" y="444"/>
                    <a:pt x="158" y="444"/>
                    <a:pt x="158" y="444"/>
                  </a:cubicBezTo>
                  <a:cubicBezTo>
                    <a:pt x="168" y="467"/>
                    <a:pt x="189" y="482"/>
                    <a:pt x="212" y="486"/>
                  </a:cubicBezTo>
                  <a:cubicBezTo>
                    <a:pt x="224" y="489"/>
                    <a:pt x="237" y="488"/>
                    <a:pt x="249" y="484"/>
                  </a:cubicBezTo>
                  <a:cubicBezTo>
                    <a:pt x="550" y="382"/>
                    <a:pt x="550" y="382"/>
                    <a:pt x="550" y="382"/>
                  </a:cubicBezTo>
                  <a:cubicBezTo>
                    <a:pt x="555" y="380"/>
                    <a:pt x="559" y="378"/>
                    <a:pt x="564" y="376"/>
                  </a:cubicBezTo>
                  <a:cubicBezTo>
                    <a:pt x="543" y="331"/>
                    <a:pt x="519" y="289"/>
                    <a:pt x="511" y="240"/>
                  </a:cubicBezTo>
                  <a:close/>
                </a:path>
              </a:pathLst>
            </a:custGeom>
            <a:solidFill>
              <a:srgbClr val="E3E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ṣļiḍe">
              <a:extLst/>
            </p:cNvPr>
            <p:cNvSpPr>
              <a:spLocks/>
            </p:cNvSpPr>
            <p:nvPr/>
          </p:nvSpPr>
          <p:spPr bwMode="auto">
            <a:xfrm>
              <a:off x="2148264" y="3162902"/>
              <a:ext cx="101519" cy="103908"/>
            </a:xfrm>
            <a:custGeom>
              <a:avLst/>
              <a:gdLst>
                <a:gd name="T0" fmla="*/ 33 w 85"/>
                <a:gd name="T1" fmla="*/ 0 h 87"/>
                <a:gd name="T2" fmla="*/ 0 w 85"/>
                <a:gd name="T3" fmla="*/ 33 h 87"/>
                <a:gd name="T4" fmla="*/ 71 w 85"/>
                <a:gd name="T5" fmla="*/ 87 h 87"/>
                <a:gd name="T6" fmla="*/ 85 w 85"/>
                <a:gd name="T7" fmla="*/ 44 h 87"/>
                <a:gd name="T8" fmla="*/ 33 w 85"/>
                <a:gd name="T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7">
                  <a:moveTo>
                    <a:pt x="33" y="0"/>
                  </a:moveTo>
                  <a:lnTo>
                    <a:pt x="0" y="33"/>
                  </a:lnTo>
                  <a:lnTo>
                    <a:pt x="71" y="87"/>
                  </a:lnTo>
                  <a:lnTo>
                    <a:pt x="85" y="4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E3A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ṣḷiḍè">
              <a:extLst/>
            </p:cNvPr>
            <p:cNvSpPr>
              <a:spLocks/>
            </p:cNvSpPr>
            <p:nvPr/>
          </p:nvSpPr>
          <p:spPr bwMode="auto">
            <a:xfrm>
              <a:off x="1368358" y="4150624"/>
              <a:ext cx="217371" cy="207816"/>
            </a:xfrm>
            <a:custGeom>
              <a:avLst/>
              <a:gdLst>
                <a:gd name="T0" fmla="*/ 115 w 265"/>
                <a:gd name="T1" fmla="*/ 0 h 252"/>
                <a:gd name="T2" fmla="*/ 85 w 265"/>
                <a:gd name="T3" fmla="*/ 20 h 252"/>
                <a:gd name="T4" fmla="*/ 0 w 265"/>
                <a:gd name="T5" fmla="*/ 86 h 252"/>
                <a:gd name="T6" fmla="*/ 55 w 265"/>
                <a:gd name="T7" fmla="*/ 141 h 252"/>
                <a:gd name="T8" fmla="*/ 90 w 265"/>
                <a:gd name="T9" fmla="*/ 137 h 252"/>
                <a:gd name="T10" fmla="*/ 153 w 265"/>
                <a:gd name="T11" fmla="*/ 249 h 252"/>
                <a:gd name="T12" fmla="*/ 251 w 265"/>
                <a:gd name="T13" fmla="*/ 252 h 252"/>
                <a:gd name="T14" fmla="*/ 204 w 265"/>
                <a:gd name="T15" fmla="*/ 199 h 252"/>
                <a:gd name="T16" fmla="*/ 179 w 265"/>
                <a:gd name="T17" fmla="*/ 126 h 252"/>
                <a:gd name="T18" fmla="*/ 193 w 265"/>
                <a:gd name="T19" fmla="*/ 68 h 252"/>
                <a:gd name="T20" fmla="*/ 115 w 265"/>
                <a:gd name="T21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5" h="252">
                  <a:moveTo>
                    <a:pt x="115" y="0"/>
                  </a:moveTo>
                  <a:cubicBezTo>
                    <a:pt x="115" y="0"/>
                    <a:pt x="106" y="7"/>
                    <a:pt x="85" y="20"/>
                  </a:cubicBezTo>
                  <a:cubicBezTo>
                    <a:pt x="64" y="33"/>
                    <a:pt x="0" y="86"/>
                    <a:pt x="0" y="86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0" y="137"/>
                    <a:pt x="90" y="231"/>
                    <a:pt x="153" y="249"/>
                  </a:cubicBezTo>
                  <a:cubicBezTo>
                    <a:pt x="214" y="249"/>
                    <a:pt x="228" y="252"/>
                    <a:pt x="251" y="252"/>
                  </a:cubicBezTo>
                  <a:cubicBezTo>
                    <a:pt x="265" y="229"/>
                    <a:pt x="221" y="212"/>
                    <a:pt x="204" y="199"/>
                  </a:cubicBezTo>
                  <a:cubicBezTo>
                    <a:pt x="186" y="186"/>
                    <a:pt x="184" y="147"/>
                    <a:pt x="179" y="126"/>
                  </a:cubicBezTo>
                  <a:cubicBezTo>
                    <a:pt x="175" y="106"/>
                    <a:pt x="193" y="68"/>
                    <a:pt x="193" y="68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1E1A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ŝļïdé">
              <a:extLst/>
            </p:cNvPr>
            <p:cNvSpPr>
              <a:spLocks/>
            </p:cNvSpPr>
            <p:nvPr/>
          </p:nvSpPr>
          <p:spPr bwMode="auto">
            <a:xfrm>
              <a:off x="1438824" y="3555841"/>
              <a:ext cx="543426" cy="673610"/>
            </a:xfrm>
            <a:custGeom>
              <a:avLst/>
              <a:gdLst>
                <a:gd name="T0" fmla="*/ 626 w 661"/>
                <a:gd name="T1" fmla="*/ 96 h 818"/>
                <a:gd name="T2" fmla="*/ 534 w 661"/>
                <a:gd name="T3" fmla="*/ 20 h 818"/>
                <a:gd name="T4" fmla="*/ 467 w 661"/>
                <a:gd name="T5" fmla="*/ 7 h 818"/>
                <a:gd name="T6" fmla="*/ 417 w 661"/>
                <a:gd name="T7" fmla="*/ 55 h 818"/>
                <a:gd name="T8" fmla="*/ 299 w 661"/>
                <a:gd name="T9" fmla="*/ 422 h 818"/>
                <a:gd name="T10" fmla="*/ 8 w 661"/>
                <a:gd name="T11" fmla="*/ 708 h 818"/>
                <a:gd name="T12" fmla="*/ 119 w 661"/>
                <a:gd name="T13" fmla="*/ 818 h 818"/>
                <a:gd name="T14" fmla="*/ 121 w 661"/>
                <a:gd name="T15" fmla="*/ 816 h 818"/>
                <a:gd name="T16" fmla="*/ 417 w 661"/>
                <a:gd name="T17" fmla="*/ 510 h 818"/>
                <a:gd name="T18" fmla="*/ 639 w 661"/>
                <a:gd name="T19" fmla="*/ 195 h 818"/>
                <a:gd name="T20" fmla="*/ 626 w 661"/>
                <a:gd name="T21" fmla="*/ 96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1" h="818">
                  <a:moveTo>
                    <a:pt x="626" y="96"/>
                  </a:moveTo>
                  <a:cubicBezTo>
                    <a:pt x="534" y="20"/>
                    <a:pt x="534" y="20"/>
                    <a:pt x="534" y="20"/>
                  </a:cubicBezTo>
                  <a:cubicBezTo>
                    <a:pt x="515" y="5"/>
                    <a:pt x="490" y="0"/>
                    <a:pt x="467" y="7"/>
                  </a:cubicBezTo>
                  <a:cubicBezTo>
                    <a:pt x="443" y="13"/>
                    <a:pt x="425" y="31"/>
                    <a:pt x="417" y="55"/>
                  </a:cubicBezTo>
                  <a:cubicBezTo>
                    <a:pt x="417" y="55"/>
                    <a:pt x="308" y="407"/>
                    <a:pt x="299" y="422"/>
                  </a:cubicBezTo>
                  <a:cubicBezTo>
                    <a:pt x="290" y="436"/>
                    <a:pt x="8" y="708"/>
                    <a:pt x="8" y="708"/>
                  </a:cubicBezTo>
                  <a:cubicBezTo>
                    <a:pt x="0" y="716"/>
                    <a:pt x="85" y="794"/>
                    <a:pt x="119" y="818"/>
                  </a:cubicBezTo>
                  <a:cubicBezTo>
                    <a:pt x="120" y="818"/>
                    <a:pt x="121" y="817"/>
                    <a:pt x="121" y="816"/>
                  </a:cubicBezTo>
                  <a:cubicBezTo>
                    <a:pt x="121" y="816"/>
                    <a:pt x="402" y="525"/>
                    <a:pt x="417" y="510"/>
                  </a:cubicBezTo>
                  <a:cubicBezTo>
                    <a:pt x="432" y="494"/>
                    <a:pt x="639" y="195"/>
                    <a:pt x="639" y="195"/>
                  </a:cubicBezTo>
                  <a:cubicBezTo>
                    <a:pt x="661" y="163"/>
                    <a:pt x="656" y="120"/>
                    <a:pt x="626" y="96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ṣľíďe">
              <a:extLst/>
            </p:cNvPr>
            <p:cNvSpPr>
              <a:spLocks/>
            </p:cNvSpPr>
            <p:nvPr/>
          </p:nvSpPr>
          <p:spPr bwMode="auto">
            <a:xfrm>
              <a:off x="2597338" y="3426852"/>
              <a:ext cx="16721" cy="13138"/>
            </a:xfrm>
            <a:custGeom>
              <a:avLst/>
              <a:gdLst>
                <a:gd name="T0" fmla="*/ 0 w 20"/>
                <a:gd name="T1" fmla="*/ 17 h 17"/>
                <a:gd name="T2" fmla="*/ 14 w 20"/>
                <a:gd name="T3" fmla="*/ 7 h 17"/>
                <a:gd name="T4" fmla="*/ 20 w 20"/>
                <a:gd name="T5" fmla="*/ 0 h 17"/>
                <a:gd name="T6" fmla="*/ 0 w 20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7">
                  <a:moveTo>
                    <a:pt x="0" y="17"/>
                  </a:moveTo>
                  <a:cubicBezTo>
                    <a:pt x="0" y="17"/>
                    <a:pt x="7" y="13"/>
                    <a:pt x="14" y="7"/>
                  </a:cubicBezTo>
                  <a:cubicBezTo>
                    <a:pt x="16" y="5"/>
                    <a:pt x="18" y="3"/>
                    <a:pt x="20" y="0"/>
                  </a:cubicBezTo>
                  <a:cubicBezTo>
                    <a:pt x="8" y="10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F3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sļiḋê">
              <a:extLst/>
            </p:cNvPr>
            <p:cNvSpPr>
              <a:spLocks/>
            </p:cNvSpPr>
            <p:nvPr/>
          </p:nvSpPr>
          <p:spPr bwMode="auto">
            <a:xfrm>
              <a:off x="2609281" y="3425657"/>
              <a:ext cx="5972" cy="5972"/>
            </a:xfrm>
            <a:custGeom>
              <a:avLst/>
              <a:gdLst>
                <a:gd name="T0" fmla="*/ 0 w 8"/>
                <a:gd name="T1" fmla="*/ 8 h 8"/>
                <a:gd name="T2" fmla="*/ 8 w 8"/>
                <a:gd name="T3" fmla="*/ 0 h 8"/>
                <a:gd name="T4" fmla="*/ 6 w 8"/>
                <a:gd name="T5" fmla="*/ 1 h 8"/>
                <a:gd name="T6" fmla="*/ 0 w 8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cubicBezTo>
                    <a:pt x="3" y="6"/>
                    <a:pt x="5" y="3"/>
                    <a:pt x="8" y="0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4" y="4"/>
                    <a:pt x="2" y="6"/>
                    <a:pt x="0" y="8"/>
                  </a:cubicBezTo>
                  <a:close/>
                </a:path>
              </a:pathLst>
            </a:custGeom>
            <a:solidFill>
              <a:srgbClr val="F3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ṥḷide">
              <a:extLst/>
            </p:cNvPr>
            <p:cNvSpPr>
              <a:spLocks/>
            </p:cNvSpPr>
            <p:nvPr/>
          </p:nvSpPr>
          <p:spPr bwMode="auto">
            <a:xfrm>
              <a:off x="2614059" y="3420880"/>
              <a:ext cx="5972" cy="5972"/>
            </a:xfrm>
            <a:custGeom>
              <a:avLst/>
              <a:gdLst>
                <a:gd name="T0" fmla="*/ 0 w 7"/>
                <a:gd name="T1" fmla="*/ 7 h 7"/>
                <a:gd name="T2" fmla="*/ 2 w 7"/>
                <a:gd name="T3" fmla="*/ 6 h 7"/>
                <a:gd name="T4" fmla="*/ 7 w 7"/>
                <a:gd name="T5" fmla="*/ 0 h 7"/>
                <a:gd name="T6" fmla="*/ 0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7"/>
                  </a:moveTo>
                  <a:cubicBezTo>
                    <a:pt x="1" y="7"/>
                    <a:pt x="1" y="7"/>
                    <a:pt x="2" y="6"/>
                  </a:cubicBezTo>
                  <a:cubicBezTo>
                    <a:pt x="4" y="4"/>
                    <a:pt x="6" y="2"/>
                    <a:pt x="7" y="0"/>
                  </a:cubicBezTo>
                  <a:cubicBezTo>
                    <a:pt x="5" y="2"/>
                    <a:pt x="3" y="5"/>
                    <a:pt x="0" y="7"/>
                  </a:cubicBezTo>
                  <a:close/>
                </a:path>
              </a:pathLst>
            </a:custGeom>
            <a:solidFill>
              <a:srgbClr val="F3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ṣḻíďe">
              <a:extLst/>
            </p:cNvPr>
            <p:cNvSpPr>
              <a:spLocks/>
            </p:cNvSpPr>
            <p:nvPr/>
          </p:nvSpPr>
          <p:spPr bwMode="auto">
            <a:xfrm>
              <a:off x="2524483" y="3391021"/>
              <a:ext cx="118240" cy="85993"/>
            </a:xfrm>
            <a:custGeom>
              <a:avLst/>
              <a:gdLst>
                <a:gd name="T0" fmla="*/ 137 w 143"/>
                <a:gd name="T1" fmla="*/ 21 h 104"/>
                <a:gd name="T2" fmla="*/ 89 w 143"/>
                <a:gd name="T3" fmla="*/ 5 h 104"/>
                <a:gd name="T4" fmla="*/ 0 w 143"/>
                <a:gd name="T5" fmla="*/ 84 h 104"/>
                <a:gd name="T6" fmla="*/ 6 w 143"/>
                <a:gd name="T7" fmla="*/ 104 h 104"/>
                <a:gd name="T8" fmla="*/ 137 w 143"/>
                <a:gd name="T9" fmla="*/ 2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04">
                  <a:moveTo>
                    <a:pt x="137" y="21"/>
                  </a:moveTo>
                  <a:cubicBezTo>
                    <a:pt x="143" y="0"/>
                    <a:pt x="113" y="1"/>
                    <a:pt x="89" y="5"/>
                  </a:cubicBezTo>
                  <a:cubicBezTo>
                    <a:pt x="53" y="10"/>
                    <a:pt x="19" y="55"/>
                    <a:pt x="0" y="84"/>
                  </a:cubicBezTo>
                  <a:cubicBezTo>
                    <a:pt x="2" y="87"/>
                    <a:pt x="6" y="104"/>
                    <a:pt x="6" y="104"/>
                  </a:cubicBezTo>
                  <a:cubicBezTo>
                    <a:pt x="54" y="85"/>
                    <a:pt x="131" y="40"/>
                    <a:pt x="137" y="21"/>
                  </a:cubicBezTo>
                  <a:close/>
                </a:path>
              </a:pathLst>
            </a:custGeom>
            <a:solidFill>
              <a:srgbClr val="F3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slîḋè">
              <a:extLst/>
            </p:cNvPr>
            <p:cNvSpPr>
              <a:spLocks/>
            </p:cNvSpPr>
            <p:nvPr/>
          </p:nvSpPr>
          <p:spPr bwMode="auto">
            <a:xfrm>
              <a:off x="1804293" y="3994165"/>
              <a:ext cx="140933" cy="218565"/>
            </a:xfrm>
            <a:custGeom>
              <a:avLst/>
              <a:gdLst>
                <a:gd name="T0" fmla="*/ 85 w 172"/>
                <a:gd name="T1" fmla="*/ 0 h 266"/>
                <a:gd name="T2" fmla="*/ 0 w 172"/>
                <a:gd name="T3" fmla="*/ 59 h 266"/>
                <a:gd name="T4" fmla="*/ 31 w 172"/>
                <a:gd name="T5" fmla="*/ 109 h 266"/>
                <a:gd name="T6" fmla="*/ 62 w 172"/>
                <a:gd name="T7" fmla="*/ 104 h 266"/>
                <a:gd name="T8" fmla="*/ 69 w 172"/>
                <a:gd name="T9" fmla="*/ 179 h 266"/>
                <a:gd name="T10" fmla="*/ 132 w 172"/>
                <a:gd name="T11" fmla="*/ 253 h 266"/>
                <a:gd name="T12" fmla="*/ 151 w 172"/>
                <a:gd name="T13" fmla="*/ 197 h 266"/>
                <a:gd name="T14" fmla="*/ 146 w 172"/>
                <a:gd name="T15" fmla="*/ 116 h 266"/>
                <a:gd name="T16" fmla="*/ 172 w 172"/>
                <a:gd name="T17" fmla="*/ 81 h 266"/>
                <a:gd name="T18" fmla="*/ 85 w 172"/>
                <a:gd name="T19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266">
                  <a:moveTo>
                    <a:pt x="85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59" y="95"/>
                    <a:pt x="62" y="104"/>
                  </a:cubicBezTo>
                  <a:cubicBezTo>
                    <a:pt x="64" y="113"/>
                    <a:pt x="63" y="157"/>
                    <a:pt x="69" y="179"/>
                  </a:cubicBezTo>
                  <a:cubicBezTo>
                    <a:pt x="74" y="200"/>
                    <a:pt x="105" y="240"/>
                    <a:pt x="132" y="253"/>
                  </a:cubicBezTo>
                  <a:cubicBezTo>
                    <a:pt x="159" y="266"/>
                    <a:pt x="160" y="222"/>
                    <a:pt x="151" y="197"/>
                  </a:cubicBezTo>
                  <a:cubicBezTo>
                    <a:pt x="145" y="181"/>
                    <a:pt x="139" y="124"/>
                    <a:pt x="146" y="116"/>
                  </a:cubicBezTo>
                  <a:cubicBezTo>
                    <a:pt x="152" y="108"/>
                    <a:pt x="172" y="81"/>
                    <a:pt x="172" y="81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śḻïḍè">
              <a:extLst/>
            </p:cNvPr>
            <p:cNvSpPr>
              <a:spLocks/>
            </p:cNvSpPr>
            <p:nvPr/>
          </p:nvSpPr>
          <p:spPr bwMode="auto">
            <a:xfrm>
              <a:off x="1787573" y="3571367"/>
              <a:ext cx="427575" cy="513568"/>
            </a:xfrm>
            <a:custGeom>
              <a:avLst/>
              <a:gdLst>
                <a:gd name="T0" fmla="*/ 494 w 519"/>
                <a:gd name="T1" fmla="*/ 279 h 625"/>
                <a:gd name="T2" fmla="*/ 290 w 519"/>
                <a:gd name="T3" fmla="*/ 90 h 625"/>
                <a:gd name="T4" fmla="*/ 96 w 519"/>
                <a:gd name="T5" fmla="*/ 0 h 625"/>
                <a:gd name="T6" fmla="*/ 30 w 519"/>
                <a:gd name="T7" fmla="*/ 49 h 625"/>
                <a:gd name="T8" fmla="*/ 1 w 519"/>
                <a:gd name="T9" fmla="*/ 110 h 625"/>
                <a:gd name="T10" fmla="*/ 33 w 519"/>
                <a:gd name="T11" fmla="*/ 169 h 625"/>
                <a:gd name="T12" fmla="*/ 297 w 519"/>
                <a:gd name="T13" fmla="*/ 351 h 625"/>
                <a:gd name="T14" fmla="*/ 97 w 519"/>
                <a:gd name="T15" fmla="*/ 508 h 625"/>
                <a:gd name="T16" fmla="*/ 181 w 519"/>
                <a:gd name="T17" fmla="*/ 625 h 625"/>
                <a:gd name="T18" fmla="*/ 488 w 519"/>
                <a:gd name="T19" fmla="*/ 393 h 625"/>
                <a:gd name="T20" fmla="*/ 518 w 519"/>
                <a:gd name="T21" fmla="*/ 338 h 625"/>
                <a:gd name="T22" fmla="*/ 494 w 519"/>
                <a:gd name="T23" fmla="*/ 279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9" h="625">
                  <a:moveTo>
                    <a:pt x="494" y="279"/>
                  </a:moveTo>
                  <a:cubicBezTo>
                    <a:pt x="290" y="90"/>
                    <a:pt x="290" y="90"/>
                    <a:pt x="290" y="90"/>
                  </a:cubicBezTo>
                  <a:cubicBezTo>
                    <a:pt x="290" y="90"/>
                    <a:pt x="189" y="48"/>
                    <a:pt x="96" y="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11" y="64"/>
                    <a:pt x="0" y="86"/>
                    <a:pt x="1" y="110"/>
                  </a:cubicBezTo>
                  <a:cubicBezTo>
                    <a:pt x="1" y="134"/>
                    <a:pt x="13" y="156"/>
                    <a:pt x="33" y="169"/>
                  </a:cubicBezTo>
                  <a:cubicBezTo>
                    <a:pt x="297" y="351"/>
                    <a:pt x="297" y="351"/>
                    <a:pt x="297" y="351"/>
                  </a:cubicBezTo>
                  <a:cubicBezTo>
                    <a:pt x="97" y="508"/>
                    <a:pt x="97" y="508"/>
                    <a:pt x="97" y="508"/>
                  </a:cubicBezTo>
                  <a:cubicBezTo>
                    <a:pt x="140" y="560"/>
                    <a:pt x="153" y="585"/>
                    <a:pt x="181" y="625"/>
                  </a:cubicBezTo>
                  <a:cubicBezTo>
                    <a:pt x="186" y="623"/>
                    <a:pt x="488" y="393"/>
                    <a:pt x="488" y="393"/>
                  </a:cubicBezTo>
                  <a:cubicBezTo>
                    <a:pt x="506" y="380"/>
                    <a:pt x="517" y="360"/>
                    <a:pt x="518" y="338"/>
                  </a:cubicBezTo>
                  <a:cubicBezTo>
                    <a:pt x="519" y="316"/>
                    <a:pt x="510" y="294"/>
                    <a:pt x="494" y="279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šļíḓe">
              <a:extLst/>
            </p:cNvPr>
            <p:cNvSpPr>
              <a:spLocks/>
            </p:cNvSpPr>
            <p:nvPr/>
          </p:nvSpPr>
          <p:spPr bwMode="auto">
            <a:xfrm>
              <a:off x="1739799" y="3517622"/>
              <a:ext cx="275893" cy="279477"/>
            </a:xfrm>
            <a:custGeom>
              <a:avLst/>
              <a:gdLst>
                <a:gd name="T0" fmla="*/ 335 w 335"/>
                <a:gd name="T1" fmla="*/ 159 h 339"/>
                <a:gd name="T2" fmla="*/ 237 w 335"/>
                <a:gd name="T3" fmla="*/ 335 h 339"/>
                <a:gd name="T4" fmla="*/ 31 w 335"/>
                <a:gd name="T5" fmla="*/ 193 h 339"/>
                <a:gd name="T6" fmla="*/ 102 w 335"/>
                <a:gd name="T7" fmla="*/ 0 h 339"/>
                <a:gd name="T8" fmla="*/ 335 w 335"/>
                <a:gd name="T9" fmla="*/ 15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9">
                  <a:moveTo>
                    <a:pt x="335" y="159"/>
                  </a:moveTo>
                  <a:cubicBezTo>
                    <a:pt x="335" y="159"/>
                    <a:pt x="308" y="339"/>
                    <a:pt x="237" y="335"/>
                  </a:cubicBezTo>
                  <a:cubicBezTo>
                    <a:pt x="177" y="300"/>
                    <a:pt x="62" y="257"/>
                    <a:pt x="31" y="193"/>
                  </a:cubicBezTo>
                  <a:cubicBezTo>
                    <a:pt x="0" y="129"/>
                    <a:pt x="102" y="0"/>
                    <a:pt x="102" y="0"/>
                  </a:cubicBezTo>
                  <a:lnTo>
                    <a:pt x="335" y="15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ṧľïďê">
              <a:extLst/>
            </p:cNvPr>
            <p:cNvSpPr>
              <a:spLocks/>
            </p:cNvSpPr>
            <p:nvPr/>
          </p:nvSpPr>
          <p:spPr bwMode="auto">
            <a:xfrm>
              <a:off x="1804293" y="3178428"/>
              <a:ext cx="429964" cy="466989"/>
            </a:xfrm>
            <a:custGeom>
              <a:avLst/>
              <a:gdLst>
                <a:gd name="T0" fmla="*/ 423 w 523"/>
                <a:gd name="T1" fmla="*/ 23 h 567"/>
                <a:gd name="T2" fmla="*/ 294 w 523"/>
                <a:gd name="T3" fmla="*/ 38 h 567"/>
                <a:gd name="T4" fmla="*/ 0 w 523"/>
                <a:gd name="T5" fmla="*/ 446 h 567"/>
                <a:gd name="T6" fmla="*/ 270 w 523"/>
                <a:gd name="T7" fmla="*/ 567 h 567"/>
                <a:gd name="T8" fmla="*/ 523 w 523"/>
                <a:gd name="T9" fmla="*/ 101 h 567"/>
                <a:gd name="T10" fmla="*/ 423 w 523"/>
                <a:gd name="T11" fmla="*/ 23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3" h="567">
                  <a:moveTo>
                    <a:pt x="423" y="23"/>
                  </a:moveTo>
                  <a:cubicBezTo>
                    <a:pt x="423" y="23"/>
                    <a:pt x="340" y="0"/>
                    <a:pt x="294" y="38"/>
                  </a:cubicBezTo>
                  <a:cubicBezTo>
                    <a:pt x="214" y="104"/>
                    <a:pt x="16" y="420"/>
                    <a:pt x="0" y="446"/>
                  </a:cubicBezTo>
                  <a:cubicBezTo>
                    <a:pt x="83" y="474"/>
                    <a:pt x="83" y="486"/>
                    <a:pt x="270" y="567"/>
                  </a:cubicBezTo>
                  <a:cubicBezTo>
                    <a:pt x="459" y="353"/>
                    <a:pt x="523" y="101"/>
                    <a:pt x="523" y="101"/>
                  </a:cubicBezTo>
                  <a:lnTo>
                    <a:pt x="423" y="2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ṡļíďè">
              <a:extLst/>
            </p:cNvPr>
            <p:cNvSpPr>
              <a:spLocks/>
            </p:cNvSpPr>
            <p:nvPr/>
          </p:nvSpPr>
          <p:spPr bwMode="auto">
            <a:xfrm>
              <a:off x="2151847" y="2872676"/>
              <a:ext cx="347554" cy="419215"/>
            </a:xfrm>
            <a:custGeom>
              <a:avLst/>
              <a:gdLst>
                <a:gd name="T0" fmla="*/ 409 w 422"/>
                <a:gd name="T1" fmla="*/ 121 h 509"/>
                <a:gd name="T2" fmla="*/ 261 w 422"/>
                <a:gd name="T3" fmla="*/ 422 h 509"/>
                <a:gd name="T4" fmla="*/ 2 w 422"/>
                <a:gd name="T5" fmla="*/ 250 h 509"/>
                <a:gd name="T6" fmla="*/ 130 w 422"/>
                <a:gd name="T7" fmla="*/ 26 h 509"/>
                <a:gd name="T8" fmla="*/ 291 w 422"/>
                <a:gd name="T9" fmla="*/ 26 h 509"/>
                <a:gd name="T10" fmla="*/ 409 w 422"/>
                <a:gd name="T11" fmla="*/ 121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2" h="509">
                  <a:moveTo>
                    <a:pt x="409" y="121"/>
                  </a:moveTo>
                  <a:cubicBezTo>
                    <a:pt x="397" y="170"/>
                    <a:pt x="377" y="334"/>
                    <a:pt x="261" y="422"/>
                  </a:cubicBezTo>
                  <a:cubicBezTo>
                    <a:pt x="145" y="509"/>
                    <a:pt x="4" y="360"/>
                    <a:pt x="2" y="250"/>
                  </a:cubicBezTo>
                  <a:cubicBezTo>
                    <a:pt x="0" y="140"/>
                    <a:pt x="66" y="45"/>
                    <a:pt x="130" y="26"/>
                  </a:cubicBezTo>
                  <a:cubicBezTo>
                    <a:pt x="194" y="6"/>
                    <a:pt x="202" y="0"/>
                    <a:pt x="291" y="26"/>
                  </a:cubicBezTo>
                  <a:cubicBezTo>
                    <a:pt x="380" y="53"/>
                    <a:pt x="422" y="71"/>
                    <a:pt x="409" y="121"/>
                  </a:cubicBezTo>
                  <a:close/>
                </a:path>
              </a:pathLst>
            </a:custGeom>
            <a:solidFill>
              <a:srgbClr val="F3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îşļiďê">
              <a:extLst/>
            </p:cNvPr>
            <p:cNvSpPr>
              <a:spLocks/>
            </p:cNvSpPr>
            <p:nvPr/>
          </p:nvSpPr>
          <p:spPr bwMode="auto">
            <a:xfrm>
              <a:off x="2121989" y="2784295"/>
              <a:ext cx="440713" cy="304558"/>
            </a:xfrm>
            <a:custGeom>
              <a:avLst/>
              <a:gdLst>
                <a:gd name="T0" fmla="*/ 422 w 535"/>
                <a:gd name="T1" fmla="*/ 232 h 370"/>
                <a:gd name="T2" fmla="*/ 499 w 535"/>
                <a:gd name="T3" fmla="*/ 86 h 370"/>
                <a:gd name="T4" fmla="*/ 370 w 535"/>
                <a:gd name="T5" fmla="*/ 73 h 370"/>
                <a:gd name="T6" fmla="*/ 238 w 535"/>
                <a:gd name="T7" fmla="*/ 8 h 370"/>
                <a:gd name="T8" fmla="*/ 15 w 535"/>
                <a:gd name="T9" fmla="*/ 233 h 370"/>
                <a:gd name="T10" fmla="*/ 48 w 535"/>
                <a:gd name="T11" fmla="*/ 366 h 370"/>
                <a:gd name="T12" fmla="*/ 110 w 535"/>
                <a:gd name="T13" fmla="*/ 314 h 370"/>
                <a:gd name="T14" fmla="*/ 163 w 535"/>
                <a:gd name="T15" fmla="*/ 215 h 370"/>
                <a:gd name="T16" fmla="*/ 158 w 535"/>
                <a:gd name="T17" fmla="*/ 315 h 370"/>
                <a:gd name="T18" fmla="*/ 202 w 535"/>
                <a:gd name="T19" fmla="*/ 321 h 370"/>
                <a:gd name="T20" fmla="*/ 226 w 535"/>
                <a:gd name="T21" fmla="*/ 169 h 370"/>
                <a:gd name="T22" fmla="*/ 422 w 535"/>
                <a:gd name="T23" fmla="*/ 2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5" h="370">
                  <a:moveTo>
                    <a:pt x="422" y="232"/>
                  </a:moveTo>
                  <a:cubicBezTo>
                    <a:pt x="519" y="305"/>
                    <a:pt x="535" y="98"/>
                    <a:pt x="499" y="86"/>
                  </a:cubicBezTo>
                  <a:cubicBezTo>
                    <a:pt x="463" y="75"/>
                    <a:pt x="442" y="117"/>
                    <a:pt x="370" y="73"/>
                  </a:cubicBezTo>
                  <a:cubicBezTo>
                    <a:pt x="322" y="44"/>
                    <a:pt x="301" y="13"/>
                    <a:pt x="238" y="8"/>
                  </a:cubicBezTo>
                  <a:cubicBezTo>
                    <a:pt x="132" y="0"/>
                    <a:pt x="29" y="151"/>
                    <a:pt x="15" y="233"/>
                  </a:cubicBezTo>
                  <a:cubicBezTo>
                    <a:pt x="0" y="316"/>
                    <a:pt x="28" y="370"/>
                    <a:pt x="48" y="366"/>
                  </a:cubicBezTo>
                  <a:cubicBezTo>
                    <a:pt x="69" y="362"/>
                    <a:pt x="101" y="346"/>
                    <a:pt x="110" y="314"/>
                  </a:cubicBezTo>
                  <a:cubicBezTo>
                    <a:pt x="119" y="282"/>
                    <a:pt x="122" y="200"/>
                    <a:pt x="163" y="215"/>
                  </a:cubicBezTo>
                  <a:cubicBezTo>
                    <a:pt x="203" y="229"/>
                    <a:pt x="158" y="315"/>
                    <a:pt x="158" y="315"/>
                  </a:cubicBezTo>
                  <a:cubicBezTo>
                    <a:pt x="158" y="315"/>
                    <a:pt x="192" y="335"/>
                    <a:pt x="202" y="321"/>
                  </a:cubicBezTo>
                  <a:cubicBezTo>
                    <a:pt x="211" y="307"/>
                    <a:pt x="186" y="201"/>
                    <a:pt x="226" y="169"/>
                  </a:cubicBezTo>
                  <a:cubicBezTo>
                    <a:pt x="265" y="138"/>
                    <a:pt x="324" y="160"/>
                    <a:pt x="422" y="23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ŝḻiḍê">
              <a:extLst/>
            </p:cNvPr>
            <p:cNvSpPr>
              <a:spLocks/>
            </p:cNvSpPr>
            <p:nvPr/>
          </p:nvSpPr>
          <p:spPr bwMode="auto">
            <a:xfrm>
              <a:off x="1455545" y="3357580"/>
              <a:ext cx="156459" cy="169597"/>
            </a:xfrm>
            <a:custGeom>
              <a:avLst/>
              <a:gdLst>
                <a:gd name="T0" fmla="*/ 142 w 190"/>
                <a:gd name="T1" fmla="*/ 0 h 207"/>
                <a:gd name="T2" fmla="*/ 33 w 190"/>
                <a:gd name="T3" fmla="*/ 100 h 207"/>
                <a:gd name="T4" fmla="*/ 39 w 190"/>
                <a:gd name="T5" fmla="*/ 176 h 207"/>
                <a:gd name="T6" fmla="*/ 116 w 190"/>
                <a:gd name="T7" fmla="*/ 158 h 207"/>
                <a:gd name="T8" fmla="*/ 137 w 190"/>
                <a:gd name="T9" fmla="*/ 196 h 207"/>
                <a:gd name="T10" fmla="*/ 190 w 190"/>
                <a:gd name="T11" fmla="*/ 86 h 207"/>
                <a:gd name="T12" fmla="*/ 142 w 190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" h="207">
                  <a:moveTo>
                    <a:pt x="142" y="0"/>
                  </a:moveTo>
                  <a:cubicBezTo>
                    <a:pt x="142" y="0"/>
                    <a:pt x="71" y="33"/>
                    <a:pt x="33" y="100"/>
                  </a:cubicBezTo>
                  <a:cubicBezTo>
                    <a:pt x="0" y="159"/>
                    <a:pt x="18" y="169"/>
                    <a:pt x="39" y="176"/>
                  </a:cubicBezTo>
                  <a:cubicBezTo>
                    <a:pt x="96" y="195"/>
                    <a:pt x="116" y="158"/>
                    <a:pt x="116" y="158"/>
                  </a:cubicBezTo>
                  <a:cubicBezTo>
                    <a:pt x="116" y="158"/>
                    <a:pt x="96" y="207"/>
                    <a:pt x="137" y="196"/>
                  </a:cubicBezTo>
                  <a:cubicBezTo>
                    <a:pt x="178" y="186"/>
                    <a:pt x="190" y="86"/>
                    <a:pt x="190" y="86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F3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ślíḍe">
              <a:extLst/>
            </p:cNvPr>
            <p:cNvSpPr>
              <a:spLocks/>
            </p:cNvSpPr>
            <p:nvPr/>
          </p:nvSpPr>
          <p:spPr bwMode="auto">
            <a:xfrm>
              <a:off x="1555870" y="3190372"/>
              <a:ext cx="598366" cy="262756"/>
            </a:xfrm>
            <a:custGeom>
              <a:avLst/>
              <a:gdLst>
                <a:gd name="T0" fmla="*/ 677 w 726"/>
                <a:gd name="T1" fmla="*/ 4 h 319"/>
                <a:gd name="T2" fmla="*/ 325 w 726"/>
                <a:gd name="T3" fmla="*/ 1 h 319"/>
                <a:gd name="T4" fmla="*/ 281 w 726"/>
                <a:gd name="T5" fmla="*/ 13 h 319"/>
                <a:gd name="T6" fmla="*/ 0 w 726"/>
                <a:gd name="T7" fmla="*/ 196 h 319"/>
                <a:gd name="T8" fmla="*/ 81 w 726"/>
                <a:gd name="T9" fmla="*/ 319 h 319"/>
                <a:gd name="T10" fmla="*/ 341 w 726"/>
                <a:gd name="T11" fmla="*/ 150 h 319"/>
                <a:gd name="T12" fmla="*/ 625 w 726"/>
                <a:gd name="T13" fmla="*/ 165 h 319"/>
                <a:gd name="T14" fmla="*/ 724 w 726"/>
                <a:gd name="T15" fmla="*/ 97 h 319"/>
                <a:gd name="T16" fmla="*/ 677 w 726"/>
                <a:gd name="T17" fmla="*/ 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319">
                  <a:moveTo>
                    <a:pt x="677" y="4"/>
                  </a:moveTo>
                  <a:cubicBezTo>
                    <a:pt x="325" y="1"/>
                    <a:pt x="325" y="1"/>
                    <a:pt x="325" y="1"/>
                  </a:cubicBezTo>
                  <a:cubicBezTo>
                    <a:pt x="309" y="0"/>
                    <a:pt x="294" y="5"/>
                    <a:pt x="281" y="1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26" y="239"/>
                    <a:pt x="50" y="281"/>
                    <a:pt x="81" y="319"/>
                  </a:cubicBezTo>
                  <a:cubicBezTo>
                    <a:pt x="341" y="150"/>
                    <a:pt x="341" y="150"/>
                    <a:pt x="341" y="150"/>
                  </a:cubicBezTo>
                  <a:cubicBezTo>
                    <a:pt x="625" y="165"/>
                    <a:pt x="625" y="165"/>
                    <a:pt x="625" y="165"/>
                  </a:cubicBezTo>
                  <a:cubicBezTo>
                    <a:pt x="666" y="167"/>
                    <a:pt x="722" y="138"/>
                    <a:pt x="724" y="97"/>
                  </a:cubicBezTo>
                  <a:cubicBezTo>
                    <a:pt x="726" y="56"/>
                    <a:pt x="717" y="6"/>
                    <a:pt x="677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ṣḻîḑe">
              <a:extLst/>
            </p:cNvPr>
            <p:cNvSpPr>
              <a:spLocks/>
            </p:cNvSpPr>
            <p:nvPr/>
          </p:nvSpPr>
          <p:spPr bwMode="auto">
            <a:xfrm>
              <a:off x="1533177" y="3426852"/>
              <a:ext cx="77632" cy="111074"/>
            </a:xfrm>
            <a:custGeom>
              <a:avLst/>
              <a:gdLst>
                <a:gd name="T0" fmla="*/ 21 w 94"/>
                <a:gd name="T1" fmla="*/ 85 h 134"/>
                <a:gd name="T2" fmla="*/ 41 w 94"/>
                <a:gd name="T3" fmla="*/ 123 h 134"/>
                <a:gd name="T4" fmla="*/ 94 w 94"/>
                <a:gd name="T5" fmla="*/ 13 h 134"/>
                <a:gd name="T6" fmla="*/ 87 w 94"/>
                <a:gd name="T7" fmla="*/ 0 h 134"/>
                <a:gd name="T8" fmla="*/ 21 w 94"/>
                <a:gd name="T9" fmla="*/ 8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34">
                  <a:moveTo>
                    <a:pt x="21" y="85"/>
                  </a:moveTo>
                  <a:cubicBezTo>
                    <a:pt x="21" y="85"/>
                    <a:pt x="0" y="134"/>
                    <a:pt x="41" y="123"/>
                  </a:cubicBezTo>
                  <a:cubicBezTo>
                    <a:pt x="82" y="113"/>
                    <a:pt x="94" y="13"/>
                    <a:pt x="94" y="13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55" y="22"/>
                    <a:pt x="21" y="85"/>
                    <a:pt x="21" y="85"/>
                  </a:cubicBezTo>
                  <a:close/>
                </a:path>
              </a:pathLst>
            </a:custGeom>
            <a:solidFill>
              <a:srgbClr val="F3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ïṧḷîḓe"/>
          <p:cNvGrpSpPr/>
          <p:nvPr/>
        </p:nvGrpSpPr>
        <p:grpSpPr>
          <a:xfrm>
            <a:off x="0" y="2759259"/>
            <a:ext cx="8287657" cy="2682926"/>
            <a:chOff x="0" y="2083747"/>
            <a:chExt cx="9597267" cy="3106881"/>
          </a:xfrm>
        </p:grpSpPr>
        <p:sp>
          <p:nvSpPr>
            <p:cNvPr id="19" name="îşľíḍe">
              <a:extLst/>
            </p:cNvPr>
            <p:cNvSpPr>
              <a:spLocks/>
            </p:cNvSpPr>
            <p:nvPr/>
          </p:nvSpPr>
          <p:spPr bwMode="auto">
            <a:xfrm>
              <a:off x="0" y="2348880"/>
              <a:ext cx="9385900" cy="2566636"/>
            </a:xfrm>
            <a:custGeom>
              <a:avLst/>
              <a:gdLst>
                <a:gd name="T0" fmla="*/ 0 w 10768"/>
                <a:gd name="T1" fmla="*/ 2802 h 2802"/>
                <a:gd name="T2" fmla="*/ 2630 w 10768"/>
                <a:gd name="T3" fmla="*/ 2802 h 2802"/>
                <a:gd name="T4" fmla="*/ 5091 w 10768"/>
                <a:gd name="T5" fmla="*/ 1359 h 2802"/>
                <a:gd name="T6" fmla="*/ 7891 w 10768"/>
                <a:gd name="T7" fmla="*/ 1593 h 2802"/>
                <a:gd name="T8" fmla="*/ 8777 w 10768"/>
                <a:gd name="T9" fmla="*/ 424 h 2802"/>
                <a:gd name="T10" fmla="*/ 10768 w 10768"/>
                <a:gd name="T11" fmla="*/ 0 h 2802"/>
                <a:gd name="connsiteX0" fmla="*/ 0 w 10000"/>
                <a:gd name="connsiteY0" fmla="*/ 10000 h 10000"/>
                <a:gd name="connsiteX1" fmla="*/ 2442 w 10000"/>
                <a:gd name="connsiteY1" fmla="*/ 10000 h 10000"/>
                <a:gd name="connsiteX2" fmla="*/ 4728 w 10000"/>
                <a:gd name="connsiteY2" fmla="*/ 4850 h 10000"/>
                <a:gd name="connsiteX3" fmla="*/ 7297 w 10000"/>
                <a:gd name="connsiteY3" fmla="*/ 6798 h 10000"/>
                <a:gd name="connsiteX4" fmla="*/ 8151 w 10000"/>
                <a:gd name="connsiteY4" fmla="*/ 1513 h 10000"/>
                <a:gd name="connsiteX5" fmla="*/ 10000 w 10000"/>
                <a:gd name="connsiteY5" fmla="*/ 0 h 10000"/>
                <a:gd name="connsiteX0" fmla="*/ 0 w 10552"/>
                <a:gd name="connsiteY0" fmla="*/ 9969 h 9969"/>
                <a:gd name="connsiteX1" fmla="*/ 2442 w 10552"/>
                <a:gd name="connsiteY1" fmla="*/ 9969 h 9969"/>
                <a:gd name="connsiteX2" fmla="*/ 4728 w 10552"/>
                <a:gd name="connsiteY2" fmla="*/ 4819 h 9969"/>
                <a:gd name="connsiteX3" fmla="*/ 7297 w 10552"/>
                <a:gd name="connsiteY3" fmla="*/ 6767 h 9969"/>
                <a:gd name="connsiteX4" fmla="*/ 8151 w 10552"/>
                <a:gd name="connsiteY4" fmla="*/ 1482 h 9969"/>
                <a:gd name="connsiteX5" fmla="*/ 10552 w 10552"/>
                <a:gd name="connsiteY5" fmla="*/ 0 h 9969"/>
                <a:gd name="connsiteX0" fmla="*/ 0 w 10000"/>
                <a:gd name="connsiteY0" fmla="*/ 10000 h 10000"/>
                <a:gd name="connsiteX1" fmla="*/ 2314 w 10000"/>
                <a:gd name="connsiteY1" fmla="*/ 10000 h 10000"/>
                <a:gd name="connsiteX2" fmla="*/ 4941 w 10000"/>
                <a:gd name="connsiteY2" fmla="*/ 5403 h 10000"/>
                <a:gd name="connsiteX3" fmla="*/ 6915 w 10000"/>
                <a:gd name="connsiteY3" fmla="*/ 6788 h 10000"/>
                <a:gd name="connsiteX4" fmla="*/ 7725 w 10000"/>
                <a:gd name="connsiteY4" fmla="*/ 1487 h 10000"/>
                <a:gd name="connsiteX5" fmla="*/ 10000 w 10000"/>
                <a:gd name="connsiteY5" fmla="*/ 0 h 10000"/>
                <a:gd name="connsiteX0" fmla="*/ 0 w 10000"/>
                <a:gd name="connsiteY0" fmla="*/ 10000 h 10000"/>
                <a:gd name="connsiteX1" fmla="*/ 3118 w 10000"/>
                <a:gd name="connsiteY1" fmla="*/ 10000 h 10000"/>
                <a:gd name="connsiteX2" fmla="*/ 4941 w 10000"/>
                <a:gd name="connsiteY2" fmla="*/ 5403 h 10000"/>
                <a:gd name="connsiteX3" fmla="*/ 6915 w 10000"/>
                <a:gd name="connsiteY3" fmla="*/ 6788 h 10000"/>
                <a:gd name="connsiteX4" fmla="*/ 7725 w 10000"/>
                <a:gd name="connsiteY4" fmla="*/ 1487 h 10000"/>
                <a:gd name="connsiteX5" fmla="*/ 10000 w 10000"/>
                <a:gd name="connsiteY5" fmla="*/ 0 h 10000"/>
                <a:gd name="connsiteX0" fmla="*/ 0 w 10000"/>
                <a:gd name="connsiteY0" fmla="*/ 10000 h 10000"/>
                <a:gd name="connsiteX1" fmla="*/ 3118 w 10000"/>
                <a:gd name="connsiteY1" fmla="*/ 10000 h 10000"/>
                <a:gd name="connsiteX2" fmla="*/ 5230 w 10000"/>
                <a:gd name="connsiteY2" fmla="*/ 5845 h 10000"/>
                <a:gd name="connsiteX3" fmla="*/ 6915 w 10000"/>
                <a:gd name="connsiteY3" fmla="*/ 6788 h 10000"/>
                <a:gd name="connsiteX4" fmla="*/ 7725 w 10000"/>
                <a:gd name="connsiteY4" fmla="*/ 1487 h 10000"/>
                <a:gd name="connsiteX5" fmla="*/ 10000 w 10000"/>
                <a:gd name="connsiteY5" fmla="*/ 0 h 10000"/>
                <a:gd name="connsiteX0" fmla="*/ 0 w 10000"/>
                <a:gd name="connsiteY0" fmla="*/ 10000 h 10000"/>
                <a:gd name="connsiteX1" fmla="*/ 3118 w 10000"/>
                <a:gd name="connsiteY1" fmla="*/ 10000 h 10000"/>
                <a:gd name="connsiteX2" fmla="*/ 5230 w 10000"/>
                <a:gd name="connsiteY2" fmla="*/ 5845 h 10000"/>
                <a:gd name="connsiteX3" fmla="*/ 6915 w 10000"/>
                <a:gd name="connsiteY3" fmla="*/ 6788 h 10000"/>
                <a:gd name="connsiteX4" fmla="*/ 7725 w 10000"/>
                <a:gd name="connsiteY4" fmla="*/ 1487 h 10000"/>
                <a:gd name="connsiteX5" fmla="*/ 10000 w 10000"/>
                <a:gd name="connsiteY5" fmla="*/ 0 h 10000"/>
                <a:gd name="connsiteX0" fmla="*/ 0 w 7725"/>
                <a:gd name="connsiteY0" fmla="*/ 8513 h 8513"/>
                <a:gd name="connsiteX1" fmla="*/ 3118 w 7725"/>
                <a:gd name="connsiteY1" fmla="*/ 8513 h 8513"/>
                <a:gd name="connsiteX2" fmla="*/ 5230 w 7725"/>
                <a:gd name="connsiteY2" fmla="*/ 4358 h 8513"/>
                <a:gd name="connsiteX3" fmla="*/ 6915 w 7725"/>
                <a:gd name="connsiteY3" fmla="*/ 5301 h 8513"/>
                <a:gd name="connsiteX4" fmla="*/ 7725 w 7725"/>
                <a:gd name="connsiteY4" fmla="*/ 0 h 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5" h="8513">
                  <a:moveTo>
                    <a:pt x="0" y="8513"/>
                  </a:moveTo>
                  <a:lnTo>
                    <a:pt x="3118" y="8513"/>
                  </a:lnTo>
                  <a:lnTo>
                    <a:pt x="5230" y="4358"/>
                  </a:lnTo>
                  <a:lnTo>
                    <a:pt x="6915" y="5301"/>
                  </a:lnTo>
                  <a:lnTo>
                    <a:pt x="7725" y="0"/>
                  </a:lnTo>
                </a:path>
              </a:pathLst>
            </a:custGeom>
            <a:noFill/>
            <a:ln w="7620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ṩľiḍe">
              <a:extLst/>
            </p:cNvPr>
            <p:cNvSpPr/>
            <p:nvPr/>
          </p:nvSpPr>
          <p:spPr>
            <a:xfrm>
              <a:off x="3321689" y="4622550"/>
              <a:ext cx="604284" cy="568078"/>
            </a:xfrm>
            <a:prstGeom prst="round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 smtClean="0">
                  <a:solidFill>
                    <a:srgbClr val="FFFFFF"/>
                  </a:solidFill>
                  <a:latin typeface="Century Gothic" panose="020B0502020202020204" pitchFamily="34" charset="0"/>
                  <a:ea typeface="Gungsuh" panose="02030600000101010101" pitchFamily="18" charset="-127"/>
                </a:rPr>
                <a:t>1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ea typeface="Gungsuh" panose="02030600000101010101" pitchFamily="18" charset="-127"/>
              </a:endParaRPr>
            </a:p>
          </p:txBody>
        </p:sp>
        <p:sp>
          <p:nvSpPr>
            <p:cNvPr id="21" name="íṡḻïḓê">
              <a:extLst/>
            </p:cNvPr>
            <p:cNvSpPr/>
            <p:nvPr/>
          </p:nvSpPr>
          <p:spPr>
            <a:xfrm flipH="1">
              <a:off x="8947167" y="2083747"/>
              <a:ext cx="650100" cy="611149"/>
            </a:xfrm>
            <a:prstGeom prst="round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 dirty="0" smtClean="0">
                  <a:solidFill>
                    <a:srgbClr val="FFFFFF"/>
                  </a:solidFill>
                  <a:latin typeface="Century Gothic" panose="020B0502020202020204" pitchFamily="34" charset="0"/>
                  <a:ea typeface="Gungsuh" panose="02030600000101010101" pitchFamily="18" charset="-127"/>
                </a:rPr>
                <a:t>4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ea typeface="Gungsuh" panose="02030600000101010101" pitchFamily="18" charset="-127"/>
              </a:endParaRPr>
            </a:p>
          </p:txBody>
        </p:sp>
        <p:sp>
          <p:nvSpPr>
            <p:cNvPr id="22" name="iṧ1ïḍe">
              <a:extLst/>
            </p:cNvPr>
            <p:cNvSpPr/>
            <p:nvPr/>
          </p:nvSpPr>
          <p:spPr>
            <a:xfrm flipH="1">
              <a:off x="5905683" y="3455298"/>
              <a:ext cx="650100" cy="611149"/>
            </a:xfrm>
            <a:prstGeom prst="round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 smtClean="0">
                  <a:solidFill>
                    <a:srgbClr val="FFFFFF"/>
                  </a:solidFill>
                  <a:latin typeface="Century Gothic" panose="020B0502020202020204" pitchFamily="34" charset="0"/>
                  <a:ea typeface="Gungsuh" panose="02030600000101010101" pitchFamily="18" charset="-127"/>
                </a:rPr>
                <a:t>2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ea typeface="Gungsuh" panose="02030600000101010101" pitchFamily="18" charset="-127"/>
              </a:endParaRPr>
            </a:p>
          </p:txBody>
        </p:sp>
        <p:sp>
          <p:nvSpPr>
            <p:cNvPr id="23" name="ï$ḷîḓe">
              <a:extLst/>
            </p:cNvPr>
            <p:cNvSpPr/>
            <p:nvPr/>
          </p:nvSpPr>
          <p:spPr>
            <a:xfrm flipH="1">
              <a:off x="7915959" y="3582258"/>
              <a:ext cx="650100" cy="611149"/>
            </a:xfrm>
            <a:prstGeom prst="round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en-US" altLang="zh-CN" sz="1600" i="1" dirty="0" smtClean="0">
                  <a:solidFill>
                    <a:srgbClr val="FFFFFF"/>
                  </a:solidFill>
                  <a:latin typeface="Century Gothic" panose="020B0502020202020204" pitchFamily="34" charset="0"/>
                  <a:ea typeface="Gungsuh" panose="02030600000101010101" pitchFamily="18" charset="-127"/>
                </a:rPr>
                <a:t>3</a:t>
              </a:r>
              <a:endParaRPr lang="en-US" altLang="zh-CN" sz="1600" i="1" dirty="0">
                <a:solidFill>
                  <a:srgbClr val="FFFFFF"/>
                </a:solidFill>
                <a:latin typeface="Century Gothic" panose="020B0502020202020204" pitchFamily="34" charset="0"/>
                <a:ea typeface="Gungsuh" panose="02030600000101010101" pitchFamily="18" charset="-127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698839" y="5145268"/>
            <a:ext cx="3026917" cy="851900"/>
            <a:chOff x="3698839" y="5145268"/>
            <a:chExt cx="3026917" cy="851900"/>
          </a:xfrm>
        </p:grpSpPr>
        <p:sp>
          <p:nvSpPr>
            <p:cNvPr id="47" name="文本框 46"/>
            <p:cNvSpPr txBox="1"/>
            <p:nvPr/>
          </p:nvSpPr>
          <p:spPr>
            <a:xfrm>
              <a:off x="3698840" y="5145268"/>
              <a:ext cx="2314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98839" y="5483822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029505" y="4760564"/>
            <a:ext cx="3026917" cy="851900"/>
            <a:chOff x="7029505" y="4760564"/>
            <a:chExt cx="3026917" cy="851900"/>
          </a:xfrm>
        </p:grpSpPr>
        <p:sp>
          <p:nvSpPr>
            <p:cNvPr id="50" name="文本框 49"/>
            <p:cNvSpPr txBox="1"/>
            <p:nvPr/>
          </p:nvSpPr>
          <p:spPr>
            <a:xfrm>
              <a:off x="7029506" y="4760564"/>
              <a:ext cx="22973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029505" y="5099118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726267" y="1710591"/>
            <a:ext cx="3026917" cy="851900"/>
            <a:chOff x="7726267" y="1710591"/>
            <a:chExt cx="3026917" cy="851900"/>
          </a:xfrm>
        </p:grpSpPr>
        <p:sp>
          <p:nvSpPr>
            <p:cNvPr id="53" name="文本框 52"/>
            <p:cNvSpPr txBox="1"/>
            <p:nvPr/>
          </p:nvSpPr>
          <p:spPr>
            <a:xfrm>
              <a:off x="7726268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726267" y="20491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992062" y="2776560"/>
            <a:ext cx="3026917" cy="851900"/>
            <a:chOff x="3992062" y="2776560"/>
            <a:chExt cx="3026917" cy="851900"/>
          </a:xfrm>
        </p:grpSpPr>
        <p:sp>
          <p:nvSpPr>
            <p:cNvPr id="56" name="文本框 55"/>
            <p:cNvSpPr txBox="1"/>
            <p:nvPr/>
          </p:nvSpPr>
          <p:spPr>
            <a:xfrm>
              <a:off x="3992063" y="2776560"/>
              <a:ext cx="2021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992062" y="3115114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49" name="组合 48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65" name="椭圆 64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3" name="椭圆 62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52" name="直接连接符 51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244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6f7308e-5dc0-413d-a5b4-053eb8e13c15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74713" y="1964378"/>
            <a:ext cx="10442575" cy="3671485"/>
            <a:chOff x="874713" y="1290730"/>
            <a:chExt cx="10442575" cy="3671485"/>
          </a:xfrm>
        </p:grpSpPr>
        <p:sp>
          <p:nvSpPr>
            <p:cNvPr id="4" name="isļîḑe"/>
            <p:cNvSpPr/>
            <p:nvPr/>
          </p:nvSpPr>
          <p:spPr>
            <a:xfrm>
              <a:off x="874713" y="1290730"/>
              <a:ext cx="1759658" cy="1733826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š1ïďè"/>
            <p:cNvSpPr/>
            <p:nvPr/>
          </p:nvSpPr>
          <p:spPr>
            <a:xfrm>
              <a:off x="1477559" y="1644126"/>
              <a:ext cx="553967" cy="553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600" extrusionOk="0">
                  <a:moveTo>
                    <a:pt x="16976" y="19986"/>
                  </a:moveTo>
                  <a:lnTo>
                    <a:pt x="11226" y="17681"/>
                  </a:lnTo>
                  <a:cubicBezTo>
                    <a:pt x="11089" y="17626"/>
                    <a:pt x="10947" y="17608"/>
                    <a:pt x="10806" y="17600"/>
                  </a:cubicBezTo>
                  <a:lnTo>
                    <a:pt x="19660" y="3838"/>
                  </a:lnTo>
                  <a:cubicBezTo>
                    <a:pt x="19660" y="3838"/>
                    <a:pt x="16976" y="19986"/>
                    <a:pt x="16976" y="19986"/>
                  </a:cubicBezTo>
                  <a:close/>
                  <a:moveTo>
                    <a:pt x="6859" y="16245"/>
                  </a:moveTo>
                  <a:cubicBezTo>
                    <a:pt x="6858" y="16242"/>
                    <a:pt x="6856" y="16241"/>
                    <a:pt x="6854" y="16238"/>
                  </a:cubicBezTo>
                  <a:lnTo>
                    <a:pt x="19607" y="2552"/>
                  </a:lnTo>
                  <a:lnTo>
                    <a:pt x="8735" y="19537"/>
                  </a:lnTo>
                  <a:cubicBezTo>
                    <a:pt x="8735" y="19537"/>
                    <a:pt x="6859" y="16245"/>
                    <a:pt x="6859" y="16245"/>
                  </a:cubicBezTo>
                  <a:close/>
                  <a:moveTo>
                    <a:pt x="2111" y="14025"/>
                  </a:moveTo>
                  <a:lnTo>
                    <a:pt x="17713" y="3595"/>
                  </a:lnTo>
                  <a:lnTo>
                    <a:pt x="6369" y="15770"/>
                  </a:lnTo>
                  <a:cubicBezTo>
                    <a:pt x="6309" y="15735"/>
                    <a:pt x="6256" y="15687"/>
                    <a:pt x="6191" y="15661"/>
                  </a:cubicBezTo>
                  <a:cubicBezTo>
                    <a:pt x="6191" y="15661"/>
                    <a:pt x="2111" y="14025"/>
                    <a:pt x="2111" y="14025"/>
                  </a:cubicBezTo>
                  <a:close/>
                  <a:moveTo>
                    <a:pt x="21234" y="108"/>
                  </a:moveTo>
                  <a:cubicBezTo>
                    <a:pt x="21123" y="36"/>
                    <a:pt x="20996" y="0"/>
                    <a:pt x="20869" y="0"/>
                  </a:cubicBezTo>
                  <a:cubicBezTo>
                    <a:pt x="20739" y="0"/>
                    <a:pt x="20609" y="37"/>
                    <a:pt x="20496" y="113"/>
                  </a:cubicBezTo>
                  <a:lnTo>
                    <a:pt x="299" y="13613"/>
                  </a:lnTo>
                  <a:cubicBezTo>
                    <a:pt x="91" y="13752"/>
                    <a:pt x="-23" y="13996"/>
                    <a:pt x="3" y="14245"/>
                  </a:cubicBezTo>
                  <a:cubicBezTo>
                    <a:pt x="29" y="14494"/>
                    <a:pt x="190" y="14709"/>
                    <a:pt x="423" y="14801"/>
                  </a:cubicBezTo>
                  <a:lnTo>
                    <a:pt x="5690" y="16915"/>
                  </a:lnTo>
                  <a:lnTo>
                    <a:pt x="8167" y="21260"/>
                  </a:lnTo>
                  <a:cubicBezTo>
                    <a:pt x="8285" y="21468"/>
                    <a:pt x="8505" y="21597"/>
                    <a:pt x="8744" y="21600"/>
                  </a:cubicBezTo>
                  <a:lnTo>
                    <a:pt x="8751" y="21600"/>
                  </a:lnTo>
                  <a:cubicBezTo>
                    <a:pt x="8987" y="21600"/>
                    <a:pt x="9207" y="21475"/>
                    <a:pt x="9329" y="21272"/>
                  </a:cubicBezTo>
                  <a:lnTo>
                    <a:pt x="10727" y="18934"/>
                  </a:lnTo>
                  <a:lnTo>
                    <a:pt x="17253" y="21551"/>
                  </a:lnTo>
                  <a:cubicBezTo>
                    <a:pt x="17333" y="21584"/>
                    <a:pt x="17418" y="21600"/>
                    <a:pt x="17503" y="21600"/>
                  </a:cubicBezTo>
                  <a:cubicBezTo>
                    <a:pt x="17617" y="21600"/>
                    <a:pt x="17731" y="21571"/>
                    <a:pt x="17833" y="21513"/>
                  </a:cubicBezTo>
                  <a:cubicBezTo>
                    <a:pt x="18010" y="21413"/>
                    <a:pt x="18134" y="21238"/>
                    <a:pt x="18167" y="21036"/>
                  </a:cubicBezTo>
                  <a:lnTo>
                    <a:pt x="21533" y="786"/>
                  </a:lnTo>
                  <a:cubicBezTo>
                    <a:pt x="21577" y="521"/>
                    <a:pt x="21460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ŝľïḓè"/>
            <p:cNvSpPr/>
            <p:nvPr/>
          </p:nvSpPr>
          <p:spPr>
            <a:xfrm>
              <a:off x="2634371" y="1290731"/>
              <a:ext cx="3461630" cy="1733826"/>
            </a:xfrm>
            <a:prstGeom prst="rect">
              <a:avLst/>
            </a:prstGeom>
            <a:blipFill>
              <a:blip r:embed="rId4"/>
              <a:srcRect/>
              <a:stretch>
                <a:fillRect t="-6197" b="-610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ṧ1iḍê"/>
            <p:cNvSpPr/>
            <p:nvPr/>
          </p:nvSpPr>
          <p:spPr>
            <a:xfrm>
              <a:off x="1389462" y="2341470"/>
              <a:ext cx="730161" cy="33542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0" name="ïṩḻïḑê"/>
            <p:cNvSpPr/>
            <p:nvPr/>
          </p:nvSpPr>
          <p:spPr>
            <a:xfrm>
              <a:off x="6096000" y="3228388"/>
              <a:ext cx="1759658" cy="1733826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sḷïďe"/>
            <p:cNvSpPr/>
            <p:nvPr/>
          </p:nvSpPr>
          <p:spPr>
            <a:xfrm>
              <a:off x="7855658" y="3228389"/>
              <a:ext cx="3461630" cy="1733826"/>
            </a:xfrm>
            <a:prstGeom prst="rect">
              <a:avLst/>
            </a:prstGeom>
            <a:blipFill>
              <a:blip r:embed="rId5"/>
              <a:srcRect/>
              <a:stretch>
                <a:fillRect t="-16410" b="-1617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śḻîďé"/>
            <p:cNvSpPr/>
            <p:nvPr/>
          </p:nvSpPr>
          <p:spPr>
            <a:xfrm>
              <a:off x="6610749" y="4279128"/>
              <a:ext cx="730161" cy="33542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dk1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5" name="îś1iďè"/>
            <p:cNvSpPr/>
            <p:nvPr/>
          </p:nvSpPr>
          <p:spPr>
            <a:xfrm>
              <a:off x="6709370" y="3620469"/>
              <a:ext cx="609602" cy="533402"/>
            </a:xfrm>
            <a:custGeom>
              <a:avLst/>
              <a:gdLst>
                <a:gd name="connsiteX0" fmla="*/ 304803 w 609602"/>
                <a:gd name="connsiteY0" fmla="*/ 95250 h 533402"/>
                <a:gd name="connsiteX1" fmla="*/ 314326 w 609602"/>
                <a:gd name="connsiteY1" fmla="*/ 104775 h 533402"/>
                <a:gd name="connsiteX2" fmla="*/ 304803 w 609602"/>
                <a:gd name="connsiteY2" fmla="*/ 114300 h 533402"/>
                <a:gd name="connsiteX3" fmla="*/ 114298 w 609602"/>
                <a:gd name="connsiteY3" fmla="*/ 228601 h 533402"/>
                <a:gd name="connsiteX4" fmla="*/ 104774 w 609602"/>
                <a:gd name="connsiteY4" fmla="*/ 238126 h 533402"/>
                <a:gd name="connsiteX5" fmla="*/ 95250 w 609602"/>
                <a:gd name="connsiteY5" fmla="*/ 228601 h 533402"/>
                <a:gd name="connsiteX6" fmla="*/ 304803 w 609602"/>
                <a:gd name="connsiteY6" fmla="*/ 95250 h 533402"/>
                <a:gd name="connsiteX7" fmla="*/ 304801 w 609602"/>
                <a:gd name="connsiteY7" fmla="*/ 38104 h 533402"/>
                <a:gd name="connsiteX8" fmla="*/ 38100 w 609602"/>
                <a:gd name="connsiteY8" fmla="*/ 228598 h 533402"/>
                <a:gd name="connsiteX9" fmla="*/ 150849 w 609602"/>
                <a:gd name="connsiteY9" fmla="*/ 383753 h 533402"/>
                <a:gd name="connsiteX10" fmla="*/ 171592 w 609602"/>
                <a:gd name="connsiteY10" fmla="*/ 417684 h 533402"/>
                <a:gd name="connsiteX11" fmla="*/ 171423 w 609602"/>
                <a:gd name="connsiteY11" fmla="*/ 421190 h 533402"/>
                <a:gd name="connsiteX12" fmla="*/ 157791 w 609602"/>
                <a:gd name="connsiteY12" fmla="*/ 477049 h 533402"/>
                <a:gd name="connsiteX13" fmla="*/ 216578 w 609602"/>
                <a:gd name="connsiteY13" fmla="*/ 428673 h 533402"/>
                <a:gd name="connsiteX14" fmla="*/ 246014 w 609602"/>
                <a:gd name="connsiteY14" fmla="*/ 414745 h 533402"/>
                <a:gd name="connsiteX15" fmla="*/ 251546 w 609602"/>
                <a:gd name="connsiteY15" fmla="*/ 415165 h 533402"/>
                <a:gd name="connsiteX16" fmla="*/ 304801 w 609602"/>
                <a:gd name="connsiteY16" fmla="*/ 419091 h 533402"/>
                <a:gd name="connsiteX17" fmla="*/ 571502 w 609602"/>
                <a:gd name="connsiteY17" fmla="*/ 228598 h 533402"/>
                <a:gd name="connsiteX18" fmla="*/ 304801 w 609602"/>
                <a:gd name="connsiteY18" fmla="*/ 38104 h 533402"/>
                <a:gd name="connsiteX19" fmla="*/ 304801 w 609602"/>
                <a:gd name="connsiteY19" fmla="*/ 0 h 533402"/>
                <a:gd name="connsiteX20" fmla="*/ 609602 w 609602"/>
                <a:gd name="connsiteY20" fmla="*/ 228598 h 533402"/>
                <a:gd name="connsiteX21" fmla="*/ 304801 w 609602"/>
                <a:gd name="connsiteY21" fmla="*/ 457195 h 533402"/>
                <a:gd name="connsiteX22" fmla="*/ 246014 w 609602"/>
                <a:gd name="connsiteY22" fmla="*/ 452849 h 533402"/>
                <a:gd name="connsiteX23" fmla="*/ 117377 w 609602"/>
                <a:gd name="connsiteY23" fmla="*/ 533155 h 533402"/>
                <a:gd name="connsiteX24" fmla="*/ 112494 w 609602"/>
                <a:gd name="connsiteY24" fmla="*/ 533402 h 533402"/>
                <a:gd name="connsiteX25" fmla="*/ 95251 w 609602"/>
                <a:gd name="connsiteY25" fmla="*/ 516141 h 533402"/>
                <a:gd name="connsiteX26" fmla="*/ 96662 w 609602"/>
                <a:gd name="connsiteY26" fmla="*/ 509325 h 533402"/>
                <a:gd name="connsiteX27" fmla="*/ 96605 w 609602"/>
                <a:gd name="connsiteY27" fmla="*/ 509325 h 533402"/>
                <a:gd name="connsiteX28" fmla="*/ 133351 w 609602"/>
                <a:gd name="connsiteY28" fmla="*/ 419091 h 533402"/>
                <a:gd name="connsiteX29" fmla="*/ 133492 w 609602"/>
                <a:gd name="connsiteY29" fmla="*/ 417684 h 533402"/>
                <a:gd name="connsiteX30" fmla="*/ 0 w 609602"/>
                <a:gd name="connsiteY30" fmla="*/ 228598 h 533402"/>
                <a:gd name="connsiteX31" fmla="*/ 304801 w 609602"/>
                <a:gd name="connsiteY31" fmla="*/ 0 h 53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9602" h="533402">
                  <a:moveTo>
                    <a:pt x="304803" y="95250"/>
                  </a:moveTo>
                  <a:cubicBezTo>
                    <a:pt x="310056" y="95250"/>
                    <a:pt x="314326" y="99517"/>
                    <a:pt x="314326" y="104775"/>
                  </a:cubicBezTo>
                  <a:cubicBezTo>
                    <a:pt x="314326" y="110034"/>
                    <a:pt x="310056" y="114300"/>
                    <a:pt x="304803" y="114300"/>
                  </a:cubicBezTo>
                  <a:cubicBezTo>
                    <a:pt x="203318" y="114300"/>
                    <a:pt x="114298" y="167720"/>
                    <a:pt x="114298" y="228601"/>
                  </a:cubicBezTo>
                  <a:cubicBezTo>
                    <a:pt x="114298" y="233860"/>
                    <a:pt x="110028" y="238126"/>
                    <a:pt x="104774" y="238126"/>
                  </a:cubicBezTo>
                  <a:cubicBezTo>
                    <a:pt x="99520" y="238126"/>
                    <a:pt x="95250" y="233860"/>
                    <a:pt x="95250" y="228601"/>
                  </a:cubicBezTo>
                  <a:cubicBezTo>
                    <a:pt x="95250" y="156323"/>
                    <a:pt x="191208" y="95250"/>
                    <a:pt x="304803" y="95250"/>
                  </a:cubicBezTo>
                  <a:close/>
                  <a:moveTo>
                    <a:pt x="304801" y="38104"/>
                  </a:moveTo>
                  <a:cubicBezTo>
                    <a:pt x="157735" y="38104"/>
                    <a:pt x="38100" y="123547"/>
                    <a:pt x="38100" y="228598"/>
                  </a:cubicBezTo>
                  <a:cubicBezTo>
                    <a:pt x="38100" y="289692"/>
                    <a:pt x="80236" y="347699"/>
                    <a:pt x="150849" y="383753"/>
                  </a:cubicBezTo>
                  <a:cubicBezTo>
                    <a:pt x="163577" y="390248"/>
                    <a:pt x="171592" y="403385"/>
                    <a:pt x="171592" y="417684"/>
                  </a:cubicBezTo>
                  <a:cubicBezTo>
                    <a:pt x="171592" y="418745"/>
                    <a:pt x="171535" y="419980"/>
                    <a:pt x="171423" y="421190"/>
                  </a:cubicBezTo>
                  <a:cubicBezTo>
                    <a:pt x="171056" y="440896"/>
                    <a:pt x="165214" y="460010"/>
                    <a:pt x="157791" y="477049"/>
                  </a:cubicBezTo>
                  <a:cubicBezTo>
                    <a:pt x="185223" y="460726"/>
                    <a:pt x="208394" y="438625"/>
                    <a:pt x="216578" y="428673"/>
                  </a:cubicBezTo>
                  <a:cubicBezTo>
                    <a:pt x="223860" y="419783"/>
                    <a:pt x="234697" y="414745"/>
                    <a:pt x="246014" y="414745"/>
                  </a:cubicBezTo>
                  <a:cubicBezTo>
                    <a:pt x="247849" y="414745"/>
                    <a:pt x="249683" y="414868"/>
                    <a:pt x="251546" y="415165"/>
                  </a:cubicBezTo>
                  <a:cubicBezTo>
                    <a:pt x="269439" y="417782"/>
                    <a:pt x="287332" y="419091"/>
                    <a:pt x="304801" y="419091"/>
                  </a:cubicBezTo>
                  <a:cubicBezTo>
                    <a:pt x="451868" y="419091"/>
                    <a:pt x="571502" y="333648"/>
                    <a:pt x="571502" y="228598"/>
                  </a:cubicBezTo>
                  <a:cubicBezTo>
                    <a:pt x="571502" y="123547"/>
                    <a:pt x="451868" y="38104"/>
                    <a:pt x="304801" y="38104"/>
                  </a:cubicBezTo>
                  <a:close/>
                  <a:moveTo>
                    <a:pt x="304801" y="0"/>
                  </a:moveTo>
                  <a:cubicBezTo>
                    <a:pt x="473119" y="0"/>
                    <a:pt x="609602" y="102359"/>
                    <a:pt x="609602" y="228598"/>
                  </a:cubicBezTo>
                  <a:cubicBezTo>
                    <a:pt x="609602" y="354836"/>
                    <a:pt x="473119" y="457195"/>
                    <a:pt x="304801" y="457195"/>
                  </a:cubicBezTo>
                  <a:cubicBezTo>
                    <a:pt x="284651" y="457195"/>
                    <a:pt x="265036" y="455639"/>
                    <a:pt x="246014" y="452849"/>
                  </a:cubicBezTo>
                  <a:cubicBezTo>
                    <a:pt x="232975" y="468703"/>
                    <a:pt x="176898" y="523401"/>
                    <a:pt x="117377" y="533155"/>
                  </a:cubicBezTo>
                  <a:cubicBezTo>
                    <a:pt x="117433" y="532908"/>
                    <a:pt x="114301" y="533402"/>
                    <a:pt x="112494" y="533402"/>
                  </a:cubicBezTo>
                  <a:cubicBezTo>
                    <a:pt x="102955" y="533402"/>
                    <a:pt x="95251" y="525673"/>
                    <a:pt x="95251" y="516141"/>
                  </a:cubicBezTo>
                  <a:cubicBezTo>
                    <a:pt x="95251" y="513721"/>
                    <a:pt x="95759" y="511424"/>
                    <a:pt x="96662" y="509325"/>
                  </a:cubicBezTo>
                  <a:lnTo>
                    <a:pt x="96605" y="509325"/>
                  </a:lnTo>
                  <a:cubicBezTo>
                    <a:pt x="107838" y="490014"/>
                    <a:pt x="133351" y="453268"/>
                    <a:pt x="133351" y="419091"/>
                  </a:cubicBezTo>
                  <a:cubicBezTo>
                    <a:pt x="133351" y="418548"/>
                    <a:pt x="133492" y="418202"/>
                    <a:pt x="133492" y="417684"/>
                  </a:cubicBezTo>
                  <a:cubicBezTo>
                    <a:pt x="52945" y="376543"/>
                    <a:pt x="0" y="307225"/>
                    <a:pt x="0" y="228598"/>
                  </a:cubicBezTo>
                  <a:cubicBezTo>
                    <a:pt x="0" y="102359"/>
                    <a:pt x="136455" y="0"/>
                    <a:pt x="30480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34926" y="2299586"/>
            <a:ext cx="3279861" cy="1062407"/>
            <a:chOff x="1085274" y="2349127"/>
            <a:chExt cx="3279861" cy="1062407"/>
          </a:xfrm>
        </p:grpSpPr>
        <p:sp>
          <p:nvSpPr>
            <p:cNvPr id="17" name="文本框 1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85274" y="2687681"/>
              <a:ext cx="327986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77213" y="4225793"/>
            <a:ext cx="3279861" cy="1062407"/>
            <a:chOff x="1085274" y="2349127"/>
            <a:chExt cx="3279861" cy="1062407"/>
          </a:xfrm>
        </p:grpSpPr>
        <p:sp>
          <p:nvSpPr>
            <p:cNvPr id="20" name="文本框 19"/>
            <p:cNvSpPr txBox="1"/>
            <p:nvPr/>
          </p:nvSpPr>
          <p:spPr>
            <a:xfrm>
              <a:off x="22313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85274" y="2687681"/>
              <a:ext cx="327986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23" name="组合 22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1" name="椭圆 30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24" name="直接连接符 23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380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247080" y="2216016"/>
            <a:ext cx="9700370" cy="2841894"/>
            <a:chOff x="1860493" y="2557516"/>
            <a:chExt cx="8473543" cy="2482474"/>
          </a:xfrm>
        </p:grpSpPr>
        <p:grpSp>
          <p:nvGrpSpPr>
            <p:cNvPr id="56" name="îslíḍé"/>
            <p:cNvGrpSpPr>
              <a:grpSpLocks/>
            </p:cNvGrpSpPr>
            <p:nvPr/>
          </p:nvGrpSpPr>
          <p:grpSpPr bwMode="auto">
            <a:xfrm>
              <a:off x="1860493" y="3319474"/>
              <a:ext cx="1894048" cy="1720511"/>
              <a:chOff x="3024188" y="3378200"/>
              <a:chExt cx="2609851" cy="2530475"/>
            </a:xfrm>
          </p:grpSpPr>
          <p:sp>
            <p:nvSpPr>
              <p:cNvPr id="62" name="iŝ1íďê"/>
              <p:cNvSpPr>
                <a:spLocks/>
              </p:cNvSpPr>
              <p:nvPr/>
            </p:nvSpPr>
            <p:spPr bwMode="auto">
              <a:xfrm>
                <a:off x="3024188" y="3378200"/>
                <a:ext cx="1306513" cy="2530475"/>
              </a:xfrm>
              <a:custGeom>
                <a:avLst/>
                <a:gdLst>
                  <a:gd name="T0" fmla="*/ 1253952 w 348"/>
                  <a:gd name="T1" fmla="*/ 195520 h 673"/>
                  <a:gd name="T2" fmla="*/ 0 w 348"/>
                  <a:gd name="T3" fmla="*/ 2530475 h 673"/>
                  <a:gd name="T4" fmla="*/ 1306513 w 348"/>
                  <a:gd name="T5" fmla="*/ 2530475 h 673"/>
                  <a:gd name="T6" fmla="*/ 1306513 w 348"/>
                  <a:gd name="T7" fmla="*/ 0 h 673"/>
                  <a:gd name="T8" fmla="*/ 1253952 w 348"/>
                  <a:gd name="T9" fmla="*/ 195520 h 6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8" h="673">
                    <a:moveTo>
                      <a:pt x="334" y="52"/>
                    </a:moveTo>
                    <a:cubicBezTo>
                      <a:pt x="243" y="520"/>
                      <a:pt x="0" y="673"/>
                      <a:pt x="0" y="673"/>
                    </a:cubicBezTo>
                    <a:cubicBezTo>
                      <a:pt x="348" y="673"/>
                      <a:pt x="348" y="673"/>
                      <a:pt x="348" y="673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4"/>
                      <a:pt x="334" y="52"/>
                    </a:cubicBezTo>
                    <a:close/>
                  </a:path>
                </a:pathLst>
              </a:custGeom>
              <a:solidFill>
                <a:schemeClr val="accent1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ṩlidê"/>
              <p:cNvSpPr>
                <a:spLocks/>
              </p:cNvSpPr>
              <p:nvPr/>
            </p:nvSpPr>
            <p:spPr bwMode="auto">
              <a:xfrm>
                <a:off x="4330058" y="3378200"/>
                <a:ext cx="1303981" cy="2530475"/>
              </a:xfrm>
              <a:custGeom>
                <a:avLst/>
                <a:gdLst>
                  <a:gd name="T0" fmla="*/ 14 w 347"/>
                  <a:gd name="T1" fmla="*/ 52 h 673"/>
                  <a:gd name="T2" fmla="*/ 0 w 347"/>
                  <a:gd name="T3" fmla="*/ 0 h 673"/>
                  <a:gd name="T4" fmla="*/ 0 w 347"/>
                  <a:gd name="T5" fmla="*/ 673 h 673"/>
                  <a:gd name="T6" fmla="*/ 347 w 347"/>
                  <a:gd name="T7" fmla="*/ 673 h 673"/>
                  <a:gd name="T8" fmla="*/ 14 w 347"/>
                  <a:gd name="T9" fmla="*/ 5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673">
                    <a:moveTo>
                      <a:pt x="14" y="52"/>
                    </a:moveTo>
                    <a:cubicBezTo>
                      <a:pt x="9" y="24"/>
                      <a:pt x="3" y="0"/>
                      <a:pt x="0" y="0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347" y="673"/>
                      <a:pt x="347" y="673"/>
                      <a:pt x="347" y="673"/>
                    </a:cubicBezTo>
                    <a:cubicBezTo>
                      <a:pt x="347" y="673"/>
                      <a:pt x="105" y="520"/>
                      <a:pt x="14" y="5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íṡḻiḓê"/>
            <p:cNvGrpSpPr>
              <a:grpSpLocks/>
            </p:cNvGrpSpPr>
            <p:nvPr/>
          </p:nvGrpSpPr>
          <p:grpSpPr bwMode="auto">
            <a:xfrm>
              <a:off x="3158504" y="2557516"/>
              <a:ext cx="1930588" cy="2482471"/>
              <a:chOff x="4338638" y="2257425"/>
              <a:chExt cx="2605088" cy="3651250"/>
            </a:xfrm>
          </p:grpSpPr>
          <p:sp>
            <p:nvSpPr>
              <p:cNvPr id="54" name="îşļiďê"/>
              <p:cNvSpPr>
                <a:spLocks/>
              </p:cNvSpPr>
              <p:nvPr/>
            </p:nvSpPr>
            <p:spPr bwMode="auto">
              <a:xfrm>
                <a:off x="4338638" y="2257425"/>
                <a:ext cx="1302543" cy="3651250"/>
              </a:xfrm>
              <a:custGeom>
                <a:avLst/>
                <a:gdLst>
                  <a:gd name="T0" fmla="*/ 333 w 347"/>
                  <a:gd name="T1" fmla="*/ 75 h 971"/>
                  <a:gd name="T2" fmla="*/ 0 w 347"/>
                  <a:gd name="T3" fmla="*/ 971 h 971"/>
                  <a:gd name="T4" fmla="*/ 347 w 347"/>
                  <a:gd name="T5" fmla="*/ 971 h 971"/>
                  <a:gd name="T6" fmla="*/ 347 w 347"/>
                  <a:gd name="T7" fmla="*/ 0 h 971"/>
                  <a:gd name="T8" fmla="*/ 333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333" y="75"/>
                    </a:moveTo>
                    <a:cubicBezTo>
                      <a:pt x="242" y="750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33"/>
                      <a:pt x="333" y="75"/>
                    </a:cubicBezTo>
                    <a:close/>
                  </a:path>
                </a:pathLst>
              </a:custGeom>
              <a:solidFill>
                <a:schemeClr val="accent2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ṥlîdê"/>
              <p:cNvSpPr>
                <a:spLocks/>
              </p:cNvSpPr>
              <p:nvPr/>
            </p:nvSpPr>
            <p:spPr bwMode="auto">
              <a:xfrm>
                <a:off x="5641181" y="2257425"/>
                <a:ext cx="1302545" cy="3651250"/>
              </a:xfrm>
              <a:custGeom>
                <a:avLst/>
                <a:gdLst>
                  <a:gd name="T0" fmla="*/ 15 w 347"/>
                  <a:gd name="T1" fmla="*/ 75 h 971"/>
                  <a:gd name="T2" fmla="*/ 0 w 347"/>
                  <a:gd name="T3" fmla="*/ 0 h 971"/>
                  <a:gd name="T4" fmla="*/ 0 w 347"/>
                  <a:gd name="T5" fmla="*/ 971 h 971"/>
                  <a:gd name="T6" fmla="*/ 347 w 347"/>
                  <a:gd name="T7" fmla="*/ 971 h 971"/>
                  <a:gd name="T8" fmla="*/ 15 w 347"/>
                  <a:gd name="T9" fmla="*/ 7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971">
                    <a:moveTo>
                      <a:pt x="15" y="75"/>
                    </a:moveTo>
                    <a:cubicBezTo>
                      <a:pt x="9" y="33"/>
                      <a:pt x="3" y="0"/>
                      <a:pt x="0" y="0"/>
                    </a:cubicBezTo>
                    <a:cubicBezTo>
                      <a:pt x="0" y="971"/>
                      <a:pt x="0" y="971"/>
                      <a:pt x="0" y="971"/>
                    </a:cubicBezTo>
                    <a:cubicBezTo>
                      <a:pt x="347" y="971"/>
                      <a:pt x="347" y="971"/>
                      <a:pt x="347" y="971"/>
                    </a:cubicBezTo>
                    <a:cubicBezTo>
                      <a:pt x="347" y="971"/>
                      <a:pt x="105" y="750"/>
                      <a:pt x="15" y="7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ïṣḻíḓè"/>
            <p:cNvGrpSpPr>
              <a:grpSpLocks/>
            </p:cNvGrpSpPr>
            <p:nvPr/>
          </p:nvGrpSpPr>
          <p:grpSpPr bwMode="auto">
            <a:xfrm>
              <a:off x="4493056" y="3706239"/>
              <a:ext cx="1931988" cy="1333751"/>
              <a:chOff x="5661026" y="3946525"/>
              <a:chExt cx="2605088" cy="1962150"/>
            </a:xfrm>
          </p:grpSpPr>
          <p:sp>
            <p:nvSpPr>
              <p:cNvPr id="46" name="i$1ïḍe"/>
              <p:cNvSpPr>
                <a:spLocks/>
              </p:cNvSpPr>
              <p:nvPr/>
            </p:nvSpPr>
            <p:spPr bwMode="auto">
              <a:xfrm>
                <a:off x="5661026" y="3946525"/>
                <a:ext cx="1301600" cy="1962150"/>
              </a:xfrm>
              <a:custGeom>
                <a:avLst/>
                <a:gdLst>
                  <a:gd name="T0" fmla="*/ 333 w 347"/>
                  <a:gd name="T1" fmla="*/ 40 h 522"/>
                  <a:gd name="T2" fmla="*/ 0 w 347"/>
                  <a:gd name="T3" fmla="*/ 522 h 522"/>
                  <a:gd name="T4" fmla="*/ 347 w 347"/>
                  <a:gd name="T5" fmla="*/ 522 h 522"/>
                  <a:gd name="T6" fmla="*/ 347 w 347"/>
                  <a:gd name="T7" fmla="*/ 0 h 522"/>
                  <a:gd name="T8" fmla="*/ 333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333" y="40"/>
                    </a:moveTo>
                    <a:cubicBezTo>
                      <a:pt x="242" y="403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18"/>
                      <a:pt x="333" y="40"/>
                    </a:cubicBezTo>
                    <a:close/>
                  </a:path>
                </a:pathLst>
              </a:custGeom>
              <a:solidFill>
                <a:schemeClr val="accent3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ş1iḓê"/>
              <p:cNvSpPr>
                <a:spLocks/>
              </p:cNvSpPr>
              <p:nvPr/>
            </p:nvSpPr>
            <p:spPr bwMode="auto">
              <a:xfrm>
                <a:off x="6962626" y="3946525"/>
                <a:ext cx="1303488" cy="1962150"/>
              </a:xfrm>
              <a:custGeom>
                <a:avLst/>
                <a:gdLst>
                  <a:gd name="T0" fmla="*/ 14 w 347"/>
                  <a:gd name="T1" fmla="*/ 40 h 522"/>
                  <a:gd name="T2" fmla="*/ 0 w 347"/>
                  <a:gd name="T3" fmla="*/ 0 h 522"/>
                  <a:gd name="T4" fmla="*/ 0 w 347"/>
                  <a:gd name="T5" fmla="*/ 522 h 522"/>
                  <a:gd name="T6" fmla="*/ 347 w 347"/>
                  <a:gd name="T7" fmla="*/ 522 h 522"/>
                  <a:gd name="T8" fmla="*/ 14 w 347"/>
                  <a:gd name="T9" fmla="*/ 4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522">
                    <a:moveTo>
                      <a:pt x="14" y="40"/>
                    </a:moveTo>
                    <a:cubicBezTo>
                      <a:pt x="9" y="18"/>
                      <a:pt x="3" y="0"/>
                      <a:pt x="0" y="0"/>
                    </a:cubicBezTo>
                    <a:cubicBezTo>
                      <a:pt x="0" y="522"/>
                      <a:pt x="0" y="522"/>
                      <a:pt x="0" y="522"/>
                    </a:cubicBezTo>
                    <a:cubicBezTo>
                      <a:pt x="347" y="522"/>
                      <a:pt x="347" y="522"/>
                      <a:pt x="347" y="522"/>
                    </a:cubicBezTo>
                    <a:cubicBezTo>
                      <a:pt x="347" y="522"/>
                      <a:pt x="105" y="403"/>
                      <a:pt x="14" y="4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iṧḻïḑè"/>
            <p:cNvGrpSpPr>
              <a:grpSpLocks/>
            </p:cNvGrpSpPr>
            <p:nvPr/>
          </p:nvGrpSpPr>
          <p:grpSpPr bwMode="auto">
            <a:xfrm>
              <a:off x="5829020" y="3017518"/>
              <a:ext cx="1934794" cy="2022472"/>
              <a:chOff x="6970712" y="2933700"/>
              <a:chExt cx="2609850" cy="2974975"/>
            </a:xfrm>
          </p:grpSpPr>
          <p:sp>
            <p:nvSpPr>
              <p:cNvPr id="38" name="îŝľïḑê"/>
              <p:cNvSpPr>
                <a:spLocks/>
              </p:cNvSpPr>
              <p:nvPr/>
            </p:nvSpPr>
            <p:spPr bwMode="auto">
              <a:xfrm>
                <a:off x="8276581" y="2933700"/>
                <a:ext cx="1303981" cy="2974975"/>
              </a:xfrm>
              <a:custGeom>
                <a:avLst/>
                <a:gdLst>
                  <a:gd name="T0" fmla="*/ 14 w 347"/>
                  <a:gd name="T1" fmla="*/ 62 h 791"/>
                  <a:gd name="T2" fmla="*/ 0 w 347"/>
                  <a:gd name="T3" fmla="*/ 0 h 791"/>
                  <a:gd name="T4" fmla="*/ 0 w 347"/>
                  <a:gd name="T5" fmla="*/ 791 h 791"/>
                  <a:gd name="T6" fmla="*/ 347 w 347"/>
                  <a:gd name="T7" fmla="*/ 791 h 791"/>
                  <a:gd name="T8" fmla="*/ 14 w 347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791">
                    <a:moveTo>
                      <a:pt x="14" y="62"/>
                    </a:moveTo>
                    <a:cubicBezTo>
                      <a:pt x="8" y="28"/>
                      <a:pt x="2" y="0"/>
                      <a:pt x="0" y="0"/>
                    </a:cubicBezTo>
                    <a:cubicBezTo>
                      <a:pt x="0" y="791"/>
                      <a:pt x="0" y="791"/>
                      <a:pt x="0" y="791"/>
                    </a:cubicBezTo>
                    <a:cubicBezTo>
                      <a:pt x="347" y="791"/>
                      <a:pt x="347" y="791"/>
                      <a:pt x="347" y="791"/>
                    </a:cubicBezTo>
                    <a:cubicBezTo>
                      <a:pt x="347" y="791"/>
                      <a:pt x="104" y="611"/>
                      <a:pt x="14" y="6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śľíḓè"/>
              <p:cNvSpPr>
                <a:spLocks/>
              </p:cNvSpPr>
              <p:nvPr/>
            </p:nvSpPr>
            <p:spPr bwMode="auto">
              <a:xfrm>
                <a:off x="6970712" y="2933700"/>
                <a:ext cx="1305870" cy="2974975"/>
              </a:xfrm>
              <a:custGeom>
                <a:avLst/>
                <a:gdLst>
                  <a:gd name="T0" fmla="*/ 333 w 348"/>
                  <a:gd name="T1" fmla="*/ 62 h 791"/>
                  <a:gd name="T2" fmla="*/ 0 w 348"/>
                  <a:gd name="T3" fmla="*/ 791 h 791"/>
                  <a:gd name="T4" fmla="*/ 348 w 348"/>
                  <a:gd name="T5" fmla="*/ 791 h 791"/>
                  <a:gd name="T6" fmla="*/ 348 w 348"/>
                  <a:gd name="T7" fmla="*/ 0 h 791"/>
                  <a:gd name="T8" fmla="*/ 333 w 348"/>
                  <a:gd name="T9" fmla="*/ 62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791">
                    <a:moveTo>
                      <a:pt x="333" y="62"/>
                    </a:moveTo>
                    <a:cubicBezTo>
                      <a:pt x="242" y="611"/>
                      <a:pt x="0" y="791"/>
                      <a:pt x="0" y="791"/>
                    </a:cubicBezTo>
                    <a:cubicBezTo>
                      <a:pt x="348" y="791"/>
                      <a:pt x="348" y="791"/>
                      <a:pt x="348" y="791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45" y="0"/>
                      <a:pt x="339" y="28"/>
                      <a:pt x="333" y="62"/>
                    </a:cubicBezTo>
                    <a:close/>
                  </a:path>
                </a:pathLst>
              </a:custGeom>
              <a:solidFill>
                <a:schemeClr val="accent4">
                  <a:alpha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îsľïḍê"/>
            <p:cNvGrpSpPr>
              <a:grpSpLocks/>
            </p:cNvGrpSpPr>
            <p:nvPr/>
          </p:nvGrpSpPr>
          <p:grpSpPr bwMode="auto">
            <a:xfrm>
              <a:off x="7167770" y="4395353"/>
              <a:ext cx="1893533" cy="644634"/>
              <a:chOff x="8293101" y="5205412"/>
              <a:chExt cx="2605088" cy="703264"/>
            </a:xfrm>
          </p:grpSpPr>
          <p:sp>
            <p:nvSpPr>
              <p:cNvPr id="30" name="ïŝļiḍê"/>
              <p:cNvSpPr>
                <a:spLocks/>
              </p:cNvSpPr>
              <p:nvPr/>
            </p:nvSpPr>
            <p:spPr bwMode="auto">
              <a:xfrm>
                <a:off x="8293101" y="5205412"/>
                <a:ext cx="1301750" cy="703263"/>
              </a:xfrm>
              <a:custGeom>
                <a:avLst/>
                <a:gdLst>
                  <a:gd name="T0" fmla="*/ 1249230 w 347"/>
                  <a:gd name="T1" fmla="*/ 52651 h 187"/>
                  <a:gd name="T2" fmla="*/ 0 w 347"/>
                  <a:gd name="T3" fmla="*/ 703263 h 187"/>
                  <a:gd name="T4" fmla="*/ 1301750 w 347"/>
                  <a:gd name="T5" fmla="*/ 703263 h 187"/>
                  <a:gd name="T6" fmla="*/ 1301750 w 347"/>
                  <a:gd name="T7" fmla="*/ 0 h 187"/>
                  <a:gd name="T8" fmla="*/ 1249230 w 347"/>
                  <a:gd name="T9" fmla="*/ 52651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333" y="14"/>
                    </a:moveTo>
                    <a:cubicBezTo>
                      <a:pt x="242" y="144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4" y="0"/>
                      <a:pt x="338" y="6"/>
                      <a:pt x="333" y="14"/>
                    </a:cubicBezTo>
                    <a:close/>
                  </a:path>
                </a:pathLst>
              </a:custGeom>
              <a:solidFill>
                <a:schemeClr val="accent5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ṧľiḍé"/>
              <p:cNvSpPr>
                <a:spLocks/>
              </p:cNvSpPr>
              <p:nvPr/>
            </p:nvSpPr>
            <p:spPr bwMode="auto">
              <a:xfrm>
                <a:off x="9595644" y="5205412"/>
                <a:ext cx="1302545" cy="703264"/>
              </a:xfrm>
              <a:custGeom>
                <a:avLst/>
                <a:gdLst>
                  <a:gd name="T0" fmla="*/ 14 w 347"/>
                  <a:gd name="T1" fmla="*/ 14 h 187"/>
                  <a:gd name="T2" fmla="*/ 0 w 347"/>
                  <a:gd name="T3" fmla="*/ 0 h 187"/>
                  <a:gd name="T4" fmla="*/ 0 w 347"/>
                  <a:gd name="T5" fmla="*/ 187 h 187"/>
                  <a:gd name="T6" fmla="*/ 347 w 347"/>
                  <a:gd name="T7" fmla="*/ 187 h 187"/>
                  <a:gd name="T8" fmla="*/ 14 w 347"/>
                  <a:gd name="T9" fmla="*/ 1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187">
                    <a:moveTo>
                      <a:pt x="14" y="14"/>
                    </a:moveTo>
                    <a:cubicBezTo>
                      <a:pt x="9" y="6"/>
                      <a:pt x="3" y="0"/>
                      <a:pt x="0" y="0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347" y="187"/>
                      <a:pt x="347" y="187"/>
                      <a:pt x="347" y="187"/>
                    </a:cubicBezTo>
                    <a:cubicBezTo>
                      <a:pt x="347" y="187"/>
                      <a:pt x="105" y="144"/>
                      <a:pt x="14" y="1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iś1ïḑè"/>
            <p:cNvGrpSpPr>
              <a:grpSpLocks/>
            </p:cNvGrpSpPr>
            <p:nvPr/>
          </p:nvGrpSpPr>
          <p:grpSpPr bwMode="auto">
            <a:xfrm>
              <a:off x="8465272" y="4094286"/>
              <a:ext cx="1868764" cy="945704"/>
              <a:chOff x="1706563" y="4518025"/>
              <a:chExt cx="2605088" cy="1390650"/>
            </a:xfrm>
          </p:grpSpPr>
          <p:sp>
            <p:nvSpPr>
              <p:cNvPr id="22" name="islïḑê"/>
              <p:cNvSpPr>
                <a:spLocks/>
              </p:cNvSpPr>
              <p:nvPr/>
            </p:nvSpPr>
            <p:spPr bwMode="auto">
              <a:xfrm>
                <a:off x="1706563" y="4518025"/>
                <a:ext cx="1303338" cy="1390650"/>
              </a:xfrm>
              <a:custGeom>
                <a:avLst/>
                <a:gdLst>
                  <a:gd name="T0" fmla="*/ 1250754 w 347"/>
                  <a:gd name="T1" fmla="*/ 108997 h 370"/>
                  <a:gd name="T2" fmla="*/ 0 w 347"/>
                  <a:gd name="T3" fmla="*/ 1390650 h 370"/>
                  <a:gd name="T4" fmla="*/ 1303338 w 347"/>
                  <a:gd name="T5" fmla="*/ 1390650 h 370"/>
                  <a:gd name="T6" fmla="*/ 1303338 w 347"/>
                  <a:gd name="T7" fmla="*/ 0 h 370"/>
                  <a:gd name="T8" fmla="*/ 1250754 w 347"/>
                  <a:gd name="T9" fmla="*/ 108997 h 3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333" y="29"/>
                    </a:moveTo>
                    <a:cubicBezTo>
                      <a:pt x="242" y="286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5" y="0"/>
                      <a:pt x="339" y="13"/>
                      <a:pt x="333" y="29"/>
                    </a:cubicBezTo>
                    <a:close/>
                  </a:path>
                </a:pathLst>
              </a:custGeom>
              <a:solidFill>
                <a:schemeClr val="accent6">
                  <a:alpha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ṥḷíḓè"/>
              <p:cNvSpPr>
                <a:spLocks/>
              </p:cNvSpPr>
              <p:nvPr/>
            </p:nvSpPr>
            <p:spPr bwMode="auto">
              <a:xfrm>
                <a:off x="3010052" y="4518025"/>
                <a:ext cx="1301599" cy="1390650"/>
              </a:xfrm>
              <a:custGeom>
                <a:avLst/>
                <a:gdLst>
                  <a:gd name="T0" fmla="*/ 15 w 347"/>
                  <a:gd name="T1" fmla="*/ 29 h 370"/>
                  <a:gd name="T2" fmla="*/ 0 w 347"/>
                  <a:gd name="T3" fmla="*/ 0 h 370"/>
                  <a:gd name="T4" fmla="*/ 0 w 347"/>
                  <a:gd name="T5" fmla="*/ 370 h 370"/>
                  <a:gd name="T6" fmla="*/ 347 w 347"/>
                  <a:gd name="T7" fmla="*/ 370 h 370"/>
                  <a:gd name="T8" fmla="*/ 15 w 347"/>
                  <a:gd name="T9" fmla="*/ 2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370">
                    <a:moveTo>
                      <a:pt x="15" y="29"/>
                    </a:moveTo>
                    <a:cubicBezTo>
                      <a:pt x="9" y="13"/>
                      <a:pt x="3" y="0"/>
                      <a:pt x="0" y="0"/>
                    </a:cubicBezTo>
                    <a:cubicBezTo>
                      <a:pt x="0" y="370"/>
                      <a:pt x="0" y="370"/>
                      <a:pt x="0" y="370"/>
                    </a:cubicBezTo>
                    <a:cubicBezTo>
                      <a:pt x="347" y="370"/>
                      <a:pt x="347" y="370"/>
                      <a:pt x="347" y="370"/>
                    </a:cubicBezTo>
                    <a:cubicBezTo>
                      <a:pt x="347" y="370"/>
                      <a:pt x="105" y="286"/>
                      <a:pt x="15" y="2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66" name="直接连接符 65"/>
          <p:cNvCxnSpPr/>
          <p:nvPr/>
        </p:nvCxnSpPr>
        <p:spPr>
          <a:xfrm>
            <a:off x="1035050" y="5057905"/>
            <a:ext cx="101219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1094958" y="5167480"/>
            <a:ext cx="10002084" cy="781752"/>
            <a:chOff x="3624779" y="2412339"/>
            <a:chExt cx="10002084" cy="781752"/>
          </a:xfrm>
        </p:grpSpPr>
        <p:sp>
          <p:nvSpPr>
            <p:cNvPr id="68" name="文本框 6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624779" y="2750893"/>
              <a:ext cx="1000208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1643433" y="2738011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156549" y="1886986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4678724" y="3214785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216920" y="2415820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745502" y="3993724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196913" y="3631872"/>
            <a:ext cx="1363048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文字添加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34" name="组合 33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43" name="椭圆 42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9" name="椭圆 48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35" name="直接连接符 34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57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3900" y="1514108"/>
            <a:ext cx="2387600" cy="2387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902200" y="1514108"/>
            <a:ext cx="2387600" cy="2387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130801" y="1202958"/>
            <a:ext cx="800100" cy="8001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4"/>
          <p:cNvSpPr/>
          <p:nvPr/>
        </p:nvSpPr>
        <p:spPr>
          <a:xfrm>
            <a:off x="5340376" y="1406159"/>
            <a:ext cx="380950" cy="39369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4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2838" y="4344054"/>
            <a:ext cx="376632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工作成果展示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93125" y="5201418"/>
            <a:ext cx="50057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7588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10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c68ff2f-2493-4130-847c-cda801bf9332" descr="HAYAAB+LCAAAAAAABAC9VMFugkAQ/Zdte6MGTW0NN6qx4WA10bSHxsMWRtkGFrMsjcbw791dFmQFrfbQcFmGNzPvzbxlj275bgPIQfMYMz4ieM1w7HGIkYW8ADk0iyILPRMaELp+YUm2SZHzsa/S6l/eCQ+HSZSwNxxlIAtQwgmOilenkWRgZ4wIBjsVO4UVsEat6WpFfFiEEEOJWRDKXRrMQxwIhN2xhQBG1iGnkKY6MP38Ap/X0py+RGVpKGrejMcPvadH15XFVBs7zy00Bz+hwf+QvLc73X4bzZ5BczSQj0nz1LjLSU8IJXEWa5jqPMHbWqhrF0ESBBHUYR7lwL6rhXZlTJ3nnIkG44TFmIuGezu/O4yhP+goXh4NYCsqlWSRsX9NUlqv1WHyQ2WwA36GhV9B0GoRbKQcgJZcRwrc9X2gXI+1MIWKN7xS0O3lVVOxtA28inKSKRpmKU/iBWx5qVmdl6ZOaXHMREMjmFvnWat79Qe1Kq8u2aXrCAw99ik9xUZl6FhDyaYppNjiGTV6PFfokBl1BW0eOyvhaAuagcFd0162EK/+aJ649L//yxSqzeQ6/VJ7m/BL5iQzDrirlqqbGSMphCzF8wOFfEZOHAYAAA==">
            <a:extLst>
              <a:ext uri="{FF2B5EF4-FFF2-40B4-BE49-F238E27FC236}">
                <a16:creationId xmlns:a16="http://schemas.microsoft.com/office/drawing/2014/main" xmlns="" id="{691B0A0F-E47C-4EBA-86B3-E5729EA7743F}"/>
              </a:ext>
            </a:extLst>
          </p:cNvPr>
          <p:cNvGrpSpPr>
            <a:grpSpLocks noChangeAspect="1"/>
          </p:cNvGrpSpPr>
          <p:nvPr/>
        </p:nvGrpSpPr>
        <p:grpSpPr>
          <a:xfrm>
            <a:off x="1687911" y="2257425"/>
            <a:ext cx="8835227" cy="1057195"/>
            <a:chOff x="2587743" y="1008464"/>
            <a:chExt cx="6892061" cy="824682"/>
          </a:xfrm>
        </p:grpSpPr>
        <p:sp>
          <p:nvSpPr>
            <p:cNvPr id="3" name="ValueText">
              <a:extLst>
                <a:ext uri="{FF2B5EF4-FFF2-40B4-BE49-F238E27FC236}">
                  <a16:creationId xmlns:a16="http://schemas.microsoft.com/office/drawing/2014/main" xmlns="" id="{07DE6BC2-AB97-47FB-92AA-479AD1C771E5}"/>
                </a:ext>
              </a:extLst>
            </p:cNvPr>
            <p:cNvSpPr txBox="1"/>
            <p:nvPr/>
          </p:nvSpPr>
          <p:spPr>
            <a:xfrm>
              <a:off x="8467139" y="1073647"/>
              <a:ext cx="1012665" cy="759499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60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Impact" panose="020B0806030902050204" pitchFamily="34" charset="0"/>
                </a:rPr>
                <a:t>58%</a:t>
              </a:r>
            </a:p>
          </p:txBody>
        </p:sp>
        <p:sp>
          <p:nvSpPr>
            <p:cNvPr id="6" name="ValueShape">
              <a:extLst>
                <a:ext uri="{FF2B5EF4-FFF2-40B4-BE49-F238E27FC236}">
                  <a16:creationId xmlns:a16="http://schemas.microsoft.com/office/drawing/2014/main" xmlns="" id="{19CC0AAF-989B-4D9E-95A1-40A3EC9A8E18}"/>
                </a:ext>
              </a:extLst>
            </p:cNvPr>
            <p:cNvSpPr/>
            <p:nvPr/>
          </p:nvSpPr>
          <p:spPr>
            <a:xfrm>
              <a:off x="25877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ValueShape">
              <a:extLst>
                <a:ext uri="{FF2B5EF4-FFF2-40B4-BE49-F238E27FC236}">
                  <a16:creationId xmlns:a16="http://schemas.microsoft.com/office/drawing/2014/main" xmlns="" id="{1E981E35-980A-4B8A-9720-CA45C45E7D88}"/>
                </a:ext>
              </a:extLst>
            </p:cNvPr>
            <p:cNvSpPr/>
            <p:nvPr/>
          </p:nvSpPr>
          <p:spPr>
            <a:xfrm>
              <a:off x="31592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ValueShape">
              <a:extLst>
                <a:ext uri="{FF2B5EF4-FFF2-40B4-BE49-F238E27FC236}">
                  <a16:creationId xmlns:a16="http://schemas.microsoft.com/office/drawing/2014/main" xmlns="" id="{9E9B618B-C787-47AC-96C2-C0EB57666116}"/>
                </a:ext>
              </a:extLst>
            </p:cNvPr>
            <p:cNvSpPr/>
            <p:nvPr/>
          </p:nvSpPr>
          <p:spPr>
            <a:xfrm>
              <a:off x="37307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ValueShape">
              <a:extLst>
                <a:ext uri="{FF2B5EF4-FFF2-40B4-BE49-F238E27FC236}">
                  <a16:creationId xmlns:a16="http://schemas.microsoft.com/office/drawing/2014/main" xmlns="" id="{8E019590-EA92-4F78-B735-81F647D8D129}"/>
                </a:ext>
              </a:extLst>
            </p:cNvPr>
            <p:cNvSpPr/>
            <p:nvPr/>
          </p:nvSpPr>
          <p:spPr>
            <a:xfrm>
              <a:off x="43022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ValueShape">
              <a:extLst>
                <a:ext uri="{FF2B5EF4-FFF2-40B4-BE49-F238E27FC236}">
                  <a16:creationId xmlns:a16="http://schemas.microsoft.com/office/drawing/2014/main" xmlns="" id="{3527A79C-11D1-4CB6-9832-CEC4A91F48F7}"/>
                </a:ext>
              </a:extLst>
            </p:cNvPr>
            <p:cNvSpPr/>
            <p:nvPr/>
          </p:nvSpPr>
          <p:spPr>
            <a:xfrm>
              <a:off x="48737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ValueShape">
              <a:extLst>
                <a:ext uri="{FF2B5EF4-FFF2-40B4-BE49-F238E27FC236}">
                  <a16:creationId xmlns:a16="http://schemas.microsoft.com/office/drawing/2014/main" xmlns="" id="{5D601E71-B67F-455B-A55E-CDB960168EDD}"/>
                </a:ext>
              </a:extLst>
            </p:cNvPr>
            <p:cNvSpPr/>
            <p:nvPr/>
          </p:nvSpPr>
          <p:spPr>
            <a:xfrm>
              <a:off x="54452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lt1">
                    <a:lumMod val="85000"/>
                  </a:schemeClr>
                </a:gs>
                <a:gs pos="80000">
                  <a:schemeClr val="accent1">
                    <a:lumMod val="100000"/>
                  </a:schemeClr>
                </a:gs>
                <a:gs pos="80100">
                  <a:schemeClr val="lt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ValueShape">
              <a:extLst>
                <a:ext uri="{FF2B5EF4-FFF2-40B4-BE49-F238E27FC236}">
                  <a16:creationId xmlns:a16="http://schemas.microsoft.com/office/drawing/2014/main" xmlns="" id="{408D2875-96AD-4318-86CB-5622282B9E18}"/>
                </a:ext>
              </a:extLst>
            </p:cNvPr>
            <p:cNvSpPr/>
            <p:nvPr/>
          </p:nvSpPr>
          <p:spPr>
            <a:xfrm>
              <a:off x="60167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ValueShape">
              <a:extLst>
                <a:ext uri="{FF2B5EF4-FFF2-40B4-BE49-F238E27FC236}">
                  <a16:creationId xmlns:a16="http://schemas.microsoft.com/office/drawing/2014/main" xmlns="" id="{0DE89101-8BC6-41D1-98D0-C4C0AF2C9367}"/>
                </a:ext>
              </a:extLst>
            </p:cNvPr>
            <p:cNvSpPr/>
            <p:nvPr/>
          </p:nvSpPr>
          <p:spPr>
            <a:xfrm>
              <a:off x="65882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ValueShape">
              <a:extLst>
                <a:ext uri="{FF2B5EF4-FFF2-40B4-BE49-F238E27FC236}">
                  <a16:creationId xmlns:a16="http://schemas.microsoft.com/office/drawing/2014/main" xmlns="" id="{2FE30E2D-9CBB-429D-8335-4CFA0DAA7674}"/>
                </a:ext>
              </a:extLst>
            </p:cNvPr>
            <p:cNvSpPr/>
            <p:nvPr/>
          </p:nvSpPr>
          <p:spPr>
            <a:xfrm>
              <a:off x="71597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ValueShape">
              <a:extLst>
                <a:ext uri="{FF2B5EF4-FFF2-40B4-BE49-F238E27FC236}">
                  <a16:creationId xmlns:a16="http://schemas.microsoft.com/office/drawing/2014/main" xmlns="" id="{3311D5DF-E709-4925-AFF1-66AEDBB3AE72}"/>
                </a:ext>
              </a:extLst>
            </p:cNvPr>
            <p:cNvSpPr/>
            <p:nvPr/>
          </p:nvSpPr>
          <p:spPr>
            <a:xfrm>
              <a:off x="7731243" y="1008464"/>
              <a:ext cx="315867" cy="769697"/>
            </a:xfrm>
            <a:custGeom>
              <a:avLst/>
              <a:gdLst>
                <a:gd name="connsiteX0" fmla="*/ 30544 w 138113"/>
                <a:gd name="connsiteY0" fmla="*/ 76200 h 336550"/>
                <a:gd name="connsiteX1" fmla="*/ 102257 w 138113"/>
                <a:gd name="connsiteY1" fmla="*/ 76200 h 336550"/>
                <a:gd name="connsiteX2" fmla="*/ 116865 w 138113"/>
                <a:gd name="connsiteY2" fmla="*/ 78830 h 336550"/>
                <a:gd name="connsiteX3" fmla="*/ 128817 w 138113"/>
                <a:gd name="connsiteY3" fmla="*/ 86719 h 336550"/>
                <a:gd name="connsiteX4" fmla="*/ 135457 w 138113"/>
                <a:gd name="connsiteY4" fmla="*/ 98553 h 336550"/>
                <a:gd name="connsiteX5" fmla="*/ 138113 w 138113"/>
                <a:gd name="connsiteY5" fmla="*/ 111702 h 336550"/>
                <a:gd name="connsiteX6" fmla="*/ 138113 w 138113"/>
                <a:gd name="connsiteY6" fmla="*/ 206375 h 336550"/>
                <a:gd name="connsiteX7" fmla="*/ 135457 w 138113"/>
                <a:gd name="connsiteY7" fmla="*/ 214264 h 336550"/>
                <a:gd name="connsiteX8" fmla="*/ 127489 w 138113"/>
                <a:gd name="connsiteY8" fmla="*/ 216894 h 336550"/>
                <a:gd name="connsiteX9" fmla="*/ 120849 w 138113"/>
                <a:gd name="connsiteY9" fmla="*/ 214264 h 336550"/>
                <a:gd name="connsiteX10" fmla="*/ 118193 w 138113"/>
                <a:gd name="connsiteY10" fmla="*/ 206375 h 336550"/>
                <a:gd name="connsiteX11" fmla="*/ 118193 w 138113"/>
                <a:gd name="connsiteY11" fmla="*/ 116962 h 336550"/>
                <a:gd name="connsiteX12" fmla="*/ 115537 w 138113"/>
                <a:gd name="connsiteY12" fmla="*/ 114332 h 336550"/>
                <a:gd name="connsiteX13" fmla="*/ 111553 w 138113"/>
                <a:gd name="connsiteY13" fmla="*/ 113017 h 336550"/>
                <a:gd name="connsiteX14" fmla="*/ 107569 w 138113"/>
                <a:gd name="connsiteY14" fmla="*/ 114332 h 336550"/>
                <a:gd name="connsiteX15" fmla="*/ 106241 w 138113"/>
                <a:gd name="connsiteY15" fmla="*/ 116962 h 336550"/>
                <a:gd name="connsiteX16" fmla="*/ 106241 w 138113"/>
                <a:gd name="connsiteY16" fmla="*/ 322086 h 336550"/>
                <a:gd name="connsiteX17" fmla="*/ 100929 w 138113"/>
                <a:gd name="connsiteY17" fmla="*/ 332605 h 336550"/>
                <a:gd name="connsiteX18" fmla="*/ 90305 w 138113"/>
                <a:gd name="connsiteY18" fmla="*/ 336550 h 336550"/>
                <a:gd name="connsiteX19" fmla="*/ 79681 w 138113"/>
                <a:gd name="connsiteY19" fmla="*/ 332605 h 336550"/>
                <a:gd name="connsiteX20" fmla="*/ 75697 w 138113"/>
                <a:gd name="connsiteY20" fmla="*/ 322086 h 336550"/>
                <a:gd name="connsiteX21" fmla="*/ 75697 w 138113"/>
                <a:gd name="connsiteY21" fmla="*/ 195856 h 336550"/>
                <a:gd name="connsiteX22" fmla="*/ 73041 w 138113"/>
                <a:gd name="connsiteY22" fmla="*/ 191911 h 336550"/>
                <a:gd name="connsiteX23" fmla="*/ 69057 w 138113"/>
                <a:gd name="connsiteY23" fmla="*/ 190596 h 336550"/>
                <a:gd name="connsiteX24" fmla="*/ 65073 w 138113"/>
                <a:gd name="connsiteY24" fmla="*/ 191911 h 336550"/>
                <a:gd name="connsiteX25" fmla="*/ 62417 w 138113"/>
                <a:gd name="connsiteY25" fmla="*/ 195856 h 336550"/>
                <a:gd name="connsiteX26" fmla="*/ 62417 w 138113"/>
                <a:gd name="connsiteY26" fmla="*/ 241877 h 336550"/>
                <a:gd name="connsiteX27" fmla="*/ 62417 w 138113"/>
                <a:gd name="connsiteY27" fmla="*/ 322086 h 336550"/>
                <a:gd name="connsiteX28" fmla="*/ 57105 w 138113"/>
                <a:gd name="connsiteY28" fmla="*/ 332605 h 336550"/>
                <a:gd name="connsiteX29" fmla="*/ 46480 w 138113"/>
                <a:gd name="connsiteY29" fmla="*/ 336550 h 336550"/>
                <a:gd name="connsiteX30" fmla="*/ 35856 w 138113"/>
                <a:gd name="connsiteY30" fmla="*/ 332605 h 336550"/>
                <a:gd name="connsiteX31" fmla="*/ 31872 w 138113"/>
                <a:gd name="connsiteY31" fmla="*/ 322086 h 336550"/>
                <a:gd name="connsiteX32" fmla="*/ 31872 w 138113"/>
                <a:gd name="connsiteY32" fmla="*/ 116962 h 336550"/>
                <a:gd name="connsiteX33" fmla="*/ 29216 w 138113"/>
                <a:gd name="connsiteY33" fmla="*/ 114332 h 336550"/>
                <a:gd name="connsiteX34" fmla="*/ 26560 w 138113"/>
                <a:gd name="connsiteY34" fmla="*/ 113017 h 336550"/>
                <a:gd name="connsiteX35" fmla="*/ 22576 w 138113"/>
                <a:gd name="connsiteY35" fmla="*/ 114332 h 336550"/>
                <a:gd name="connsiteX36" fmla="*/ 19920 w 138113"/>
                <a:gd name="connsiteY36" fmla="*/ 116962 h 336550"/>
                <a:gd name="connsiteX37" fmla="*/ 19920 w 138113"/>
                <a:gd name="connsiteY37" fmla="*/ 206375 h 336550"/>
                <a:gd name="connsiteX38" fmla="*/ 17264 w 138113"/>
                <a:gd name="connsiteY38" fmla="*/ 214264 h 336550"/>
                <a:gd name="connsiteX39" fmla="*/ 10624 w 138113"/>
                <a:gd name="connsiteY39" fmla="*/ 216894 h 336550"/>
                <a:gd name="connsiteX40" fmla="*/ 2656 w 138113"/>
                <a:gd name="connsiteY40" fmla="*/ 214264 h 336550"/>
                <a:gd name="connsiteX41" fmla="*/ 0 w 138113"/>
                <a:gd name="connsiteY41" fmla="*/ 206375 h 336550"/>
                <a:gd name="connsiteX42" fmla="*/ 0 w 138113"/>
                <a:gd name="connsiteY42" fmla="*/ 111702 h 336550"/>
                <a:gd name="connsiteX43" fmla="*/ 1328 w 138113"/>
                <a:gd name="connsiteY43" fmla="*/ 98553 h 336550"/>
                <a:gd name="connsiteX44" fmla="*/ 7968 w 138113"/>
                <a:gd name="connsiteY44" fmla="*/ 86719 h 336550"/>
                <a:gd name="connsiteX45" fmla="*/ 17264 w 138113"/>
                <a:gd name="connsiteY45" fmla="*/ 78830 h 336550"/>
                <a:gd name="connsiteX46" fmla="*/ 30544 w 138113"/>
                <a:gd name="connsiteY46" fmla="*/ 76200 h 336550"/>
                <a:gd name="connsiteX47" fmla="*/ 69057 w 138113"/>
                <a:gd name="connsiteY47" fmla="*/ 0 h 336550"/>
                <a:gd name="connsiteX48" fmla="*/ 92489 w 138113"/>
                <a:gd name="connsiteY48" fmla="*/ 9335 h 336550"/>
                <a:gd name="connsiteX49" fmla="*/ 101601 w 138113"/>
                <a:gd name="connsiteY49" fmla="*/ 33338 h 336550"/>
                <a:gd name="connsiteX50" fmla="*/ 98998 w 138113"/>
                <a:gd name="connsiteY50" fmla="*/ 46673 h 336550"/>
                <a:gd name="connsiteX51" fmla="*/ 92489 w 138113"/>
                <a:gd name="connsiteY51" fmla="*/ 57341 h 336550"/>
                <a:gd name="connsiteX52" fmla="*/ 82075 w 138113"/>
                <a:gd name="connsiteY52" fmla="*/ 64008 h 336550"/>
                <a:gd name="connsiteX53" fmla="*/ 69057 w 138113"/>
                <a:gd name="connsiteY53" fmla="*/ 66675 h 336550"/>
                <a:gd name="connsiteX54" fmla="*/ 56040 w 138113"/>
                <a:gd name="connsiteY54" fmla="*/ 64008 h 336550"/>
                <a:gd name="connsiteX55" fmla="*/ 45625 w 138113"/>
                <a:gd name="connsiteY55" fmla="*/ 57341 h 336550"/>
                <a:gd name="connsiteX56" fmla="*/ 39117 w 138113"/>
                <a:gd name="connsiteY56" fmla="*/ 46673 h 336550"/>
                <a:gd name="connsiteX57" fmla="*/ 36513 w 138113"/>
                <a:gd name="connsiteY57" fmla="*/ 33338 h 336550"/>
                <a:gd name="connsiteX58" fmla="*/ 39117 w 138113"/>
                <a:gd name="connsiteY58" fmla="*/ 20003 h 336550"/>
                <a:gd name="connsiteX59" fmla="*/ 45625 w 138113"/>
                <a:gd name="connsiteY59" fmla="*/ 9335 h 336550"/>
                <a:gd name="connsiteX60" fmla="*/ 56040 w 138113"/>
                <a:gd name="connsiteY60" fmla="*/ 2667 h 336550"/>
                <a:gd name="connsiteX61" fmla="*/ 69057 w 138113"/>
                <a:gd name="connsiteY6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38113" h="336550">
                  <a:moveTo>
                    <a:pt x="30544" y="76200"/>
                  </a:moveTo>
                  <a:lnTo>
                    <a:pt x="102257" y="76200"/>
                  </a:lnTo>
                  <a:cubicBezTo>
                    <a:pt x="107569" y="76200"/>
                    <a:pt x="112881" y="77515"/>
                    <a:pt x="116865" y="78830"/>
                  </a:cubicBezTo>
                  <a:cubicBezTo>
                    <a:pt x="122177" y="81460"/>
                    <a:pt x="124833" y="84089"/>
                    <a:pt x="128817" y="86719"/>
                  </a:cubicBezTo>
                  <a:cubicBezTo>
                    <a:pt x="131473" y="90664"/>
                    <a:pt x="134129" y="94609"/>
                    <a:pt x="135457" y="98553"/>
                  </a:cubicBezTo>
                  <a:cubicBezTo>
                    <a:pt x="136785" y="102498"/>
                    <a:pt x="138113" y="106443"/>
                    <a:pt x="138113" y="111702"/>
                  </a:cubicBezTo>
                  <a:cubicBezTo>
                    <a:pt x="138113" y="206375"/>
                    <a:pt x="138113" y="206375"/>
                    <a:pt x="138113" y="206375"/>
                  </a:cubicBezTo>
                  <a:cubicBezTo>
                    <a:pt x="138113" y="209005"/>
                    <a:pt x="136785" y="211635"/>
                    <a:pt x="135457" y="214264"/>
                  </a:cubicBezTo>
                  <a:cubicBezTo>
                    <a:pt x="132801" y="215579"/>
                    <a:pt x="130145" y="216894"/>
                    <a:pt x="127489" y="216894"/>
                  </a:cubicBezTo>
                  <a:cubicBezTo>
                    <a:pt x="124833" y="216894"/>
                    <a:pt x="123505" y="215579"/>
                    <a:pt x="120849" y="214264"/>
                  </a:cubicBezTo>
                  <a:cubicBezTo>
                    <a:pt x="118193" y="211635"/>
                    <a:pt x="118193" y="209005"/>
                    <a:pt x="118193" y="206375"/>
                  </a:cubicBezTo>
                  <a:cubicBezTo>
                    <a:pt x="118193" y="116962"/>
                    <a:pt x="118193" y="116962"/>
                    <a:pt x="118193" y="116962"/>
                  </a:cubicBezTo>
                  <a:cubicBezTo>
                    <a:pt x="118193" y="115647"/>
                    <a:pt x="116865" y="114332"/>
                    <a:pt x="115537" y="114332"/>
                  </a:cubicBezTo>
                  <a:cubicBezTo>
                    <a:pt x="114209" y="114332"/>
                    <a:pt x="112881" y="113017"/>
                    <a:pt x="111553" y="113017"/>
                  </a:cubicBezTo>
                  <a:cubicBezTo>
                    <a:pt x="110225" y="113017"/>
                    <a:pt x="110225" y="114332"/>
                    <a:pt x="107569" y="114332"/>
                  </a:cubicBezTo>
                  <a:cubicBezTo>
                    <a:pt x="106241" y="114332"/>
                    <a:pt x="106241" y="115647"/>
                    <a:pt x="106241" y="116962"/>
                  </a:cubicBezTo>
                  <a:cubicBezTo>
                    <a:pt x="106241" y="322086"/>
                    <a:pt x="106241" y="322086"/>
                    <a:pt x="106241" y="322086"/>
                  </a:cubicBezTo>
                  <a:cubicBezTo>
                    <a:pt x="106241" y="326031"/>
                    <a:pt x="104913" y="329976"/>
                    <a:pt x="100929" y="332605"/>
                  </a:cubicBezTo>
                  <a:cubicBezTo>
                    <a:pt x="98273" y="335235"/>
                    <a:pt x="95617" y="336550"/>
                    <a:pt x="90305" y="336550"/>
                  </a:cubicBezTo>
                  <a:cubicBezTo>
                    <a:pt x="86321" y="336550"/>
                    <a:pt x="83665" y="335235"/>
                    <a:pt x="79681" y="332605"/>
                  </a:cubicBezTo>
                  <a:cubicBezTo>
                    <a:pt x="77025" y="328661"/>
                    <a:pt x="75697" y="326031"/>
                    <a:pt x="75697" y="322086"/>
                  </a:cubicBezTo>
                  <a:cubicBezTo>
                    <a:pt x="75697" y="195856"/>
                    <a:pt x="75697" y="195856"/>
                    <a:pt x="75697" y="195856"/>
                  </a:cubicBezTo>
                  <a:cubicBezTo>
                    <a:pt x="75697" y="194541"/>
                    <a:pt x="74369" y="193226"/>
                    <a:pt x="73041" y="191911"/>
                  </a:cubicBezTo>
                  <a:cubicBezTo>
                    <a:pt x="71713" y="191911"/>
                    <a:pt x="70385" y="190596"/>
                    <a:pt x="69057" y="190596"/>
                  </a:cubicBezTo>
                  <a:cubicBezTo>
                    <a:pt x="69057" y="190596"/>
                    <a:pt x="66401" y="191911"/>
                    <a:pt x="65073" y="191911"/>
                  </a:cubicBezTo>
                  <a:cubicBezTo>
                    <a:pt x="62417" y="193226"/>
                    <a:pt x="62417" y="194541"/>
                    <a:pt x="62417" y="195856"/>
                  </a:cubicBezTo>
                  <a:cubicBezTo>
                    <a:pt x="62417" y="241877"/>
                    <a:pt x="62417" y="241877"/>
                    <a:pt x="62417" y="241877"/>
                  </a:cubicBezTo>
                  <a:cubicBezTo>
                    <a:pt x="62417" y="322086"/>
                    <a:pt x="62417" y="322086"/>
                    <a:pt x="62417" y="322086"/>
                  </a:cubicBezTo>
                  <a:cubicBezTo>
                    <a:pt x="62417" y="326031"/>
                    <a:pt x="61089" y="328661"/>
                    <a:pt x="57105" y="332605"/>
                  </a:cubicBezTo>
                  <a:cubicBezTo>
                    <a:pt x="54449" y="335235"/>
                    <a:pt x="50464" y="336550"/>
                    <a:pt x="46480" y="336550"/>
                  </a:cubicBezTo>
                  <a:cubicBezTo>
                    <a:pt x="42496" y="336550"/>
                    <a:pt x="38512" y="335235"/>
                    <a:pt x="35856" y="332605"/>
                  </a:cubicBezTo>
                  <a:cubicBezTo>
                    <a:pt x="33200" y="329976"/>
                    <a:pt x="31872" y="326031"/>
                    <a:pt x="31872" y="322086"/>
                  </a:cubicBezTo>
                  <a:cubicBezTo>
                    <a:pt x="31872" y="116962"/>
                    <a:pt x="31872" y="116962"/>
                    <a:pt x="31872" y="116962"/>
                  </a:cubicBezTo>
                  <a:cubicBezTo>
                    <a:pt x="31872" y="115647"/>
                    <a:pt x="30544" y="114332"/>
                    <a:pt x="29216" y="114332"/>
                  </a:cubicBezTo>
                  <a:cubicBezTo>
                    <a:pt x="27888" y="114332"/>
                    <a:pt x="26560" y="113017"/>
                    <a:pt x="26560" y="113017"/>
                  </a:cubicBezTo>
                  <a:cubicBezTo>
                    <a:pt x="25232" y="113017"/>
                    <a:pt x="23904" y="114332"/>
                    <a:pt x="22576" y="114332"/>
                  </a:cubicBezTo>
                  <a:cubicBezTo>
                    <a:pt x="21248" y="114332"/>
                    <a:pt x="19920" y="115647"/>
                    <a:pt x="19920" y="116962"/>
                  </a:cubicBezTo>
                  <a:cubicBezTo>
                    <a:pt x="19920" y="206375"/>
                    <a:pt x="19920" y="206375"/>
                    <a:pt x="19920" y="206375"/>
                  </a:cubicBezTo>
                  <a:cubicBezTo>
                    <a:pt x="19920" y="209005"/>
                    <a:pt x="19920" y="211635"/>
                    <a:pt x="17264" y="214264"/>
                  </a:cubicBezTo>
                  <a:cubicBezTo>
                    <a:pt x="14608" y="215579"/>
                    <a:pt x="13280" y="216894"/>
                    <a:pt x="10624" y="216894"/>
                  </a:cubicBezTo>
                  <a:cubicBezTo>
                    <a:pt x="7968" y="216894"/>
                    <a:pt x="5312" y="215579"/>
                    <a:pt x="2656" y="214264"/>
                  </a:cubicBezTo>
                  <a:cubicBezTo>
                    <a:pt x="1328" y="211635"/>
                    <a:pt x="0" y="209005"/>
                    <a:pt x="0" y="206375"/>
                  </a:cubicBezTo>
                  <a:cubicBezTo>
                    <a:pt x="0" y="111702"/>
                    <a:pt x="0" y="111702"/>
                    <a:pt x="0" y="111702"/>
                  </a:cubicBezTo>
                  <a:cubicBezTo>
                    <a:pt x="0" y="106443"/>
                    <a:pt x="0" y="102498"/>
                    <a:pt x="1328" y="98553"/>
                  </a:cubicBezTo>
                  <a:cubicBezTo>
                    <a:pt x="2656" y="94609"/>
                    <a:pt x="5312" y="90664"/>
                    <a:pt x="7968" y="86719"/>
                  </a:cubicBezTo>
                  <a:cubicBezTo>
                    <a:pt x="9296" y="84089"/>
                    <a:pt x="13280" y="81460"/>
                    <a:pt x="17264" y="78830"/>
                  </a:cubicBezTo>
                  <a:cubicBezTo>
                    <a:pt x="19920" y="77515"/>
                    <a:pt x="25232" y="76200"/>
                    <a:pt x="30544" y="76200"/>
                  </a:cubicBezTo>
                  <a:close/>
                  <a:moveTo>
                    <a:pt x="69057" y="0"/>
                  </a:moveTo>
                  <a:cubicBezTo>
                    <a:pt x="78169" y="0"/>
                    <a:pt x="85980" y="2667"/>
                    <a:pt x="92489" y="9335"/>
                  </a:cubicBezTo>
                  <a:cubicBezTo>
                    <a:pt x="98998" y="16002"/>
                    <a:pt x="101601" y="24003"/>
                    <a:pt x="101601" y="33338"/>
                  </a:cubicBezTo>
                  <a:cubicBezTo>
                    <a:pt x="101601" y="38672"/>
                    <a:pt x="101601" y="42672"/>
                    <a:pt x="98998" y="46673"/>
                  </a:cubicBezTo>
                  <a:cubicBezTo>
                    <a:pt x="97696" y="50673"/>
                    <a:pt x="95092" y="54674"/>
                    <a:pt x="92489" y="57341"/>
                  </a:cubicBezTo>
                  <a:cubicBezTo>
                    <a:pt x="89885" y="60008"/>
                    <a:pt x="85980" y="62675"/>
                    <a:pt x="82075" y="64008"/>
                  </a:cubicBezTo>
                  <a:cubicBezTo>
                    <a:pt x="78169" y="66675"/>
                    <a:pt x="72962" y="66675"/>
                    <a:pt x="69057" y="66675"/>
                  </a:cubicBezTo>
                  <a:cubicBezTo>
                    <a:pt x="63850" y="66675"/>
                    <a:pt x="59945" y="66675"/>
                    <a:pt x="56040" y="64008"/>
                  </a:cubicBezTo>
                  <a:cubicBezTo>
                    <a:pt x="52134" y="62675"/>
                    <a:pt x="48229" y="60008"/>
                    <a:pt x="45625" y="57341"/>
                  </a:cubicBezTo>
                  <a:cubicBezTo>
                    <a:pt x="43022" y="54674"/>
                    <a:pt x="40418" y="50673"/>
                    <a:pt x="39117" y="46673"/>
                  </a:cubicBezTo>
                  <a:cubicBezTo>
                    <a:pt x="37815" y="42672"/>
                    <a:pt x="36513" y="38672"/>
                    <a:pt x="36513" y="33338"/>
                  </a:cubicBezTo>
                  <a:cubicBezTo>
                    <a:pt x="36513" y="29337"/>
                    <a:pt x="37815" y="25337"/>
                    <a:pt x="39117" y="20003"/>
                  </a:cubicBezTo>
                  <a:cubicBezTo>
                    <a:pt x="40418" y="16002"/>
                    <a:pt x="43022" y="13335"/>
                    <a:pt x="45625" y="9335"/>
                  </a:cubicBezTo>
                  <a:cubicBezTo>
                    <a:pt x="48229" y="6668"/>
                    <a:pt x="52134" y="4001"/>
                    <a:pt x="56040" y="2667"/>
                  </a:cubicBezTo>
                  <a:cubicBezTo>
                    <a:pt x="59945" y="1334"/>
                    <a:pt x="63850" y="0"/>
                    <a:pt x="69057" y="0"/>
                  </a:cubicBezTo>
                  <a:close/>
                </a:path>
              </a:pathLst>
            </a:custGeom>
            <a:solidFill>
              <a:schemeClr val="lt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FF1CE47A-FE21-493F-98C5-F1CF77F83D1F}"/>
              </a:ext>
            </a:extLst>
          </p:cNvPr>
          <p:cNvCxnSpPr>
            <a:cxnSpLocks/>
          </p:cNvCxnSpPr>
          <p:nvPr/>
        </p:nvCxnSpPr>
        <p:spPr>
          <a:xfrm>
            <a:off x="1568082" y="3963217"/>
            <a:ext cx="8955056" cy="0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1595131" y="3546260"/>
            <a:ext cx="9025244" cy="2033957"/>
            <a:chOff x="1085273" y="2301502"/>
            <a:chExt cx="9025244" cy="2033957"/>
          </a:xfrm>
        </p:grpSpPr>
        <p:sp>
          <p:nvSpPr>
            <p:cNvPr id="21" name="文本框 20"/>
            <p:cNvSpPr txBox="1"/>
            <p:nvPr/>
          </p:nvSpPr>
          <p:spPr>
            <a:xfrm>
              <a:off x="1085274" y="2301502"/>
              <a:ext cx="419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85273" y="2782931"/>
              <a:ext cx="902524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85273" y="3611606"/>
              <a:ext cx="902524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25" name="组合 24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26" name="直接连接符 25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工作成果展示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569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546929a-7cac-4b66-9020-3d009edf947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08550" y="2202340"/>
            <a:ext cx="8381066" cy="1510490"/>
            <a:chOff x="1946650" y="3154840"/>
            <a:chExt cx="8381066" cy="1510490"/>
          </a:xfrm>
        </p:grpSpPr>
        <p:grpSp>
          <p:nvGrpSpPr>
            <p:cNvPr id="5" name="îślídê"/>
            <p:cNvGrpSpPr/>
            <p:nvPr/>
          </p:nvGrpSpPr>
          <p:grpSpPr>
            <a:xfrm>
              <a:off x="1946650" y="3175645"/>
              <a:ext cx="1420908" cy="1489685"/>
              <a:chOff x="1946650" y="3175645"/>
              <a:chExt cx="1420908" cy="1489685"/>
            </a:xfrm>
          </p:grpSpPr>
          <p:sp>
            <p:nvSpPr>
              <p:cNvPr id="35" name="ïṡḷîḍê"/>
              <p:cNvSpPr/>
              <p:nvPr/>
            </p:nvSpPr>
            <p:spPr>
              <a:xfrm>
                <a:off x="2152788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ïṩ1íḑé"/>
              <p:cNvSpPr/>
              <p:nvPr/>
            </p:nvSpPr>
            <p:spPr>
              <a:xfrm>
                <a:off x="1946650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 smtClean="0"/>
                  <a:t>关键词</a:t>
                </a:r>
                <a:endParaRPr lang="zh-CN" altLang="en-US" sz="1400" dirty="0"/>
              </a:p>
            </p:txBody>
          </p:sp>
          <p:grpSp>
            <p:nvGrpSpPr>
              <p:cNvPr id="37" name="ïsḻîďé"/>
              <p:cNvGrpSpPr/>
              <p:nvPr/>
            </p:nvGrpSpPr>
            <p:grpSpPr>
              <a:xfrm>
                <a:off x="1946650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44" name="íş1ïďé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5" name="íśľiḓé"/>
                <p:cNvSpPr>
                  <a:spLocks/>
                </p:cNvSpPr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8" name="îśḷïdê"/>
              <p:cNvGrpSpPr/>
              <p:nvPr/>
            </p:nvGrpSpPr>
            <p:grpSpPr>
              <a:xfrm>
                <a:off x="2903624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42" name="îṩ1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3" name="iṥľïḑê"/>
                <p:cNvSpPr>
                  <a:spLocks/>
                </p:cNvSpPr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6" name="íŝľîḍé"/>
            <p:cNvGrpSpPr/>
            <p:nvPr/>
          </p:nvGrpSpPr>
          <p:grpSpPr>
            <a:xfrm>
              <a:off x="8906808" y="3175645"/>
              <a:ext cx="1420908" cy="1489685"/>
              <a:chOff x="8906808" y="3175645"/>
              <a:chExt cx="1420908" cy="1489685"/>
            </a:xfrm>
          </p:grpSpPr>
          <p:sp>
            <p:nvSpPr>
              <p:cNvPr id="24" name="íŝľïḑé"/>
              <p:cNvSpPr/>
              <p:nvPr/>
            </p:nvSpPr>
            <p:spPr>
              <a:xfrm>
                <a:off x="9112946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5" name="ïṧļïdê"/>
              <p:cNvSpPr/>
              <p:nvPr/>
            </p:nvSpPr>
            <p:spPr>
              <a:xfrm>
                <a:off x="8906808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smtClean="0"/>
                  <a:t>关键词</a:t>
                </a:r>
                <a:endParaRPr lang="zh-CN" altLang="en-US" sz="1400" dirty="0"/>
              </a:p>
            </p:txBody>
          </p:sp>
          <p:grpSp>
            <p:nvGrpSpPr>
              <p:cNvPr id="26" name="ïṣḷïde"/>
              <p:cNvGrpSpPr/>
              <p:nvPr/>
            </p:nvGrpSpPr>
            <p:grpSpPr>
              <a:xfrm>
                <a:off x="8906808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33" name="îŝḷiḋ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4" name="iŝľiḍê"/>
                <p:cNvSpPr>
                  <a:spLocks/>
                </p:cNvSpPr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7" name="íşļîďè"/>
              <p:cNvGrpSpPr/>
              <p:nvPr/>
            </p:nvGrpSpPr>
            <p:grpSpPr>
              <a:xfrm>
                <a:off x="9863782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31" name="iṣľ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2" name="iṣḷiḓê"/>
                <p:cNvSpPr>
                  <a:spLocks/>
                </p:cNvSpPr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îSļiḓè"/>
            <p:cNvGrpSpPr/>
            <p:nvPr/>
          </p:nvGrpSpPr>
          <p:grpSpPr>
            <a:xfrm>
              <a:off x="5062236" y="3154840"/>
              <a:ext cx="2182287" cy="1489685"/>
              <a:chOff x="5021053" y="1897398"/>
              <a:chExt cx="2182287" cy="1489685"/>
            </a:xfrm>
          </p:grpSpPr>
          <p:sp>
            <p:nvSpPr>
              <p:cNvPr id="12" name="îśļîḓê"/>
              <p:cNvSpPr/>
              <p:nvPr/>
            </p:nvSpPr>
            <p:spPr>
              <a:xfrm>
                <a:off x="6023992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" name="ïslîďe"/>
              <p:cNvSpPr/>
              <p:nvPr/>
            </p:nvSpPr>
            <p:spPr>
              <a:xfrm>
                <a:off x="5159375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" name="íŝlïďè"/>
              <p:cNvSpPr/>
              <p:nvPr/>
            </p:nvSpPr>
            <p:spPr>
              <a:xfrm>
                <a:off x="5385546" y="1897398"/>
                <a:ext cx="1420908" cy="34167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 smtClean="0"/>
                  <a:t>关键词</a:t>
                </a:r>
                <a:endParaRPr lang="zh-CN" altLang="en-US" sz="1400" dirty="0"/>
              </a:p>
            </p:txBody>
          </p:sp>
          <p:grpSp>
            <p:nvGrpSpPr>
              <p:cNvPr id="15" name="îSḷíḓe"/>
              <p:cNvGrpSpPr/>
              <p:nvPr/>
            </p:nvGrpSpPr>
            <p:grpSpPr>
              <a:xfrm>
                <a:off x="5864033" y="2923149"/>
                <a:ext cx="463934" cy="463934"/>
                <a:chOff x="5675954" y="2249137"/>
                <a:chExt cx="648072" cy="648072"/>
              </a:xfrm>
            </p:grpSpPr>
            <p:sp>
              <p:nvSpPr>
                <p:cNvPr id="22" name="iṥḻïḓ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3" name="iṡḻíďe"/>
                <p:cNvSpPr>
                  <a:spLocks/>
                </p:cNvSpPr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6" name="ïṧlîḍe"/>
              <p:cNvGrpSpPr/>
              <p:nvPr/>
            </p:nvGrpSpPr>
            <p:grpSpPr>
              <a:xfrm>
                <a:off x="6739406" y="2923149"/>
                <a:ext cx="463934" cy="463934"/>
                <a:chOff x="3909160" y="2249137"/>
                <a:chExt cx="648072" cy="648072"/>
              </a:xfrm>
            </p:grpSpPr>
            <p:sp>
              <p:nvSpPr>
                <p:cNvPr id="20" name="ïśľíḑè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1" name="iṡḻïḋé"/>
                <p:cNvSpPr>
                  <a:spLocks/>
                </p:cNvSpPr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7" name="isḷídè"/>
              <p:cNvGrpSpPr/>
              <p:nvPr/>
            </p:nvGrpSpPr>
            <p:grpSpPr>
              <a:xfrm>
                <a:off x="5021053" y="2923149"/>
                <a:ext cx="463934" cy="463934"/>
                <a:chOff x="4792557" y="2249137"/>
                <a:chExt cx="648072" cy="648072"/>
              </a:xfrm>
            </p:grpSpPr>
            <p:sp>
              <p:nvSpPr>
                <p:cNvPr id="18" name="ïšlïḍe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9" name="îṡľîḑé"/>
                <p:cNvSpPr>
                  <a:spLocks/>
                </p:cNvSpPr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60" name="组合 59"/>
          <p:cNvGrpSpPr/>
          <p:nvPr/>
        </p:nvGrpSpPr>
        <p:grpSpPr>
          <a:xfrm>
            <a:off x="1568082" y="4187610"/>
            <a:ext cx="9052293" cy="1205282"/>
            <a:chOff x="1568082" y="4136810"/>
            <a:chExt cx="9052293" cy="1205282"/>
          </a:xfrm>
        </p:grpSpPr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xmlns="" id="{FF1CE47A-FE21-493F-98C5-F1CF77F83D1F}"/>
                </a:ext>
              </a:extLst>
            </p:cNvPr>
            <p:cNvCxnSpPr>
              <a:cxnSpLocks/>
            </p:cNvCxnSpPr>
            <p:nvPr/>
          </p:nvCxnSpPr>
          <p:spPr>
            <a:xfrm>
              <a:off x="1568082" y="4553767"/>
              <a:ext cx="8955056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1595131" y="4136810"/>
              <a:ext cx="9025244" cy="1205282"/>
              <a:chOff x="1085273" y="2301502"/>
              <a:chExt cx="9025244" cy="1205282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085274" y="23015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标题文字添加此处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085273" y="2782931"/>
                <a:ext cx="9025244" cy="72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fieldThe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user can demonstrate on a projector or computer, or print the presentation and make it into a film to be used in a wider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40" name="组合 39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41" name="直接连接符 40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工作成果展示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84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1259634">
            <a:off x="1365804" y="3389457"/>
            <a:ext cx="2921624" cy="1887383"/>
          </a:xfrm>
          <a:prstGeom prst="rect">
            <a:avLst/>
          </a:prstGeom>
          <a:blipFill>
            <a:blip r:embed="rId3"/>
            <a:srcRect/>
            <a:stretch>
              <a:fillRect t="-1590" b="-1568"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rot="1259634">
            <a:off x="3578463" y="2921320"/>
            <a:ext cx="2921624" cy="1887383"/>
          </a:xfrm>
          <a:prstGeom prst="rect">
            <a:avLst/>
          </a:prstGeom>
          <a:blipFill>
            <a:blip r:embed="rId4"/>
            <a:srcRect/>
            <a:stretch>
              <a:fillRect t="-1590" b="-1568"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1259634">
            <a:off x="5791122" y="2453183"/>
            <a:ext cx="2921624" cy="1887383"/>
          </a:xfrm>
          <a:prstGeom prst="rect">
            <a:avLst/>
          </a:prstGeom>
          <a:blipFill>
            <a:blip r:embed="rId5"/>
            <a:srcRect/>
            <a:stretch>
              <a:fillRect l="-7455" r="-7390"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rot="1259634">
            <a:off x="8003780" y="1985046"/>
            <a:ext cx="2921624" cy="1887383"/>
          </a:xfrm>
          <a:prstGeom prst="rect">
            <a:avLst/>
          </a:prstGeom>
          <a:blipFill>
            <a:blip r:embed="rId6"/>
            <a:srcRect/>
            <a:stretch>
              <a:fillRect t="-1406" b="-1388"/>
            </a:stretch>
          </a:blipFill>
          <a:ln w="57150">
            <a:solidFill>
              <a:schemeClr val="bg1"/>
            </a:solidFill>
          </a:ln>
          <a:effectLst>
            <a:outerShdw blurRad="4445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658179" y="5009219"/>
            <a:ext cx="4659109" cy="1174039"/>
            <a:chOff x="874713" y="5065185"/>
            <a:chExt cx="4659109" cy="1174039"/>
          </a:xfrm>
        </p:grpSpPr>
        <p:sp>
          <p:nvSpPr>
            <p:cNvPr id="8" name="矩形 7"/>
            <p:cNvSpPr/>
            <p:nvPr/>
          </p:nvSpPr>
          <p:spPr>
            <a:xfrm>
              <a:off x="1272954" y="5065185"/>
              <a:ext cx="2998146" cy="4001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  <a:ea typeface="微软雅黑" pitchFamily="34" charset="-122"/>
                </a:rPr>
                <a:t>BUSINESS </a:t>
              </a:r>
              <a:r>
                <a:rPr lang="en-US" altLang="zh-CN" sz="2000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  <a:ea typeface="微软雅黑" pitchFamily="34" charset="-122"/>
                </a:rPr>
                <a:t>BROCHURE</a:t>
              </a:r>
              <a:endParaRPr lang="zh-CN" altLang="en-US" sz="20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微软雅黑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74713" y="5110102"/>
              <a:ext cx="382587" cy="382587"/>
              <a:chOff x="1974562" y="-1313014"/>
              <a:chExt cx="990600" cy="99060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974562" y="-1313014"/>
                <a:ext cx="990600" cy="99060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2" name="燕尾形 11"/>
              <p:cNvSpPr/>
              <p:nvPr/>
            </p:nvSpPr>
            <p:spPr>
              <a:xfrm>
                <a:off x="2332412" y="-1064066"/>
                <a:ext cx="348311" cy="492702"/>
              </a:xfrm>
              <a:prstGeom prst="chevron">
                <a:avLst>
                  <a:gd name="adj" fmla="val 5724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272953" y="5454394"/>
              <a:ext cx="4260869" cy="7848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200" dirty="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16200000" scaled="1"/>
                    <a:tileRect/>
                  </a:gradFill>
                  <a:latin typeface="Century Gothic" panose="020B0502020202020204" pitchFamily="34" charset="0"/>
                  <a:ea typeface="微软雅黑" pitchFamily="34" charset="-122"/>
                </a:rPr>
                <a:t>用户可以在投影仪或者计算机上进行演示，也可以将演示文稿打印出来，制作成胶片，以便应用到更广泛的领域中。利用幻灯片不仅可以创建演示</a:t>
              </a:r>
              <a:r>
                <a:rPr lang="zh-CN" altLang="en-US" sz="1200" dirty="0" smtClean="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16200000" scaled="1"/>
                    <a:tileRect/>
                  </a:gradFill>
                  <a:latin typeface="Century Gothic" panose="020B0502020202020204" pitchFamily="34" charset="0"/>
                  <a:ea typeface="微软雅黑" pitchFamily="34" charset="-122"/>
                </a:rPr>
                <a:t>文稿</a:t>
              </a:r>
              <a:endParaRPr lang="zh-CN" altLang="en-US" sz="12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atin typeface="Century Gothic" panose="020B0502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14" name="组合 13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15" name="直接连接符 14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工作成果展示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462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8040216" y="2026345"/>
            <a:ext cx="2945970" cy="3258080"/>
            <a:chOff x="8040216" y="2026345"/>
            <a:chExt cx="2945970" cy="3258080"/>
          </a:xfrm>
        </p:grpSpPr>
        <p:sp>
          <p:nvSpPr>
            <p:cNvPr id="19" name="ïsļîdê">
              <a:extLst>
                <a:ext uri="{FF2B5EF4-FFF2-40B4-BE49-F238E27FC236}">
                  <a16:creationId xmlns:a16="http://schemas.microsoft.com/office/drawing/2014/main" xmlns="" id="{4DA03172-4B01-4A11-84FD-023BC41315E4}"/>
                </a:ext>
              </a:extLst>
            </p:cNvPr>
            <p:cNvSpPr/>
            <p:nvPr/>
          </p:nvSpPr>
          <p:spPr>
            <a:xfrm>
              <a:off x="8040216" y="2244744"/>
              <a:ext cx="415102" cy="41510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ṡlide">
              <a:extLst>
                <a:ext uri="{FF2B5EF4-FFF2-40B4-BE49-F238E27FC236}">
                  <a16:creationId xmlns:a16="http://schemas.microsoft.com/office/drawing/2014/main" xmlns="" id="{00C12DD8-6509-4350-8421-408AFF29396E}"/>
                </a:ext>
              </a:extLst>
            </p:cNvPr>
            <p:cNvSpPr/>
            <p:nvPr/>
          </p:nvSpPr>
          <p:spPr>
            <a:xfrm>
              <a:off x="8040216" y="4650924"/>
              <a:ext cx="415102" cy="41510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ślíḓè">
              <a:extLst>
                <a:ext uri="{FF2B5EF4-FFF2-40B4-BE49-F238E27FC236}">
                  <a16:creationId xmlns:a16="http://schemas.microsoft.com/office/drawing/2014/main" xmlns="" id="{42AE8AF4-C1CB-4CD4-9A8F-26DB8A3064D4}"/>
                </a:ext>
              </a:extLst>
            </p:cNvPr>
            <p:cNvSpPr/>
            <p:nvPr/>
          </p:nvSpPr>
          <p:spPr>
            <a:xfrm>
              <a:off x="8176192" y="2370360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$ḷïdé">
              <a:extLst>
                <a:ext uri="{FF2B5EF4-FFF2-40B4-BE49-F238E27FC236}">
                  <a16:creationId xmlns:a16="http://schemas.microsoft.com/office/drawing/2014/main" xmlns="" id="{2CD2DF75-6979-411B-86BA-7B0FDCD1FFE2}"/>
                </a:ext>
              </a:extLst>
            </p:cNvPr>
            <p:cNvSpPr/>
            <p:nvPr/>
          </p:nvSpPr>
          <p:spPr>
            <a:xfrm>
              <a:off x="8192572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225ADFF3-D7CC-4BB1-B24F-FB14777EF341}"/>
                </a:ext>
              </a:extLst>
            </p:cNvPr>
            <p:cNvCxnSpPr/>
            <p:nvPr/>
          </p:nvCxnSpPr>
          <p:spPr>
            <a:xfrm>
              <a:off x="8040216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íṩľíḑé">
              <a:extLst>
                <a:ext uri="{FF2B5EF4-FFF2-40B4-BE49-F238E27FC236}">
                  <a16:creationId xmlns:a16="http://schemas.microsoft.com/office/drawing/2014/main" xmlns="" id="{803CF0DD-524C-44A0-B7F6-77B59EE812C6}"/>
                </a:ext>
              </a:extLst>
            </p:cNvPr>
            <p:cNvSpPr/>
            <p:nvPr/>
          </p:nvSpPr>
          <p:spPr>
            <a:xfrm>
              <a:off x="8040216" y="3397229"/>
              <a:ext cx="415102" cy="41510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š1ïḑê">
              <a:extLst>
                <a:ext uri="{FF2B5EF4-FFF2-40B4-BE49-F238E27FC236}">
                  <a16:creationId xmlns:a16="http://schemas.microsoft.com/office/drawing/2014/main" xmlns="" id="{BC738D2C-017E-4DEB-90F1-FA21B5FE0C92}"/>
                </a:ext>
              </a:extLst>
            </p:cNvPr>
            <p:cNvSpPr/>
            <p:nvPr/>
          </p:nvSpPr>
          <p:spPr>
            <a:xfrm>
              <a:off x="8176192" y="3543894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8697FAD5-52DA-4A6C-A94D-D0C9B9EE3758}"/>
                </a:ext>
              </a:extLst>
            </p:cNvPr>
            <p:cNvCxnSpPr/>
            <p:nvPr/>
          </p:nvCxnSpPr>
          <p:spPr>
            <a:xfrm>
              <a:off x="8040216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组合 37"/>
            <p:cNvGrpSpPr/>
            <p:nvPr/>
          </p:nvGrpSpPr>
          <p:grpSpPr>
            <a:xfrm>
              <a:off x="8591294" y="2026345"/>
              <a:ext cx="2394892" cy="851900"/>
              <a:chOff x="1085274" y="2349127"/>
              <a:chExt cx="2394892" cy="851900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591294" y="3178830"/>
              <a:ext cx="2394892" cy="851900"/>
              <a:chOff x="1085274" y="2349127"/>
              <a:chExt cx="2394892" cy="851900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8591294" y="4432525"/>
              <a:ext cx="2394892" cy="851900"/>
              <a:chOff x="1085274" y="2349127"/>
              <a:chExt cx="2394892" cy="851900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1108378" y="2026345"/>
            <a:ext cx="2965040" cy="3258080"/>
            <a:chOff x="1108378" y="2026345"/>
            <a:chExt cx="2965040" cy="3258080"/>
          </a:xfrm>
        </p:grpSpPr>
        <p:sp>
          <p:nvSpPr>
            <p:cNvPr id="5" name="íṡ1iḍé">
              <a:extLst>
                <a:ext uri="{FF2B5EF4-FFF2-40B4-BE49-F238E27FC236}">
                  <a16:creationId xmlns:a16="http://schemas.microsoft.com/office/drawing/2014/main" xmlns="" id="{A1660CE6-48BF-446F-A482-6A8AC402E379}"/>
                </a:ext>
              </a:extLst>
            </p:cNvPr>
            <p:cNvSpPr/>
            <p:nvPr/>
          </p:nvSpPr>
          <p:spPr>
            <a:xfrm>
              <a:off x="3658316" y="2244744"/>
              <a:ext cx="415102" cy="415102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šḷïdé">
              <a:extLst>
                <a:ext uri="{FF2B5EF4-FFF2-40B4-BE49-F238E27FC236}">
                  <a16:creationId xmlns:a16="http://schemas.microsoft.com/office/drawing/2014/main" xmlns="" id="{12AB2DE7-DCB2-4307-B2A5-EA8E31D0EA22}"/>
                </a:ext>
              </a:extLst>
            </p:cNvPr>
            <p:cNvSpPr/>
            <p:nvPr/>
          </p:nvSpPr>
          <p:spPr>
            <a:xfrm>
              <a:off x="3779542" y="2370359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ṥḷïḓè">
              <a:extLst>
                <a:ext uri="{FF2B5EF4-FFF2-40B4-BE49-F238E27FC236}">
                  <a16:creationId xmlns:a16="http://schemas.microsoft.com/office/drawing/2014/main" xmlns="" id="{9A14380B-FD26-43B1-B623-BBDB5982E18C}"/>
                </a:ext>
              </a:extLst>
            </p:cNvPr>
            <p:cNvSpPr/>
            <p:nvPr/>
          </p:nvSpPr>
          <p:spPr>
            <a:xfrm>
              <a:off x="3658316" y="3397229"/>
              <a:ext cx="415102" cy="415102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$ḷîḍé">
              <a:extLst>
                <a:ext uri="{FF2B5EF4-FFF2-40B4-BE49-F238E27FC236}">
                  <a16:creationId xmlns:a16="http://schemas.microsoft.com/office/drawing/2014/main" xmlns="" id="{743A548E-F784-4A0D-B9C3-51DC0C5A15D4}"/>
                </a:ext>
              </a:extLst>
            </p:cNvPr>
            <p:cNvSpPr/>
            <p:nvPr/>
          </p:nvSpPr>
          <p:spPr>
            <a:xfrm>
              <a:off x="3779542" y="3529146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ṣļiḓe">
              <a:extLst>
                <a:ext uri="{FF2B5EF4-FFF2-40B4-BE49-F238E27FC236}">
                  <a16:creationId xmlns:a16="http://schemas.microsoft.com/office/drawing/2014/main" xmlns="" id="{9F3D9A00-E565-4C76-B50B-319370608F37}"/>
                </a:ext>
              </a:extLst>
            </p:cNvPr>
            <p:cNvSpPr/>
            <p:nvPr/>
          </p:nvSpPr>
          <p:spPr>
            <a:xfrm>
              <a:off x="3658316" y="4650924"/>
              <a:ext cx="415102" cy="415102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ḻiḍê">
              <a:extLst>
                <a:ext uri="{FF2B5EF4-FFF2-40B4-BE49-F238E27FC236}">
                  <a16:creationId xmlns:a16="http://schemas.microsoft.com/office/drawing/2014/main" xmlns="" id="{14932A40-A8A3-49F4-9298-F6DD86382593}"/>
                </a:ext>
              </a:extLst>
            </p:cNvPr>
            <p:cNvSpPr/>
            <p:nvPr/>
          </p:nvSpPr>
          <p:spPr>
            <a:xfrm>
              <a:off x="3795923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1C6C893B-1E09-4CAF-BBDE-2F1382CF2110}"/>
                </a:ext>
              </a:extLst>
            </p:cNvPr>
            <p:cNvCxnSpPr/>
            <p:nvPr/>
          </p:nvCxnSpPr>
          <p:spPr>
            <a:xfrm>
              <a:off x="1127448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77897683-6CE2-4278-8451-25779D46AB55}"/>
                </a:ext>
              </a:extLst>
            </p:cNvPr>
            <p:cNvCxnSpPr/>
            <p:nvPr/>
          </p:nvCxnSpPr>
          <p:spPr>
            <a:xfrm>
              <a:off x="1127448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组合 46"/>
            <p:cNvGrpSpPr/>
            <p:nvPr/>
          </p:nvGrpSpPr>
          <p:grpSpPr>
            <a:xfrm>
              <a:off x="1108378" y="2026345"/>
              <a:ext cx="2394891" cy="851900"/>
              <a:chOff x="1085275" y="2349127"/>
              <a:chExt cx="2394891" cy="851900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108378" y="3178830"/>
              <a:ext cx="2394891" cy="851900"/>
              <a:chOff x="1085275" y="2349127"/>
              <a:chExt cx="2394891" cy="851900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108378" y="4432525"/>
              <a:ext cx="2394891" cy="851900"/>
              <a:chOff x="1085275" y="2349127"/>
              <a:chExt cx="2394891" cy="851900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4934189" y="2163661"/>
            <a:ext cx="2323621" cy="3297340"/>
            <a:chOff x="4934189" y="2163661"/>
            <a:chExt cx="2323621" cy="3297340"/>
          </a:xfrm>
        </p:grpSpPr>
        <p:grpSp>
          <p:nvGrpSpPr>
            <p:cNvPr id="37" name="组合 36"/>
            <p:cNvGrpSpPr/>
            <p:nvPr/>
          </p:nvGrpSpPr>
          <p:grpSpPr>
            <a:xfrm rot="5400000">
              <a:off x="4447330" y="2650520"/>
              <a:ext cx="3297340" cy="2323621"/>
              <a:chOff x="4273199" y="2470989"/>
              <a:chExt cx="3572171" cy="2323621"/>
            </a:xfrm>
          </p:grpSpPr>
          <p:sp>
            <p:nvSpPr>
              <p:cNvPr id="31" name="íślîḋê">
                <a:extLst>
                  <a:ext uri="{FF2B5EF4-FFF2-40B4-BE49-F238E27FC236}">
                    <a16:creationId xmlns:a16="http://schemas.microsoft.com/office/drawing/2014/main" xmlns="" id="{D5FFDCEB-24D7-48F3-8BBD-67C116203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837" y="2606774"/>
                <a:ext cx="1308894" cy="2052053"/>
              </a:xfrm>
              <a:custGeom>
                <a:avLst/>
                <a:gdLst>
                  <a:gd name="connsiteX0" fmla="*/ 661412 w 1308894"/>
                  <a:gd name="connsiteY0" fmla="*/ 0 h 2052053"/>
                  <a:gd name="connsiteX1" fmla="*/ 670279 w 1308894"/>
                  <a:gd name="connsiteY1" fmla="*/ 4056 h 2052053"/>
                  <a:gd name="connsiteX2" fmla="*/ 1308894 w 1308894"/>
                  <a:gd name="connsiteY2" fmla="*/ 1022841 h 2052053"/>
                  <a:gd name="connsiteX3" fmla="*/ 670279 w 1308894"/>
                  <a:gd name="connsiteY3" fmla="*/ 2041626 h 2052053"/>
                  <a:gd name="connsiteX4" fmla="*/ 647483 w 1308894"/>
                  <a:gd name="connsiteY4" fmla="*/ 2052053 h 2052053"/>
                  <a:gd name="connsiteX5" fmla="*/ 638615 w 1308894"/>
                  <a:gd name="connsiteY5" fmla="*/ 2047997 h 2052053"/>
                  <a:gd name="connsiteX6" fmla="*/ 0 w 1308894"/>
                  <a:gd name="connsiteY6" fmla="*/ 1029212 h 2052053"/>
                  <a:gd name="connsiteX7" fmla="*/ 638615 w 1308894"/>
                  <a:gd name="connsiteY7" fmla="*/ 10427 h 2052053"/>
                  <a:gd name="connsiteX8" fmla="*/ 661412 w 1308894"/>
                  <a:gd name="connsiteY8" fmla="*/ 0 h 2052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8894" h="2052053">
                    <a:moveTo>
                      <a:pt x="661412" y="0"/>
                    </a:moveTo>
                    <a:lnTo>
                      <a:pt x="670279" y="4056"/>
                    </a:lnTo>
                    <a:cubicBezTo>
                      <a:pt x="1050667" y="200257"/>
                      <a:pt x="1308894" y="582916"/>
                      <a:pt x="1308894" y="1022841"/>
                    </a:cubicBezTo>
                    <a:cubicBezTo>
                      <a:pt x="1308894" y="1462766"/>
                      <a:pt x="1050667" y="1845426"/>
                      <a:pt x="670279" y="2041626"/>
                    </a:cubicBezTo>
                    <a:lnTo>
                      <a:pt x="647483" y="2052053"/>
                    </a:lnTo>
                    <a:lnTo>
                      <a:pt x="638615" y="2047997"/>
                    </a:lnTo>
                    <a:cubicBezTo>
                      <a:pt x="258227" y="1851797"/>
                      <a:pt x="0" y="1469137"/>
                      <a:pt x="0" y="1029212"/>
                    </a:cubicBezTo>
                    <a:cubicBezTo>
                      <a:pt x="0" y="589287"/>
                      <a:pt x="258227" y="206628"/>
                      <a:pt x="638615" y="10427"/>
                    </a:cubicBezTo>
                    <a:lnTo>
                      <a:pt x="661412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8100"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š1ïḍé">
                <a:extLst>
                  <a:ext uri="{FF2B5EF4-FFF2-40B4-BE49-F238E27FC236}">
                    <a16:creationId xmlns:a16="http://schemas.microsoft.com/office/drawing/2014/main" xmlns="" id="{D5FFDCEB-24D7-48F3-8BBD-67C116203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199" y="2470989"/>
                <a:ext cx="1793050" cy="2317250"/>
              </a:xfrm>
              <a:custGeom>
                <a:avLst/>
                <a:gdLst>
                  <a:gd name="connsiteX0" fmla="*/ 1220266 w 1793050"/>
                  <a:gd name="connsiteY0" fmla="*/ 0 h 2317250"/>
                  <a:gd name="connsiteX1" fmla="*/ 1695248 w 1793050"/>
                  <a:gd name="connsiteY1" fmla="*/ 91050 h 2317250"/>
                  <a:gd name="connsiteX2" fmla="*/ 1793050 w 1793050"/>
                  <a:gd name="connsiteY2" fmla="*/ 135784 h 2317250"/>
                  <a:gd name="connsiteX3" fmla="*/ 1770253 w 1793050"/>
                  <a:gd name="connsiteY3" fmla="*/ 146211 h 2317250"/>
                  <a:gd name="connsiteX4" fmla="*/ 1131638 w 1793050"/>
                  <a:gd name="connsiteY4" fmla="*/ 1164996 h 2317250"/>
                  <a:gd name="connsiteX5" fmla="*/ 1770253 w 1793050"/>
                  <a:gd name="connsiteY5" fmla="*/ 2183781 h 2317250"/>
                  <a:gd name="connsiteX6" fmla="*/ 1779121 w 1793050"/>
                  <a:gd name="connsiteY6" fmla="*/ 2187837 h 2317250"/>
                  <a:gd name="connsiteX7" fmla="*/ 1695248 w 1793050"/>
                  <a:gd name="connsiteY7" fmla="*/ 2226200 h 2317250"/>
                  <a:gd name="connsiteX8" fmla="*/ 1220266 w 1793050"/>
                  <a:gd name="connsiteY8" fmla="*/ 2317250 h 2317250"/>
                  <a:gd name="connsiteX9" fmla="*/ 0 w 1793050"/>
                  <a:gd name="connsiteY9" fmla="*/ 1158625 h 2317250"/>
                  <a:gd name="connsiteX10" fmla="*/ 1220266 w 1793050"/>
                  <a:gd name="connsiteY10" fmla="*/ 0 h 231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3050" h="2317250">
                    <a:moveTo>
                      <a:pt x="1220266" y="0"/>
                    </a:moveTo>
                    <a:cubicBezTo>
                      <a:pt x="1388750" y="0"/>
                      <a:pt x="1549258" y="32421"/>
                      <a:pt x="1695248" y="91050"/>
                    </a:cubicBezTo>
                    <a:lnTo>
                      <a:pt x="1793050" y="135784"/>
                    </a:lnTo>
                    <a:lnTo>
                      <a:pt x="1770253" y="146211"/>
                    </a:lnTo>
                    <a:cubicBezTo>
                      <a:pt x="1389865" y="342412"/>
                      <a:pt x="1131638" y="725071"/>
                      <a:pt x="1131638" y="1164996"/>
                    </a:cubicBezTo>
                    <a:cubicBezTo>
                      <a:pt x="1131638" y="1604921"/>
                      <a:pt x="1389865" y="1987581"/>
                      <a:pt x="1770253" y="2183781"/>
                    </a:cubicBezTo>
                    <a:lnTo>
                      <a:pt x="1779121" y="2187837"/>
                    </a:lnTo>
                    <a:lnTo>
                      <a:pt x="1695248" y="2226200"/>
                    </a:lnTo>
                    <a:cubicBezTo>
                      <a:pt x="1549258" y="2284829"/>
                      <a:pt x="1388750" y="2317250"/>
                      <a:pt x="1220266" y="2317250"/>
                    </a:cubicBezTo>
                    <a:cubicBezTo>
                      <a:pt x="546332" y="2317250"/>
                      <a:pt x="0" y="1798516"/>
                      <a:pt x="0" y="1158625"/>
                    </a:cubicBezTo>
                    <a:cubicBezTo>
                      <a:pt x="0" y="518734"/>
                      <a:pt x="546332" y="0"/>
                      <a:pt x="122026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ṡḷïďé">
                <a:extLst>
                  <a:ext uri="{FF2B5EF4-FFF2-40B4-BE49-F238E27FC236}">
                    <a16:creationId xmlns:a16="http://schemas.microsoft.com/office/drawing/2014/main" xmlns="" id="{D5FFDCEB-24D7-48F3-8BBD-67C116203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2321" y="2477360"/>
                <a:ext cx="1793049" cy="2317250"/>
              </a:xfrm>
              <a:custGeom>
                <a:avLst/>
                <a:gdLst>
                  <a:gd name="connsiteX0" fmla="*/ 572783 w 1793049"/>
                  <a:gd name="connsiteY0" fmla="*/ 0 h 2317250"/>
                  <a:gd name="connsiteX1" fmla="*/ 1793049 w 1793049"/>
                  <a:gd name="connsiteY1" fmla="*/ 1158625 h 2317250"/>
                  <a:gd name="connsiteX2" fmla="*/ 572783 w 1793049"/>
                  <a:gd name="connsiteY2" fmla="*/ 2317250 h 2317250"/>
                  <a:gd name="connsiteX3" fmla="*/ 97801 w 1793049"/>
                  <a:gd name="connsiteY3" fmla="*/ 2226200 h 2317250"/>
                  <a:gd name="connsiteX4" fmla="*/ 0 w 1793049"/>
                  <a:gd name="connsiteY4" fmla="*/ 2181466 h 2317250"/>
                  <a:gd name="connsiteX5" fmla="*/ 22796 w 1793049"/>
                  <a:gd name="connsiteY5" fmla="*/ 2171039 h 2317250"/>
                  <a:gd name="connsiteX6" fmla="*/ 661411 w 1793049"/>
                  <a:gd name="connsiteY6" fmla="*/ 1152254 h 2317250"/>
                  <a:gd name="connsiteX7" fmla="*/ 22796 w 1793049"/>
                  <a:gd name="connsiteY7" fmla="*/ 133469 h 2317250"/>
                  <a:gd name="connsiteX8" fmla="*/ 13929 w 1793049"/>
                  <a:gd name="connsiteY8" fmla="*/ 129413 h 2317250"/>
                  <a:gd name="connsiteX9" fmla="*/ 97801 w 1793049"/>
                  <a:gd name="connsiteY9" fmla="*/ 91050 h 2317250"/>
                  <a:gd name="connsiteX10" fmla="*/ 572783 w 1793049"/>
                  <a:gd name="connsiteY10" fmla="*/ 0 h 231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793049" h="2317250">
                    <a:moveTo>
                      <a:pt x="572783" y="0"/>
                    </a:moveTo>
                    <a:cubicBezTo>
                      <a:pt x="1246717" y="0"/>
                      <a:pt x="1793049" y="518734"/>
                      <a:pt x="1793049" y="1158625"/>
                    </a:cubicBezTo>
                    <a:cubicBezTo>
                      <a:pt x="1793049" y="1798516"/>
                      <a:pt x="1246717" y="2317250"/>
                      <a:pt x="572783" y="2317250"/>
                    </a:cubicBezTo>
                    <a:cubicBezTo>
                      <a:pt x="404300" y="2317250"/>
                      <a:pt x="243791" y="2284829"/>
                      <a:pt x="97801" y="2226200"/>
                    </a:cubicBezTo>
                    <a:lnTo>
                      <a:pt x="0" y="2181466"/>
                    </a:lnTo>
                    <a:lnTo>
                      <a:pt x="22796" y="2171039"/>
                    </a:lnTo>
                    <a:cubicBezTo>
                      <a:pt x="403184" y="1974839"/>
                      <a:pt x="661411" y="1592179"/>
                      <a:pt x="661411" y="1152254"/>
                    </a:cubicBezTo>
                    <a:cubicBezTo>
                      <a:pt x="661411" y="712329"/>
                      <a:pt x="403184" y="329670"/>
                      <a:pt x="22796" y="133469"/>
                    </a:cubicBezTo>
                    <a:lnTo>
                      <a:pt x="13929" y="129413"/>
                    </a:lnTo>
                    <a:lnTo>
                      <a:pt x="97801" y="91050"/>
                    </a:lnTo>
                    <a:cubicBezTo>
                      <a:pt x="243791" y="32421"/>
                      <a:pt x="404300" y="0"/>
                      <a:pt x="5727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5044994" y="260275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044994" y="46701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îślíḓè">
              <a:extLst>
                <a:ext uri="{FF2B5EF4-FFF2-40B4-BE49-F238E27FC236}">
                  <a16:creationId xmlns:a16="http://schemas.microsoft.com/office/drawing/2014/main" xmlns="" id="{42AE8AF4-C1CB-4CD4-9A8F-26DB8A3064D4}"/>
                </a:ext>
              </a:extLst>
            </p:cNvPr>
            <p:cNvSpPr/>
            <p:nvPr/>
          </p:nvSpPr>
          <p:spPr>
            <a:xfrm>
              <a:off x="5911830" y="3604780"/>
              <a:ext cx="361970" cy="3435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63" name="组合 62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73" name="椭圆 72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72" name="椭圆 71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64" name="直接连接符 63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64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工作成果展示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876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61150" y="1904545"/>
            <a:ext cx="9308450" cy="3709682"/>
            <a:chOff x="1461150" y="1904545"/>
            <a:chExt cx="9308450" cy="3709682"/>
          </a:xfrm>
        </p:grpSpPr>
        <p:grpSp>
          <p:nvGrpSpPr>
            <p:cNvPr id="3" name="3a1826ca-673f-4f62-bdf5-aac4f2572ab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61150" y="1904545"/>
              <a:ext cx="9308450" cy="3709682"/>
              <a:chOff x="774335" y="1630828"/>
              <a:chExt cx="10682079" cy="4257115"/>
            </a:xfrm>
          </p:grpSpPr>
          <p:sp>
            <p:nvSpPr>
              <p:cNvPr id="4" name="ïṩḷïḑê"/>
              <p:cNvSpPr/>
              <p:nvPr/>
            </p:nvSpPr>
            <p:spPr>
              <a:xfrm>
                <a:off x="775713" y="1630828"/>
                <a:ext cx="4852027" cy="10869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wrap="square" lIns="1620000" tIns="0" rIns="0" bIns="0" anchor="ctr" anchorCtr="0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  <a:buSzPct val="25000"/>
                </a:pPr>
                <a:endParaRPr lang="zh-CN" altLang="en-US" sz="1100" dirty="0"/>
              </a:p>
            </p:txBody>
          </p:sp>
          <p:sp>
            <p:nvSpPr>
              <p:cNvPr id="5" name="íšlíďè"/>
              <p:cNvSpPr/>
              <p:nvPr/>
            </p:nvSpPr>
            <p:spPr>
              <a:xfrm>
                <a:off x="4285972" y="1631442"/>
                <a:ext cx="1513510" cy="109711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45346" y="0"/>
                    </a:lnTo>
                    <a:lnTo>
                      <a:pt x="0" y="120000"/>
                    </a:lnTo>
                    <a:lnTo>
                      <a:pt x="120000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iş1ide"/>
              <p:cNvSpPr/>
              <p:nvPr/>
            </p:nvSpPr>
            <p:spPr>
              <a:xfrm>
                <a:off x="5038990" y="1954236"/>
                <a:ext cx="636127" cy="530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buSzPct val="25000"/>
                </a:pPr>
                <a:r>
                  <a:rPr lang="id-ID" sz="2650" b="1" dirty="0">
                    <a:solidFill>
                      <a:schemeClr val="lt1"/>
                    </a:solidFill>
                  </a:rPr>
                  <a:t>01</a:t>
                </a:r>
              </a:p>
            </p:txBody>
          </p:sp>
          <p:sp>
            <p:nvSpPr>
              <p:cNvPr id="7" name="îşḻîḓé"/>
              <p:cNvSpPr/>
              <p:nvPr/>
            </p:nvSpPr>
            <p:spPr>
              <a:xfrm>
                <a:off x="775713" y="3173512"/>
                <a:ext cx="4819654" cy="10797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wrap="square" lIns="1620000" tIns="0" rIns="0" bIns="0" anchor="ctr" anchorCtr="0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  <a:buSzPct val="25000"/>
                </a:pPr>
                <a:endParaRPr lang="zh-CN" altLang="en-US" sz="1100" dirty="0"/>
              </a:p>
            </p:txBody>
          </p:sp>
          <p:sp>
            <p:nvSpPr>
              <p:cNvPr id="8" name="iŝḷíḋe"/>
              <p:cNvSpPr/>
              <p:nvPr/>
            </p:nvSpPr>
            <p:spPr>
              <a:xfrm>
                <a:off x="4296070" y="3173512"/>
                <a:ext cx="1503411" cy="10797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45346" y="0"/>
                    </a:lnTo>
                    <a:lnTo>
                      <a:pt x="0" y="120000"/>
                    </a:lnTo>
                    <a:lnTo>
                      <a:pt x="120000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9" name="iṣļïďè"/>
              <p:cNvSpPr/>
              <p:nvPr/>
            </p:nvSpPr>
            <p:spPr>
              <a:xfrm>
                <a:off x="5025109" y="3490741"/>
                <a:ext cx="650008" cy="5334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buSzPct val="25000"/>
                </a:pPr>
                <a:r>
                  <a:rPr lang="id-ID" sz="2650" b="1">
                    <a:solidFill>
                      <a:schemeClr val="lt1"/>
                    </a:solidFill>
                  </a:rPr>
                  <a:t>02</a:t>
                </a:r>
              </a:p>
            </p:txBody>
          </p:sp>
          <p:sp>
            <p:nvSpPr>
              <p:cNvPr id="10" name="íŝļíḍê"/>
              <p:cNvSpPr/>
              <p:nvPr/>
            </p:nvSpPr>
            <p:spPr>
              <a:xfrm>
                <a:off x="774335" y="4716196"/>
                <a:ext cx="4820976" cy="108000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wrap="square" lIns="1620000" tIns="0" rIns="0" bIns="0" anchor="ctr" anchorCtr="0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  <a:buSzPct val="25000"/>
                </a:pPr>
                <a:endParaRPr lang="zh-CN" altLang="en-US" sz="1100" dirty="0"/>
              </a:p>
            </p:txBody>
          </p:sp>
          <p:sp>
            <p:nvSpPr>
              <p:cNvPr id="11" name="íSḷïďè"/>
              <p:cNvSpPr/>
              <p:nvPr/>
            </p:nvSpPr>
            <p:spPr>
              <a:xfrm>
                <a:off x="4295659" y="4716196"/>
                <a:ext cx="1503823" cy="108000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45346" y="0"/>
                    </a:lnTo>
                    <a:lnTo>
                      <a:pt x="0" y="120000"/>
                    </a:lnTo>
                    <a:lnTo>
                      <a:pt x="120000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" name="íṡļïḓê"/>
              <p:cNvSpPr/>
              <p:nvPr/>
            </p:nvSpPr>
            <p:spPr>
              <a:xfrm>
                <a:off x="5029383" y="5051453"/>
                <a:ext cx="645734" cy="5334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buSzPct val="25000"/>
                </a:pPr>
                <a:r>
                  <a:rPr lang="id-ID" sz="2650" b="1">
                    <a:solidFill>
                      <a:schemeClr val="lt1"/>
                    </a:solidFill>
                  </a:rPr>
                  <a:t>03</a:t>
                </a:r>
              </a:p>
            </p:txBody>
          </p:sp>
          <p:sp>
            <p:nvSpPr>
              <p:cNvPr id="15" name="ïś1îḑè"/>
              <p:cNvSpPr/>
              <p:nvPr/>
            </p:nvSpPr>
            <p:spPr>
              <a:xfrm>
                <a:off x="2400847" y="1808820"/>
                <a:ext cx="2316979" cy="5239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" name="ï$ḷídê"/>
              <p:cNvSpPr/>
              <p:nvPr/>
            </p:nvSpPr>
            <p:spPr>
              <a:xfrm>
                <a:off x="1052307" y="1860847"/>
                <a:ext cx="506851" cy="52207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4151" y="55835"/>
                    </a:moveTo>
                    <a:lnTo>
                      <a:pt x="14151" y="55835"/>
                    </a:lnTo>
                    <a:cubicBezTo>
                      <a:pt x="2907" y="55835"/>
                      <a:pt x="2907" y="55835"/>
                      <a:pt x="2907" y="55835"/>
                    </a:cubicBezTo>
                    <a:cubicBezTo>
                      <a:pt x="0" y="55835"/>
                      <a:pt x="0" y="58675"/>
                      <a:pt x="0" y="61324"/>
                    </a:cubicBezTo>
                    <a:cubicBezTo>
                      <a:pt x="0" y="61324"/>
                      <a:pt x="0" y="64164"/>
                      <a:pt x="2907" y="64164"/>
                    </a:cubicBezTo>
                    <a:cubicBezTo>
                      <a:pt x="14151" y="64164"/>
                      <a:pt x="14151" y="64164"/>
                      <a:pt x="14151" y="64164"/>
                    </a:cubicBezTo>
                    <a:cubicBezTo>
                      <a:pt x="17059" y="64164"/>
                      <a:pt x="17059" y="61324"/>
                      <a:pt x="17059" y="61324"/>
                    </a:cubicBezTo>
                    <a:cubicBezTo>
                      <a:pt x="17059" y="58675"/>
                      <a:pt x="17059" y="55835"/>
                      <a:pt x="14151" y="55835"/>
                    </a:cubicBezTo>
                    <a:close/>
                    <a:moveTo>
                      <a:pt x="96930" y="30662"/>
                    </a:moveTo>
                    <a:lnTo>
                      <a:pt x="96930" y="30662"/>
                    </a:lnTo>
                    <a:cubicBezTo>
                      <a:pt x="105654" y="22334"/>
                      <a:pt x="105654" y="22334"/>
                      <a:pt x="105654" y="22334"/>
                    </a:cubicBezTo>
                    <a:cubicBezTo>
                      <a:pt x="105654" y="19495"/>
                      <a:pt x="105654" y="19495"/>
                      <a:pt x="105654" y="16845"/>
                    </a:cubicBezTo>
                    <a:cubicBezTo>
                      <a:pt x="102746" y="16845"/>
                      <a:pt x="99838" y="16845"/>
                      <a:pt x="99838" y="16845"/>
                    </a:cubicBezTo>
                    <a:cubicBezTo>
                      <a:pt x="91308" y="25173"/>
                      <a:pt x="91308" y="25173"/>
                      <a:pt x="91308" y="25173"/>
                    </a:cubicBezTo>
                    <a:cubicBezTo>
                      <a:pt x="88400" y="25173"/>
                      <a:pt x="88400" y="28012"/>
                      <a:pt x="91308" y="30662"/>
                    </a:cubicBezTo>
                    <a:cubicBezTo>
                      <a:pt x="91308" y="30662"/>
                      <a:pt x="94216" y="30662"/>
                      <a:pt x="96930" y="30662"/>
                    </a:cubicBezTo>
                    <a:close/>
                    <a:moveTo>
                      <a:pt x="25589" y="30662"/>
                    </a:moveTo>
                    <a:lnTo>
                      <a:pt x="25589" y="30662"/>
                    </a:lnTo>
                    <a:cubicBezTo>
                      <a:pt x="25589" y="33501"/>
                      <a:pt x="28497" y="33501"/>
                      <a:pt x="31405" y="30662"/>
                    </a:cubicBezTo>
                    <a:cubicBezTo>
                      <a:pt x="31405" y="30662"/>
                      <a:pt x="31405" y="28012"/>
                      <a:pt x="31405" y="25173"/>
                    </a:cubicBezTo>
                    <a:cubicBezTo>
                      <a:pt x="22875" y="19495"/>
                      <a:pt x="22875" y="19495"/>
                      <a:pt x="22875" y="19495"/>
                    </a:cubicBezTo>
                    <a:cubicBezTo>
                      <a:pt x="19967" y="16845"/>
                      <a:pt x="17059" y="16845"/>
                      <a:pt x="17059" y="19495"/>
                    </a:cubicBezTo>
                    <a:cubicBezTo>
                      <a:pt x="14151" y="19495"/>
                      <a:pt x="14151" y="22334"/>
                      <a:pt x="17059" y="22334"/>
                    </a:cubicBezTo>
                    <a:lnTo>
                      <a:pt x="25589" y="30662"/>
                    </a:lnTo>
                    <a:close/>
                    <a:moveTo>
                      <a:pt x="59903" y="19495"/>
                    </a:moveTo>
                    <a:lnTo>
                      <a:pt x="59903" y="19495"/>
                    </a:lnTo>
                    <a:cubicBezTo>
                      <a:pt x="62810" y="19495"/>
                      <a:pt x="62810" y="16845"/>
                      <a:pt x="62810" y="16845"/>
                    </a:cubicBezTo>
                    <a:cubicBezTo>
                      <a:pt x="62810" y="5678"/>
                      <a:pt x="62810" y="5678"/>
                      <a:pt x="62810" y="5678"/>
                    </a:cubicBezTo>
                    <a:cubicBezTo>
                      <a:pt x="62810" y="2839"/>
                      <a:pt x="62810" y="0"/>
                      <a:pt x="59903" y="0"/>
                    </a:cubicBezTo>
                    <a:cubicBezTo>
                      <a:pt x="56995" y="0"/>
                      <a:pt x="56995" y="2839"/>
                      <a:pt x="56995" y="5678"/>
                    </a:cubicBezTo>
                    <a:cubicBezTo>
                      <a:pt x="56995" y="16845"/>
                      <a:pt x="56995" y="16845"/>
                      <a:pt x="56995" y="16845"/>
                    </a:cubicBezTo>
                    <a:cubicBezTo>
                      <a:pt x="56995" y="16845"/>
                      <a:pt x="56995" y="19495"/>
                      <a:pt x="59903" y="19495"/>
                    </a:cubicBezTo>
                    <a:close/>
                    <a:moveTo>
                      <a:pt x="59903" y="100315"/>
                    </a:moveTo>
                    <a:lnTo>
                      <a:pt x="59903" y="100315"/>
                    </a:lnTo>
                    <a:cubicBezTo>
                      <a:pt x="56995" y="100315"/>
                      <a:pt x="56995" y="103154"/>
                      <a:pt x="56995" y="105993"/>
                    </a:cubicBezTo>
                    <a:cubicBezTo>
                      <a:pt x="56995" y="117160"/>
                      <a:pt x="56995" y="117160"/>
                      <a:pt x="56995" y="117160"/>
                    </a:cubicBezTo>
                    <a:cubicBezTo>
                      <a:pt x="56995" y="117160"/>
                      <a:pt x="56995" y="119810"/>
                      <a:pt x="59903" y="119810"/>
                    </a:cubicBezTo>
                    <a:cubicBezTo>
                      <a:pt x="62810" y="119810"/>
                      <a:pt x="62810" y="117160"/>
                      <a:pt x="62810" y="117160"/>
                    </a:cubicBezTo>
                    <a:cubicBezTo>
                      <a:pt x="62810" y="105993"/>
                      <a:pt x="62810" y="105993"/>
                      <a:pt x="62810" y="105993"/>
                    </a:cubicBezTo>
                    <a:cubicBezTo>
                      <a:pt x="62810" y="103154"/>
                      <a:pt x="62810" y="100315"/>
                      <a:pt x="59903" y="100315"/>
                    </a:cubicBezTo>
                    <a:close/>
                    <a:moveTo>
                      <a:pt x="94216" y="89148"/>
                    </a:moveTo>
                    <a:lnTo>
                      <a:pt x="94216" y="89148"/>
                    </a:lnTo>
                    <a:cubicBezTo>
                      <a:pt x="94216" y="89148"/>
                      <a:pt x="91308" y="89148"/>
                      <a:pt x="88400" y="89148"/>
                    </a:cubicBezTo>
                    <a:cubicBezTo>
                      <a:pt x="88400" y="91987"/>
                      <a:pt x="88400" y="91987"/>
                      <a:pt x="88400" y="94826"/>
                    </a:cubicBezTo>
                    <a:cubicBezTo>
                      <a:pt x="96930" y="103154"/>
                      <a:pt x="96930" y="103154"/>
                      <a:pt x="96930" y="103154"/>
                    </a:cubicBezTo>
                    <a:cubicBezTo>
                      <a:pt x="99838" y="103154"/>
                      <a:pt x="102746" y="103154"/>
                      <a:pt x="102746" y="103154"/>
                    </a:cubicBezTo>
                    <a:cubicBezTo>
                      <a:pt x="105654" y="100315"/>
                      <a:pt x="105654" y="97665"/>
                      <a:pt x="102746" y="97665"/>
                    </a:cubicBezTo>
                    <a:lnTo>
                      <a:pt x="94216" y="89148"/>
                    </a:lnTo>
                    <a:close/>
                    <a:moveTo>
                      <a:pt x="116898" y="55835"/>
                    </a:moveTo>
                    <a:lnTo>
                      <a:pt x="116898" y="55835"/>
                    </a:lnTo>
                    <a:cubicBezTo>
                      <a:pt x="105654" y="55835"/>
                      <a:pt x="105654" y="55835"/>
                      <a:pt x="105654" y="55835"/>
                    </a:cubicBezTo>
                    <a:cubicBezTo>
                      <a:pt x="102746" y="55835"/>
                      <a:pt x="102746" y="58675"/>
                      <a:pt x="102746" y="61324"/>
                    </a:cubicBezTo>
                    <a:cubicBezTo>
                      <a:pt x="102746" y="61324"/>
                      <a:pt x="102746" y="64164"/>
                      <a:pt x="105654" y="64164"/>
                    </a:cubicBezTo>
                    <a:cubicBezTo>
                      <a:pt x="116898" y="64164"/>
                      <a:pt x="116898" y="64164"/>
                      <a:pt x="116898" y="64164"/>
                    </a:cubicBezTo>
                    <a:cubicBezTo>
                      <a:pt x="119806" y="64164"/>
                      <a:pt x="119806" y="61324"/>
                      <a:pt x="119806" y="61324"/>
                    </a:cubicBezTo>
                    <a:cubicBezTo>
                      <a:pt x="119806" y="58675"/>
                      <a:pt x="119806" y="55835"/>
                      <a:pt x="116898" y="55835"/>
                    </a:cubicBezTo>
                    <a:close/>
                    <a:moveTo>
                      <a:pt x="28497" y="86498"/>
                    </a:moveTo>
                    <a:lnTo>
                      <a:pt x="28497" y="86498"/>
                    </a:lnTo>
                    <a:cubicBezTo>
                      <a:pt x="19967" y="94826"/>
                      <a:pt x="19967" y="94826"/>
                      <a:pt x="19967" y="94826"/>
                    </a:cubicBezTo>
                    <a:cubicBezTo>
                      <a:pt x="17059" y="97665"/>
                      <a:pt x="17059" y="97665"/>
                      <a:pt x="19967" y="100315"/>
                    </a:cubicBezTo>
                    <a:cubicBezTo>
                      <a:pt x="19967" y="100315"/>
                      <a:pt x="22875" y="100315"/>
                      <a:pt x="25589" y="100315"/>
                    </a:cubicBezTo>
                    <a:cubicBezTo>
                      <a:pt x="31405" y="91987"/>
                      <a:pt x="31405" y="91987"/>
                      <a:pt x="31405" y="91987"/>
                    </a:cubicBezTo>
                    <a:cubicBezTo>
                      <a:pt x="34313" y="91987"/>
                      <a:pt x="34313" y="89148"/>
                      <a:pt x="31405" y="86498"/>
                    </a:cubicBezTo>
                    <a:lnTo>
                      <a:pt x="28497" y="86498"/>
                    </a:lnTo>
                    <a:close/>
                    <a:moveTo>
                      <a:pt x="59903" y="28012"/>
                    </a:moveTo>
                    <a:lnTo>
                      <a:pt x="59903" y="28012"/>
                    </a:lnTo>
                    <a:cubicBezTo>
                      <a:pt x="39935" y="28012"/>
                      <a:pt x="25589" y="41829"/>
                      <a:pt x="25589" y="61324"/>
                    </a:cubicBezTo>
                    <a:cubicBezTo>
                      <a:pt x="25589" y="77981"/>
                      <a:pt x="39935" y="94826"/>
                      <a:pt x="59903" y="94826"/>
                    </a:cubicBezTo>
                    <a:cubicBezTo>
                      <a:pt x="79870" y="94826"/>
                      <a:pt x="94216" y="77981"/>
                      <a:pt x="94216" y="61324"/>
                    </a:cubicBezTo>
                    <a:cubicBezTo>
                      <a:pt x="94216" y="41829"/>
                      <a:pt x="79870" y="28012"/>
                      <a:pt x="59903" y="28012"/>
                    </a:cubicBezTo>
                    <a:close/>
                    <a:moveTo>
                      <a:pt x="59903" y="86498"/>
                    </a:moveTo>
                    <a:lnTo>
                      <a:pt x="59903" y="86498"/>
                    </a:lnTo>
                    <a:cubicBezTo>
                      <a:pt x="45751" y="86498"/>
                      <a:pt x="34313" y="75331"/>
                      <a:pt x="34313" y="61324"/>
                    </a:cubicBezTo>
                    <a:cubicBezTo>
                      <a:pt x="34313" y="47507"/>
                      <a:pt x="45751" y="33501"/>
                      <a:pt x="59903" y="33501"/>
                    </a:cubicBezTo>
                    <a:cubicBezTo>
                      <a:pt x="74248" y="33501"/>
                      <a:pt x="85492" y="47507"/>
                      <a:pt x="85492" y="61324"/>
                    </a:cubicBezTo>
                    <a:cubicBezTo>
                      <a:pt x="85492" y="75331"/>
                      <a:pt x="74248" y="86498"/>
                      <a:pt x="59903" y="8649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" name="ísḷïḍé"/>
              <p:cNvSpPr/>
              <p:nvPr/>
            </p:nvSpPr>
            <p:spPr>
              <a:xfrm flipH="1">
                <a:off x="6603558" y="3160967"/>
                <a:ext cx="4852856" cy="10869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wrap="square" lIns="0" tIns="0" rIns="1620000" bIns="0" anchor="ctr" anchorCtr="0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  <a:buSzPct val="25000"/>
                </a:pPr>
                <a:endParaRPr lang="zh-CN" altLang="en-US" sz="1100" dirty="0"/>
              </a:p>
            </p:txBody>
          </p:sp>
          <p:sp>
            <p:nvSpPr>
              <p:cNvPr id="19" name="îśḻîḍé"/>
              <p:cNvSpPr/>
              <p:nvPr/>
            </p:nvSpPr>
            <p:spPr>
              <a:xfrm flipH="1">
                <a:off x="6431785" y="3161582"/>
                <a:ext cx="1513769" cy="108086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45346" y="0"/>
                    </a:lnTo>
                    <a:lnTo>
                      <a:pt x="0" y="120000"/>
                    </a:lnTo>
                    <a:lnTo>
                      <a:pt x="120000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iŝḷíḍè"/>
              <p:cNvSpPr/>
              <p:nvPr/>
            </p:nvSpPr>
            <p:spPr>
              <a:xfrm>
                <a:off x="6562445" y="3479121"/>
                <a:ext cx="636127" cy="530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buSzPct val="25000"/>
                </a:pPr>
                <a:r>
                  <a:rPr lang="id-ID" sz="2650" b="1">
                    <a:solidFill>
                      <a:schemeClr val="lt1"/>
                    </a:solidFill>
                  </a:rPr>
                  <a:t>05</a:t>
                </a:r>
              </a:p>
            </p:txBody>
          </p:sp>
          <p:sp>
            <p:nvSpPr>
              <p:cNvPr id="22" name="iṩ1iḍé"/>
              <p:cNvSpPr/>
              <p:nvPr/>
            </p:nvSpPr>
            <p:spPr>
              <a:xfrm>
                <a:off x="6431787" y="3960047"/>
                <a:ext cx="1298726" cy="3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buSzPct val="25000"/>
                </a:pPr>
                <a:endParaRPr lang="zh-CN" altLang="en-US" sz="1400" b="1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iṩḻïḑe"/>
              <p:cNvSpPr/>
              <p:nvPr/>
            </p:nvSpPr>
            <p:spPr>
              <a:xfrm flipH="1">
                <a:off x="6603558" y="4735885"/>
                <a:ext cx="4852856" cy="10603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wrap="square" lIns="0" tIns="0" rIns="1620000" bIns="0" anchor="ctr" anchorCtr="0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  <a:buSzPct val="25000"/>
                </a:pPr>
                <a:endParaRPr lang="zh-CN" altLang="en-US" sz="1100" dirty="0"/>
              </a:p>
            </p:txBody>
          </p:sp>
          <p:sp>
            <p:nvSpPr>
              <p:cNvPr id="24" name="íSḷídè"/>
              <p:cNvSpPr/>
              <p:nvPr/>
            </p:nvSpPr>
            <p:spPr>
              <a:xfrm flipH="1">
                <a:off x="6431785" y="4716196"/>
                <a:ext cx="1513769" cy="108000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45346" y="0"/>
                    </a:lnTo>
                    <a:lnTo>
                      <a:pt x="0" y="120000"/>
                    </a:lnTo>
                    <a:lnTo>
                      <a:pt x="120000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6" name="ïṡliḋè"/>
              <p:cNvSpPr/>
              <p:nvPr/>
            </p:nvSpPr>
            <p:spPr>
              <a:xfrm>
                <a:off x="6562445" y="5054038"/>
                <a:ext cx="636127" cy="530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buSzPct val="25000"/>
                </a:pPr>
                <a:r>
                  <a:rPr lang="id-ID" sz="2650" b="1">
                    <a:solidFill>
                      <a:schemeClr val="lt1"/>
                    </a:solidFill>
                  </a:rPr>
                  <a:t>06</a:t>
                </a:r>
              </a:p>
            </p:txBody>
          </p:sp>
          <p:sp>
            <p:nvSpPr>
              <p:cNvPr id="27" name="ïsḷíḑê"/>
              <p:cNvSpPr/>
              <p:nvPr/>
            </p:nvSpPr>
            <p:spPr>
              <a:xfrm flipH="1">
                <a:off x="6603558" y="1636082"/>
                <a:ext cx="4852856" cy="10869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wrap="square" lIns="0" tIns="0" rIns="1620000" bIns="0" anchor="ctr" anchorCtr="0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  <a:buSzPct val="25000"/>
                </a:pPr>
                <a:endParaRPr lang="zh-CN" altLang="en-US" sz="1100" dirty="0"/>
              </a:p>
            </p:txBody>
          </p:sp>
          <p:sp>
            <p:nvSpPr>
              <p:cNvPr id="28" name="îṩḻíḓê"/>
              <p:cNvSpPr/>
              <p:nvPr/>
            </p:nvSpPr>
            <p:spPr>
              <a:xfrm flipH="1">
                <a:off x="6431785" y="1636699"/>
                <a:ext cx="1513769" cy="109186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45346" y="0"/>
                    </a:lnTo>
                    <a:lnTo>
                      <a:pt x="0" y="120000"/>
                    </a:lnTo>
                    <a:lnTo>
                      <a:pt x="120000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ïṧļíďé"/>
              <p:cNvSpPr/>
              <p:nvPr/>
            </p:nvSpPr>
            <p:spPr>
              <a:xfrm>
                <a:off x="6562445" y="1954236"/>
                <a:ext cx="636127" cy="5308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buSzPct val="25000"/>
                </a:pPr>
                <a:r>
                  <a:rPr lang="id-ID" sz="2650" b="1" dirty="0">
                    <a:solidFill>
                      <a:schemeClr val="lt1"/>
                    </a:solidFill>
                  </a:rPr>
                  <a:t>04</a:t>
                </a:r>
              </a:p>
            </p:txBody>
          </p:sp>
          <p:sp>
            <p:nvSpPr>
              <p:cNvPr id="31" name="íśḻiḋê"/>
              <p:cNvSpPr/>
              <p:nvPr/>
            </p:nvSpPr>
            <p:spPr>
              <a:xfrm>
                <a:off x="1088857" y="3517361"/>
                <a:ext cx="436881" cy="39975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5223" y="15050"/>
                    </a:moveTo>
                    <a:lnTo>
                      <a:pt x="95223" y="15050"/>
                    </a:lnTo>
                    <a:cubicBezTo>
                      <a:pt x="95223" y="6101"/>
                      <a:pt x="89861" y="0"/>
                      <a:pt x="81725" y="0"/>
                    </a:cubicBezTo>
                    <a:cubicBezTo>
                      <a:pt x="38089" y="0"/>
                      <a:pt x="38089" y="0"/>
                      <a:pt x="38089" y="0"/>
                    </a:cubicBezTo>
                    <a:cubicBezTo>
                      <a:pt x="29953" y="0"/>
                      <a:pt x="24591" y="6101"/>
                      <a:pt x="24591" y="15050"/>
                    </a:cubicBezTo>
                    <a:cubicBezTo>
                      <a:pt x="0" y="15050"/>
                      <a:pt x="2773" y="15050"/>
                      <a:pt x="2773" y="32949"/>
                    </a:cubicBezTo>
                    <a:cubicBezTo>
                      <a:pt x="2773" y="44949"/>
                      <a:pt x="10909" y="56949"/>
                      <a:pt x="24591" y="56949"/>
                    </a:cubicBezTo>
                    <a:cubicBezTo>
                      <a:pt x="24591" y="56949"/>
                      <a:pt x="24591" y="56949"/>
                      <a:pt x="27180" y="56949"/>
                    </a:cubicBezTo>
                    <a:cubicBezTo>
                      <a:pt x="29953" y="71796"/>
                      <a:pt x="43636" y="86847"/>
                      <a:pt x="57134" y="86847"/>
                    </a:cubicBezTo>
                    <a:cubicBezTo>
                      <a:pt x="57134" y="110847"/>
                      <a:pt x="57134" y="110847"/>
                      <a:pt x="57134" y="110847"/>
                    </a:cubicBezTo>
                    <a:cubicBezTo>
                      <a:pt x="46224" y="110847"/>
                      <a:pt x="46224" y="110847"/>
                      <a:pt x="46224" y="110847"/>
                    </a:cubicBezTo>
                    <a:cubicBezTo>
                      <a:pt x="43636" y="110847"/>
                      <a:pt x="40862" y="113898"/>
                      <a:pt x="40862" y="116745"/>
                    </a:cubicBezTo>
                    <a:cubicBezTo>
                      <a:pt x="40862" y="116745"/>
                      <a:pt x="43636" y="119796"/>
                      <a:pt x="46224" y="119796"/>
                    </a:cubicBezTo>
                    <a:cubicBezTo>
                      <a:pt x="73405" y="119796"/>
                      <a:pt x="73405" y="119796"/>
                      <a:pt x="73405" y="119796"/>
                    </a:cubicBezTo>
                    <a:cubicBezTo>
                      <a:pt x="76363" y="119796"/>
                      <a:pt x="78952" y="116745"/>
                      <a:pt x="78952" y="116745"/>
                    </a:cubicBezTo>
                    <a:cubicBezTo>
                      <a:pt x="78952" y="113898"/>
                      <a:pt x="76363" y="110847"/>
                      <a:pt x="73405" y="110847"/>
                    </a:cubicBezTo>
                    <a:cubicBezTo>
                      <a:pt x="62681" y="110847"/>
                      <a:pt x="62681" y="110847"/>
                      <a:pt x="62681" y="110847"/>
                    </a:cubicBezTo>
                    <a:cubicBezTo>
                      <a:pt x="62681" y="86847"/>
                      <a:pt x="62681" y="86847"/>
                      <a:pt x="62681" y="86847"/>
                    </a:cubicBezTo>
                    <a:cubicBezTo>
                      <a:pt x="76363" y="86847"/>
                      <a:pt x="89861" y="71796"/>
                      <a:pt x="92634" y="56949"/>
                    </a:cubicBezTo>
                    <a:cubicBezTo>
                      <a:pt x="95223" y="56949"/>
                      <a:pt x="95223" y="56949"/>
                      <a:pt x="95223" y="56949"/>
                    </a:cubicBezTo>
                    <a:cubicBezTo>
                      <a:pt x="108906" y="56949"/>
                      <a:pt x="117041" y="44949"/>
                      <a:pt x="117041" y="32949"/>
                    </a:cubicBezTo>
                    <a:cubicBezTo>
                      <a:pt x="117041" y="15050"/>
                      <a:pt x="119815" y="15050"/>
                      <a:pt x="95223" y="15050"/>
                    </a:cubicBezTo>
                    <a:close/>
                    <a:moveTo>
                      <a:pt x="24591" y="48000"/>
                    </a:moveTo>
                    <a:lnTo>
                      <a:pt x="24591" y="48000"/>
                    </a:lnTo>
                    <a:cubicBezTo>
                      <a:pt x="16271" y="48000"/>
                      <a:pt x="8135" y="41898"/>
                      <a:pt x="8135" y="32949"/>
                    </a:cubicBezTo>
                    <a:cubicBezTo>
                      <a:pt x="8135" y="24000"/>
                      <a:pt x="8135" y="24000"/>
                      <a:pt x="24591" y="24000"/>
                    </a:cubicBezTo>
                    <a:lnTo>
                      <a:pt x="24591" y="48000"/>
                    </a:lnTo>
                    <a:close/>
                    <a:moveTo>
                      <a:pt x="89861" y="38847"/>
                    </a:moveTo>
                    <a:lnTo>
                      <a:pt x="89861" y="38847"/>
                    </a:lnTo>
                    <a:cubicBezTo>
                      <a:pt x="89861" y="56949"/>
                      <a:pt x="76363" y="80949"/>
                      <a:pt x="59907" y="80949"/>
                    </a:cubicBezTo>
                    <a:cubicBezTo>
                      <a:pt x="43636" y="80949"/>
                      <a:pt x="29953" y="56949"/>
                      <a:pt x="29953" y="38847"/>
                    </a:cubicBezTo>
                    <a:cubicBezTo>
                      <a:pt x="29953" y="15050"/>
                      <a:pt x="29953" y="15050"/>
                      <a:pt x="29953" y="15050"/>
                    </a:cubicBezTo>
                    <a:cubicBezTo>
                      <a:pt x="29953" y="12000"/>
                      <a:pt x="35500" y="8949"/>
                      <a:pt x="38089" y="8949"/>
                    </a:cubicBezTo>
                    <a:cubicBezTo>
                      <a:pt x="81725" y="8949"/>
                      <a:pt x="81725" y="8949"/>
                      <a:pt x="81725" y="8949"/>
                    </a:cubicBezTo>
                    <a:cubicBezTo>
                      <a:pt x="84314" y="8949"/>
                      <a:pt x="89861" y="12000"/>
                      <a:pt x="89861" y="15050"/>
                    </a:cubicBezTo>
                    <a:lnTo>
                      <a:pt x="89861" y="38847"/>
                    </a:lnTo>
                    <a:close/>
                    <a:moveTo>
                      <a:pt x="95223" y="48000"/>
                    </a:moveTo>
                    <a:lnTo>
                      <a:pt x="95223" y="48000"/>
                    </a:lnTo>
                    <a:cubicBezTo>
                      <a:pt x="95223" y="24000"/>
                      <a:pt x="95223" y="24000"/>
                      <a:pt x="95223" y="24000"/>
                    </a:cubicBezTo>
                    <a:cubicBezTo>
                      <a:pt x="111679" y="24000"/>
                      <a:pt x="111679" y="24000"/>
                      <a:pt x="111679" y="32949"/>
                    </a:cubicBezTo>
                    <a:cubicBezTo>
                      <a:pt x="111679" y="41898"/>
                      <a:pt x="103543" y="48000"/>
                      <a:pt x="95223" y="4800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32" name="îṡlíḑe"/>
              <p:cNvGrpSpPr/>
              <p:nvPr/>
            </p:nvGrpSpPr>
            <p:grpSpPr>
              <a:xfrm>
                <a:off x="1088857" y="5050734"/>
                <a:ext cx="406189" cy="341574"/>
                <a:chOff x="4856162" y="2736850"/>
                <a:chExt cx="358775" cy="301624"/>
              </a:xfrm>
            </p:grpSpPr>
            <p:sp>
              <p:nvSpPr>
                <p:cNvPr id="41" name="íšlîdé"/>
                <p:cNvSpPr/>
                <p:nvPr/>
              </p:nvSpPr>
              <p:spPr>
                <a:xfrm>
                  <a:off x="4946650" y="2814638"/>
                  <a:ext cx="177800" cy="17938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60983" y="0"/>
                      </a:moveTo>
                      <a:cubicBezTo>
                        <a:pt x="27540" y="0"/>
                        <a:pt x="0" y="25573"/>
                        <a:pt x="0" y="59016"/>
                      </a:cubicBezTo>
                      <a:cubicBezTo>
                        <a:pt x="0" y="92459"/>
                        <a:pt x="27540" y="120000"/>
                        <a:pt x="60983" y="120000"/>
                      </a:cubicBezTo>
                      <a:cubicBezTo>
                        <a:pt x="94426" y="120000"/>
                        <a:pt x="120000" y="92459"/>
                        <a:pt x="120000" y="59016"/>
                      </a:cubicBezTo>
                      <a:cubicBezTo>
                        <a:pt x="120000" y="25573"/>
                        <a:pt x="94426" y="0"/>
                        <a:pt x="60983" y="0"/>
                      </a:cubicBezTo>
                      <a:close/>
                      <a:moveTo>
                        <a:pt x="94426" y="88524"/>
                      </a:moveTo>
                      <a:cubicBezTo>
                        <a:pt x="78688" y="108196"/>
                        <a:pt x="49180" y="110163"/>
                        <a:pt x="31475" y="94426"/>
                      </a:cubicBezTo>
                      <a:cubicBezTo>
                        <a:pt x="11803" y="76721"/>
                        <a:pt x="9836" y="49180"/>
                        <a:pt x="25573" y="29508"/>
                      </a:cubicBezTo>
                      <a:cubicBezTo>
                        <a:pt x="43278" y="11803"/>
                        <a:pt x="70819" y="9836"/>
                        <a:pt x="90491" y="25573"/>
                      </a:cubicBezTo>
                      <a:cubicBezTo>
                        <a:pt x="108196" y="41311"/>
                        <a:pt x="112131" y="70819"/>
                        <a:pt x="94426" y="88524"/>
                      </a:cubicBezTo>
                      <a:close/>
                      <a:moveTo>
                        <a:pt x="94426" y="88524"/>
                      </a:moveTo>
                      <a:cubicBezTo>
                        <a:pt x="94426" y="88524"/>
                        <a:pt x="94426" y="88524"/>
                        <a:pt x="94426" y="88524"/>
                      </a:cubicBezTo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2" name="íSľïďé"/>
                <p:cNvSpPr/>
                <p:nvPr/>
              </p:nvSpPr>
              <p:spPr>
                <a:xfrm>
                  <a:off x="4989512" y="2859088"/>
                  <a:ext cx="53974" cy="50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06666" y="0"/>
                      </a:moveTo>
                      <a:cubicBezTo>
                        <a:pt x="46666" y="0"/>
                        <a:pt x="0" y="49411"/>
                        <a:pt x="0" y="105882"/>
                      </a:cubicBezTo>
                      <a:cubicBezTo>
                        <a:pt x="0" y="112941"/>
                        <a:pt x="6666" y="120000"/>
                        <a:pt x="13333" y="120000"/>
                      </a:cubicBezTo>
                      <a:cubicBezTo>
                        <a:pt x="20000" y="120000"/>
                        <a:pt x="26666" y="112941"/>
                        <a:pt x="26666" y="105882"/>
                      </a:cubicBezTo>
                      <a:cubicBezTo>
                        <a:pt x="26666" y="63529"/>
                        <a:pt x="60000" y="28235"/>
                        <a:pt x="106666" y="28235"/>
                      </a:cubicBezTo>
                      <a:cubicBezTo>
                        <a:pt x="113333" y="28235"/>
                        <a:pt x="120000" y="21176"/>
                        <a:pt x="120000" y="14117"/>
                      </a:cubicBezTo>
                      <a:cubicBezTo>
                        <a:pt x="120000" y="7058"/>
                        <a:pt x="113333" y="0"/>
                        <a:pt x="106666" y="0"/>
                      </a:cubicBezTo>
                      <a:close/>
                      <a:moveTo>
                        <a:pt x="106666" y="0"/>
                      </a:moveTo>
                      <a:cubicBezTo>
                        <a:pt x="106666" y="0"/>
                        <a:pt x="106666" y="0"/>
                        <a:pt x="106666" y="0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3" name="ís1iḋè"/>
                <p:cNvSpPr/>
                <p:nvPr/>
              </p:nvSpPr>
              <p:spPr>
                <a:xfrm>
                  <a:off x="4856162" y="2736850"/>
                  <a:ext cx="358775" cy="3016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11219" y="26796"/>
                      </a:moveTo>
                      <a:cubicBezTo>
                        <a:pt x="94634" y="23300"/>
                        <a:pt x="94634" y="23300"/>
                        <a:pt x="94634" y="23300"/>
                      </a:cubicBezTo>
                      <a:cubicBezTo>
                        <a:pt x="89756" y="8155"/>
                        <a:pt x="89756" y="8155"/>
                        <a:pt x="89756" y="8155"/>
                      </a:cubicBezTo>
                      <a:cubicBezTo>
                        <a:pt x="87804" y="3495"/>
                        <a:pt x="83902" y="0"/>
                        <a:pt x="79024" y="0"/>
                      </a:cubicBezTo>
                      <a:cubicBezTo>
                        <a:pt x="41951" y="0"/>
                        <a:pt x="41951" y="0"/>
                        <a:pt x="41951" y="0"/>
                      </a:cubicBezTo>
                      <a:cubicBezTo>
                        <a:pt x="37073" y="0"/>
                        <a:pt x="33170" y="3495"/>
                        <a:pt x="31219" y="8155"/>
                      </a:cubicBezTo>
                      <a:cubicBezTo>
                        <a:pt x="26341" y="23300"/>
                        <a:pt x="26341" y="23300"/>
                        <a:pt x="26341" y="23300"/>
                      </a:cubicBezTo>
                      <a:cubicBezTo>
                        <a:pt x="9756" y="26796"/>
                        <a:pt x="9756" y="26796"/>
                        <a:pt x="9756" y="26796"/>
                      </a:cubicBezTo>
                      <a:cubicBezTo>
                        <a:pt x="3902" y="27961"/>
                        <a:pt x="0" y="33786"/>
                        <a:pt x="0" y="39611"/>
                      </a:cubicBezTo>
                      <a:cubicBezTo>
                        <a:pt x="0" y="107184"/>
                        <a:pt x="0" y="107184"/>
                        <a:pt x="0" y="107184"/>
                      </a:cubicBezTo>
                      <a:cubicBezTo>
                        <a:pt x="0" y="114174"/>
                        <a:pt x="5853" y="120000"/>
                        <a:pt x="11707" y="120000"/>
                      </a:cubicBezTo>
                      <a:cubicBezTo>
                        <a:pt x="109268" y="120000"/>
                        <a:pt x="109268" y="120000"/>
                        <a:pt x="109268" y="120000"/>
                      </a:cubicBezTo>
                      <a:cubicBezTo>
                        <a:pt x="115121" y="120000"/>
                        <a:pt x="120000" y="114174"/>
                        <a:pt x="120000" y="107184"/>
                      </a:cubicBezTo>
                      <a:cubicBezTo>
                        <a:pt x="120000" y="39611"/>
                        <a:pt x="120000" y="39611"/>
                        <a:pt x="120000" y="39611"/>
                      </a:cubicBezTo>
                      <a:cubicBezTo>
                        <a:pt x="120000" y="33786"/>
                        <a:pt x="116097" y="27961"/>
                        <a:pt x="111219" y="26796"/>
                      </a:cubicBezTo>
                      <a:close/>
                      <a:moveTo>
                        <a:pt x="112195" y="107184"/>
                      </a:moveTo>
                      <a:cubicBezTo>
                        <a:pt x="112195" y="109514"/>
                        <a:pt x="111219" y="111844"/>
                        <a:pt x="109268" y="111844"/>
                      </a:cubicBezTo>
                      <a:cubicBezTo>
                        <a:pt x="11707" y="111844"/>
                        <a:pt x="11707" y="111844"/>
                        <a:pt x="11707" y="111844"/>
                      </a:cubicBezTo>
                      <a:cubicBezTo>
                        <a:pt x="9756" y="111844"/>
                        <a:pt x="7804" y="109514"/>
                        <a:pt x="7804" y="107184"/>
                      </a:cubicBezTo>
                      <a:cubicBezTo>
                        <a:pt x="7804" y="39611"/>
                        <a:pt x="7804" y="39611"/>
                        <a:pt x="7804" y="39611"/>
                      </a:cubicBezTo>
                      <a:cubicBezTo>
                        <a:pt x="7804" y="37281"/>
                        <a:pt x="8780" y="36116"/>
                        <a:pt x="10731" y="34951"/>
                      </a:cubicBezTo>
                      <a:cubicBezTo>
                        <a:pt x="31219" y="31456"/>
                        <a:pt x="31219" y="31456"/>
                        <a:pt x="31219" y="31456"/>
                      </a:cubicBezTo>
                      <a:cubicBezTo>
                        <a:pt x="38048" y="11650"/>
                        <a:pt x="38048" y="11650"/>
                        <a:pt x="38048" y="11650"/>
                      </a:cubicBezTo>
                      <a:cubicBezTo>
                        <a:pt x="39024" y="9320"/>
                        <a:pt x="40000" y="8155"/>
                        <a:pt x="41951" y="8155"/>
                      </a:cubicBezTo>
                      <a:cubicBezTo>
                        <a:pt x="79024" y="8155"/>
                        <a:pt x="79024" y="8155"/>
                        <a:pt x="79024" y="8155"/>
                      </a:cubicBezTo>
                      <a:cubicBezTo>
                        <a:pt x="80975" y="8155"/>
                        <a:pt x="81951" y="9320"/>
                        <a:pt x="82926" y="11650"/>
                      </a:cubicBezTo>
                      <a:cubicBezTo>
                        <a:pt x="88780" y="31456"/>
                        <a:pt x="88780" y="31456"/>
                        <a:pt x="88780" y="31456"/>
                      </a:cubicBezTo>
                      <a:cubicBezTo>
                        <a:pt x="109268" y="34951"/>
                        <a:pt x="109268" y="34951"/>
                        <a:pt x="109268" y="34951"/>
                      </a:cubicBezTo>
                      <a:cubicBezTo>
                        <a:pt x="111219" y="36116"/>
                        <a:pt x="112195" y="37281"/>
                        <a:pt x="112195" y="39611"/>
                      </a:cubicBezTo>
                      <a:lnTo>
                        <a:pt x="112195" y="107184"/>
                      </a:lnTo>
                      <a:close/>
                      <a:moveTo>
                        <a:pt x="112195" y="107184"/>
                      </a:moveTo>
                      <a:cubicBezTo>
                        <a:pt x="112195" y="107184"/>
                        <a:pt x="112195" y="107184"/>
                        <a:pt x="112195" y="107184"/>
                      </a:cubicBezTo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3" name="ísliḍè"/>
              <p:cNvSpPr/>
              <p:nvPr/>
            </p:nvSpPr>
            <p:spPr>
              <a:xfrm>
                <a:off x="10816952" y="2001646"/>
                <a:ext cx="317877" cy="32742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7059" y="16845"/>
                    </a:moveTo>
                    <a:lnTo>
                      <a:pt x="17059" y="16845"/>
                    </a:lnTo>
                    <a:cubicBezTo>
                      <a:pt x="17059" y="16845"/>
                      <a:pt x="14151" y="16845"/>
                      <a:pt x="14151" y="19495"/>
                    </a:cubicBezTo>
                    <a:cubicBezTo>
                      <a:pt x="14151" y="22334"/>
                      <a:pt x="17059" y="22334"/>
                      <a:pt x="17059" y="22334"/>
                    </a:cubicBezTo>
                    <a:cubicBezTo>
                      <a:pt x="19967" y="22334"/>
                      <a:pt x="22875" y="22334"/>
                      <a:pt x="22875" y="19495"/>
                    </a:cubicBezTo>
                    <a:cubicBezTo>
                      <a:pt x="22875" y="16845"/>
                      <a:pt x="19967" y="16845"/>
                      <a:pt x="17059" y="16845"/>
                    </a:cubicBezTo>
                    <a:close/>
                    <a:moveTo>
                      <a:pt x="105654" y="0"/>
                    </a:moveTo>
                    <a:lnTo>
                      <a:pt x="105654" y="0"/>
                    </a:lnTo>
                    <a:cubicBezTo>
                      <a:pt x="14151" y="0"/>
                      <a:pt x="14151" y="0"/>
                      <a:pt x="14151" y="0"/>
                    </a:cubicBezTo>
                    <a:cubicBezTo>
                      <a:pt x="5621" y="0"/>
                      <a:pt x="0" y="8328"/>
                      <a:pt x="0" y="16845"/>
                    </a:cubicBezTo>
                    <a:cubicBezTo>
                      <a:pt x="0" y="105993"/>
                      <a:pt x="0" y="105993"/>
                      <a:pt x="0" y="105993"/>
                    </a:cubicBezTo>
                    <a:cubicBezTo>
                      <a:pt x="0" y="114321"/>
                      <a:pt x="5621" y="119810"/>
                      <a:pt x="14151" y="119810"/>
                    </a:cubicBezTo>
                    <a:cubicBezTo>
                      <a:pt x="105654" y="119810"/>
                      <a:pt x="105654" y="119810"/>
                      <a:pt x="105654" y="119810"/>
                    </a:cubicBezTo>
                    <a:cubicBezTo>
                      <a:pt x="114184" y="119810"/>
                      <a:pt x="119806" y="114321"/>
                      <a:pt x="119806" y="105993"/>
                    </a:cubicBezTo>
                    <a:cubicBezTo>
                      <a:pt x="119806" y="16845"/>
                      <a:pt x="119806" y="16845"/>
                      <a:pt x="119806" y="16845"/>
                    </a:cubicBezTo>
                    <a:cubicBezTo>
                      <a:pt x="119806" y="8328"/>
                      <a:pt x="114184" y="0"/>
                      <a:pt x="105654" y="0"/>
                    </a:cubicBezTo>
                    <a:close/>
                    <a:moveTo>
                      <a:pt x="114184" y="105993"/>
                    </a:moveTo>
                    <a:lnTo>
                      <a:pt x="114184" y="105993"/>
                    </a:lnTo>
                    <a:cubicBezTo>
                      <a:pt x="114184" y="108643"/>
                      <a:pt x="108368" y="111482"/>
                      <a:pt x="105654" y="111482"/>
                    </a:cubicBezTo>
                    <a:cubicBezTo>
                      <a:pt x="14151" y="111482"/>
                      <a:pt x="14151" y="111482"/>
                      <a:pt x="14151" y="111482"/>
                    </a:cubicBezTo>
                    <a:cubicBezTo>
                      <a:pt x="11437" y="111482"/>
                      <a:pt x="5621" y="108643"/>
                      <a:pt x="5621" y="105993"/>
                    </a:cubicBezTo>
                    <a:cubicBezTo>
                      <a:pt x="5621" y="38990"/>
                      <a:pt x="5621" y="38990"/>
                      <a:pt x="5621" y="38990"/>
                    </a:cubicBezTo>
                    <a:cubicBezTo>
                      <a:pt x="114184" y="38990"/>
                      <a:pt x="114184" y="38990"/>
                      <a:pt x="114184" y="38990"/>
                    </a:cubicBezTo>
                    <a:lnTo>
                      <a:pt x="114184" y="105993"/>
                    </a:lnTo>
                    <a:close/>
                    <a:moveTo>
                      <a:pt x="114184" y="30662"/>
                    </a:moveTo>
                    <a:lnTo>
                      <a:pt x="114184" y="30662"/>
                    </a:lnTo>
                    <a:cubicBezTo>
                      <a:pt x="5621" y="30662"/>
                      <a:pt x="5621" y="30662"/>
                      <a:pt x="5621" y="30662"/>
                    </a:cubicBezTo>
                    <a:cubicBezTo>
                      <a:pt x="5621" y="16845"/>
                      <a:pt x="5621" y="16845"/>
                      <a:pt x="5621" y="16845"/>
                    </a:cubicBezTo>
                    <a:cubicBezTo>
                      <a:pt x="5621" y="11167"/>
                      <a:pt x="11437" y="8328"/>
                      <a:pt x="14151" y="8328"/>
                    </a:cubicBezTo>
                    <a:cubicBezTo>
                      <a:pt x="105654" y="8328"/>
                      <a:pt x="105654" y="8328"/>
                      <a:pt x="105654" y="8328"/>
                    </a:cubicBezTo>
                    <a:cubicBezTo>
                      <a:pt x="108368" y="8328"/>
                      <a:pt x="114184" y="11167"/>
                      <a:pt x="114184" y="16845"/>
                    </a:cubicBezTo>
                    <a:lnTo>
                      <a:pt x="114184" y="30662"/>
                    </a:lnTo>
                    <a:close/>
                    <a:moveTo>
                      <a:pt x="48465" y="16845"/>
                    </a:moveTo>
                    <a:lnTo>
                      <a:pt x="48465" y="16845"/>
                    </a:lnTo>
                    <a:cubicBezTo>
                      <a:pt x="45557" y="16845"/>
                      <a:pt x="45557" y="16845"/>
                      <a:pt x="45557" y="19495"/>
                    </a:cubicBezTo>
                    <a:cubicBezTo>
                      <a:pt x="45557" y="22334"/>
                      <a:pt x="45557" y="22334"/>
                      <a:pt x="48465" y="22334"/>
                    </a:cubicBezTo>
                    <a:cubicBezTo>
                      <a:pt x="51373" y="22334"/>
                      <a:pt x="51373" y="22334"/>
                      <a:pt x="51373" y="19495"/>
                    </a:cubicBezTo>
                    <a:cubicBezTo>
                      <a:pt x="51373" y="16845"/>
                      <a:pt x="51373" y="16845"/>
                      <a:pt x="48465" y="16845"/>
                    </a:cubicBezTo>
                    <a:close/>
                    <a:moveTo>
                      <a:pt x="34313" y="16845"/>
                    </a:moveTo>
                    <a:lnTo>
                      <a:pt x="34313" y="16845"/>
                    </a:lnTo>
                    <a:cubicBezTo>
                      <a:pt x="31405" y="16845"/>
                      <a:pt x="28497" y="16845"/>
                      <a:pt x="28497" y="19495"/>
                    </a:cubicBezTo>
                    <a:cubicBezTo>
                      <a:pt x="28497" y="22334"/>
                      <a:pt x="31405" y="22334"/>
                      <a:pt x="34313" y="22334"/>
                    </a:cubicBezTo>
                    <a:cubicBezTo>
                      <a:pt x="34313" y="22334"/>
                      <a:pt x="37027" y="22334"/>
                      <a:pt x="37027" y="19495"/>
                    </a:cubicBezTo>
                    <a:cubicBezTo>
                      <a:pt x="37027" y="16845"/>
                      <a:pt x="34313" y="16845"/>
                      <a:pt x="34313" y="1684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îṩlídè"/>
              <p:cNvSpPr/>
              <p:nvPr/>
            </p:nvSpPr>
            <p:spPr>
              <a:xfrm>
                <a:off x="10804260" y="3473205"/>
                <a:ext cx="355507" cy="35771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4022" y="11437"/>
                    </a:moveTo>
                    <a:lnTo>
                      <a:pt x="94022" y="11437"/>
                    </a:lnTo>
                    <a:cubicBezTo>
                      <a:pt x="76962" y="0"/>
                      <a:pt x="54087" y="5815"/>
                      <a:pt x="42843" y="22875"/>
                    </a:cubicBezTo>
                    <a:cubicBezTo>
                      <a:pt x="28497" y="48465"/>
                      <a:pt x="28497" y="48465"/>
                      <a:pt x="28497" y="48465"/>
                    </a:cubicBezTo>
                    <a:cubicBezTo>
                      <a:pt x="0" y="68626"/>
                      <a:pt x="0" y="68626"/>
                      <a:pt x="0" y="68626"/>
                    </a:cubicBezTo>
                    <a:cubicBezTo>
                      <a:pt x="28497" y="85686"/>
                      <a:pt x="28497" y="85686"/>
                      <a:pt x="28497" y="85686"/>
                    </a:cubicBezTo>
                    <a:cubicBezTo>
                      <a:pt x="25589" y="94216"/>
                      <a:pt x="28497" y="105654"/>
                      <a:pt x="37027" y="111276"/>
                    </a:cubicBezTo>
                    <a:cubicBezTo>
                      <a:pt x="45557" y="114184"/>
                      <a:pt x="56995" y="111276"/>
                      <a:pt x="62810" y="102746"/>
                    </a:cubicBezTo>
                    <a:cubicBezTo>
                      <a:pt x="91308" y="119806"/>
                      <a:pt x="91308" y="119806"/>
                      <a:pt x="91308" y="119806"/>
                    </a:cubicBezTo>
                    <a:cubicBezTo>
                      <a:pt x="94022" y="85686"/>
                      <a:pt x="94022" y="85686"/>
                      <a:pt x="94022" y="85686"/>
                    </a:cubicBezTo>
                    <a:cubicBezTo>
                      <a:pt x="108368" y="59903"/>
                      <a:pt x="108368" y="59903"/>
                      <a:pt x="108368" y="59903"/>
                    </a:cubicBezTo>
                    <a:cubicBezTo>
                      <a:pt x="119806" y="42843"/>
                      <a:pt x="113990" y="19967"/>
                      <a:pt x="94022" y="11437"/>
                    </a:cubicBezTo>
                    <a:close/>
                    <a:moveTo>
                      <a:pt x="39935" y="102746"/>
                    </a:moveTo>
                    <a:lnTo>
                      <a:pt x="39935" y="102746"/>
                    </a:lnTo>
                    <a:cubicBezTo>
                      <a:pt x="34119" y="99838"/>
                      <a:pt x="34119" y="94216"/>
                      <a:pt x="37027" y="88400"/>
                    </a:cubicBezTo>
                    <a:cubicBezTo>
                      <a:pt x="56995" y="99838"/>
                      <a:pt x="56995" y="99838"/>
                      <a:pt x="56995" y="99838"/>
                    </a:cubicBezTo>
                    <a:cubicBezTo>
                      <a:pt x="51373" y="105654"/>
                      <a:pt x="45557" y="105654"/>
                      <a:pt x="39935" y="102746"/>
                    </a:cubicBezTo>
                    <a:close/>
                    <a:moveTo>
                      <a:pt x="102746" y="57189"/>
                    </a:moveTo>
                    <a:lnTo>
                      <a:pt x="102746" y="57189"/>
                    </a:lnTo>
                    <a:cubicBezTo>
                      <a:pt x="88400" y="82778"/>
                      <a:pt x="88400" y="82778"/>
                      <a:pt x="88400" y="82778"/>
                    </a:cubicBezTo>
                    <a:cubicBezTo>
                      <a:pt x="85492" y="108562"/>
                      <a:pt x="85492" y="108562"/>
                      <a:pt x="85492" y="108562"/>
                    </a:cubicBezTo>
                    <a:cubicBezTo>
                      <a:pt x="14151" y="68626"/>
                      <a:pt x="14151" y="68626"/>
                      <a:pt x="14151" y="68626"/>
                    </a:cubicBezTo>
                    <a:cubicBezTo>
                      <a:pt x="34119" y="54281"/>
                      <a:pt x="34119" y="54281"/>
                      <a:pt x="34119" y="54281"/>
                    </a:cubicBezTo>
                    <a:cubicBezTo>
                      <a:pt x="51373" y="28497"/>
                      <a:pt x="51373" y="28497"/>
                      <a:pt x="51373" y="28497"/>
                    </a:cubicBezTo>
                    <a:cubicBezTo>
                      <a:pt x="56995" y="14345"/>
                      <a:pt x="76962" y="8529"/>
                      <a:pt x="91308" y="17059"/>
                    </a:cubicBezTo>
                    <a:cubicBezTo>
                      <a:pt x="105460" y="25783"/>
                      <a:pt x="111276" y="42843"/>
                      <a:pt x="102746" y="5718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iṩlïďê"/>
              <p:cNvSpPr/>
              <p:nvPr/>
            </p:nvSpPr>
            <p:spPr>
              <a:xfrm>
                <a:off x="10772392" y="5032065"/>
                <a:ext cx="366087" cy="36618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4826" y="44479"/>
                    </a:moveTo>
                    <a:lnTo>
                      <a:pt x="94826" y="44479"/>
                    </a:lnTo>
                    <a:cubicBezTo>
                      <a:pt x="86498" y="44479"/>
                      <a:pt x="83659" y="50157"/>
                      <a:pt x="83659" y="55646"/>
                    </a:cubicBezTo>
                    <a:cubicBezTo>
                      <a:pt x="83659" y="64164"/>
                      <a:pt x="86498" y="66813"/>
                      <a:pt x="94826" y="66813"/>
                    </a:cubicBezTo>
                    <a:cubicBezTo>
                      <a:pt x="100315" y="66813"/>
                      <a:pt x="105993" y="64164"/>
                      <a:pt x="105993" y="55646"/>
                    </a:cubicBezTo>
                    <a:cubicBezTo>
                      <a:pt x="105993" y="50157"/>
                      <a:pt x="100315" y="44479"/>
                      <a:pt x="94826" y="44479"/>
                    </a:cubicBezTo>
                    <a:close/>
                    <a:moveTo>
                      <a:pt x="97665" y="61324"/>
                    </a:moveTo>
                    <a:lnTo>
                      <a:pt x="97665" y="61324"/>
                    </a:lnTo>
                    <a:cubicBezTo>
                      <a:pt x="89148" y="61324"/>
                      <a:pt x="89148" y="61324"/>
                      <a:pt x="89148" y="61324"/>
                    </a:cubicBezTo>
                    <a:cubicBezTo>
                      <a:pt x="89148" y="52996"/>
                      <a:pt x="89148" y="52996"/>
                      <a:pt x="89148" y="52996"/>
                    </a:cubicBezTo>
                    <a:cubicBezTo>
                      <a:pt x="97665" y="52996"/>
                      <a:pt x="97665" y="52996"/>
                      <a:pt x="97665" y="52996"/>
                    </a:cubicBezTo>
                    <a:lnTo>
                      <a:pt x="97665" y="61324"/>
                    </a:lnTo>
                    <a:close/>
                    <a:moveTo>
                      <a:pt x="100315" y="97476"/>
                    </a:moveTo>
                    <a:lnTo>
                      <a:pt x="100315" y="97476"/>
                    </a:lnTo>
                    <a:cubicBezTo>
                      <a:pt x="86498" y="97476"/>
                      <a:pt x="86498" y="97476"/>
                      <a:pt x="86498" y="97476"/>
                    </a:cubicBezTo>
                    <a:cubicBezTo>
                      <a:pt x="83659" y="97476"/>
                      <a:pt x="83659" y="100315"/>
                      <a:pt x="83659" y="100315"/>
                    </a:cubicBezTo>
                    <a:cubicBezTo>
                      <a:pt x="83659" y="103154"/>
                      <a:pt x="83659" y="105993"/>
                      <a:pt x="86498" y="105993"/>
                    </a:cubicBezTo>
                    <a:cubicBezTo>
                      <a:pt x="100315" y="105993"/>
                      <a:pt x="100315" y="105993"/>
                      <a:pt x="100315" y="105993"/>
                    </a:cubicBezTo>
                    <a:cubicBezTo>
                      <a:pt x="103154" y="105993"/>
                      <a:pt x="105993" y="103154"/>
                      <a:pt x="105993" y="100315"/>
                    </a:cubicBezTo>
                    <a:cubicBezTo>
                      <a:pt x="105993" y="100315"/>
                      <a:pt x="103154" y="97476"/>
                      <a:pt x="100315" y="97476"/>
                    </a:cubicBezTo>
                    <a:close/>
                    <a:moveTo>
                      <a:pt x="67003" y="44479"/>
                    </a:moveTo>
                    <a:lnTo>
                      <a:pt x="67003" y="44479"/>
                    </a:lnTo>
                    <a:cubicBezTo>
                      <a:pt x="22334" y="44479"/>
                      <a:pt x="22334" y="44479"/>
                      <a:pt x="22334" y="44479"/>
                    </a:cubicBezTo>
                    <a:cubicBezTo>
                      <a:pt x="19495" y="44479"/>
                      <a:pt x="16845" y="50157"/>
                      <a:pt x="16845" y="52996"/>
                    </a:cubicBezTo>
                    <a:cubicBezTo>
                      <a:pt x="16845" y="97476"/>
                      <a:pt x="16845" y="97476"/>
                      <a:pt x="16845" y="97476"/>
                    </a:cubicBezTo>
                    <a:cubicBezTo>
                      <a:pt x="16845" y="100315"/>
                      <a:pt x="19495" y="105993"/>
                      <a:pt x="22334" y="105993"/>
                    </a:cubicBezTo>
                    <a:cubicBezTo>
                      <a:pt x="67003" y="105993"/>
                      <a:pt x="67003" y="105993"/>
                      <a:pt x="67003" y="105993"/>
                    </a:cubicBezTo>
                    <a:cubicBezTo>
                      <a:pt x="72492" y="105993"/>
                      <a:pt x="75331" y="100315"/>
                      <a:pt x="75331" y="97476"/>
                    </a:cubicBezTo>
                    <a:cubicBezTo>
                      <a:pt x="75331" y="52996"/>
                      <a:pt x="75331" y="52996"/>
                      <a:pt x="75331" y="52996"/>
                    </a:cubicBezTo>
                    <a:cubicBezTo>
                      <a:pt x="75331" y="50157"/>
                      <a:pt x="72492" y="44479"/>
                      <a:pt x="67003" y="44479"/>
                    </a:cubicBezTo>
                    <a:close/>
                    <a:moveTo>
                      <a:pt x="67003" y="94826"/>
                    </a:moveTo>
                    <a:lnTo>
                      <a:pt x="67003" y="94826"/>
                    </a:lnTo>
                    <a:cubicBezTo>
                      <a:pt x="67003" y="94826"/>
                      <a:pt x="67003" y="97476"/>
                      <a:pt x="64164" y="97476"/>
                    </a:cubicBezTo>
                    <a:cubicBezTo>
                      <a:pt x="28012" y="97476"/>
                      <a:pt x="28012" y="97476"/>
                      <a:pt x="28012" y="97476"/>
                    </a:cubicBezTo>
                    <a:cubicBezTo>
                      <a:pt x="25173" y="97476"/>
                      <a:pt x="22334" y="94826"/>
                      <a:pt x="22334" y="94826"/>
                    </a:cubicBezTo>
                    <a:cubicBezTo>
                      <a:pt x="22334" y="55646"/>
                      <a:pt x="22334" y="55646"/>
                      <a:pt x="22334" y="55646"/>
                    </a:cubicBezTo>
                    <a:cubicBezTo>
                      <a:pt x="22334" y="55646"/>
                      <a:pt x="25173" y="52996"/>
                      <a:pt x="28012" y="52996"/>
                    </a:cubicBezTo>
                    <a:cubicBezTo>
                      <a:pt x="64164" y="52996"/>
                      <a:pt x="64164" y="52996"/>
                      <a:pt x="64164" y="52996"/>
                    </a:cubicBezTo>
                    <a:cubicBezTo>
                      <a:pt x="67003" y="52996"/>
                      <a:pt x="67003" y="55646"/>
                      <a:pt x="67003" y="55646"/>
                    </a:cubicBezTo>
                    <a:lnTo>
                      <a:pt x="67003" y="94826"/>
                    </a:lnTo>
                    <a:close/>
                    <a:moveTo>
                      <a:pt x="100315" y="86309"/>
                    </a:moveTo>
                    <a:lnTo>
                      <a:pt x="100315" y="86309"/>
                    </a:lnTo>
                    <a:cubicBezTo>
                      <a:pt x="86498" y="86309"/>
                      <a:pt x="86498" y="86309"/>
                      <a:pt x="86498" y="86309"/>
                    </a:cubicBezTo>
                    <a:cubicBezTo>
                      <a:pt x="83659" y="86309"/>
                      <a:pt x="83659" y="89148"/>
                      <a:pt x="83659" y="89148"/>
                    </a:cubicBezTo>
                    <a:cubicBezTo>
                      <a:pt x="83659" y="91987"/>
                      <a:pt x="83659" y="94826"/>
                      <a:pt x="86498" y="94826"/>
                    </a:cubicBezTo>
                    <a:cubicBezTo>
                      <a:pt x="100315" y="94826"/>
                      <a:pt x="100315" y="94826"/>
                      <a:pt x="100315" y="94826"/>
                    </a:cubicBezTo>
                    <a:cubicBezTo>
                      <a:pt x="103154" y="94826"/>
                      <a:pt x="105993" y="91987"/>
                      <a:pt x="105993" y="89148"/>
                    </a:cubicBezTo>
                    <a:cubicBezTo>
                      <a:pt x="105993" y="89148"/>
                      <a:pt x="103154" y="86309"/>
                      <a:pt x="100315" y="86309"/>
                    </a:cubicBezTo>
                    <a:close/>
                    <a:moveTo>
                      <a:pt x="105993" y="30662"/>
                    </a:moveTo>
                    <a:lnTo>
                      <a:pt x="105993" y="30662"/>
                    </a:lnTo>
                    <a:cubicBezTo>
                      <a:pt x="69842" y="30662"/>
                      <a:pt x="69842" y="30662"/>
                      <a:pt x="69842" y="30662"/>
                    </a:cubicBezTo>
                    <a:cubicBezTo>
                      <a:pt x="103154" y="8328"/>
                      <a:pt x="103154" y="8328"/>
                      <a:pt x="103154" y="8328"/>
                    </a:cubicBezTo>
                    <a:cubicBezTo>
                      <a:pt x="105993" y="8328"/>
                      <a:pt x="105993" y="5678"/>
                      <a:pt x="103154" y="2839"/>
                    </a:cubicBezTo>
                    <a:cubicBezTo>
                      <a:pt x="103154" y="0"/>
                      <a:pt x="100315" y="0"/>
                      <a:pt x="100315" y="2839"/>
                    </a:cubicBezTo>
                    <a:cubicBezTo>
                      <a:pt x="100315" y="2839"/>
                      <a:pt x="64164" y="25173"/>
                      <a:pt x="61324" y="27823"/>
                    </a:cubicBezTo>
                    <a:cubicBezTo>
                      <a:pt x="22334" y="2839"/>
                      <a:pt x="22334" y="2839"/>
                      <a:pt x="22334" y="2839"/>
                    </a:cubicBezTo>
                    <a:cubicBezTo>
                      <a:pt x="19495" y="0"/>
                      <a:pt x="16845" y="0"/>
                      <a:pt x="16845" y="2839"/>
                    </a:cubicBezTo>
                    <a:cubicBezTo>
                      <a:pt x="16845" y="5678"/>
                      <a:pt x="16845" y="8328"/>
                      <a:pt x="16845" y="8328"/>
                    </a:cubicBezTo>
                    <a:cubicBezTo>
                      <a:pt x="50157" y="30662"/>
                      <a:pt x="50157" y="30662"/>
                      <a:pt x="50157" y="30662"/>
                    </a:cubicBezTo>
                    <a:cubicBezTo>
                      <a:pt x="16845" y="30662"/>
                      <a:pt x="16845" y="30662"/>
                      <a:pt x="16845" y="30662"/>
                    </a:cubicBezTo>
                    <a:cubicBezTo>
                      <a:pt x="8517" y="30662"/>
                      <a:pt x="0" y="36340"/>
                      <a:pt x="0" y="44479"/>
                    </a:cubicBezTo>
                    <a:cubicBezTo>
                      <a:pt x="0" y="105993"/>
                      <a:pt x="0" y="105993"/>
                      <a:pt x="0" y="105993"/>
                    </a:cubicBezTo>
                    <a:cubicBezTo>
                      <a:pt x="0" y="114321"/>
                      <a:pt x="8517" y="119810"/>
                      <a:pt x="16845" y="119810"/>
                    </a:cubicBezTo>
                    <a:cubicBezTo>
                      <a:pt x="105993" y="119810"/>
                      <a:pt x="105993" y="119810"/>
                      <a:pt x="105993" y="119810"/>
                    </a:cubicBezTo>
                    <a:cubicBezTo>
                      <a:pt x="114321" y="119810"/>
                      <a:pt x="119810" y="114321"/>
                      <a:pt x="119810" y="105993"/>
                    </a:cubicBezTo>
                    <a:cubicBezTo>
                      <a:pt x="119810" y="44479"/>
                      <a:pt x="119810" y="44479"/>
                      <a:pt x="119810" y="44479"/>
                    </a:cubicBezTo>
                    <a:cubicBezTo>
                      <a:pt x="119810" y="36340"/>
                      <a:pt x="114321" y="30662"/>
                      <a:pt x="105993" y="30662"/>
                    </a:cubicBezTo>
                    <a:close/>
                    <a:moveTo>
                      <a:pt x="111482" y="105993"/>
                    </a:moveTo>
                    <a:lnTo>
                      <a:pt x="111482" y="105993"/>
                    </a:lnTo>
                    <a:cubicBezTo>
                      <a:pt x="111482" y="108643"/>
                      <a:pt x="108832" y="111482"/>
                      <a:pt x="105993" y="111482"/>
                    </a:cubicBezTo>
                    <a:cubicBezTo>
                      <a:pt x="16845" y="111482"/>
                      <a:pt x="16845" y="111482"/>
                      <a:pt x="16845" y="111482"/>
                    </a:cubicBezTo>
                    <a:cubicBezTo>
                      <a:pt x="11167" y="111482"/>
                      <a:pt x="8517" y="108643"/>
                      <a:pt x="8517" y="105993"/>
                    </a:cubicBezTo>
                    <a:cubicBezTo>
                      <a:pt x="8517" y="44479"/>
                      <a:pt x="8517" y="44479"/>
                      <a:pt x="8517" y="44479"/>
                    </a:cubicBezTo>
                    <a:cubicBezTo>
                      <a:pt x="8517" y="41829"/>
                      <a:pt x="11167" y="38990"/>
                      <a:pt x="16845" y="38990"/>
                    </a:cubicBezTo>
                    <a:cubicBezTo>
                      <a:pt x="105993" y="38990"/>
                      <a:pt x="105993" y="38990"/>
                      <a:pt x="105993" y="38990"/>
                    </a:cubicBezTo>
                    <a:cubicBezTo>
                      <a:pt x="108832" y="38990"/>
                      <a:pt x="111482" y="41829"/>
                      <a:pt x="111482" y="44479"/>
                    </a:cubicBezTo>
                    <a:lnTo>
                      <a:pt x="111482" y="105993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9" name="î$ľïḓé"/>
              <p:cNvSpPr/>
              <p:nvPr/>
            </p:nvSpPr>
            <p:spPr>
              <a:xfrm>
                <a:off x="6431787" y="5518541"/>
                <a:ext cx="1298726" cy="3694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121888" tIns="60938" rIns="121888" bIns="60938" anchor="t" anchorCtr="0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buSzPct val="25000"/>
                </a:pPr>
                <a:endParaRPr lang="zh-CN" altLang="en-US" sz="1400" b="1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2303981" y="2113633"/>
              <a:ext cx="222567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303981" y="3452689"/>
              <a:ext cx="222567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303981" y="4815593"/>
              <a:ext cx="222567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7744348" y="2113633"/>
              <a:ext cx="222567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744348" y="3452689"/>
              <a:ext cx="222567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744348" y="4815593"/>
              <a:ext cx="222567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44" name="组合 43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60" name="椭圆 59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3" name="椭圆 62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55" name="组合 54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45" name="直接连接符 44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工作成果展示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29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3900" y="1514108"/>
            <a:ext cx="2387600" cy="2387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902200" y="1514108"/>
            <a:ext cx="2387600" cy="2387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130801" y="1202958"/>
            <a:ext cx="800100" cy="8001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4"/>
          <p:cNvSpPr/>
          <p:nvPr/>
        </p:nvSpPr>
        <p:spPr>
          <a:xfrm>
            <a:off x="5340376" y="1406159"/>
            <a:ext cx="380950" cy="39369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4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2838" y="4344054"/>
            <a:ext cx="376632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93125" y="5201418"/>
            <a:ext cx="50057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95626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10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îṣḻïḓé">
            <a:extLst>
              <a:ext uri="{FF2B5EF4-FFF2-40B4-BE49-F238E27FC236}">
                <a16:creationId xmlns:a16="http://schemas.microsoft.com/office/drawing/2014/main" xmlns="" id="{4D2510E7-05D5-4A50-8E22-728C47145746}"/>
              </a:ext>
            </a:extLst>
          </p:cNvPr>
          <p:cNvGrpSpPr/>
          <p:nvPr/>
        </p:nvGrpSpPr>
        <p:grpSpPr>
          <a:xfrm>
            <a:off x="7627171" y="1847232"/>
            <a:ext cx="3194459" cy="4185475"/>
            <a:chOff x="1946010" y="1744806"/>
            <a:chExt cx="3262213" cy="4274248"/>
          </a:xfrm>
        </p:grpSpPr>
        <p:grpSp>
          <p:nvGrpSpPr>
            <p:cNvPr id="85" name="íş1idê">
              <a:extLst>
                <a:ext uri="{FF2B5EF4-FFF2-40B4-BE49-F238E27FC236}">
                  <a16:creationId xmlns:a16="http://schemas.microsoft.com/office/drawing/2014/main" xmlns="" id="{B8F4A6A1-7CD2-4624-B7A3-DC73EA4FB5F4}"/>
                </a:ext>
              </a:extLst>
            </p:cNvPr>
            <p:cNvGrpSpPr/>
            <p:nvPr/>
          </p:nvGrpSpPr>
          <p:grpSpPr>
            <a:xfrm>
              <a:off x="1946010" y="1744806"/>
              <a:ext cx="3262213" cy="4061294"/>
              <a:chOff x="1946010" y="1744806"/>
              <a:chExt cx="3262213" cy="4061294"/>
            </a:xfrm>
          </p:grpSpPr>
          <p:grpSp>
            <p:nvGrpSpPr>
              <p:cNvPr id="87" name="iṣḻîďe">
                <a:extLst>
                  <a:ext uri="{FF2B5EF4-FFF2-40B4-BE49-F238E27FC236}">
                    <a16:creationId xmlns:a16="http://schemas.microsoft.com/office/drawing/2014/main" xmlns="" id="{C648293A-7DDC-48CC-910F-2DC783E15F2A}"/>
                  </a:ext>
                </a:extLst>
              </p:cNvPr>
              <p:cNvGrpSpPr/>
              <p:nvPr/>
            </p:nvGrpSpPr>
            <p:grpSpPr>
              <a:xfrm>
                <a:off x="3384646" y="2132856"/>
                <a:ext cx="1823577" cy="3673244"/>
                <a:chOff x="5270882" y="2061548"/>
                <a:chExt cx="1650236" cy="3324083"/>
              </a:xfrm>
            </p:grpSpPr>
            <p:grpSp>
              <p:nvGrpSpPr>
                <p:cNvPr id="99" name="iṥļïḋé">
                  <a:extLst>
                    <a:ext uri="{FF2B5EF4-FFF2-40B4-BE49-F238E27FC236}">
                      <a16:creationId xmlns:a16="http://schemas.microsoft.com/office/drawing/2014/main" xmlns="" id="{8F90AA40-EEAE-40EC-8191-53575430F134}"/>
                    </a:ext>
                  </a:extLst>
                </p:cNvPr>
                <p:cNvGrpSpPr/>
                <p:nvPr/>
              </p:nvGrpSpPr>
              <p:grpSpPr>
                <a:xfrm>
                  <a:off x="5270882" y="2061548"/>
                  <a:ext cx="1650236" cy="3324083"/>
                  <a:chOff x="4822387" y="794461"/>
                  <a:chExt cx="2547217" cy="5130884"/>
                </a:xfrm>
              </p:grpSpPr>
              <p:grpSp>
                <p:nvGrpSpPr>
                  <p:cNvPr id="101" name="í$1iḋe">
                    <a:extLst>
                      <a:ext uri="{FF2B5EF4-FFF2-40B4-BE49-F238E27FC236}">
                        <a16:creationId xmlns:a16="http://schemas.microsoft.com/office/drawing/2014/main" xmlns="" id="{47BAF843-CC8B-4A5B-9D5E-B38734131D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22387" y="794461"/>
                    <a:ext cx="2547217" cy="5130884"/>
                    <a:chOff x="8853485" y="3998913"/>
                    <a:chExt cx="3106735" cy="6257925"/>
                  </a:xfrm>
                  <a:effectLst/>
                </p:grpSpPr>
                <p:sp>
                  <p:nvSpPr>
                    <p:cNvPr id="103" name="î$1ïdê">
                      <a:extLst>
                        <a:ext uri="{FF2B5EF4-FFF2-40B4-BE49-F238E27FC236}">
                          <a16:creationId xmlns:a16="http://schemas.microsoft.com/office/drawing/2014/main" xmlns="" id="{73583DE2-799B-4CCB-B715-B2BB480B298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853485" y="3998913"/>
                      <a:ext cx="3106735" cy="6257925"/>
                    </a:xfrm>
                    <a:custGeom>
                      <a:avLst/>
                      <a:gdLst>
                        <a:gd name="T0" fmla="*/ 8594 w 8630"/>
                        <a:gd name="T1" fmla="*/ 3320 h 17382"/>
                        <a:gd name="T2" fmla="*/ 8596 w 8630"/>
                        <a:gd name="T3" fmla="*/ 3320 h 17382"/>
                        <a:gd name="T4" fmla="*/ 8629 w 8630"/>
                        <a:gd name="T5" fmla="*/ 3353 h 17382"/>
                        <a:gd name="T6" fmla="*/ 8629 w 8630"/>
                        <a:gd name="T7" fmla="*/ 4419 h 17382"/>
                        <a:gd name="T8" fmla="*/ 8596 w 8630"/>
                        <a:gd name="T9" fmla="*/ 4452 h 17382"/>
                        <a:gd name="T10" fmla="*/ 8594 w 8630"/>
                        <a:gd name="T11" fmla="*/ 4452 h 17382"/>
                        <a:gd name="T12" fmla="*/ 8594 w 8630"/>
                        <a:gd name="T13" fmla="*/ 16371 h 17382"/>
                        <a:gd name="T14" fmla="*/ 7584 w 8630"/>
                        <a:gd name="T15" fmla="*/ 17381 h 17382"/>
                        <a:gd name="T16" fmla="*/ 1043 w 8630"/>
                        <a:gd name="T17" fmla="*/ 17381 h 17382"/>
                        <a:gd name="T18" fmla="*/ 33 w 8630"/>
                        <a:gd name="T19" fmla="*/ 16371 h 17382"/>
                        <a:gd name="T20" fmla="*/ 33 w 8630"/>
                        <a:gd name="T21" fmla="*/ 5859 h 17382"/>
                        <a:gd name="T22" fmla="*/ 33 w 8630"/>
                        <a:gd name="T23" fmla="*/ 5859 h 17382"/>
                        <a:gd name="T24" fmla="*/ 0 w 8630"/>
                        <a:gd name="T25" fmla="*/ 5826 h 17382"/>
                        <a:gd name="T26" fmla="*/ 0 w 8630"/>
                        <a:gd name="T27" fmla="*/ 4760 h 17382"/>
                        <a:gd name="T28" fmla="*/ 33 w 8630"/>
                        <a:gd name="T29" fmla="*/ 4727 h 17382"/>
                        <a:gd name="T30" fmla="*/ 33 w 8630"/>
                        <a:gd name="T31" fmla="*/ 4727 h 17382"/>
                        <a:gd name="T32" fmla="*/ 33 w 8630"/>
                        <a:gd name="T33" fmla="*/ 4452 h 17382"/>
                        <a:gd name="T34" fmla="*/ 33 w 8630"/>
                        <a:gd name="T35" fmla="*/ 4452 h 17382"/>
                        <a:gd name="T36" fmla="*/ 0 w 8630"/>
                        <a:gd name="T37" fmla="*/ 4419 h 17382"/>
                        <a:gd name="T38" fmla="*/ 0 w 8630"/>
                        <a:gd name="T39" fmla="*/ 3353 h 17382"/>
                        <a:gd name="T40" fmla="*/ 33 w 8630"/>
                        <a:gd name="T41" fmla="*/ 3320 h 17382"/>
                        <a:gd name="T42" fmla="*/ 33 w 8630"/>
                        <a:gd name="T43" fmla="*/ 3320 h 17382"/>
                        <a:gd name="T44" fmla="*/ 33 w 8630"/>
                        <a:gd name="T45" fmla="*/ 2704 h 17382"/>
                        <a:gd name="T46" fmla="*/ 33 w 8630"/>
                        <a:gd name="T47" fmla="*/ 2704 h 17382"/>
                        <a:gd name="T48" fmla="*/ 0 w 8630"/>
                        <a:gd name="T49" fmla="*/ 2672 h 17382"/>
                        <a:gd name="T50" fmla="*/ 0 w 8630"/>
                        <a:gd name="T51" fmla="*/ 2075 h 17382"/>
                        <a:gd name="T52" fmla="*/ 33 w 8630"/>
                        <a:gd name="T53" fmla="*/ 2042 h 17382"/>
                        <a:gd name="T54" fmla="*/ 33 w 8630"/>
                        <a:gd name="T55" fmla="*/ 2042 h 17382"/>
                        <a:gd name="T56" fmla="*/ 33 w 8630"/>
                        <a:gd name="T57" fmla="*/ 1010 h 17382"/>
                        <a:gd name="T58" fmla="*/ 1043 w 8630"/>
                        <a:gd name="T59" fmla="*/ 0 h 17382"/>
                        <a:gd name="T60" fmla="*/ 7584 w 8630"/>
                        <a:gd name="T61" fmla="*/ 0 h 17382"/>
                        <a:gd name="T62" fmla="*/ 8594 w 8630"/>
                        <a:gd name="T63" fmla="*/ 1010 h 17382"/>
                        <a:gd name="T64" fmla="*/ 8594 w 8630"/>
                        <a:gd name="T65" fmla="*/ 3320 h 17382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8630"/>
                        <a:gd name="T100" fmla="*/ 0 h 17382"/>
                        <a:gd name="T101" fmla="*/ 8630 w 8630"/>
                        <a:gd name="T102" fmla="*/ 17382 h 17382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8630" h="17382">
                          <a:moveTo>
                            <a:pt x="8594" y="3320"/>
                          </a:moveTo>
                          <a:lnTo>
                            <a:pt x="8596" y="3320"/>
                          </a:lnTo>
                          <a:cubicBezTo>
                            <a:pt x="8614" y="3320"/>
                            <a:pt x="8629" y="3335"/>
                            <a:pt x="8629" y="3353"/>
                          </a:cubicBezTo>
                          <a:lnTo>
                            <a:pt x="8629" y="4419"/>
                          </a:lnTo>
                          <a:cubicBezTo>
                            <a:pt x="8629" y="4438"/>
                            <a:pt x="8614" y="4452"/>
                            <a:pt x="8596" y="4452"/>
                          </a:cubicBezTo>
                          <a:lnTo>
                            <a:pt x="8594" y="4452"/>
                          </a:lnTo>
                          <a:lnTo>
                            <a:pt x="8594" y="16371"/>
                          </a:lnTo>
                          <a:cubicBezTo>
                            <a:pt x="8594" y="16928"/>
                            <a:pt x="8141" y="17381"/>
                            <a:pt x="7584" y="17381"/>
                          </a:cubicBezTo>
                          <a:lnTo>
                            <a:pt x="1043" y="17381"/>
                          </a:lnTo>
                          <a:cubicBezTo>
                            <a:pt x="487" y="17381"/>
                            <a:pt x="33" y="16928"/>
                            <a:pt x="33" y="16371"/>
                          </a:cubicBezTo>
                          <a:lnTo>
                            <a:pt x="33" y="5859"/>
                          </a:lnTo>
                          <a:cubicBezTo>
                            <a:pt x="15" y="5859"/>
                            <a:pt x="0" y="5844"/>
                            <a:pt x="0" y="5826"/>
                          </a:cubicBezTo>
                          <a:lnTo>
                            <a:pt x="0" y="4760"/>
                          </a:lnTo>
                          <a:cubicBezTo>
                            <a:pt x="0" y="4741"/>
                            <a:pt x="15" y="4727"/>
                            <a:pt x="33" y="4727"/>
                          </a:cubicBezTo>
                          <a:lnTo>
                            <a:pt x="33" y="4452"/>
                          </a:lnTo>
                          <a:cubicBezTo>
                            <a:pt x="15" y="4452"/>
                            <a:pt x="0" y="4438"/>
                            <a:pt x="0" y="4419"/>
                          </a:cubicBezTo>
                          <a:lnTo>
                            <a:pt x="0" y="3353"/>
                          </a:lnTo>
                          <a:cubicBezTo>
                            <a:pt x="0" y="3335"/>
                            <a:pt x="15" y="3320"/>
                            <a:pt x="33" y="3320"/>
                          </a:cubicBezTo>
                          <a:lnTo>
                            <a:pt x="33" y="2704"/>
                          </a:lnTo>
                          <a:cubicBezTo>
                            <a:pt x="15" y="2704"/>
                            <a:pt x="0" y="2690"/>
                            <a:pt x="0" y="2672"/>
                          </a:cubicBezTo>
                          <a:lnTo>
                            <a:pt x="0" y="2075"/>
                          </a:lnTo>
                          <a:cubicBezTo>
                            <a:pt x="0" y="2057"/>
                            <a:pt x="15" y="2042"/>
                            <a:pt x="33" y="2042"/>
                          </a:cubicBezTo>
                          <a:lnTo>
                            <a:pt x="33" y="1010"/>
                          </a:lnTo>
                          <a:cubicBezTo>
                            <a:pt x="33" y="453"/>
                            <a:pt x="487" y="0"/>
                            <a:pt x="1043" y="0"/>
                          </a:cubicBezTo>
                          <a:lnTo>
                            <a:pt x="7584" y="0"/>
                          </a:lnTo>
                          <a:cubicBezTo>
                            <a:pt x="8141" y="0"/>
                            <a:pt x="8594" y="453"/>
                            <a:pt x="8594" y="1010"/>
                          </a:cubicBezTo>
                          <a:lnTo>
                            <a:pt x="8594" y="3320"/>
                          </a:lnTo>
                        </a:path>
                      </a:pathLst>
                    </a:custGeom>
                    <a:solidFill>
                      <a:schemeClr val="tx2">
                        <a:lumMod val="50000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4" name="iṧ1iḋê">
                      <a:extLst>
                        <a:ext uri="{FF2B5EF4-FFF2-40B4-BE49-F238E27FC236}">
                          <a16:creationId xmlns:a16="http://schemas.microsoft.com/office/drawing/2014/main" xmlns="" id="{490DDA99-9718-47B3-A790-FE35EE4EBC3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888413" y="4021138"/>
                      <a:ext cx="3036887" cy="6211887"/>
                    </a:xfrm>
                    <a:custGeom>
                      <a:avLst/>
                      <a:gdLst>
                        <a:gd name="T0" fmla="*/ 947 w 8436"/>
                        <a:gd name="T1" fmla="*/ 17255 h 17256"/>
                        <a:gd name="T2" fmla="*/ 0 w 8436"/>
                        <a:gd name="T3" fmla="*/ 16308 h 17256"/>
                        <a:gd name="T4" fmla="*/ 0 w 8436"/>
                        <a:gd name="T5" fmla="*/ 947 h 17256"/>
                        <a:gd name="T6" fmla="*/ 947 w 8436"/>
                        <a:gd name="T7" fmla="*/ 0 h 17256"/>
                        <a:gd name="T8" fmla="*/ 7488 w 8436"/>
                        <a:gd name="T9" fmla="*/ 0 h 17256"/>
                        <a:gd name="T10" fmla="*/ 8435 w 8436"/>
                        <a:gd name="T11" fmla="*/ 947 h 17256"/>
                        <a:gd name="T12" fmla="*/ 8435 w 8436"/>
                        <a:gd name="T13" fmla="*/ 16308 h 17256"/>
                        <a:gd name="T14" fmla="*/ 7488 w 8436"/>
                        <a:gd name="T15" fmla="*/ 17255 h 17256"/>
                        <a:gd name="T16" fmla="*/ 947 w 8436"/>
                        <a:gd name="T17" fmla="*/ 17255 h 1725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8436"/>
                        <a:gd name="T28" fmla="*/ 0 h 17256"/>
                        <a:gd name="T29" fmla="*/ 8436 w 8436"/>
                        <a:gd name="T30" fmla="*/ 17256 h 17256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8436" h="17256">
                          <a:moveTo>
                            <a:pt x="947" y="17255"/>
                          </a:moveTo>
                          <a:cubicBezTo>
                            <a:pt x="425" y="17255"/>
                            <a:pt x="0" y="16831"/>
                            <a:pt x="0" y="16308"/>
                          </a:cubicBezTo>
                          <a:lnTo>
                            <a:pt x="0" y="947"/>
                          </a:lnTo>
                          <a:cubicBezTo>
                            <a:pt x="0" y="425"/>
                            <a:pt x="425" y="0"/>
                            <a:pt x="947" y="0"/>
                          </a:cubicBezTo>
                          <a:lnTo>
                            <a:pt x="7488" y="0"/>
                          </a:lnTo>
                          <a:cubicBezTo>
                            <a:pt x="8010" y="0"/>
                            <a:pt x="8435" y="425"/>
                            <a:pt x="8435" y="947"/>
                          </a:cubicBezTo>
                          <a:lnTo>
                            <a:pt x="8435" y="16308"/>
                          </a:lnTo>
                          <a:cubicBezTo>
                            <a:pt x="8435" y="16831"/>
                            <a:pt x="8010" y="17255"/>
                            <a:pt x="7488" y="17255"/>
                          </a:cubicBezTo>
                          <a:lnTo>
                            <a:pt x="947" y="17255"/>
                          </a:lnTo>
                        </a:path>
                      </a:pathLst>
                    </a:custGeom>
                    <a:solidFill>
                      <a:schemeClr val="tx2">
                        <a:lumMod val="50000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5" name="iş1íḑe">
                      <a:extLst>
                        <a:ext uri="{FF2B5EF4-FFF2-40B4-BE49-F238E27FC236}">
                          <a16:creationId xmlns:a16="http://schemas.microsoft.com/office/drawing/2014/main" xmlns="" id="{805C7C7E-99E4-47DB-9747-62FF2FC7F96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9925050" y="4337050"/>
                      <a:ext cx="93663" cy="93663"/>
                    </a:xfrm>
                    <a:custGeom>
                      <a:avLst/>
                      <a:gdLst>
                        <a:gd name="T0" fmla="*/ 130 w 260"/>
                        <a:gd name="T1" fmla="*/ 260 h 261"/>
                        <a:gd name="T2" fmla="*/ 0 w 260"/>
                        <a:gd name="T3" fmla="*/ 130 h 261"/>
                        <a:gd name="T4" fmla="*/ 130 w 260"/>
                        <a:gd name="T5" fmla="*/ 0 h 261"/>
                        <a:gd name="T6" fmla="*/ 259 w 260"/>
                        <a:gd name="T7" fmla="*/ 130 h 261"/>
                        <a:gd name="T8" fmla="*/ 130 w 260"/>
                        <a:gd name="T9" fmla="*/ 260 h 26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0"/>
                        <a:gd name="T16" fmla="*/ 0 h 261"/>
                        <a:gd name="T17" fmla="*/ 260 w 260"/>
                        <a:gd name="T18" fmla="*/ 261 h 26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0" h="261">
                          <a:moveTo>
                            <a:pt x="130" y="260"/>
                          </a:moveTo>
                          <a:cubicBezTo>
                            <a:pt x="58" y="260"/>
                            <a:pt x="0" y="202"/>
                            <a:pt x="0" y="130"/>
                          </a:cubicBezTo>
                          <a:cubicBezTo>
                            <a:pt x="0" y="58"/>
                            <a:pt x="58" y="0"/>
                            <a:pt x="130" y="0"/>
                          </a:cubicBezTo>
                          <a:cubicBezTo>
                            <a:pt x="201" y="0"/>
                            <a:pt x="259" y="58"/>
                            <a:pt x="259" y="130"/>
                          </a:cubicBezTo>
                          <a:cubicBezTo>
                            <a:pt x="259" y="202"/>
                            <a:pt x="201" y="260"/>
                            <a:pt x="130" y="260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6" name="ïŝlîḑe">
                      <a:extLst>
                        <a:ext uri="{FF2B5EF4-FFF2-40B4-BE49-F238E27FC236}">
                          <a16:creationId xmlns:a16="http://schemas.microsoft.com/office/drawing/2014/main" xmlns="" id="{CE97CE0B-4CF5-4032-822C-D7F1073B1D7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369550" y="4167188"/>
                      <a:ext cx="68263" cy="68262"/>
                    </a:xfrm>
                    <a:custGeom>
                      <a:avLst/>
                      <a:gdLst>
                        <a:gd name="T0" fmla="*/ 95 w 191"/>
                        <a:gd name="T1" fmla="*/ 190 h 191"/>
                        <a:gd name="T2" fmla="*/ 0 w 191"/>
                        <a:gd name="T3" fmla="*/ 95 h 191"/>
                        <a:gd name="T4" fmla="*/ 95 w 191"/>
                        <a:gd name="T5" fmla="*/ 0 h 191"/>
                        <a:gd name="T6" fmla="*/ 190 w 191"/>
                        <a:gd name="T7" fmla="*/ 95 h 191"/>
                        <a:gd name="T8" fmla="*/ 95 w 191"/>
                        <a:gd name="T9" fmla="*/ 190 h 19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91"/>
                        <a:gd name="T16" fmla="*/ 0 h 191"/>
                        <a:gd name="T17" fmla="*/ 191 w 191"/>
                        <a:gd name="T18" fmla="*/ 191 h 19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91" h="191">
                          <a:moveTo>
                            <a:pt x="95" y="190"/>
                          </a:moveTo>
                          <a:cubicBezTo>
                            <a:pt x="42" y="190"/>
                            <a:pt x="0" y="147"/>
                            <a:pt x="0" y="95"/>
                          </a:cubicBezTo>
                          <a:cubicBezTo>
                            <a:pt x="0" y="43"/>
                            <a:pt x="42" y="0"/>
                            <a:pt x="95" y="0"/>
                          </a:cubicBezTo>
                          <a:cubicBezTo>
                            <a:pt x="147" y="0"/>
                            <a:pt x="190" y="43"/>
                            <a:pt x="190" y="95"/>
                          </a:cubicBezTo>
                          <a:cubicBezTo>
                            <a:pt x="190" y="147"/>
                            <a:pt x="147" y="190"/>
                            <a:pt x="95" y="190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7" name="íṥļïḑé">
                      <a:extLst>
                        <a:ext uri="{FF2B5EF4-FFF2-40B4-BE49-F238E27FC236}">
                          <a16:creationId xmlns:a16="http://schemas.microsoft.com/office/drawing/2014/main" xmlns="" id="{D6EB327B-753E-4D2B-A45A-44487A7F58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185400" y="4362450"/>
                      <a:ext cx="434975" cy="46038"/>
                    </a:xfrm>
                    <a:custGeom>
                      <a:avLst/>
                      <a:gdLst>
                        <a:gd name="T0" fmla="*/ 1143 w 1209"/>
                        <a:gd name="T1" fmla="*/ 129 h 130"/>
                        <a:gd name="T2" fmla="*/ 64 w 1209"/>
                        <a:gd name="T3" fmla="*/ 129 h 130"/>
                        <a:gd name="T4" fmla="*/ 0 w 1209"/>
                        <a:gd name="T5" fmla="*/ 65 h 130"/>
                        <a:gd name="T6" fmla="*/ 64 w 1209"/>
                        <a:gd name="T7" fmla="*/ 0 h 130"/>
                        <a:gd name="T8" fmla="*/ 1143 w 1209"/>
                        <a:gd name="T9" fmla="*/ 0 h 130"/>
                        <a:gd name="T10" fmla="*/ 1208 w 1209"/>
                        <a:gd name="T11" fmla="*/ 65 h 130"/>
                        <a:gd name="T12" fmla="*/ 1143 w 1209"/>
                        <a:gd name="T13" fmla="*/ 129 h 130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209"/>
                        <a:gd name="T22" fmla="*/ 0 h 130"/>
                        <a:gd name="T23" fmla="*/ 1209 w 1209"/>
                        <a:gd name="T24" fmla="*/ 130 h 130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209" h="130">
                          <a:moveTo>
                            <a:pt x="1143" y="129"/>
                          </a:moveTo>
                          <a:lnTo>
                            <a:pt x="64" y="129"/>
                          </a:lnTo>
                          <a:cubicBezTo>
                            <a:pt x="29" y="129"/>
                            <a:pt x="0" y="100"/>
                            <a:pt x="0" y="65"/>
                          </a:cubicBezTo>
                          <a:cubicBezTo>
                            <a:pt x="0" y="29"/>
                            <a:pt x="29" y="0"/>
                            <a:pt x="64" y="0"/>
                          </a:cubicBezTo>
                          <a:lnTo>
                            <a:pt x="1143" y="0"/>
                          </a:lnTo>
                          <a:cubicBezTo>
                            <a:pt x="1179" y="0"/>
                            <a:pt x="1208" y="29"/>
                            <a:pt x="1208" y="65"/>
                          </a:cubicBezTo>
                          <a:cubicBezTo>
                            <a:pt x="1208" y="100"/>
                            <a:pt x="1179" y="129"/>
                            <a:pt x="1143" y="129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8" name="ïşľïḋê">
                      <a:extLst>
                        <a:ext uri="{FF2B5EF4-FFF2-40B4-BE49-F238E27FC236}">
                          <a16:creationId xmlns:a16="http://schemas.microsoft.com/office/drawing/2014/main" xmlns="" id="{CEEACB1E-8B09-4A25-82EA-906F7CE19EF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190163" y="9671050"/>
                      <a:ext cx="427037" cy="427038"/>
                    </a:xfrm>
                    <a:custGeom>
                      <a:avLst/>
                      <a:gdLst>
                        <a:gd name="T0" fmla="*/ 84 w 1187"/>
                        <a:gd name="T1" fmla="*/ 593 h 1186"/>
                        <a:gd name="T2" fmla="*/ 593 w 1187"/>
                        <a:gd name="T3" fmla="*/ 1102 h 1186"/>
                        <a:gd name="T4" fmla="*/ 1102 w 1187"/>
                        <a:gd name="T5" fmla="*/ 593 h 1186"/>
                        <a:gd name="T6" fmla="*/ 593 w 1187"/>
                        <a:gd name="T7" fmla="*/ 83 h 1186"/>
                        <a:gd name="T8" fmla="*/ 84 w 1187"/>
                        <a:gd name="T9" fmla="*/ 593 h 1186"/>
                        <a:gd name="T10" fmla="*/ 0 w 1187"/>
                        <a:gd name="T11" fmla="*/ 593 h 1186"/>
                        <a:gd name="T12" fmla="*/ 593 w 1187"/>
                        <a:gd name="T13" fmla="*/ 0 h 1186"/>
                        <a:gd name="T14" fmla="*/ 1186 w 1187"/>
                        <a:gd name="T15" fmla="*/ 593 h 1186"/>
                        <a:gd name="T16" fmla="*/ 593 w 1187"/>
                        <a:gd name="T17" fmla="*/ 1185 h 1186"/>
                        <a:gd name="T18" fmla="*/ 0 w 1187"/>
                        <a:gd name="T19" fmla="*/ 593 h 118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187"/>
                        <a:gd name="T31" fmla="*/ 0 h 1186"/>
                        <a:gd name="T32" fmla="*/ 1187 w 1187"/>
                        <a:gd name="T33" fmla="*/ 1186 h 118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187" h="1186">
                          <a:moveTo>
                            <a:pt x="84" y="593"/>
                          </a:moveTo>
                          <a:cubicBezTo>
                            <a:pt x="84" y="874"/>
                            <a:pt x="312" y="1102"/>
                            <a:pt x="593" y="1102"/>
                          </a:cubicBezTo>
                          <a:cubicBezTo>
                            <a:pt x="874" y="1102"/>
                            <a:pt x="1102" y="874"/>
                            <a:pt x="1102" y="593"/>
                          </a:cubicBezTo>
                          <a:cubicBezTo>
                            <a:pt x="1102" y="312"/>
                            <a:pt x="874" y="83"/>
                            <a:pt x="593" y="83"/>
                          </a:cubicBezTo>
                          <a:cubicBezTo>
                            <a:pt x="312" y="83"/>
                            <a:pt x="84" y="312"/>
                            <a:pt x="84" y="593"/>
                          </a:cubicBezTo>
                          <a:close/>
                          <a:moveTo>
                            <a:pt x="0" y="593"/>
                          </a:moveTo>
                          <a:cubicBezTo>
                            <a:pt x="0" y="266"/>
                            <a:pt x="266" y="0"/>
                            <a:pt x="593" y="0"/>
                          </a:cubicBezTo>
                          <a:cubicBezTo>
                            <a:pt x="920" y="0"/>
                            <a:pt x="1186" y="266"/>
                            <a:pt x="1186" y="593"/>
                          </a:cubicBezTo>
                          <a:cubicBezTo>
                            <a:pt x="1186" y="920"/>
                            <a:pt x="920" y="1185"/>
                            <a:pt x="593" y="1185"/>
                          </a:cubicBezTo>
                          <a:cubicBezTo>
                            <a:pt x="266" y="1185"/>
                            <a:pt x="0" y="920"/>
                            <a:pt x="0" y="59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02" name="îśḻíḍè">
                    <a:extLst>
                      <a:ext uri="{FF2B5EF4-FFF2-40B4-BE49-F238E27FC236}">
                        <a16:creationId xmlns:a16="http://schemas.microsoft.com/office/drawing/2014/main" xmlns="" id="{52B5EE7F-23B3-48B2-B3DB-7B48183F1FAF}"/>
                      </a:ext>
                    </a:extLst>
                  </p:cNvPr>
                  <p:cNvSpPr/>
                  <p:nvPr/>
                </p:nvSpPr>
                <p:spPr>
                  <a:xfrm>
                    <a:off x="4944083" y="1234401"/>
                    <a:ext cx="2303835" cy="40870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0" name="ïṣľíḍe">
                  <a:extLst>
                    <a:ext uri="{FF2B5EF4-FFF2-40B4-BE49-F238E27FC236}">
                      <a16:creationId xmlns:a16="http://schemas.microsoft.com/office/drawing/2014/main" xmlns="" id="{A88E103A-5067-47A8-99C9-FF334B638787}"/>
                    </a:ext>
                  </a:extLst>
                </p:cNvPr>
                <p:cNvSpPr/>
                <p:nvPr/>
              </p:nvSpPr>
              <p:spPr bwMode="auto">
                <a:xfrm>
                  <a:off x="5349724" y="2338088"/>
                  <a:ext cx="1492559" cy="2656278"/>
                </a:xfrm>
                <a:prstGeom prst="rect">
                  <a:avLst/>
                </a:prstGeom>
                <a:blipFill>
                  <a:blip r:embed="rId3"/>
                  <a:srcRect/>
                  <a:stretch>
                    <a:fillRect l="-84185" r="-82871"/>
                  </a:stretch>
                </a:blipFill>
                <a:ln w="6350" cap="flat" cmpd="sng" algn="ctr">
                  <a:noFill/>
                  <a:prstDash val="solid"/>
                  <a:miter lim="800000"/>
                </a:ln>
                <a:effectLst>
                  <a:innerShdw blurRad="114300">
                    <a:prstClr val="black"/>
                  </a:inn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400"/>
                  <a:endParaRPr lang="zh-CN" altLang="en-US" sz="2800" b="1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88" name="iŝ1idè">
                <a:extLst>
                  <a:ext uri="{FF2B5EF4-FFF2-40B4-BE49-F238E27FC236}">
                    <a16:creationId xmlns:a16="http://schemas.microsoft.com/office/drawing/2014/main" xmlns="" id="{5C44ADE4-65F1-46FA-B808-4AFCB03D6D87}"/>
                  </a:ext>
                </a:extLst>
              </p:cNvPr>
              <p:cNvGrpSpPr/>
              <p:nvPr/>
            </p:nvGrpSpPr>
            <p:grpSpPr>
              <a:xfrm>
                <a:off x="1946010" y="1744806"/>
                <a:ext cx="2016224" cy="4061294"/>
                <a:chOff x="5270882" y="2061548"/>
                <a:chExt cx="1650236" cy="3324083"/>
              </a:xfrm>
            </p:grpSpPr>
            <p:grpSp>
              <p:nvGrpSpPr>
                <p:cNvPr id="89" name="íṩliḍê">
                  <a:extLst>
                    <a:ext uri="{FF2B5EF4-FFF2-40B4-BE49-F238E27FC236}">
                      <a16:creationId xmlns:a16="http://schemas.microsoft.com/office/drawing/2014/main" xmlns="" id="{88E51860-0485-4953-BBCB-FFBD86546BCE}"/>
                    </a:ext>
                  </a:extLst>
                </p:cNvPr>
                <p:cNvGrpSpPr/>
                <p:nvPr/>
              </p:nvGrpSpPr>
              <p:grpSpPr>
                <a:xfrm>
                  <a:off x="5270882" y="2061548"/>
                  <a:ext cx="1650236" cy="3324083"/>
                  <a:chOff x="4822387" y="794461"/>
                  <a:chExt cx="2547217" cy="5130884"/>
                </a:xfrm>
              </p:grpSpPr>
              <p:grpSp>
                <p:nvGrpSpPr>
                  <p:cNvPr id="91" name="íṧľïḋe">
                    <a:extLst>
                      <a:ext uri="{FF2B5EF4-FFF2-40B4-BE49-F238E27FC236}">
                        <a16:creationId xmlns:a16="http://schemas.microsoft.com/office/drawing/2014/main" xmlns="" id="{FA5938F1-B063-4312-AB5A-ACA9C60A1C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822387" y="794461"/>
                    <a:ext cx="2547217" cy="5130884"/>
                    <a:chOff x="8853485" y="3998913"/>
                    <a:chExt cx="3106735" cy="6257925"/>
                  </a:xfrm>
                  <a:effectLst/>
                </p:grpSpPr>
                <p:sp>
                  <p:nvSpPr>
                    <p:cNvPr id="93" name="isḻiḑè">
                      <a:extLst>
                        <a:ext uri="{FF2B5EF4-FFF2-40B4-BE49-F238E27FC236}">
                          <a16:creationId xmlns:a16="http://schemas.microsoft.com/office/drawing/2014/main" xmlns="" id="{63678147-70FC-43B9-900C-2AFC83E7DFD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853485" y="3998913"/>
                      <a:ext cx="3106735" cy="6257925"/>
                    </a:xfrm>
                    <a:custGeom>
                      <a:avLst/>
                      <a:gdLst>
                        <a:gd name="T0" fmla="*/ 8594 w 8630"/>
                        <a:gd name="T1" fmla="*/ 3320 h 17382"/>
                        <a:gd name="T2" fmla="*/ 8596 w 8630"/>
                        <a:gd name="T3" fmla="*/ 3320 h 17382"/>
                        <a:gd name="T4" fmla="*/ 8629 w 8630"/>
                        <a:gd name="T5" fmla="*/ 3353 h 17382"/>
                        <a:gd name="T6" fmla="*/ 8629 w 8630"/>
                        <a:gd name="T7" fmla="*/ 4419 h 17382"/>
                        <a:gd name="T8" fmla="*/ 8596 w 8630"/>
                        <a:gd name="T9" fmla="*/ 4452 h 17382"/>
                        <a:gd name="T10" fmla="*/ 8594 w 8630"/>
                        <a:gd name="T11" fmla="*/ 4452 h 17382"/>
                        <a:gd name="T12" fmla="*/ 8594 w 8630"/>
                        <a:gd name="T13" fmla="*/ 16371 h 17382"/>
                        <a:gd name="T14" fmla="*/ 7584 w 8630"/>
                        <a:gd name="T15" fmla="*/ 17381 h 17382"/>
                        <a:gd name="T16" fmla="*/ 1043 w 8630"/>
                        <a:gd name="T17" fmla="*/ 17381 h 17382"/>
                        <a:gd name="T18" fmla="*/ 33 w 8630"/>
                        <a:gd name="T19" fmla="*/ 16371 h 17382"/>
                        <a:gd name="T20" fmla="*/ 33 w 8630"/>
                        <a:gd name="T21" fmla="*/ 5859 h 17382"/>
                        <a:gd name="T22" fmla="*/ 33 w 8630"/>
                        <a:gd name="T23" fmla="*/ 5859 h 17382"/>
                        <a:gd name="T24" fmla="*/ 0 w 8630"/>
                        <a:gd name="T25" fmla="*/ 5826 h 17382"/>
                        <a:gd name="T26" fmla="*/ 0 w 8630"/>
                        <a:gd name="T27" fmla="*/ 4760 h 17382"/>
                        <a:gd name="T28" fmla="*/ 33 w 8630"/>
                        <a:gd name="T29" fmla="*/ 4727 h 17382"/>
                        <a:gd name="T30" fmla="*/ 33 w 8630"/>
                        <a:gd name="T31" fmla="*/ 4727 h 17382"/>
                        <a:gd name="T32" fmla="*/ 33 w 8630"/>
                        <a:gd name="T33" fmla="*/ 4452 h 17382"/>
                        <a:gd name="T34" fmla="*/ 33 w 8630"/>
                        <a:gd name="T35" fmla="*/ 4452 h 17382"/>
                        <a:gd name="T36" fmla="*/ 0 w 8630"/>
                        <a:gd name="T37" fmla="*/ 4419 h 17382"/>
                        <a:gd name="T38" fmla="*/ 0 w 8630"/>
                        <a:gd name="T39" fmla="*/ 3353 h 17382"/>
                        <a:gd name="T40" fmla="*/ 33 w 8630"/>
                        <a:gd name="T41" fmla="*/ 3320 h 17382"/>
                        <a:gd name="T42" fmla="*/ 33 w 8630"/>
                        <a:gd name="T43" fmla="*/ 3320 h 17382"/>
                        <a:gd name="T44" fmla="*/ 33 w 8630"/>
                        <a:gd name="T45" fmla="*/ 2704 h 17382"/>
                        <a:gd name="T46" fmla="*/ 33 w 8630"/>
                        <a:gd name="T47" fmla="*/ 2704 h 17382"/>
                        <a:gd name="T48" fmla="*/ 0 w 8630"/>
                        <a:gd name="T49" fmla="*/ 2672 h 17382"/>
                        <a:gd name="T50" fmla="*/ 0 w 8630"/>
                        <a:gd name="T51" fmla="*/ 2075 h 17382"/>
                        <a:gd name="T52" fmla="*/ 33 w 8630"/>
                        <a:gd name="T53" fmla="*/ 2042 h 17382"/>
                        <a:gd name="T54" fmla="*/ 33 w 8630"/>
                        <a:gd name="T55" fmla="*/ 2042 h 17382"/>
                        <a:gd name="T56" fmla="*/ 33 w 8630"/>
                        <a:gd name="T57" fmla="*/ 1010 h 17382"/>
                        <a:gd name="T58" fmla="*/ 1043 w 8630"/>
                        <a:gd name="T59" fmla="*/ 0 h 17382"/>
                        <a:gd name="T60" fmla="*/ 7584 w 8630"/>
                        <a:gd name="T61" fmla="*/ 0 h 17382"/>
                        <a:gd name="T62" fmla="*/ 8594 w 8630"/>
                        <a:gd name="T63" fmla="*/ 1010 h 17382"/>
                        <a:gd name="T64" fmla="*/ 8594 w 8630"/>
                        <a:gd name="T65" fmla="*/ 3320 h 17382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8630"/>
                        <a:gd name="T100" fmla="*/ 0 h 17382"/>
                        <a:gd name="T101" fmla="*/ 8630 w 8630"/>
                        <a:gd name="T102" fmla="*/ 17382 h 17382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8630" h="17382">
                          <a:moveTo>
                            <a:pt x="8594" y="3320"/>
                          </a:moveTo>
                          <a:lnTo>
                            <a:pt x="8596" y="3320"/>
                          </a:lnTo>
                          <a:cubicBezTo>
                            <a:pt x="8614" y="3320"/>
                            <a:pt x="8629" y="3335"/>
                            <a:pt x="8629" y="3353"/>
                          </a:cubicBezTo>
                          <a:lnTo>
                            <a:pt x="8629" y="4419"/>
                          </a:lnTo>
                          <a:cubicBezTo>
                            <a:pt x="8629" y="4438"/>
                            <a:pt x="8614" y="4452"/>
                            <a:pt x="8596" y="4452"/>
                          </a:cubicBezTo>
                          <a:lnTo>
                            <a:pt x="8594" y="4452"/>
                          </a:lnTo>
                          <a:lnTo>
                            <a:pt x="8594" y="16371"/>
                          </a:lnTo>
                          <a:cubicBezTo>
                            <a:pt x="8594" y="16928"/>
                            <a:pt x="8141" y="17381"/>
                            <a:pt x="7584" y="17381"/>
                          </a:cubicBezTo>
                          <a:lnTo>
                            <a:pt x="1043" y="17381"/>
                          </a:lnTo>
                          <a:cubicBezTo>
                            <a:pt x="487" y="17381"/>
                            <a:pt x="33" y="16928"/>
                            <a:pt x="33" y="16371"/>
                          </a:cubicBezTo>
                          <a:lnTo>
                            <a:pt x="33" y="5859"/>
                          </a:lnTo>
                          <a:cubicBezTo>
                            <a:pt x="15" y="5859"/>
                            <a:pt x="0" y="5844"/>
                            <a:pt x="0" y="5826"/>
                          </a:cubicBezTo>
                          <a:lnTo>
                            <a:pt x="0" y="4760"/>
                          </a:lnTo>
                          <a:cubicBezTo>
                            <a:pt x="0" y="4741"/>
                            <a:pt x="15" y="4727"/>
                            <a:pt x="33" y="4727"/>
                          </a:cubicBezTo>
                          <a:lnTo>
                            <a:pt x="33" y="4452"/>
                          </a:lnTo>
                          <a:cubicBezTo>
                            <a:pt x="15" y="4452"/>
                            <a:pt x="0" y="4438"/>
                            <a:pt x="0" y="4419"/>
                          </a:cubicBezTo>
                          <a:lnTo>
                            <a:pt x="0" y="3353"/>
                          </a:lnTo>
                          <a:cubicBezTo>
                            <a:pt x="0" y="3335"/>
                            <a:pt x="15" y="3320"/>
                            <a:pt x="33" y="3320"/>
                          </a:cubicBezTo>
                          <a:lnTo>
                            <a:pt x="33" y="2704"/>
                          </a:lnTo>
                          <a:cubicBezTo>
                            <a:pt x="15" y="2704"/>
                            <a:pt x="0" y="2690"/>
                            <a:pt x="0" y="2672"/>
                          </a:cubicBezTo>
                          <a:lnTo>
                            <a:pt x="0" y="2075"/>
                          </a:lnTo>
                          <a:cubicBezTo>
                            <a:pt x="0" y="2057"/>
                            <a:pt x="15" y="2042"/>
                            <a:pt x="33" y="2042"/>
                          </a:cubicBezTo>
                          <a:lnTo>
                            <a:pt x="33" y="1010"/>
                          </a:lnTo>
                          <a:cubicBezTo>
                            <a:pt x="33" y="453"/>
                            <a:pt x="487" y="0"/>
                            <a:pt x="1043" y="0"/>
                          </a:cubicBezTo>
                          <a:lnTo>
                            <a:pt x="7584" y="0"/>
                          </a:lnTo>
                          <a:cubicBezTo>
                            <a:pt x="8141" y="0"/>
                            <a:pt x="8594" y="453"/>
                            <a:pt x="8594" y="1010"/>
                          </a:cubicBezTo>
                          <a:lnTo>
                            <a:pt x="8594" y="3320"/>
                          </a:lnTo>
                        </a:path>
                      </a:pathLst>
                    </a:custGeom>
                    <a:solidFill>
                      <a:schemeClr val="tx2">
                        <a:lumMod val="50000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" name="íşļïḍé">
                      <a:extLst>
                        <a:ext uri="{FF2B5EF4-FFF2-40B4-BE49-F238E27FC236}">
                          <a16:creationId xmlns:a16="http://schemas.microsoft.com/office/drawing/2014/main" xmlns="" id="{2491508F-346B-4175-8857-31D462FA09A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888413" y="4021138"/>
                      <a:ext cx="3036887" cy="6211887"/>
                    </a:xfrm>
                    <a:custGeom>
                      <a:avLst/>
                      <a:gdLst>
                        <a:gd name="T0" fmla="*/ 947 w 8436"/>
                        <a:gd name="T1" fmla="*/ 17255 h 17256"/>
                        <a:gd name="T2" fmla="*/ 0 w 8436"/>
                        <a:gd name="T3" fmla="*/ 16308 h 17256"/>
                        <a:gd name="T4" fmla="*/ 0 w 8436"/>
                        <a:gd name="T5" fmla="*/ 947 h 17256"/>
                        <a:gd name="T6" fmla="*/ 947 w 8436"/>
                        <a:gd name="T7" fmla="*/ 0 h 17256"/>
                        <a:gd name="T8" fmla="*/ 7488 w 8436"/>
                        <a:gd name="T9" fmla="*/ 0 h 17256"/>
                        <a:gd name="T10" fmla="*/ 8435 w 8436"/>
                        <a:gd name="T11" fmla="*/ 947 h 17256"/>
                        <a:gd name="T12" fmla="*/ 8435 w 8436"/>
                        <a:gd name="T13" fmla="*/ 16308 h 17256"/>
                        <a:gd name="T14" fmla="*/ 7488 w 8436"/>
                        <a:gd name="T15" fmla="*/ 17255 h 17256"/>
                        <a:gd name="T16" fmla="*/ 947 w 8436"/>
                        <a:gd name="T17" fmla="*/ 17255 h 1725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8436"/>
                        <a:gd name="T28" fmla="*/ 0 h 17256"/>
                        <a:gd name="T29" fmla="*/ 8436 w 8436"/>
                        <a:gd name="T30" fmla="*/ 17256 h 17256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8436" h="17256">
                          <a:moveTo>
                            <a:pt x="947" y="17255"/>
                          </a:moveTo>
                          <a:cubicBezTo>
                            <a:pt x="425" y="17255"/>
                            <a:pt x="0" y="16831"/>
                            <a:pt x="0" y="16308"/>
                          </a:cubicBezTo>
                          <a:lnTo>
                            <a:pt x="0" y="947"/>
                          </a:lnTo>
                          <a:cubicBezTo>
                            <a:pt x="0" y="425"/>
                            <a:pt x="425" y="0"/>
                            <a:pt x="947" y="0"/>
                          </a:cubicBezTo>
                          <a:lnTo>
                            <a:pt x="7488" y="0"/>
                          </a:lnTo>
                          <a:cubicBezTo>
                            <a:pt x="8010" y="0"/>
                            <a:pt x="8435" y="425"/>
                            <a:pt x="8435" y="947"/>
                          </a:cubicBezTo>
                          <a:lnTo>
                            <a:pt x="8435" y="16308"/>
                          </a:lnTo>
                          <a:cubicBezTo>
                            <a:pt x="8435" y="16831"/>
                            <a:pt x="8010" y="17255"/>
                            <a:pt x="7488" y="17255"/>
                          </a:cubicBezTo>
                          <a:lnTo>
                            <a:pt x="947" y="17255"/>
                          </a:lnTo>
                        </a:path>
                      </a:pathLst>
                    </a:custGeom>
                    <a:solidFill>
                      <a:schemeClr val="tx2">
                        <a:lumMod val="50000"/>
                      </a:scheme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" name="íṡlíḋè">
                      <a:extLst>
                        <a:ext uri="{FF2B5EF4-FFF2-40B4-BE49-F238E27FC236}">
                          <a16:creationId xmlns:a16="http://schemas.microsoft.com/office/drawing/2014/main" xmlns="" id="{D156E642-542C-4A52-AFCF-20C84CBDB8C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9925050" y="4337050"/>
                      <a:ext cx="93663" cy="93663"/>
                    </a:xfrm>
                    <a:custGeom>
                      <a:avLst/>
                      <a:gdLst>
                        <a:gd name="T0" fmla="*/ 130 w 260"/>
                        <a:gd name="T1" fmla="*/ 260 h 261"/>
                        <a:gd name="T2" fmla="*/ 0 w 260"/>
                        <a:gd name="T3" fmla="*/ 130 h 261"/>
                        <a:gd name="T4" fmla="*/ 130 w 260"/>
                        <a:gd name="T5" fmla="*/ 0 h 261"/>
                        <a:gd name="T6" fmla="*/ 259 w 260"/>
                        <a:gd name="T7" fmla="*/ 130 h 261"/>
                        <a:gd name="T8" fmla="*/ 130 w 260"/>
                        <a:gd name="T9" fmla="*/ 260 h 26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0"/>
                        <a:gd name="T16" fmla="*/ 0 h 261"/>
                        <a:gd name="T17" fmla="*/ 260 w 260"/>
                        <a:gd name="T18" fmla="*/ 261 h 26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0" h="261">
                          <a:moveTo>
                            <a:pt x="130" y="260"/>
                          </a:moveTo>
                          <a:cubicBezTo>
                            <a:pt x="58" y="260"/>
                            <a:pt x="0" y="202"/>
                            <a:pt x="0" y="130"/>
                          </a:cubicBezTo>
                          <a:cubicBezTo>
                            <a:pt x="0" y="58"/>
                            <a:pt x="58" y="0"/>
                            <a:pt x="130" y="0"/>
                          </a:cubicBezTo>
                          <a:cubicBezTo>
                            <a:pt x="201" y="0"/>
                            <a:pt x="259" y="58"/>
                            <a:pt x="259" y="130"/>
                          </a:cubicBezTo>
                          <a:cubicBezTo>
                            <a:pt x="259" y="202"/>
                            <a:pt x="201" y="260"/>
                            <a:pt x="130" y="260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" name="íśḷiďè">
                      <a:extLst>
                        <a:ext uri="{FF2B5EF4-FFF2-40B4-BE49-F238E27FC236}">
                          <a16:creationId xmlns:a16="http://schemas.microsoft.com/office/drawing/2014/main" xmlns="" id="{C51A1FFB-4C1B-4A1E-ACEC-15B71271A6C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369550" y="4167188"/>
                      <a:ext cx="68263" cy="68262"/>
                    </a:xfrm>
                    <a:custGeom>
                      <a:avLst/>
                      <a:gdLst>
                        <a:gd name="T0" fmla="*/ 95 w 191"/>
                        <a:gd name="T1" fmla="*/ 190 h 191"/>
                        <a:gd name="T2" fmla="*/ 0 w 191"/>
                        <a:gd name="T3" fmla="*/ 95 h 191"/>
                        <a:gd name="T4" fmla="*/ 95 w 191"/>
                        <a:gd name="T5" fmla="*/ 0 h 191"/>
                        <a:gd name="T6" fmla="*/ 190 w 191"/>
                        <a:gd name="T7" fmla="*/ 95 h 191"/>
                        <a:gd name="T8" fmla="*/ 95 w 191"/>
                        <a:gd name="T9" fmla="*/ 190 h 19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91"/>
                        <a:gd name="T16" fmla="*/ 0 h 191"/>
                        <a:gd name="T17" fmla="*/ 191 w 191"/>
                        <a:gd name="T18" fmla="*/ 191 h 19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91" h="191">
                          <a:moveTo>
                            <a:pt x="95" y="190"/>
                          </a:moveTo>
                          <a:cubicBezTo>
                            <a:pt x="42" y="190"/>
                            <a:pt x="0" y="147"/>
                            <a:pt x="0" y="95"/>
                          </a:cubicBezTo>
                          <a:cubicBezTo>
                            <a:pt x="0" y="43"/>
                            <a:pt x="42" y="0"/>
                            <a:pt x="95" y="0"/>
                          </a:cubicBezTo>
                          <a:cubicBezTo>
                            <a:pt x="147" y="0"/>
                            <a:pt x="190" y="43"/>
                            <a:pt x="190" y="95"/>
                          </a:cubicBezTo>
                          <a:cubicBezTo>
                            <a:pt x="190" y="147"/>
                            <a:pt x="147" y="190"/>
                            <a:pt x="95" y="190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7" name="iślîḑê">
                      <a:extLst>
                        <a:ext uri="{FF2B5EF4-FFF2-40B4-BE49-F238E27FC236}">
                          <a16:creationId xmlns:a16="http://schemas.microsoft.com/office/drawing/2014/main" xmlns="" id="{0D2301B4-3906-40E4-A70A-181C8BE4308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185400" y="4362450"/>
                      <a:ext cx="434975" cy="46038"/>
                    </a:xfrm>
                    <a:custGeom>
                      <a:avLst/>
                      <a:gdLst>
                        <a:gd name="T0" fmla="*/ 1143 w 1209"/>
                        <a:gd name="T1" fmla="*/ 129 h 130"/>
                        <a:gd name="T2" fmla="*/ 64 w 1209"/>
                        <a:gd name="T3" fmla="*/ 129 h 130"/>
                        <a:gd name="T4" fmla="*/ 0 w 1209"/>
                        <a:gd name="T5" fmla="*/ 65 h 130"/>
                        <a:gd name="T6" fmla="*/ 64 w 1209"/>
                        <a:gd name="T7" fmla="*/ 0 h 130"/>
                        <a:gd name="T8" fmla="*/ 1143 w 1209"/>
                        <a:gd name="T9" fmla="*/ 0 h 130"/>
                        <a:gd name="T10" fmla="*/ 1208 w 1209"/>
                        <a:gd name="T11" fmla="*/ 65 h 130"/>
                        <a:gd name="T12" fmla="*/ 1143 w 1209"/>
                        <a:gd name="T13" fmla="*/ 129 h 130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209"/>
                        <a:gd name="T22" fmla="*/ 0 h 130"/>
                        <a:gd name="T23" fmla="*/ 1209 w 1209"/>
                        <a:gd name="T24" fmla="*/ 130 h 130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209" h="130">
                          <a:moveTo>
                            <a:pt x="1143" y="129"/>
                          </a:moveTo>
                          <a:lnTo>
                            <a:pt x="64" y="129"/>
                          </a:lnTo>
                          <a:cubicBezTo>
                            <a:pt x="29" y="129"/>
                            <a:pt x="0" y="100"/>
                            <a:pt x="0" y="65"/>
                          </a:cubicBezTo>
                          <a:cubicBezTo>
                            <a:pt x="0" y="29"/>
                            <a:pt x="29" y="0"/>
                            <a:pt x="64" y="0"/>
                          </a:cubicBezTo>
                          <a:lnTo>
                            <a:pt x="1143" y="0"/>
                          </a:lnTo>
                          <a:cubicBezTo>
                            <a:pt x="1179" y="0"/>
                            <a:pt x="1208" y="29"/>
                            <a:pt x="1208" y="65"/>
                          </a:cubicBezTo>
                          <a:cubicBezTo>
                            <a:pt x="1208" y="100"/>
                            <a:pt x="1179" y="129"/>
                            <a:pt x="1143" y="129"/>
                          </a:cubicBezTo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8" name="ïş1íḑè">
                      <a:extLst>
                        <a:ext uri="{FF2B5EF4-FFF2-40B4-BE49-F238E27FC236}">
                          <a16:creationId xmlns:a16="http://schemas.microsoft.com/office/drawing/2014/main" xmlns="" id="{6F1999B6-9ABD-4823-9DC6-A8FB2AED67E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0190163" y="9671050"/>
                      <a:ext cx="427037" cy="427038"/>
                    </a:xfrm>
                    <a:custGeom>
                      <a:avLst/>
                      <a:gdLst>
                        <a:gd name="T0" fmla="*/ 84 w 1187"/>
                        <a:gd name="T1" fmla="*/ 593 h 1186"/>
                        <a:gd name="T2" fmla="*/ 593 w 1187"/>
                        <a:gd name="T3" fmla="*/ 1102 h 1186"/>
                        <a:gd name="T4" fmla="*/ 1102 w 1187"/>
                        <a:gd name="T5" fmla="*/ 593 h 1186"/>
                        <a:gd name="T6" fmla="*/ 593 w 1187"/>
                        <a:gd name="T7" fmla="*/ 83 h 1186"/>
                        <a:gd name="T8" fmla="*/ 84 w 1187"/>
                        <a:gd name="T9" fmla="*/ 593 h 1186"/>
                        <a:gd name="T10" fmla="*/ 0 w 1187"/>
                        <a:gd name="T11" fmla="*/ 593 h 1186"/>
                        <a:gd name="T12" fmla="*/ 593 w 1187"/>
                        <a:gd name="T13" fmla="*/ 0 h 1186"/>
                        <a:gd name="T14" fmla="*/ 1186 w 1187"/>
                        <a:gd name="T15" fmla="*/ 593 h 1186"/>
                        <a:gd name="T16" fmla="*/ 593 w 1187"/>
                        <a:gd name="T17" fmla="*/ 1185 h 1186"/>
                        <a:gd name="T18" fmla="*/ 0 w 1187"/>
                        <a:gd name="T19" fmla="*/ 593 h 118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187"/>
                        <a:gd name="T31" fmla="*/ 0 h 1186"/>
                        <a:gd name="T32" fmla="*/ 1187 w 1187"/>
                        <a:gd name="T33" fmla="*/ 1186 h 118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187" h="1186">
                          <a:moveTo>
                            <a:pt x="84" y="593"/>
                          </a:moveTo>
                          <a:cubicBezTo>
                            <a:pt x="84" y="874"/>
                            <a:pt x="312" y="1102"/>
                            <a:pt x="593" y="1102"/>
                          </a:cubicBezTo>
                          <a:cubicBezTo>
                            <a:pt x="874" y="1102"/>
                            <a:pt x="1102" y="874"/>
                            <a:pt x="1102" y="593"/>
                          </a:cubicBezTo>
                          <a:cubicBezTo>
                            <a:pt x="1102" y="312"/>
                            <a:pt x="874" y="83"/>
                            <a:pt x="593" y="83"/>
                          </a:cubicBezTo>
                          <a:cubicBezTo>
                            <a:pt x="312" y="83"/>
                            <a:pt x="84" y="312"/>
                            <a:pt x="84" y="593"/>
                          </a:cubicBezTo>
                          <a:close/>
                          <a:moveTo>
                            <a:pt x="0" y="593"/>
                          </a:moveTo>
                          <a:cubicBezTo>
                            <a:pt x="0" y="266"/>
                            <a:pt x="266" y="0"/>
                            <a:pt x="593" y="0"/>
                          </a:cubicBezTo>
                          <a:cubicBezTo>
                            <a:pt x="920" y="0"/>
                            <a:pt x="1186" y="266"/>
                            <a:pt x="1186" y="593"/>
                          </a:cubicBezTo>
                          <a:cubicBezTo>
                            <a:pt x="1186" y="920"/>
                            <a:pt x="920" y="1185"/>
                            <a:pt x="593" y="1185"/>
                          </a:cubicBezTo>
                          <a:cubicBezTo>
                            <a:pt x="266" y="1185"/>
                            <a:pt x="0" y="920"/>
                            <a:pt x="0" y="59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        <a:solidFill>
                            <a:srgbClr val="000000"/>
                          </a:solidFill>
                          <a:bevel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92" name="îšľiḍè">
                    <a:extLst>
                      <a:ext uri="{FF2B5EF4-FFF2-40B4-BE49-F238E27FC236}">
                        <a16:creationId xmlns:a16="http://schemas.microsoft.com/office/drawing/2014/main" xmlns="" id="{610EF346-6F89-4774-A5BD-B6EB8822BA19}"/>
                      </a:ext>
                    </a:extLst>
                  </p:cNvPr>
                  <p:cNvSpPr/>
                  <p:nvPr/>
                </p:nvSpPr>
                <p:spPr>
                  <a:xfrm>
                    <a:off x="4944083" y="1234401"/>
                    <a:ext cx="2303835" cy="408700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0" name="íšḻídê">
                  <a:extLst>
                    <a:ext uri="{FF2B5EF4-FFF2-40B4-BE49-F238E27FC236}">
                      <a16:creationId xmlns:a16="http://schemas.microsoft.com/office/drawing/2014/main" xmlns="" id="{5C7A8EB7-AFF0-4CE5-AB67-E78CE351DD83}"/>
                    </a:ext>
                  </a:extLst>
                </p:cNvPr>
                <p:cNvSpPr/>
                <p:nvPr/>
              </p:nvSpPr>
              <p:spPr bwMode="auto">
                <a:xfrm>
                  <a:off x="5349724" y="2338088"/>
                  <a:ext cx="1492559" cy="2656278"/>
                </a:xfrm>
                <a:prstGeom prst="rect">
                  <a:avLst/>
                </a:prstGeom>
                <a:blipFill>
                  <a:blip r:embed="rId4"/>
                  <a:srcRect/>
                  <a:stretch>
                    <a:fillRect l="-83808" r="-82624"/>
                  </a:stretch>
                </a:blipFill>
                <a:ln w="6350" cap="flat" cmpd="sng" algn="ctr">
                  <a:noFill/>
                  <a:prstDash val="solid"/>
                  <a:miter lim="800000"/>
                </a:ln>
                <a:effectLst>
                  <a:innerShdw blurRad="114300">
                    <a:prstClr val="black"/>
                  </a:inn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400"/>
                  <a:endParaRPr lang="zh-CN" altLang="en-US" sz="2800" b="1" dirty="0">
                    <a:solidFill>
                      <a:schemeClr val="lt1"/>
                    </a:solidFill>
                  </a:endParaRPr>
                </a:p>
              </p:txBody>
            </p:sp>
          </p:grpSp>
        </p:grpSp>
        <p:sp>
          <p:nvSpPr>
            <p:cNvPr id="86" name="iṩľide">
              <a:extLst>
                <a:ext uri="{FF2B5EF4-FFF2-40B4-BE49-F238E27FC236}">
                  <a16:creationId xmlns:a16="http://schemas.microsoft.com/office/drawing/2014/main" xmlns="" id="{62913A2E-13F9-496A-A67E-7992D05F1B4E}"/>
                </a:ext>
              </a:extLst>
            </p:cNvPr>
            <p:cNvSpPr/>
            <p:nvPr/>
          </p:nvSpPr>
          <p:spPr>
            <a:xfrm>
              <a:off x="2369786" y="5973335"/>
              <a:ext cx="2414661" cy="457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2113829" y="2184095"/>
            <a:ext cx="4198105" cy="1062407"/>
            <a:chOff x="1085273" y="2349127"/>
            <a:chExt cx="4198105" cy="1062407"/>
          </a:xfrm>
        </p:grpSpPr>
        <p:sp>
          <p:nvSpPr>
            <p:cNvPr id="109" name="文本框 108"/>
            <p:cNvSpPr txBox="1"/>
            <p:nvPr/>
          </p:nvSpPr>
          <p:spPr>
            <a:xfrm>
              <a:off x="1085274" y="2349127"/>
              <a:ext cx="419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1085273" y="2687681"/>
              <a:ext cx="3820213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113829" y="4109788"/>
            <a:ext cx="4198105" cy="1062407"/>
            <a:chOff x="1085273" y="2349127"/>
            <a:chExt cx="4198105" cy="1062407"/>
          </a:xfrm>
        </p:grpSpPr>
        <p:sp>
          <p:nvSpPr>
            <p:cNvPr id="113" name="文本框 112"/>
            <p:cNvSpPr txBox="1"/>
            <p:nvPr/>
          </p:nvSpPr>
          <p:spPr>
            <a:xfrm>
              <a:off x="1085274" y="2349127"/>
              <a:ext cx="419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1085273" y="2687681"/>
              <a:ext cx="3820213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cxnSp>
        <p:nvCxnSpPr>
          <p:cNvPr id="116" name="直接连接符 115"/>
          <p:cNvCxnSpPr/>
          <p:nvPr/>
        </p:nvCxnSpPr>
        <p:spPr>
          <a:xfrm>
            <a:off x="2179623" y="3667387"/>
            <a:ext cx="4851699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2179623" y="5593081"/>
            <a:ext cx="4851699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椭圆 117"/>
          <p:cNvSpPr/>
          <p:nvPr/>
        </p:nvSpPr>
        <p:spPr>
          <a:xfrm>
            <a:off x="1499926" y="2098788"/>
            <a:ext cx="591712" cy="59171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18"/>
          <p:cNvSpPr/>
          <p:nvPr/>
        </p:nvSpPr>
        <p:spPr>
          <a:xfrm>
            <a:off x="1651894" y="2250971"/>
            <a:ext cx="287776" cy="287342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1499926" y="4016488"/>
            <a:ext cx="591712" cy="59171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18"/>
          <p:cNvSpPr/>
          <p:nvPr/>
        </p:nvSpPr>
        <p:spPr>
          <a:xfrm>
            <a:off x="1680445" y="4197181"/>
            <a:ext cx="230674" cy="230324"/>
          </a:xfrm>
          <a:custGeom>
            <a:avLst/>
            <a:gdLst>
              <a:gd name="connsiteX0" fmla="*/ 278498 w 607639"/>
              <a:gd name="connsiteY0" fmla="*/ 505578 h 606722"/>
              <a:gd name="connsiteX1" fmla="*/ 253131 w 607639"/>
              <a:gd name="connsiteY1" fmla="*/ 530820 h 606722"/>
              <a:gd name="connsiteX2" fmla="*/ 278498 w 607639"/>
              <a:gd name="connsiteY2" fmla="*/ 556150 h 606722"/>
              <a:gd name="connsiteX3" fmla="*/ 506351 w 607639"/>
              <a:gd name="connsiteY3" fmla="*/ 556150 h 606722"/>
              <a:gd name="connsiteX4" fmla="*/ 531629 w 607639"/>
              <a:gd name="connsiteY4" fmla="*/ 530820 h 606722"/>
              <a:gd name="connsiteX5" fmla="*/ 506351 w 607639"/>
              <a:gd name="connsiteY5" fmla="*/ 505578 h 606722"/>
              <a:gd name="connsiteX6" fmla="*/ 126566 w 607639"/>
              <a:gd name="connsiteY6" fmla="*/ 505578 h 606722"/>
              <a:gd name="connsiteX7" fmla="*/ 101288 w 607639"/>
              <a:gd name="connsiteY7" fmla="*/ 530820 h 606722"/>
              <a:gd name="connsiteX8" fmla="*/ 126566 w 607639"/>
              <a:gd name="connsiteY8" fmla="*/ 556150 h 606722"/>
              <a:gd name="connsiteX9" fmla="*/ 177210 w 607639"/>
              <a:gd name="connsiteY9" fmla="*/ 556150 h 606722"/>
              <a:gd name="connsiteX10" fmla="*/ 202576 w 607639"/>
              <a:gd name="connsiteY10" fmla="*/ 530820 h 606722"/>
              <a:gd name="connsiteX11" fmla="*/ 177210 w 607639"/>
              <a:gd name="connsiteY11" fmla="*/ 505578 h 606722"/>
              <a:gd name="connsiteX12" fmla="*/ 0 w 607639"/>
              <a:gd name="connsiteY12" fmla="*/ 455006 h 606722"/>
              <a:gd name="connsiteX13" fmla="*/ 607639 w 607639"/>
              <a:gd name="connsiteY13" fmla="*/ 455006 h 606722"/>
              <a:gd name="connsiteX14" fmla="*/ 607639 w 607639"/>
              <a:gd name="connsiteY14" fmla="*/ 581392 h 606722"/>
              <a:gd name="connsiteX15" fmla="*/ 582273 w 607639"/>
              <a:gd name="connsiteY15" fmla="*/ 606722 h 606722"/>
              <a:gd name="connsiteX16" fmla="*/ 25278 w 607639"/>
              <a:gd name="connsiteY16" fmla="*/ 606722 h 606722"/>
              <a:gd name="connsiteX17" fmla="*/ 0 w 607639"/>
              <a:gd name="connsiteY17" fmla="*/ 581392 h 606722"/>
              <a:gd name="connsiteX18" fmla="*/ 253118 w 607639"/>
              <a:gd name="connsiteY18" fmla="*/ 173662 h 606722"/>
              <a:gd name="connsiteX19" fmla="*/ 334127 w 607639"/>
              <a:gd name="connsiteY19" fmla="*/ 227503 h 606722"/>
              <a:gd name="connsiteX20" fmla="*/ 253118 w 607639"/>
              <a:gd name="connsiteY20" fmla="*/ 281345 h 606722"/>
              <a:gd name="connsiteX21" fmla="*/ 215927 w 607639"/>
              <a:gd name="connsiteY21" fmla="*/ 104075 h 606722"/>
              <a:gd name="connsiteX22" fmla="*/ 202576 w 607639"/>
              <a:gd name="connsiteY22" fmla="*/ 126384 h 606722"/>
              <a:gd name="connsiteX23" fmla="*/ 202576 w 607639"/>
              <a:gd name="connsiteY23" fmla="*/ 328669 h 606722"/>
              <a:gd name="connsiteX24" fmla="*/ 215927 w 607639"/>
              <a:gd name="connsiteY24" fmla="*/ 350977 h 606722"/>
              <a:gd name="connsiteX25" fmla="*/ 227854 w 607639"/>
              <a:gd name="connsiteY25" fmla="*/ 353910 h 606722"/>
              <a:gd name="connsiteX26" fmla="*/ 241917 w 607639"/>
              <a:gd name="connsiteY26" fmla="*/ 349644 h 606722"/>
              <a:gd name="connsiteX27" fmla="*/ 393849 w 607639"/>
              <a:gd name="connsiteY27" fmla="*/ 248590 h 606722"/>
              <a:gd name="connsiteX28" fmla="*/ 405063 w 607639"/>
              <a:gd name="connsiteY28" fmla="*/ 227526 h 606722"/>
              <a:gd name="connsiteX29" fmla="*/ 393849 w 607639"/>
              <a:gd name="connsiteY29" fmla="*/ 206462 h 606722"/>
              <a:gd name="connsiteX30" fmla="*/ 241917 w 607639"/>
              <a:gd name="connsiteY30" fmla="*/ 105409 h 606722"/>
              <a:gd name="connsiteX31" fmla="*/ 215927 w 607639"/>
              <a:gd name="connsiteY31" fmla="*/ 104075 h 606722"/>
              <a:gd name="connsiteX32" fmla="*/ 25278 w 607639"/>
              <a:gd name="connsiteY32" fmla="*/ 0 h 606722"/>
              <a:gd name="connsiteX33" fmla="*/ 582273 w 607639"/>
              <a:gd name="connsiteY33" fmla="*/ 0 h 606722"/>
              <a:gd name="connsiteX34" fmla="*/ 607639 w 607639"/>
              <a:gd name="connsiteY34" fmla="*/ 25241 h 606722"/>
              <a:gd name="connsiteX35" fmla="*/ 607639 w 607639"/>
              <a:gd name="connsiteY35" fmla="*/ 404481 h 606722"/>
              <a:gd name="connsiteX36" fmla="*/ 0 w 607639"/>
              <a:gd name="connsiteY36" fmla="*/ 404481 h 606722"/>
              <a:gd name="connsiteX37" fmla="*/ 0 w 607639"/>
              <a:gd name="connsiteY37" fmla="*/ 25241 h 606722"/>
              <a:gd name="connsiteX38" fmla="*/ 25278 w 607639"/>
              <a:gd name="connsiteY38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7639" h="606722">
                <a:moveTo>
                  <a:pt x="278498" y="505578"/>
                </a:moveTo>
                <a:cubicBezTo>
                  <a:pt x="264524" y="505578"/>
                  <a:pt x="253131" y="516866"/>
                  <a:pt x="253131" y="530820"/>
                </a:cubicBezTo>
                <a:cubicBezTo>
                  <a:pt x="253131" y="544774"/>
                  <a:pt x="264524" y="556150"/>
                  <a:pt x="278498" y="556150"/>
                </a:cubicBezTo>
                <a:lnTo>
                  <a:pt x="506351" y="556150"/>
                </a:lnTo>
                <a:cubicBezTo>
                  <a:pt x="520325" y="556150"/>
                  <a:pt x="531629" y="544774"/>
                  <a:pt x="531629" y="530820"/>
                </a:cubicBezTo>
                <a:cubicBezTo>
                  <a:pt x="531629" y="516866"/>
                  <a:pt x="520325" y="505578"/>
                  <a:pt x="506351" y="505578"/>
                </a:cubicBezTo>
                <a:close/>
                <a:moveTo>
                  <a:pt x="126566" y="505578"/>
                </a:moveTo>
                <a:cubicBezTo>
                  <a:pt x="112592" y="505578"/>
                  <a:pt x="101288" y="516866"/>
                  <a:pt x="101288" y="530820"/>
                </a:cubicBezTo>
                <a:cubicBezTo>
                  <a:pt x="101288" y="544774"/>
                  <a:pt x="112592" y="556150"/>
                  <a:pt x="126566" y="556150"/>
                </a:cubicBezTo>
                <a:lnTo>
                  <a:pt x="177210" y="556150"/>
                </a:lnTo>
                <a:cubicBezTo>
                  <a:pt x="191184" y="556150"/>
                  <a:pt x="202576" y="544774"/>
                  <a:pt x="202576" y="530820"/>
                </a:cubicBezTo>
                <a:cubicBezTo>
                  <a:pt x="202576" y="516866"/>
                  <a:pt x="191184" y="505578"/>
                  <a:pt x="177210" y="505578"/>
                </a:cubicBezTo>
                <a:close/>
                <a:moveTo>
                  <a:pt x="0" y="455006"/>
                </a:moveTo>
                <a:lnTo>
                  <a:pt x="607639" y="455006"/>
                </a:lnTo>
                <a:lnTo>
                  <a:pt x="607639" y="581392"/>
                </a:lnTo>
                <a:cubicBezTo>
                  <a:pt x="607639" y="595346"/>
                  <a:pt x="596336" y="606722"/>
                  <a:pt x="582273" y="606722"/>
                </a:cubicBezTo>
                <a:lnTo>
                  <a:pt x="25278" y="606722"/>
                </a:lnTo>
                <a:cubicBezTo>
                  <a:pt x="11304" y="606722"/>
                  <a:pt x="0" y="595346"/>
                  <a:pt x="0" y="581392"/>
                </a:cubicBezTo>
                <a:close/>
                <a:moveTo>
                  <a:pt x="253118" y="173662"/>
                </a:moveTo>
                <a:lnTo>
                  <a:pt x="334127" y="227503"/>
                </a:lnTo>
                <a:lnTo>
                  <a:pt x="253118" y="281345"/>
                </a:lnTo>
                <a:close/>
                <a:moveTo>
                  <a:pt x="215927" y="104075"/>
                </a:moveTo>
                <a:cubicBezTo>
                  <a:pt x="207650" y="108519"/>
                  <a:pt x="202576" y="117052"/>
                  <a:pt x="202576" y="126384"/>
                </a:cubicBezTo>
                <a:lnTo>
                  <a:pt x="202576" y="328669"/>
                </a:lnTo>
                <a:cubicBezTo>
                  <a:pt x="202576" y="338001"/>
                  <a:pt x="207650" y="346533"/>
                  <a:pt x="215927" y="350977"/>
                </a:cubicBezTo>
                <a:cubicBezTo>
                  <a:pt x="219665" y="352932"/>
                  <a:pt x="223759" y="353910"/>
                  <a:pt x="227854" y="353910"/>
                </a:cubicBezTo>
                <a:cubicBezTo>
                  <a:pt x="232749" y="353910"/>
                  <a:pt x="237644" y="352488"/>
                  <a:pt x="241917" y="349644"/>
                </a:cubicBezTo>
                <a:lnTo>
                  <a:pt x="393849" y="248590"/>
                </a:lnTo>
                <a:cubicBezTo>
                  <a:pt x="400880" y="243880"/>
                  <a:pt x="405063" y="235969"/>
                  <a:pt x="405063" y="227526"/>
                </a:cubicBezTo>
                <a:cubicBezTo>
                  <a:pt x="405063" y="219083"/>
                  <a:pt x="400880" y="211173"/>
                  <a:pt x="393849" y="206462"/>
                </a:cubicBezTo>
                <a:lnTo>
                  <a:pt x="241917" y="105409"/>
                </a:lnTo>
                <a:cubicBezTo>
                  <a:pt x="234173" y="100165"/>
                  <a:pt x="224116" y="99720"/>
                  <a:pt x="215927" y="104075"/>
                </a:cubicBezTo>
                <a:close/>
                <a:moveTo>
                  <a:pt x="25278" y="0"/>
                </a:moveTo>
                <a:lnTo>
                  <a:pt x="582273" y="0"/>
                </a:lnTo>
                <a:cubicBezTo>
                  <a:pt x="596336" y="0"/>
                  <a:pt x="607639" y="11287"/>
                  <a:pt x="607639" y="25241"/>
                </a:cubicBezTo>
                <a:lnTo>
                  <a:pt x="607639" y="404481"/>
                </a:lnTo>
                <a:lnTo>
                  <a:pt x="0" y="404481"/>
                </a:lnTo>
                <a:lnTo>
                  <a:pt x="0" y="25241"/>
                </a:lnTo>
                <a:cubicBezTo>
                  <a:pt x="0" y="11287"/>
                  <a:pt x="11304" y="0"/>
                  <a:pt x="252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40" name="组合 39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46" name="椭圆 45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7" name="椭圆 46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9" name="椭圆 48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41" name="直接连接符 40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806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1" grpId="0" animBg="1"/>
      <p:bldP spid="122" grpId="0" animBg="1"/>
      <p:bldP spid="1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7979557" y="1953149"/>
            <a:ext cx="3090062" cy="1800032"/>
            <a:chOff x="7979557" y="1953149"/>
            <a:chExt cx="3090062" cy="1800032"/>
          </a:xfrm>
        </p:grpSpPr>
        <p:grpSp>
          <p:nvGrpSpPr>
            <p:cNvPr id="19" name="iṣliďe"/>
            <p:cNvGrpSpPr/>
            <p:nvPr/>
          </p:nvGrpSpPr>
          <p:grpSpPr>
            <a:xfrm>
              <a:off x="7979557" y="1953149"/>
              <a:ext cx="3090062" cy="1800032"/>
              <a:chOff x="4479402" y="1469467"/>
              <a:chExt cx="3220470" cy="1875997"/>
            </a:xfrm>
          </p:grpSpPr>
          <p:sp>
            <p:nvSpPr>
              <p:cNvPr id="26" name="ïŝ1íďe"/>
              <p:cNvSpPr/>
              <p:nvPr/>
            </p:nvSpPr>
            <p:spPr>
              <a:xfrm>
                <a:off x="4479402" y="1555977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7" name="ïṡliḍe"/>
              <p:cNvSpPr/>
              <p:nvPr/>
            </p:nvSpPr>
            <p:spPr>
              <a:xfrm>
                <a:off x="4566931" y="1469467"/>
                <a:ext cx="763707" cy="888209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500" dirty="0" smtClean="0"/>
                  <a:t>03</a:t>
                </a:r>
                <a:endParaRPr lang="en-US" sz="2500" dirty="0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8583072" y="2424347"/>
              <a:ext cx="2351472" cy="1132618"/>
              <a:chOff x="3624780" y="2412339"/>
              <a:chExt cx="2351472" cy="1132618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3842471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388528" y="4040701"/>
            <a:ext cx="3090062" cy="1800032"/>
            <a:chOff x="6388528" y="4040701"/>
            <a:chExt cx="3090062" cy="1800032"/>
          </a:xfrm>
        </p:grpSpPr>
        <p:grpSp>
          <p:nvGrpSpPr>
            <p:cNvPr id="6" name="îṩľiḑê"/>
            <p:cNvGrpSpPr/>
            <p:nvPr/>
          </p:nvGrpSpPr>
          <p:grpSpPr>
            <a:xfrm>
              <a:off x="6388528" y="4040701"/>
              <a:ext cx="3090062" cy="1800032"/>
              <a:chOff x="7955256" y="1463040"/>
              <a:chExt cx="3220470" cy="1875997"/>
            </a:xfrm>
          </p:grpSpPr>
          <p:sp>
            <p:nvSpPr>
              <p:cNvPr id="13" name="i$1îḋè"/>
              <p:cNvSpPr/>
              <p:nvPr/>
            </p:nvSpPr>
            <p:spPr>
              <a:xfrm>
                <a:off x="7955256" y="1549550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" name="ïṩḻïde"/>
              <p:cNvSpPr/>
              <p:nvPr/>
            </p:nvSpPr>
            <p:spPr>
              <a:xfrm>
                <a:off x="8042785" y="1463040"/>
                <a:ext cx="763707" cy="888209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500" dirty="0" smtClean="0"/>
                  <a:t>05</a:t>
                </a:r>
                <a:endParaRPr lang="en-US" sz="2500" dirty="0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992780" y="4519488"/>
              <a:ext cx="2351472" cy="1132618"/>
              <a:chOff x="3624780" y="2412339"/>
              <a:chExt cx="2351472" cy="1132618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3842471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2713411" y="4040701"/>
            <a:ext cx="3090062" cy="1800032"/>
            <a:chOff x="2713411" y="4040701"/>
            <a:chExt cx="3090062" cy="1800032"/>
          </a:xfrm>
        </p:grpSpPr>
        <p:grpSp>
          <p:nvGrpSpPr>
            <p:cNvPr id="7" name="ïsḷïḋê"/>
            <p:cNvGrpSpPr/>
            <p:nvPr/>
          </p:nvGrpSpPr>
          <p:grpSpPr>
            <a:xfrm>
              <a:off x="2713411" y="4040701"/>
              <a:ext cx="3090062" cy="1800032"/>
              <a:chOff x="4497433" y="3518963"/>
              <a:chExt cx="3220470" cy="1875997"/>
            </a:xfrm>
          </p:grpSpPr>
          <p:sp>
            <p:nvSpPr>
              <p:cNvPr id="8" name="îşlïḍê"/>
              <p:cNvSpPr/>
              <p:nvPr/>
            </p:nvSpPr>
            <p:spPr>
              <a:xfrm>
                <a:off x="4497433" y="3605473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9" name="í$1îdé"/>
              <p:cNvSpPr/>
              <p:nvPr/>
            </p:nvSpPr>
            <p:spPr>
              <a:xfrm>
                <a:off x="4584962" y="3518963"/>
                <a:ext cx="763707" cy="888209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500" smtClean="0"/>
                  <a:t>04</a:t>
                </a:r>
                <a:endParaRPr lang="en-US" sz="2500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3327570" y="4519488"/>
              <a:ext cx="2351472" cy="1132618"/>
              <a:chOff x="3624780" y="2412339"/>
              <a:chExt cx="2351472" cy="1132618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3842471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550969" y="1953149"/>
            <a:ext cx="3090062" cy="1800032"/>
            <a:chOff x="4550969" y="1953149"/>
            <a:chExt cx="3090062" cy="1800032"/>
          </a:xfrm>
        </p:grpSpPr>
        <p:grpSp>
          <p:nvGrpSpPr>
            <p:cNvPr id="20" name="ïṥḷíḍe"/>
            <p:cNvGrpSpPr/>
            <p:nvPr/>
          </p:nvGrpSpPr>
          <p:grpSpPr>
            <a:xfrm>
              <a:off x="4550969" y="1953149"/>
              <a:ext cx="3090062" cy="1800032"/>
              <a:chOff x="1027952" y="3518963"/>
              <a:chExt cx="3220470" cy="1875997"/>
            </a:xfrm>
          </p:grpSpPr>
          <p:sp>
            <p:nvSpPr>
              <p:cNvPr id="21" name="íŝļiḓé"/>
              <p:cNvSpPr/>
              <p:nvPr/>
            </p:nvSpPr>
            <p:spPr>
              <a:xfrm>
                <a:off x="1027952" y="3605473"/>
                <a:ext cx="3220470" cy="1789487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2" name="ï$ľîḓe"/>
              <p:cNvSpPr/>
              <p:nvPr/>
            </p:nvSpPr>
            <p:spPr>
              <a:xfrm>
                <a:off x="1115481" y="3518963"/>
                <a:ext cx="763707" cy="888209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500" smtClean="0"/>
                  <a:t>02</a:t>
                </a:r>
                <a:endParaRPr lang="en-US" sz="2500" dirty="0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5135022" y="2424347"/>
              <a:ext cx="2351472" cy="1132618"/>
              <a:chOff x="3624780" y="2412339"/>
              <a:chExt cx="2351472" cy="1132618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842471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1122381" y="1953149"/>
            <a:ext cx="3090062" cy="1800032"/>
            <a:chOff x="1122381" y="1953149"/>
            <a:chExt cx="3090062" cy="1800032"/>
          </a:xfrm>
        </p:grpSpPr>
        <p:grpSp>
          <p:nvGrpSpPr>
            <p:cNvPr id="31" name="iS1iḍê"/>
            <p:cNvGrpSpPr/>
            <p:nvPr/>
          </p:nvGrpSpPr>
          <p:grpSpPr>
            <a:xfrm>
              <a:off x="1122381" y="1953149"/>
              <a:ext cx="3090062" cy="1800032"/>
              <a:chOff x="3287072" y="1345115"/>
              <a:chExt cx="2531662" cy="1474751"/>
            </a:xfrm>
          </p:grpSpPr>
          <p:sp>
            <p:nvSpPr>
              <p:cNvPr id="35" name="ïŝḷîďè"/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8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isḷîḓe"/>
              <p:cNvSpPr/>
              <p:nvPr/>
            </p:nvSpPr>
            <p:spPr>
              <a:xfrm>
                <a:off x="3355880" y="1345115"/>
                <a:ext cx="600362" cy="698235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500" smtClean="0"/>
                  <a:t>01</a:t>
                </a:r>
                <a:endParaRPr lang="en-US" sz="2500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1697195" y="2424347"/>
              <a:ext cx="2351472" cy="1132618"/>
              <a:chOff x="3624780" y="2412339"/>
              <a:chExt cx="2351472" cy="1132618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3842471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58" name="组合 57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68" name="椭圆 67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9" name="椭圆 68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70" name="椭圆 69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63" name="组合 62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59" name="直接连接符 58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097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fb6b0028-3560-4e64-b49a-14a0becd7ae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843195" y="2288943"/>
            <a:ext cx="4089148" cy="3326766"/>
            <a:chOff x="3096569" y="1189182"/>
            <a:chExt cx="5942585" cy="4834651"/>
          </a:xfrm>
        </p:grpSpPr>
        <p:cxnSp>
          <p:nvCxnSpPr>
            <p:cNvPr id="7" name="Straight Connector 3"/>
            <p:cNvCxnSpPr>
              <a:stCxn id="15" idx="5"/>
              <a:endCxn id="60" idx="1"/>
            </p:cNvCxnSpPr>
            <p:nvPr/>
          </p:nvCxnSpPr>
          <p:spPr>
            <a:xfrm>
              <a:off x="3726167" y="3730173"/>
              <a:ext cx="657743" cy="904761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"/>
            <p:cNvCxnSpPr>
              <a:stCxn id="52" idx="3"/>
              <a:endCxn id="15" idx="7"/>
            </p:cNvCxnSpPr>
            <p:nvPr/>
          </p:nvCxnSpPr>
          <p:spPr>
            <a:xfrm flipH="1">
              <a:off x="3726167" y="2257566"/>
              <a:ext cx="665336" cy="951031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5"/>
            <p:cNvCxnSpPr>
              <a:stCxn id="15" idx="6"/>
              <a:endCxn id="58" idx="2"/>
            </p:cNvCxnSpPr>
            <p:nvPr/>
          </p:nvCxnSpPr>
          <p:spPr>
            <a:xfrm flipV="1">
              <a:off x="3834192" y="3116785"/>
              <a:ext cx="1569369" cy="352601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6"/>
            <p:cNvCxnSpPr>
              <a:stCxn id="52" idx="5"/>
              <a:endCxn id="58" idx="1"/>
            </p:cNvCxnSpPr>
            <p:nvPr/>
          </p:nvCxnSpPr>
          <p:spPr>
            <a:xfrm>
              <a:off x="5276581" y="2257566"/>
              <a:ext cx="295620" cy="452081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7"/>
            <p:cNvCxnSpPr>
              <a:stCxn id="52" idx="6"/>
              <a:endCxn id="56" idx="2"/>
            </p:cNvCxnSpPr>
            <p:nvPr/>
          </p:nvCxnSpPr>
          <p:spPr>
            <a:xfrm>
              <a:off x="5459887" y="1815028"/>
              <a:ext cx="1821268" cy="25315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8"/>
            <p:cNvCxnSpPr>
              <a:endCxn id="58" idx="7"/>
            </p:cNvCxnSpPr>
            <p:nvPr/>
          </p:nvCxnSpPr>
          <p:spPr>
            <a:xfrm flipH="1">
              <a:off x="6386473" y="2440873"/>
              <a:ext cx="955560" cy="26877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ṡḻide"/>
            <p:cNvSpPr/>
            <p:nvPr/>
          </p:nvSpPr>
          <p:spPr>
            <a:xfrm>
              <a:off x="6785652" y="3409222"/>
              <a:ext cx="724569" cy="724567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ŝḻïḋé"/>
            <p:cNvSpPr>
              <a:spLocks/>
            </p:cNvSpPr>
            <p:nvPr/>
          </p:nvSpPr>
          <p:spPr bwMode="auto">
            <a:xfrm>
              <a:off x="6986236" y="3624172"/>
              <a:ext cx="284571" cy="288883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ṡľîḋè"/>
            <p:cNvSpPr/>
            <p:nvPr/>
          </p:nvSpPr>
          <p:spPr>
            <a:xfrm>
              <a:off x="3096569" y="3100574"/>
              <a:ext cx="737623" cy="73762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íşḻïḋê"/>
            <p:cNvGrpSpPr/>
            <p:nvPr/>
          </p:nvGrpSpPr>
          <p:grpSpPr>
            <a:xfrm>
              <a:off x="4145612" y="4396636"/>
              <a:ext cx="1627197" cy="1627197"/>
              <a:chOff x="2740097" y="3551069"/>
              <a:chExt cx="1198226" cy="1198226"/>
            </a:xfrm>
          </p:grpSpPr>
          <p:sp>
            <p:nvSpPr>
              <p:cNvPr id="60" name="ísľîḋê"/>
              <p:cNvSpPr/>
              <p:nvPr/>
            </p:nvSpPr>
            <p:spPr>
              <a:xfrm>
                <a:off x="2740097" y="3551069"/>
                <a:ext cx="1198226" cy="1198226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sļïďé"/>
              <p:cNvSpPr/>
              <p:nvPr/>
            </p:nvSpPr>
            <p:spPr>
              <a:xfrm>
                <a:off x="2859919" y="3670891"/>
                <a:ext cx="958582" cy="958582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ïṡlíḑè"/>
            <p:cNvGrpSpPr/>
            <p:nvPr/>
          </p:nvGrpSpPr>
          <p:grpSpPr>
            <a:xfrm>
              <a:off x="5403559" y="2541006"/>
              <a:ext cx="1151556" cy="1151556"/>
              <a:chOff x="3666417" y="2184630"/>
              <a:chExt cx="847976" cy="847976"/>
            </a:xfrm>
          </p:grpSpPr>
          <p:sp>
            <p:nvSpPr>
              <p:cNvPr id="58" name="iSlîḓê"/>
              <p:cNvSpPr/>
              <p:nvPr/>
            </p:nvSpPr>
            <p:spPr>
              <a:xfrm>
                <a:off x="3666417" y="2184630"/>
                <a:ext cx="847976" cy="847976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ş1îḋé"/>
              <p:cNvSpPr/>
              <p:nvPr/>
            </p:nvSpPr>
            <p:spPr>
              <a:xfrm>
                <a:off x="3751215" y="2269428"/>
                <a:ext cx="678381" cy="678381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ïS1ïḑê"/>
            <p:cNvGrpSpPr/>
            <p:nvPr/>
          </p:nvGrpSpPr>
          <p:grpSpPr>
            <a:xfrm>
              <a:off x="7281155" y="1189182"/>
              <a:ext cx="1757999" cy="1757999"/>
              <a:chOff x="5049030" y="1189182"/>
              <a:chExt cx="1294545" cy="1294545"/>
            </a:xfrm>
          </p:grpSpPr>
          <p:sp>
            <p:nvSpPr>
              <p:cNvPr id="56" name="iSľïḑe"/>
              <p:cNvSpPr/>
              <p:nvPr/>
            </p:nvSpPr>
            <p:spPr>
              <a:xfrm>
                <a:off x="5049030" y="1189182"/>
                <a:ext cx="1294545" cy="1294545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Sḷîďe"/>
              <p:cNvSpPr/>
              <p:nvPr/>
            </p:nvSpPr>
            <p:spPr>
              <a:xfrm>
                <a:off x="5178484" y="1318636"/>
                <a:ext cx="1035636" cy="1035636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islîḍe"/>
            <p:cNvGrpSpPr/>
            <p:nvPr/>
          </p:nvGrpSpPr>
          <p:grpSpPr>
            <a:xfrm>
              <a:off x="7736833" y="4500592"/>
              <a:ext cx="1251689" cy="1251689"/>
              <a:chOff x="5384579" y="3627618"/>
              <a:chExt cx="921712" cy="921712"/>
            </a:xfrm>
          </p:grpSpPr>
          <p:sp>
            <p:nvSpPr>
              <p:cNvPr id="54" name="ïṧ1ïḑe"/>
              <p:cNvSpPr/>
              <p:nvPr/>
            </p:nvSpPr>
            <p:spPr>
              <a:xfrm>
                <a:off x="5384579" y="3627618"/>
                <a:ext cx="921712" cy="921712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ṥḷiḓe"/>
              <p:cNvSpPr/>
              <p:nvPr/>
            </p:nvSpPr>
            <p:spPr>
              <a:xfrm>
                <a:off x="5476750" y="3719789"/>
                <a:ext cx="737370" cy="737370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0" name="Straight Connector 24"/>
            <p:cNvCxnSpPr>
              <a:stCxn id="56" idx="4"/>
              <a:endCxn id="54" idx="0"/>
            </p:cNvCxnSpPr>
            <p:nvPr/>
          </p:nvCxnSpPr>
          <p:spPr>
            <a:xfrm>
              <a:off x="8160153" y="2947180"/>
              <a:ext cx="202523" cy="1553411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5"/>
            <p:cNvCxnSpPr>
              <a:stCxn id="54" idx="2"/>
              <a:endCxn id="60" idx="6"/>
            </p:cNvCxnSpPr>
            <p:nvPr/>
          </p:nvCxnSpPr>
          <p:spPr>
            <a:xfrm flipH="1">
              <a:off x="5772810" y="5126435"/>
              <a:ext cx="1964023" cy="8380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6"/>
            <p:cNvCxnSpPr>
              <a:endCxn id="13" idx="1"/>
            </p:cNvCxnSpPr>
            <p:nvPr/>
          </p:nvCxnSpPr>
          <p:spPr>
            <a:xfrm>
              <a:off x="6476884" y="3379640"/>
              <a:ext cx="414877" cy="135693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7"/>
            <p:cNvCxnSpPr>
              <a:stCxn id="58" idx="4"/>
              <a:endCxn id="60" idx="7"/>
            </p:cNvCxnSpPr>
            <p:nvPr/>
          </p:nvCxnSpPr>
          <p:spPr>
            <a:xfrm flipH="1">
              <a:off x="5534513" y="3692562"/>
              <a:ext cx="444825" cy="942373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8"/>
            <p:cNvCxnSpPr>
              <a:stCxn id="13" idx="7"/>
            </p:cNvCxnSpPr>
            <p:nvPr/>
          </p:nvCxnSpPr>
          <p:spPr>
            <a:xfrm flipV="1">
              <a:off x="7404109" y="2832029"/>
              <a:ext cx="332723" cy="68330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9"/>
            <p:cNvCxnSpPr>
              <a:stCxn id="13" idx="5"/>
              <a:endCxn id="54" idx="1"/>
            </p:cNvCxnSpPr>
            <p:nvPr/>
          </p:nvCxnSpPr>
          <p:spPr>
            <a:xfrm>
              <a:off x="7404110" y="4027677"/>
              <a:ext cx="516028" cy="656219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0"/>
            <p:cNvCxnSpPr>
              <a:stCxn id="13" idx="3"/>
            </p:cNvCxnSpPr>
            <p:nvPr/>
          </p:nvCxnSpPr>
          <p:spPr>
            <a:xfrm flipH="1">
              <a:off x="5692412" y="4027678"/>
              <a:ext cx="1199349" cy="836175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íṡļîḍe"/>
            <p:cNvGrpSpPr/>
            <p:nvPr/>
          </p:nvGrpSpPr>
          <p:grpSpPr>
            <a:xfrm>
              <a:off x="4208197" y="1189184"/>
              <a:ext cx="1251689" cy="1251689"/>
              <a:chOff x="2786183" y="1189182"/>
              <a:chExt cx="921712" cy="921712"/>
            </a:xfrm>
          </p:grpSpPr>
          <p:sp>
            <p:nvSpPr>
              <p:cNvPr id="52" name="íśļídè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ŝḷïḋe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íṥľíḓê"/>
            <p:cNvSpPr>
              <a:spLocks/>
            </p:cNvSpPr>
            <p:nvPr/>
          </p:nvSpPr>
          <p:spPr bwMode="auto">
            <a:xfrm>
              <a:off x="4559081" y="1414631"/>
              <a:ext cx="570636" cy="674388"/>
            </a:xfrm>
            <a:custGeom>
              <a:avLst/>
              <a:gdLst/>
              <a:ahLst/>
              <a:cxnLst>
                <a:cxn ang="0">
                  <a:pos x="250" y="250"/>
                </a:cxn>
                <a:cxn ang="0">
                  <a:pos x="125" y="296"/>
                </a:cxn>
                <a:cxn ang="0">
                  <a:pos x="0" y="250"/>
                </a:cxn>
                <a:cxn ang="0">
                  <a:pos x="66" y="210"/>
                </a:cxn>
                <a:cxn ang="0">
                  <a:pos x="79" y="219"/>
                </a:cxn>
                <a:cxn ang="0">
                  <a:pos x="70" y="232"/>
                </a:cxn>
                <a:cxn ang="0">
                  <a:pos x="23" y="251"/>
                </a:cxn>
                <a:cxn ang="0">
                  <a:pos x="125" y="273"/>
                </a:cxn>
                <a:cxn ang="0">
                  <a:pos x="228" y="250"/>
                </a:cxn>
                <a:cxn ang="0">
                  <a:pos x="180" y="232"/>
                </a:cxn>
                <a:cxn ang="0">
                  <a:pos x="171" y="219"/>
                </a:cxn>
                <a:cxn ang="0">
                  <a:pos x="184" y="210"/>
                </a:cxn>
                <a:cxn ang="0">
                  <a:pos x="250" y="250"/>
                </a:cxn>
                <a:cxn ang="0">
                  <a:pos x="80" y="182"/>
                </a:cxn>
                <a:cxn ang="0">
                  <a:pos x="91" y="182"/>
                </a:cxn>
                <a:cxn ang="0">
                  <a:pos x="91" y="250"/>
                </a:cxn>
                <a:cxn ang="0">
                  <a:pos x="102" y="262"/>
                </a:cxn>
                <a:cxn ang="0">
                  <a:pos x="148" y="262"/>
                </a:cxn>
                <a:cxn ang="0">
                  <a:pos x="159" y="250"/>
                </a:cxn>
                <a:cxn ang="0">
                  <a:pos x="159" y="182"/>
                </a:cxn>
                <a:cxn ang="0">
                  <a:pos x="171" y="182"/>
                </a:cxn>
                <a:cxn ang="0">
                  <a:pos x="182" y="171"/>
                </a:cxn>
                <a:cxn ang="0">
                  <a:pos x="182" y="102"/>
                </a:cxn>
                <a:cxn ang="0">
                  <a:pos x="157" y="82"/>
                </a:cxn>
                <a:cxn ang="0">
                  <a:pos x="125" y="80"/>
                </a:cxn>
                <a:cxn ang="0">
                  <a:pos x="93" y="82"/>
                </a:cxn>
                <a:cxn ang="0">
                  <a:pos x="68" y="102"/>
                </a:cxn>
                <a:cxn ang="0">
                  <a:pos x="68" y="171"/>
                </a:cxn>
                <a:cxn ang="0">
                  <a:pos x="80" y="182"/>
                </a:cxn>
                <a:cxn ang="0">
                  <a:pos x="125" y="68"/>
                </a:cxn>
                <a:cxn ang="0">
                  <a:pos x="159" y="34"/>
                </a:cxn>
                <a:cxn ang="0">
                  <a:pos x="125" y="0"/>
                </a:cxn>
                <a:cxn ang="0">
                  <a:pos x="91" y="34"/>
                </a:cxn>
                <a:cxn ang="0">
                  <a:pos x="125" y="68"/>
                </a:cxn>
                <a:cxn ang="0">
                  <a:pos x="125" y="68"/>
                </a:cxn>
                <a:cxn ang="0">
                  <a:pos x="125" y="68"/>
                </a:cxn>
              </a:cxnLst>
              <a:rect l="0" t="0" r="r" b="b"/>
              <a:pathLst>
                <a:path w="250" h="296">
                  <a:moveTo>
                    <a:pt x="250" y="250"/>
                  </a:moveTo>
                  <a:cubicBezTo>
                    <a:pt x="250" y="282"/>
                    <a:pt x="185" y="296"/>
                    <a:pt x="125" y="296"/>
                  </a:cubicBezTo>
                  <a:cubicBezTo>
                    <a:pt x="65" y="296"/>
                    <a:pt x="0" y="282"/>
                    <a:pt x="0" y="250"/>
                  </a:cubicBezTo>
                  <a:cubicBezTo>
                    <a:pt x="0" y="226"/>
                    <a:pt x="36" y="215"/>
                    <a:pt x="66" y="210"/>
                  </a:cubicBezTo>
                  <a:cubicBezTo>
                    <a:pt x="72" y="209"/>
                    <a:pt x="78" y="213"/>
                    <a:pt x="79" y="219"/>
                  </a:cubicBezTo>
                  <a:cubicBezTo>
                    <a:pt x="80" y="225"/>
                    <a:pt x="76" y="231"/>
                    <a:pt x="70" y="232"/>
                  </a:cubicBezTo>
                  <a:cubicBezTo>
                    <a:pt x="33" y="239"/>
                    <a:pt x="23" y="249"/>
                    <a:pt x="23" y="251"/>
                  </a:cubicBezTo>
                  <a:cubicBezTo>
                    <a:pt x="24" y="257"/>
                    <a:pt x="58" y="273"/>
                    <a:pt x="125" y="273"/>
                  </a:cubicBezTo>
                  <a:cubicBezTo>
                    <a:pt x="192" y="273"/>
                    <a:pt x="226" y="257"/>
                    <a:pt x="228" y="250"/>
                  </a:cubicBezTo>
                  <a:cubicBezTo>
                    <a:pt x="227" y="249"/>
                    <a:pt x="217" y="238"/>
                    <a:pt x="180" y="232"/>
                  </a:cubicBezTo>
                  <a:cubicBezTo>
                    <a:pt x="174" y="231"/>
                    <a:pt x="170" y="225"/>
                    <a:pt x="171" y="219"/>
                  </a:cubicBezTo>
                  <a:cubicBezTo>
                    <a:pt x="172" y="213"/>
                    <a:pt x="178" y="209"/>
                    <a:pt x="184" y="210"/>
                  </a:cubicBezTo>
                  <a:cubicBezTo>
                    <a:pt x="214" y="215"/>
                    <a:pt x="250" y="226"/>
                    <a:pt x="250" y="250"/>
                  </a:cubicBezTo>
                  <a:close/>
                  <a:moveTo>
                    <a:pt x="80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7"/>
                    <a:pt x="96" y="262"/>
                    <a:pt x="102" y="262"/>
                  </a:cubicBezTo>
                  <a:cubicBezTo>
                    <a:pt x="148" y="262"/>
                    <a:pt x="148" y="262"/>
                    <a:pt x="148" y="262"/>
                  </a:cubicBezTo>
                  <a:cubicBezTo>
                    <a:pt x="154" y="262"/>
                    <a:pt x="159" y="257"/>
                    <a:pt x="159" y="250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77" y="182"/>
                    <a:pt x="182" y="177"/>
                    <a:pt x="182" y="171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7"/>
                    <a:pt x="173" y="84"/>
                    <a:pt x="157" y="82"/>
                  </a:cubicBezTo>
                  <a:cubicBezTo>
                    <a:pt x="150" y="81"/>
                    <a:pt x="138" y="80"/>
                    <a:pt x="125" y="80"/>
                  </a:cubicBezTo>
                  <a:cubicBezTo>
                    <a:pt x="112" y="80"/>
                    <a:pt x="100" y="81"/>
                    <a:pt x="93" y="82"/>
                  </a:cubicBezTo>
                  <a:cubicBezTo>
                    <a:pt x="77" y="84"/>
                    <a:pt x="68" y="97"/>
                    <a:pt x="68" y="10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77"/>
                    <a:pt x="73" y="182"/>
                    <a:pt x="80" y="182"/>
                  </a:cubicBezTo>
                  <a:close/>
                  <a:moveTo>
                    <a:pt x="125" y="68"/>
                  </a:moveTo>
                  <a:cubicBezTo>
                    <a:pt x="144" y="68"/>
                    <a:pt x="159" y="53"/>
                    <a:pt x="159" y="34"/>
                  </a:cubicBezTo>
                  <a:cubicBezTo>
                    <a:pt x="159" y="15"/>
                    <a:pt x="144" y="0"/>
                    <a:pt x="125" y="0"/>
                  </a:cubicBezTo>
                  <a:cubicBezTo>
                    <a:pt x="106" y="0"/>
                    <a:pt x="91" y="15"/>
                    <a:pt x="91" y="34"/>
                  </a:cubicBezTo>
                  <a:cubicBezTo>
                    <a:pt x="91" y="53"/>
                    <a:pt x="106" y="68"/>
                    <a:pt x="125" y="68"/>
                  </a:cubicBezTo>
                  <a:close/>
                  <a:moveTo>
                    <a:pt x="125" y="68"/>
                  </a:moveTo>
                  <a:cubicBezTo>
                    <a:pt x="125" y="68"/>
                    <a:pt x="125" y="68"/>
                    <a:pt x="125" y="68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ṡ1iďê"/>
            <p:cNvSpPr>
              <a:spLocks/>
            </p:cNvSpPr>
            <p:nvPr/>
          </p:nvSpPr>
          <p:spPr bwMode="auto">
            <a:xfrm>
              <a:off x="7845844" y="1675813"/>
              <a:ext cx="613297" cy="716372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55" y="14"/>
                </a:cxn>
                <a:cxn ang="0">
                  <a:pos x="27" y="23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7" y="0"/>
                </a:cxn>
                <a:cxn ang="0">
                  <a:pos x="55" y="9"/>
                </a:cxn>
                <a:cxn ang="0">
                  <a:pos x="55" y="21"/>
                </a:cxn>
                <a:cxn ang="0">
                  <a:pos x="55" y="27"/>
                </a:cxn>
                <a:cxn ang="0">
                  <a:pos x="27" y="3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27" y="27"/>
                </a:cxn>
                <a:cxn ang="0">
                  <a:pos x="55" y="21"/>
                </a:cxn>
                <a:cxn ang="0">
                  <a:pos x="55" y="35"/>
                </a:cxn>
                <a:cxn ang="0">
                  <a:pos x="55" y="41"/>
                </a:cxn>
                <a:cxn ang="0">
                  <a:pos x="27" y="50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27" y="41"/>
                </a:cxn>
                <a:cxn ang="0">
                  <a:pos x="55" y="35"/>
                </a:cxn>
                <a:cxn ang="0">
                  <a:pos x="55" y="49"/>
                </a:cxn>
                <a:cxn ang="0">
                  <a:pos x="55" y="55"/>
                </a:cxn>
                <a:cxn ang="0">
                  <a:pos x="27" y="64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27" y="55"/>
                </a:cxn>
                <a:cxn ang="0">
                  <a:pos x="55" y="49"/>
                </a:cxn>
              </a:cxnLst>
              <a:rect l="0" t="0" r="r" b="b"/>
              <a:pathLst>
                <a:path w="55" h="64">
                  <a:moveTo>
                    <a:pt x="55" y="9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5" y="19"/>
                    <a:pt x="42" y="23"/>
                    <a:pt x="27" y="23"/>
                  </a:cubicBezTo>
                  <a:cubicBezTo>
                    <a:pt x="12" y="23"/>
                    <a:pt x="0" y="19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12" y="0"/>
                    <a:pt x="27" y="0"/>
                  </a:cubicBezTo>
                  <a:cubicBezTo>
                    <a:pt x="42" y="0"/>
                    <a:pt x="55" y="4"/>
                    <a:pt x="55" y="9"/>
                  </a:cubicBezTo>
                  <a:close/>
                  <a:moveTo>
                    <a:pt x="55" y="21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32"/>
                    <a:pt x="42" y="37"/>
                    <a:pt x="27" y="37"/>
                  </a:cubicBezTo>
                  <a:cubicBezTo>
                    <a:pt x="12" y="37"/>
                    <a:pt x="0" y="32"/>
                    <a:pt x="0" y="2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5"/>
                    <a:pt x="16" y="27"/>
                    <a:pt x="27" y="27"/>
                  </a:cubicBezTo>
                  <a:cubicBezTo>
                    <a:pt x="38" y="27"/>
                    <a:pt x="49" y="25"/>
                    <a:pt x="55" y="21"/>
                  </a:cubicBezTo>
                  <a:close/>
                  <a:moveTo>
                    <a:pt x="55" y="35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5" y="46"/>
                    <a:pt x="42" y="50"/>
                    <a:pt x="27" y="50"/>
                  </a:cubicBezTo>
                  <a:cubicBezTo>
                    <a:pt x="12" y="50"/>
                    <a:pt x="0" y="46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9"/>
                    <a:pt x="16" y="41"/>
                    <a:pt x="27" y="41"/>
                  </a:cubicBezTo>
                  <a:cubicBezTo>
                    <a:pt x="38" y="41"/>
                    <a:pt x="49" y="39"/>
                    <a:pt x="55" y="35"/>
                  </a:cubicBezTo>
                  <a:close/>
                  <a:moveTo>
                    <a:pt x="55" y="49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55" y="60"/>
                    <a:pt x="42" y="64"/>
                    <a:pt x="27" y="64"/>
                  </a:cubicBezTo>
                  <a:cubicBezTo>
                    <a:pt x="12" y="64"/>
                    <a:pt x="0" y="60"/>
                    <a:pt x="0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53"/>
                    <a:pt x="16" y="55"/>
                    <a:pt x="27" y="55"/>
                  </a:cubicBezTo>
                  <a:cubicBezTo>
                    <a:pt x="38" y="55"/>
                    <a:pt x="49" y="53"/>
                    <a:pt x="55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ṣľïďé"/>
            <p:cNvSpPr>
              <a:spLocks/>
            </p:cNvSpPr>
            <p:nvPr/>
          </p:nvSpPr>
          <p:spPr bwMode="auto">
            <a:xfrm>
              <a:off x="4576380" y="4891891"/>
              <a:ext cx="779405" cy="670880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Slíḑè"/>
            <p:cNvSpPr>
              <a:spLocks/>
            </p:cNvSpPr>
            <p:nvPr/>
          </p:nvSpPr>
          <p:spPr bwMode="auto">
            <a:xfrm>
              <a:off x="5683340" y="2824346"/>
              <a:ext cx="591992" cy="584876"/>
            </a:xfrm>
            <a:custGeom>
              <a:avLst/>
              <a:gdLst/>
              <a:ahLst/>
              <a:cxnLst>
                <a:cxn ang="0">
                  <a:pos x="131" y="82"/>
                </a:cxn>
                <a:cxn ang="0">
                  <a:pos x="122" y="98"/>
                </a:cxn>
                <a:cxn ang="0">
                  <a:pos x="125" y="107"/>
                </a:cxn>
                <a:cxn ang="0">
                  <a:pos x="65" y="141"/>
                </a:cxn>
                <a:cxn ang="0">
                  <a:pos x="51" y="134"/>
                </a:cxn>
                <a:cxn ang="0">
                  <a:pos x="44" y="97"/>
                </a:cxn>
                <a:cxn ang="0">
                  <a:pos x="68" y="28"/>
                </a:cxn>
                <a:cxn ang="0">
                  <a:pos x="74" y="29"/>
                </a:cxn>
                <a:cxn ang="0">
                  <a:pos x="86" y="24"/>
                </a:cxn>
                <a:cxn ang="0">
                  <a:pos x="131" y="82"/>
                </a:cxn>
                <a:cxn ang="0">
                  <a:pos x="92" y="11"/>
                </a:cxn>
                <a:cxn ang="0">
                  <a:pos x="91" y="15"/>
                </a:cxn>
                <a:cxn ang="0">
                  <a:pos x="141" y="80"/>
                </a:cxn>
                <a:cxn ang="0">
                  <a:pos x="142" y="80"/>
                </a:cxn>
                <a:cxn ang="0">
                  <a:pos x="153" y="32"/>
                </a:cxn>
                <a:cxn ang="0">
                  <a:pos x="153" y="29"/>
                </a:cxn>
                <a:cxn ang="0">
                  <a:pos x="102" y="0"/>
                </a:cxn>
                <a:cxn ang="0">
                  <a:pos x="91" y="6"/>
                </a:cxn>
                <a:cxn ang="0">
                  <a:pos x="92" y="11"/>
                </a:cxn>
                <a:cxn ang="0">
                  <a:pos x="40" y="137"/>
                </a:cxn>
                <a:cxn ang="0">
                  <a:pos x="33" y="97"/>
                </a:cxn>
                <a:cxn ang="0">
                  <a:pos x="59" y="22"/>
                </a:cxn>
                <a:cxn ang="0">
                  <a:pos x="55" y="11"/>
                </a:cxn>
                <a:cxn ang="0">
                  <a:pos x="46" y="9"/>
                </a:cxn>
                <a:cxn ang="0">
                  <a:pos x="0" y="85"/>
                </a:cxn>
                <a:cxn ang="0">
                  <a:pos x="20" y="140"/>
                </a:cxn>
                <a:cxn ang="0">
                  <a:pos x="35" y="143"/>
                </a:cxn>
                <a:cxn ang="0">
                  <a:pos x="40" y="137"/>
                </a:cxn>
                <a:cxn ang="0">
                  <a:pos x="163" y="45"/>
                </a:cxn>
                <a:cxn ang="0">
                  <a:pos x="153" y="84"/>
                </a:cxn>
                <a:cxn ang="0">
                  <a:pos x="159" y="98"/>
                </a:cxn>
                <a:cxn ang="0">
                  <a:pos x="147" y="115"/>
                </a:cxn>
                <a:cxn ang="0">
                  <a:pos x="147" y="116"/>
                </a:cxn>
                <a:cxn ang="0">
                  <a:pos x="142" y="151"/>
                </a:cxn>
                <a:cxn ang="0">
                  <a:pos x="173" y="85"/>
                </a:cxn>
                <a:cxn ang="0">
                  <a:pos x="163" y="45"/>
                </a:cxn>
                <a:cxn ang="0">
                  <a:pos x="132" y="114"/>
                </a:cxn>
                <a:cxn ang="0">
                  <a:pos x="69" y="151"/>
                </a:cxn>
                <a:cxn ang="0">
                  <a:pos x="69" y="152"/>
                </a:cxn>
                <a:cxn ang="0">
                  <a:pos x="66" y="162"/>
                </a:cxn>
                <a:cxn ang="0">
                  <a:pos x="74" y="170"/>
                </a:cxn>
                <a:cxn ang="0">
                  <a:pos x="86" y="171"/>
                </a:cxn>
                <a:cxn ang="0">
                  <a:pos x="126" y="162"/>
                </a:cxn>
                <a:cxn ang="0">
                  <a:pos x="136" y="116"/>
                </a:cxn>
                <a:cxn ang="0">
                  <a:pos x="136" y="116"/>
                </a:cxn>
                <a:cxn ang="0">
                  <a:pos x="132" y="114"/>
                </a:cxn>
                <a:cxn ang="0">
                  <a:pos x="132" y="114"/>
                </a:cxn>
                <a:cxn ang="0">
                  <a:pos x="132" y="114"/>
                </a:cxn>
              </a:cxnLst>
              <a:rect l="0" t="0" r="r" b="b"/>
              <a:pathLst>
                <a:path w="173" h="171">
                  <a:moveTo>
                    <a:pt x="131" y="82"/>
                  </a:moveTo>
                  <a:cubicBezTo>
                    <a:pt x="126" y="86"/>
                    <a:pt x="122" y="91"/>
                    <a:pt x="122" y="98"/>
                  </a:cubicBezTo>
                  <a:cubicBezTo>
                    <a:pt x="122" y="101"/>
                    <a:pt x="123" y="104"/>
                    <a:pt x="125" y="107"/>
                  </a:cubicBezTo>
                  <a:cubicBezTo>
                    <a:pt x="109" y="124"/>
                    <a:pt x="88" y="136"/>
                    <a:pt x="65" y="141"/>
                  </a:cubicBezTo>
                  <a:cubicBezTo>
                    <a:pt x="62" y="137"/>
                    <a:pt x="57" y="134"/>
                    <a:pt x="51" y="134"/>
                  </a:cubicBezTo>
                  <a:cubicBezTo>
                    <a:pt x="47" y="122"/>
                    <a:pt x="44" y="110"/>
                    <a:pt x="44" y="97"/>
                  </a:cubicBezTo>
                  <a:cubicBezTo>
                    <a:pt x="44" y="71"/>
                    <a:pt x="53" y="47"/>
                    <a:pt x="68" y="28"/>
                  </a:cubicBezTo>
                  <a:cubicBezTo>
                    <a:pt x="70" y="29"/>
                    <a:pt x="72" y="29"/>
                    <a:pt x="74" y="29"/>
                  </a:cubicBezTo>
                  <a:cubicBezTo>
                    <a:pt x="78" y="29"/>
                    <a:pt x="82" y="27"/>
                    <a:pt x="86" y="24"/>
                  </a:cubicBezTo>
                  <a:cubicBezTo>
                    <a:pt x="107" y="38"/>
                    <a:pt x="123" y="58"/>
                    <a:pt x="131" y="82"/>
                  </a:cubicBezTo>
                  <a:close/>
                  <a:moveTo>
                    <a:pt x="92" y="11"/>
                  </a:moveTo>
                  <a:cubicBezTo>
                    <a:pt x="92" y="12"/>
                    <a:pt x="92" y="13"/>
                    <a:pt x="91" y="15"/>
                  </a:cubicBezTo>
                  <a:cubicBezTo>
                    <a:pt x="115" y="30"/>
                    <a:pt x="133" y="5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9" y="65"/>
                    <a:pt x="153" y="49"/>
                    <a:pt x="153" y="32"/>
                  </a:cubicBezTo>
                  <a:cubicBezTo>
                    <a:pt x="153" y="31"/>
                    <a:pt x="153" y="30"/>
                    <a:pt x="153" y="29"/>
                  </a:cubicBezTo>
                  <a:cubicBezTo>
                    <a:pt x="140" y="14"/>
                    <a:pt x="122" y="4"/>
                    <a:pt x="102" y="0"/>
                  </a:cubicBezTo>
                  <a:cubicBezTo>
                    <a:pt x="98" y="2"/>
                    <a:pt x="95" y="4"/>
                    <a:pt x="91" y="6"/>
                  </a:cubicBezTo>
                  <a:cubicBezTo>
                    <a:pt x="92" y="8"/>
                    <a:pt x="92" y="9"/>
                    <a:pt x="92" y="11"/>
                  </a:cubicBezTo>
                  <a:close/>
                  <a:moveTo>
                    <a:pt x="40" y="137"/>
                  </a:moveTo>
                  <a:cubicBezTo>
                    <a:pt x="36" y="124"/>
                    <a:pt x="33" y="111"/>
                    <a:pt x="33" y="97"/>
                  </a:cubicBezTo>
                  <a:cubicBezTo>
                    <a:pt x="33" y="69"/>
                    <a:pt x="43" y="42"/>
                    <a:pt x="59" y="22"/>
                  </a:cubicBezTo>
                  <a:cubicBezTo>
                    <a:pt x="57" y="19"/>
                    <a:pt x="55" y="15"/>
                    <a:pt x="55" y="11"/>
                  </a:cubicBezTo>
                  <a:cubicBezTo>
                    <a:pt x="52" y="10"/>
                    <a:pt x="49" y="9"/>
                    <a:pt x="46" y="9"/>
                  </a:cubicBezTo>
                  <a:cubicBezTo>
                    <a:pt x="19" y="23"/>
                    <a:pt x="0" y="52"/>
                    <a:pt x="0" y="85"/>
                  </a:cubicBezTo>
                  <a:cubicBezTo>
                    <a:pt x="0" y="106"/>
                    <a:pt x="8" y="125"/>
                    <a:pt x="20" y="140"/>
                  </a:cubicBezTo>
                  <a:cubicBezTo>
                    <a:pt x="25" y="141"/>
                    <a:pt x="30" y="142"/>
                    <a:pt x="35" y="143"/>
                  </a:cubicBezTo>
                  <a:cubicBezTo>
                    <a:pt x="36" y="140"/>
                    <a:pt x="38" y="138"/>
                    <a:pt x="40" y="137"/>
                  </a:cubicBezTo>
                  <a:close/>
                  <a:moveTo>
                    <a:pt x="163" y="45"/>
                  </a:moveTo>
                  <a:cubicBezTo>
                    <a:pt x="162" y="59"/>
                    <a:pt x="158" y="72"/>
                    <a:pt x="153" y="84"/>
                  </a:cubicBezTo>
                  <a:cubicBezTo>
                    <a:pt x="157" y="87"/>
                    <a:pt x="159" y="92"/>
                    <a:pt x="159" y="98"/>
                  </a:cubicBezTo>
                  <a:cubicBezTo>
                    <a:pt x="159" y="106"/>
                    <a:pt x="154" y="112"/>
                    <a:pt x="147" y="115"/>
                  </a:cubicBezTo>
                  <a:cubicBezTo>
                    <a:pt x="147" y="115"/>
                    <a:pt x="147" y="116"/>
                    <a:pt x="147" y="116"/>
                  </a:cubicBezTo>
                  <a:cubicBezTo>
                    <a:pt x="147" y="128"/>
                    <a:pt x="145" y="140"/>
                    <a:pt x="142" y="151"/>
                  </a:cubicBezTo>
                  <a:cubicBezTo>
                    <a:pt x="161" y="135"/>
                    <a:pt x="173" y="112"/>
                    <a:pt x="173" y="85"/>
                  </a:cubicBezTo>
                  <a:cubicBezTo>
                    <a:pt x="173" y="71"/>
                    <a:pt x="169" y="57"/>
                    <a:pt x="163" y="45"/>
                  </a:cubicBezTo>
                  <a:close/>
                  <a:moveTo>
                    <a:pt x="132" y="114"/>
                  </a:moveTo>
                  <a:cubicBezTo>
                    <a:pt x="116" y="133"/>
                    <a:pt x="94" y="146"/>
                    <a:pt x="69" y="151"/>
                  </a:cubicBezTo>
                  <a:cubicBezTo>
                    <a:pt x="69" y="151"/>
                    <a:pt x="69" y="152"/>
                    <a:pt x="69" y="152"/>
                  </a:cubicBezTo>
                  <a:cubicBezTo>
                    <a:pt x="69" y="156"/>
                    <a:pt x="68" y="159"/>
                    <a:pt x="66" y="162"/>
                  </a:cubicBezTo>
                  <a:cubicBezTo>
                    <a:pt x="69" y="165"/>
                    <a:pt x="71" y="168"/>
                    <a:pt x="74" y="170"/>
                  </a:cubicBezTo>
                  <a:cubicBezTo>
                    <a:pt x="78" y="171"/>
                    <a:pt x="82" y="171"/>
                    <a:pt x="86" y="171"/>
                  </a:cubicBezTo>
                  <a:cubicBezTo>
                    <a:pt x="101" y="171"/>
                    <a:pt x="114" y="168"/>
                    <a:pt x="126" y="162"/>
                  </a:cubicBezTo>
                  <a:cubicBezTo>
                    <a:pt x="132" y="148"/>
                    <a:pt x="136" y="133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5"/>
                    <a:pt x="134" y="115"/>
                    <a:pt x="132" y="114"/>
                  </a:cubicBezTo>
                  <a:close/>
                  <a:moveTo>
                    <a:pt x="132" y="114"/>
                  </a:moveTo>
                  <a:cubicBezTo>
                    <a:pt x="132" y="114"/>
                    <a:pt x="132" y="114"/>
                    <a:pt x="132" y="11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ŝḻíḑe"/>
            <p:cNvSpPr>
              <a:spLocks/>
            </p:cNvSpPr>
            <p:nvPr/>
          </p:nvSpPr>
          <p:spPr bwMode="auto">
            <a:xfrm>
              <a:off x="8201524" y="4857385"/>
              <a:ext cx="339693" cy="571545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şļïḍê"/>
            <p:cNvSpPr>
              <a:spLocks/>
            </p:cNvSpPr>
            <p:nvPr/>
          </p:nvSpPr>
          <p:spPr bwMode="auto">
            <a:xfrm>
              <a:off x="3295299" y="3324941"/>
              <a:ext cx="284571" cy="288883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23568" y="1752259"/>
            <a:ext cx="2725989" cy="851900"/>
            <a:chOff x="1085274" y="2349127"/>
            <a:chExt cx="2725989" cy="851900"/>
          </a:xfrm>
        </p:grpSpPr>
        <p:sp>
          <p:nvSpPr>
            <p:cNvPr id="63" name="文本框 6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085275" y="2687681"/>
              <a:ext cx="272598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095202" y="5050840"/>
            <a:ext cx="2725989" cy="851900"/>
            <a:chOff x="1085274" y="2349127"/>
            <a:chExt cx="2725989" cy="851900"/>
          </a:xfrm>
        </p:grpSpPr>
        <p:sp>
          <p:nvSpPr>
            <p:cNvPr id="66" name="文本框 6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085275" y="2687681"/>
              <a:ext cx="272598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642508" y="2265605"/>
            <a:ext cx="2725988" cy="851900"/>
            <a:chOff x="1085275" y="2349127"/>
            <a:chExt cx="2725988" cy="851900"/>
          </a:xfrm>
        </p:grpSpPr>
        <p:sp>
          <p:nvSpPr>
            <p:cNvPr id="69" name="文本框 68"/>
            <p:cNvSpPr txBox="1"/>
            <p:nvPr/>
          </p:nvSpPr>
          <p:spPr>
            <a:xfrm>
              <a:off x="1677482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085275" y="2687681"/>
              <a:ext cx="272598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564640" y="4997732"/>
            <a:ext cx="2725988" cy="851900"/>
            <a:chOff x="1085275" y="2349127"/>
            <a:chExt cx="2725988" cy="851900"/>
          </a:xfrm>
        </p:grpSpPr>
        <p:sp>
          <p:nvSpPr>
            <p:cNvPr id="72" name="文本框 71"/>
            <p:cNvSpPr txBox="1"/>
            <p:nvPr/>
          </p:nvSpPr>
          <p:spPr>
            <a:xfrm>
              <a:off x="1677482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085275" y="2687681"/>
              <a:ext cx="272598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75" name="组合 74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85" name="椭圆 84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80" name="组合 79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76" name="直接连接符 75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76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529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0913" y="3467100"/>
            <a:ext cx="5049837" cy="2724150"/>
          </a:xfrm>
          <a:prstGeom prst="rect">
            <a:avLst/>
          </a:prstGeom>
          <a:blipFill>
            <a:blip r:embed="rId3"/>
            <a:srcRect/>
            <a:stretch>
              <a:fillRect t="-11822" b="-1171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229351" y="1562100"/>
            <a:ext cx="5049837" cy="2724150"/>
          </a:xfrm>
          <a:prstGeom prst="rect">
            <a:avLst/>
          </a:prstGeom>
          <a:blipFill>
            <a:blip r:embed="rId4"/>
            <a:srcRect/>
            <a:stretch>
              <a:fillRect t="-11968" b="-1185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文框 3"/>
          <p:cNvSpPr/>
          <p:nvPr/>
        </p:nvSpPr>
        <p:spPr>
          <a:xfrm>
            <a:off x="4953000" y="2971800"/>
            <a:ext cx="5562600" cy="2628900"/>
          </a:xfrm>
          <a:prstGeom prst="frame">
            <a:avLst>
              <a:gd name="adj1" fmla="val 380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50913" y="1700265"/>
            <a:ext cx="4514851" cy="1361970"/>
            <a:chOff x="874713" y="5065185"/>
            <a:chExt cx="4514851" cy="1361970"/>
          </a:xfrm>
        </p:grpSpPr>
        <p:sp>
          <p:nvSpPr>
            <p:cNvPr id="6" name="矩形 5"/>
            <p:cNvSpPr/>
            <p:nvPr/>
          </p:nvSpPr>
          <p:spPr>
            <a:xfrm>
              <a:off x="1272953" y="5065185"/>
              <a:ext cx="3934047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  <a:ea typeface="微软雅黑" pitchFamily="34" charset="-122"/>
                </a:rPr>
                <a:t>BUSINESS </a:t>
              </a:r>
              <a:r>
                <a:rPr lang="en-US" altLang="zh-CN" sz="2400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  <a:ea typeface="微软雅黑" pitchFamily="34" charset="-122"/>
                </a:rPr>
                <a:t>BROCHURE</a:t>
              </a: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微软雅黑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874713" y="5110102"/>
              <a:ext cx="382587" cy="382587"/>
              <a:chOff x="1974562" y="-1313014"/>
              <a:chExt cx="990600" cy="990600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1974562" y="-1313014"/>
                <a:ext cx="990600" cy="99060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燕尾形 9"/>
              <p:cNvSpPr/>
              <p:nvPr/>
            </p:nvSpPr>
            <p:spPr>
              <a:xfrm>
                <a:off x="2332412" y="-1064066"/>
                <a:ext cx="348311" cy="492702"/>
              </a:xfrm>
              <a:prstGeom prst="chevron">
                <a:avLst>
                  <a:gd name="adj" fmla="val 5724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1272954" y="5526909"/>
              <a:ext cx="4116610" cy="9002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dirty="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16200000" scaled="1"/>
                    <a:tileRect/>
                  </a:gradFill>
                  <a:latin typeface="Century Gothic" panose="020B0502020202020204" pitchFamily="34" charset="0"/>
                  <a:ea typeface="微软雅黑" pitchFamily="34" charset="-122"/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400" dirty="0" smtClean="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16200000" scaled="1"/>
                    <a:tileRect/>
                  </a:gradFill>
                  <a:latin typeface="Century Gothic" panose="020B0502020202020204" pitchFamily="34" charset="0"/>
                  <a:ea typeface="微软雅黑" pitchFamily="34" charset="-122"/>
                </a:rPr>
                <a:t>中</a:t>
              </a:r>
              <a:endParaRPr lang="zh-CN" altLang="en-US" sz="14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atin typeface="Century Gothic" panose="020B05020202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216651" y="4467952"/>
            <a:ext cx="4116610" cy="9002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atin typeface="Century Gothic" panose="020B0502020202020204" pitchFamily="34" charset="0"/>
                <a:ea typeface="微软雅黑" pitchFamily="34" charset="-122"/>
              </a:rPr>
              <a:t>用户可以在投影仪或者计算机上进行演示，也可以将演示文稿打印出来，制作成胶片，以便应用到更广泛的领域</a:t>
            </a:r>
            <a:r>
              <a:rPr lang="zh-CN" altLang="en-US" sz="1400" dirty="0" smtClean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atin typeface="Century Gothic" panose="020B0502020202020204" pitchFamily="34" charset="0"/>
                <a:ea typeface="微软雅黑" pitchFamily="34" charset="-122"/>
              </a:rPr>
              <a:t>中</a:t>
            </a:r>
            <a:endParaRPr lang="zh-CN" altLang="en-US" sz="1400" dirty="0">
              <a:gradFill flip="none" rotWithShape="1"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1"/>
                <a:tileRect/>
              </a:gradFill>
              <a:latin typeface="Century Gothic" panose="020B0502020202020204" pitchFamily="34" charset="0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13" name="组合 12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14" name="直接连接符 13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933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533900" y="1514108"/>
            <a:ext cx="2387600" cy="2387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902200" y="1514108"/>
            <a:ext cx="2387600" cy="23876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rPr>
              <a:t>04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微软雅黑"/>
              <a:cs typeface="+mn-cs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130801" y="1202958"/>
            <a:ext cx="800100" cy="8001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椭圆 4"/>
          <p:cNvSpPr/>
          <p:nvPr/>
        </p:nvSpPr>
        <p:spPr>
          <a:xfrm>
            <a:off x="5340376" y="1406159"/>
            <a:ext cx="380950" cy="39369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2838" y="4344054"/>
            <a:ext cx="376632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/>
            <a:r>
              <a:rPr lang="zh-CN" altLang="en-US" sz="4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 pitchFamily="34" charset="0"/>
              </a:rPr>
              <a:t>来年工作规划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93125" y="5201418"/>
            <a:ext cx="50057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  <a:cs typeface="+mn-cs"/>
              </a:rPr>
              <a:t>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41242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10" grpId="0" animBg="1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î$ḷîḓè"/>
          <p:cNvSpPr/>
          <p:nvPr/>
        </p:nvSpPr>
        <p:spPr>
          <a:xfrm>
            <a:off x="874713" y="3289386"/>
            <a:ext cx="3360515" cy="2133600"/>
          </a:xfrm>
          <a:prstGeom prst="rect">
            <a:avLst/>
          </a:prstGeom>
          <a:blipFill>
            <a:blip r:embed="rId3"/>
            <a:srcRect/>
            <a:stretch>
              <a:fillRect t="-4043" b="-399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ym typeface="+mn-lt"/>
            </a:endParaRPr>
          </a:p>
        </p:txBody>
      </p:sp>
      <p:sp>
        <p:nvSpPr>
          <p:cNvPr id="8" name="iṩ1îḓe"/>
          <p:cNvSpPr/>
          <p:nvPr/>
        </p:nvSpPr>
        <p:spPr>
          <a:xfrm>
            <a:off x="4444541" y="3289386"/>
            <a:ext cx="3331717" cy="2133600"/>
          </a:xfrm>
          <a:prstGeom prst="rect">
            <a:avLst/>
          </a:prstGeom>
          <a:blipFill>
            <a:blip r:embed="rId4"/>
            <a:srcRect/>
            <a:stretch>
              <a:fillRect t="-2166" b="-214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ym typeface="+mn-lt"/>
            </a:endParaRPr>
          </a:p>
        </p:txBody>
      </p:sp>
      <p:sp>
        <p:nvSpPr>
          <p:cNvPr id="9" name="îṧľîḍè"/>
          <p:cNvSpPr/>
          <p:nvPr/>
        </p:nvSpPr>
        <p:spPr>
          <a:xfrm>
            <a:off x="7985571" y="3289386"/>
            <a:ext cx="3331717" cy="2133600"/>
          </a:xfrm>
          <a:prstGeom prst="rect">
            <a:avLst/>
          </a:prstGeom>
          <a:blipFill>
            <a:blip r:embed="rId5"/>
            <a:srcRect/>
            <a:stretch>
              <a:fillRect l="-6949" r="-689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36600" y="1812178"/>
            <a:ext cx="10580689" cy="1182632"/>
            <a:chOff x="736600" y="1812178"/>
            <a:chExt cx="10580689" cy="1182632"/>
          </a:xfrm>
        </p:grpSpPr>
        <p:cxnSp>
          <p:nvCxnSpPr>
            <p:cNvPr id="5" name="Straight Connector 10"/>
            <p:cNvCxnSpPr/>
            <p:nvPr/>
          </p:nvCxnSpPr>
          <p:spPr>
            <a:xfrm>
              <a:off x="917630" y="2332294"/>
              <a:ext cx="10399658" cy="0"/>
            </a:xfrm>
            <a:prstGeom prst="line">
              <a:avLst/>
            </a:prstGeom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/>
            <p:cNvGrpSpPr/>
            <p:nvPr/>
          </p:nvGrpSpPr>
          <p:grpSpPr>
            <a:xfrm>
              <a:off x="736600" y="1812178"/>
              <a:ext cx="10580689" cy="1182632"/>
              <a:chOff x="-3202258" y="2043795"/>
              <a:chExt cx="10580689" cy="118263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3180326" y="2043795"/>
                <a:ext cx="41981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2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标题文字添加此处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-3202258" y="2713081"/>
                <a:ext cx="10580689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fieldThe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user can demonstrate on a projector or computer, or print the presentation and make it into a film to be used in a wider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13" name="文本框 12"/>
          <p:cNvSpPr txBox="1"/>
          <p:nvPr/>
        </p:nvSpPr>
        <p:spPr>
          <a:xfrm>
            <a:off x="1195607" y="5525278"/>
            <a:ext cx="2718726" cy="46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print 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presentation and make it into a film to be used in a wider field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736637" y="5525278"/>
            <a:ext cx="2718726" cy="46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print 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presentation and make it into a film to be used in a wider field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292066" y="5525278"/>
            <a:ext cx="2718726" cy="46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print 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presentation and make it into a film to be used in a wider field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17" name="组合 16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18" name="直接连接符 17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来年工作规划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41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33121" y="2162175"/>
            <a:ext cx="1576164" cy="1576164"/>
            <a:chOff x="1333121" y="2162175"/>
            <a:chExt cx="1576164" cy="1576164"/>
          </a:xfrm>
        </p:grpSpPr>
        <p:sp>
          <p:nvSpPr>
            <p:cNvPr id="43" name="iśľíḑê"/>
            <p:cNvSpPr/>
            <p:nvPr/>
          </p:nvSpPr>
          <p:spPr>
            <a:xfrm>
              <a:off x="1333121" y="2162175"/>
              <a:ext cx="1576164" cy="1576164"/>
            </a:xfrm>
            <a:prstGeom prst="ellips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25</a:t>
              </a: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%</a:t>
              </a:r>
            </a:p>
          </p:txBody>
        </p:sp>
        <p:sp>
          <p:nvSpPr>
            <p:cNvPr id="44" name="iSļidê"/>
            <p:cNvSpPr/>
            <p:nvPr/>
          </p:nvSpPr>
          <p:spPr>
            <a:xfrm>
              <a:off x="1570133" y="2399187"/>
              <a:ext cx="1102139" cy="1102139"/>
            </a:xfrm>
            <a:prstGeom prst="arc">
              <a:avLst>
                <a:gd name="adj1" fmla="val 16200000"/>
                <a:gd name="adj2" fmla="val 20728475"/>
              </a:avLst>
            </a:prstGeom>
            <a:noFill/>
            <a:ln w="190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33121" y="4124776"/>
            <a:ext cx="1576164" cy="1576164"/>
            <a:chOff x="1333121" y="4124776"/>
            <a:chExt cx="1576164" cy="1576164"/>
          </a:xfrm>
        </p:grpSpPr>
        <p:sp>
          <p:nvSpPr>
            <p:cNvPr id="40" name="iŝ1íḓé"/>
            <p:cNvSpPr/>
            <p:nvPr/>
          </p:nvSpPr>
          <p:spPr>
            <a:xfrm>
              <a:off x="1333121" y="4124776"/>
              <a:ext cx="1576164" cy="1576164"/>
            </a:xfrm>
            <a:prstGeom prst="ellips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55</a:t>
              </a: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%</a:t>
              </a:r>
            </a:p>
          </p:txBody>
        </p:sp>
        <p:sp>
          <p:nvSpPr>
            <p:cNvPr id="41" name="íṡ1íďé"/>
            <p:cNvSpPr/>
            <p:nvPr/>
          </p:nvSpPr>
          <p:spPr>
            <a:xfrm>
              <a:off x="1570133" y="4361788"/>
              <a:ext cx="1102139" cy="1102139"/>
            </a:xfrm>
            <a:prstGeom prst="arc">
              <a:avLst>
                <a:gd name="adj1" fmla="val 16200000"/>
                <a:gd name="adj2" fmla="val 6289673"/>
              </a:avLst>
            </a:prstGeom>
            <a:noFill/>
            <a:ln w="190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65178" y="2162175"/>
            <a:ext cx="1576164" cy="1576164"/>
            <a:chOff x="6465178" y="2162175"/>
            <a:chExt cx="1576164" cy="1576164"/>
          </a:xfrm>
        </p:grpSpPr>
        <p:sp>
          <p:nvSpPr>
            <p:cNvPr id="25" name="ïṥlïďê"/>
            <p:cNvSpPr/>
            <p:nvPr/>
          </p:nvSpPr>
          <p:spPr>
            <a:xfrm>
              <a:off x="6465178" y="2162175"/>
              <a:ext cx="1576164" cy="1576164"/>
            </a:xfrm>
            <a:prstGeom prst="ellips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70</a:t>
              </a: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%</a:t>
              </a:r>
            </a:p>
          </p:txBody>
        </p:sp>
        <p:sp>
          <p:nvSpPr>
            <p:cNvPr id="26" name="ïṥlíḋé"/>
            <p:cNvSpPr/>
            <p:nvPr/>
          </p:nvSpPr>
          <p:spPr>
            <a:xfrm>
              <a:off x="6702190" y="2399187"/>
              <a:ext cx="1102139" cy="1102139"/>
            </a:xfrm>
            <a:prstGeom prst="arc">
              <a:avLst>
                <a:gd name="adj1" fmla="val 16200000"/>
                <a:gd name="adj2" fmla="val 11372633"/>
              </a:avLst>
            </a:prstGeom>
            <a:noFill/>
            <a:ln w="190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463808" y="4124776"/>
            <a:ext cx="1576164" cy="1576164"/>
            <a:chOff x="6463808" y="4124776"/>
            <a:chExt cx="1576164" cy="1576164"/>
          </a:xfrm>
        </p:grpSpPr>
        <p:sp>
          <p:nvSpPr>
            <p:cNvPr id="22" name="íṥlîḓê"/>
            <p:cNvSpPr/>
            <p:nvPr/>
          </p:nvSpPr>
          <p:spPr>
            <a:xfrm>
              <a:off x="6463808" y="4124776"/>
              <a:ext cx="1576164" cy="1576164"/>
            </a:xfrm>
            <a:prstGeom prst="ellips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95</a:t>
              </a: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%</a:t>
              </a:r>
            </a:p>
          </p:txBody>
        </p:sp>
        <p:sp>
          <p:nvSpPr>
            <p:cNvPr id="23" name="iṧľiḓé"/>
            <p:cNvSpPr/>
            <p:nvPr/>
          </p:nvSpPr>
          <p:spPr>
            <a:xfrm>
              <a:off x="6700820" y="4361788"/>
              <a:ext cx="1102139" cy="1102139"/>
            </a:xfrm>
            <a:prstGeom prst="arc">
              <a:avLst>
                <a:gd name="adj1" fmla="val 16200000"/>
                <a:gd name="adj2" fmla="val 14595106"/>
              </a:avLst>
            </a:prstGeom>
            <a:noFill/>
            <a:ln w="190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204641" y="2471663"/>
            <a:ext cx="2772160" cy="957185"/>
            <a:chOff x="3624780" y="2412339"/>
            <a:chExt cx="2772160" cy="957185"/>
          </a:xfrm>
        </p:grpSpPr>
        <p:sp>
          <p:nvSpPr>
            <p:cNvPr id="49" name="文本框 4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204641" y="4434264"/>
            <a:ext cx="2772160" cy="957185"/>
            <a:chOff x="3624780" y="2412339"/>
            <a:chExt cx="2772160" cy="957185"/>
          </a:xfrm>
        </p:grpSpPr>
        <p:sp>
          <p:nvSpPr>
            <p:cNvPr id="52" name="文本框 5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24521" y="2471663"/>
            <a:ext cx="2772160" cy="957185"/>
            <a:chOff x="3624780" y="2412339"/>
            <a:chExt cx="2772160" cy="957185"/>
          </a:xfrm>
        </p:grpSpPr>
        <p:sp>
          <p:nvSpPr>
            <p:cNvPr id="55" name="文本框 5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324521" y="4434264"/>
            <a:ext cx="2772160" cy="957185"/>
            <a:chOff x="3624780" y="2412339"/>
            <a:chExt cx="2772160" cy="957185"/>
          </a:xfrm>
        </p:grpSpPr>
        <p:sp>
          <p:nvSpPr>
            <p:cNvPr id="58" name="文本框 5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gradFill>
                    <a:gsLst>
                      <a:gs pos="0">
                        <a:schemeClr val="accent2"/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24780" y="2750893"/>
              <a:ext cx="277216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28" name="组合 27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5" name="椭圆 44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29" name="直接连接符 28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来年工作规划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77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c25fb6c-2893-4bdb-9df9-32cc53cd4d5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71246" y="2039330"/>
            <a:ext cx="5570732" cy="3500066"/>
            <a:chOff x="4348070" y="1622418"/>
            <a:chExt cx="6448898" cy="4051815"/>
          </a:xfrm>
        </p:grpSpPr>
        <p:sp>
          <p:nvSpPr>
            <p:cNvPr id="4" name="ïśḻîḑè"/>
            <p:cNvSpPr>
              <a:spLocks/>
            </p:cNvSpPr>
            <p:nvPr/>
          </p:nvSpPr>
          <p:spPr bwMode="auto">
            <a:xfrm>
              <a:off x="9617137" y="4581128"/>
              <a:ext cx="811247" cy="699226"/>
            </a:xfrm>
            <a:custGeom>
              <a:avLst/>
              <a:gdLst>
                <a:gd name="T0" fmla="*/ 868 w 898"/>
                <a:gd name="T1" fmla="*/ 344 h 775"/>
                <a:gd name="T2" fmla="*/ 848 w 898"/>
                <a:gd name="T3" fmla="*/ 306 h 775"/>
                <a:gd name="T4" fmla="*/ 809 w 898"/>
                <a:gd name="T5" fmla="*/ 218 h 775"/>
                <a:gd name="T6" fmla="*/ 784 w 898"/>
                <a:gd name="T7" fmla="*/ 127 h 775"/>
                <a:gd name="T8" fmla="*/ 761 w 898"/>
                <a:gd name="T9" fmla="*/ 91 h 775"/>
                <a:gd name="T10" fmla="*/ 738 w 898"/>
                <a:gd name="T11" fmla="*/ 3 h 775"/>
                <a:gd name="T12" fmla="*/ 703 w 898"/>
                <a:gd name="T13" fmla="*/ 80 h 775"/>
                <a:gd name="T14" fmla="*/ 669 w 898"/>
                <a:gd name="T15" fmla="*/ 177 h 775"/>
                <a:gd name="T16" fmla="*/ 604 w 898"/>
                <a:gd name="T17" fmla="*/ 132 h 775"/>
                <a:gd name="T18" fmla="*/ 582 w 898"/>
                <a:gd name="T19" fmla="*/ 79 h 775"/>
                <a:gd name="T20" fmla="*/ 601 w 898"/>
                <a:gd name="T21" fmla="*/ 33 h 775"/>
                <a:gd name="T22" fmla="*/ 528 w 898"/>
                <a:gd name="T23" fmla="*/ 12 h 775"/>
                <a:gd name="T24" fmla="*/ 511 w 898"/>
                <a:gd name="T25" fmla="*/ 22 h 775"/>
                <a:gd name="T26" fmla="*/ 460 w 898"/>
                <a:gd name="T27" fmla="*/ 37 h 775"/>
                <a:gd name="T28" fmla="*/ 439 w 898"/>
                <a:gd name="T29" fmla="*/ 69 h 775"/>
                <a:gd name="T30" fmla="*/ 441 w 898"/>
                <a:gd name="T31" fmla="*/ 101 h 775"/>
                <a:gd name="T32" fmla="*/ 407 w 898"/>
                <a:gd name="T33" fmla="*/ 105 h 775"/>
                <a:gd name="T34" fmla="*/ 388 w 898"/>
                <a:gd name="T35" fmla="*/ 69 h 775"/>
                <a:gd name="T36" fmla="*/ 360 w 898"/>
                <a:gd name="T37" fmla="*/ 78 h 775"/>
                <a:gd name="T38" fmla="*/ 341 w 898"/>
                <a:gd name="T39" fmla="*/ 106 h 775"/>
                <a:gd name="T40" fmla="*/ 320 w 898"/>
                <a:gd name="T41" fmla="*/ 116 h 775"/>
                <a:gd name="T42" fmla="*/ 302 w 898"/>
                <a:gd name="T43" fmla="*/ 139 h 775"/>
                <a:gd name="T44" fmla="*/ 285 w 898"/>
                <a:gd name="T45" fmla="*/ 156 h 775"/>
                <a:gd name="T46" fmla="*/ 267 w 898"/>
                <a:gd name="T47" fmla="*/ 167 h 775"/>
                <a:gd name="T48" fmla="*/ 231 w 898"/>
                <a:gd name="T49" fmla="*/ 231 h 775"/>
                <a:gd name="T50" fmla="*/ 190 w 898"/>
                <a:gd name="T51" fmla="*/ 241 h 775"/>
                <a:gd name="T52" fmla="*/ 156 w 898"/>
                <a:gd name="T53" fmla="*/ 249 h 775"/>
                <a:gd name="T54" fmla="*/ 131 w 898"/>
                <a:gd name="T55" fmla="*/ 265 h 775"/>
                <a:gd name="T56" fmla="*/ 94 w 898"/>
                <a:gd name="T57" fmla="*/ 288 h 775"/>
                <a:gd name="T58" fmla="*/ 58 w 898"/>
                <a:gd name="T59" fmla="*/ 310 h 775"/>
                <a:gd name="T60" fmla="*/ 34 w 898"/>
                <a:gd name="T61" fmla="*/ 366 h 775"/>
                <a:gd name="T62" fmla="*/ 34 w 898"/>
                <a:gd name="T63" fmla="*/ 413 h 775"/>
                <a:gd name="T64" fmla="*/ 18 w 898"/>
                <a:gd name="T65" fmla="*/ 413 h 775"/>
                <a:gd name="T66" fmla="*/ 29 w 898"/>
                <a:gd name="T67" fmla="*/ 445 h 775"/>
                <a:gd name="T68" fmla="*/ 38 w 898"/>
                <a:gd name="T69" fmla="*/ 488 h 775"/>
                <a:gd name="T70" fmla="*/ 40 w 898"/>
                <a:gd name="T71" fmla="*/ 580 h 775"/>
                <a:gd name="T72" fmla="*/ 18 w 898"/>
                <a:gd name="T73" fmla="*/ 628 h 775"/>
                <a:gd name="T74" fmla="*/ 10 w 898"/>
                <a:gd name="T75" fmla="*/ 646 h 775"/>
                <a:gd name="T76" fmla="*/ 46 w 898"/>
                <a:gd name="T77" fmla="*/ 671 h 775"/>
                <a:gd name="T78" fmla="*/ 121 w 898"/>
                <a:gd name="T79" fmla="*/ 631 h 775"/>
                <a:gd name="T80" fmla="*/ 202 w 898"/>
                <a:gd name="T81" fmla="*/ 615 h 775"/>
                <a:gd name="T82" fmla="*/ 234 w 898"/>
                <a:gd name="T83" fmla="*/ 602 h 775"/>
                <a:gd name="T84" fmla="*/ 305 w 898"/>
                <a:gd name="T85" fmla="*/ 583 h 775"/>
                <a:gd name="T86" fmla="*/ 387 w 898"/>
                <a:gd name="T87" fmla="*/ 571 h 775"/>
                <a:gd name="T88" fmla="*/ 428 w 898"/>
                <a:gd name="T89" fmla="*/ 609 h 775"/>
                <a:gd name="T90" fmla="*/ 436 w 898"/>
                <a:gd name="T91" fmla="*/ 651 h 775"/>
                <a:gd name="T92" fmla="*/ 481 w 898"/>
                <a:gd name="T93" fmla="*/ 623 h 775"/>
                <a:gd name="T94" fmla="*/ 503 w 898"/>
                <a:gd name="T95" fmla="*/ 619 h 775"/>
                <a:gd name="T96" fmla="*/ 469 w 898"/>
                <a:gd name="T97" fmla="*/ 671 h 775"/>
                <a:gd name="T98" fmla="*/ 504 w 898"/>
                <a:gd name="T99" fmla="*/ 651 h 775"/>
                <a:gd name="T100" fmla="*/ 504 w 898"/>
                <a:gd name="T101" fmla="*/ 692 h 775"/>
                <a:gd name="T102" fmla="*/ 512 w 898"/>
                <a:gd name="T103" fmla="*/ 750 h 775"/>
                <a:gd name="T104" fmla="*/ 565 w 898"/>
                <a:gd name="T105" fmla="*/ 763 h 775"/>
                <a:gd name="T106" fmla="*/ 604 w 898"/>
                <a:gd name="T107" fmla="*/ 769 h 775"/>
                <a:gd name="T108" fmla="*/ 662 w 898"/>
                <a:gd name="T109" fmla="*/ 748 h 775"/>
                <a:gd name="T110" fmla="*/ 709 w 898"/>
                <a:gd name="T111" fmla="*/ 735 h 775"/>
                <a:gd name="T112" fmla="*/ 757 w 898"/>
                <a:gd name="T113" fmla="*/ 671 h 775"/>
                <a:gd name="T114" fmla="*/ 819 w 898"/>
                <a:gd name="T115" fmla="*/ 603 h 775"/>
                <a:gd name="T116" fmla="*/ 838 w 898"/>
                <a:gd name="T117" fmla="*/ 572 h 775"/>
                <a:gd name="T118" fmla="*/ 869 w 898"/>
                <a:gd name="T119" fmla="*/ 540 h 775"/>
                <a:gd name="T120" fmla="*/ 895 w 898"/>
                <a:gd name="T121" fmla="*/ 445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8" h="775">
                  <a:moveTo>
                    <a:pt x="896" y="383"/>
                  </a:moveTo>
                  <a:lnTo>
                    <a:pt x="896" y="383"/>
                  </a:lnTo>
                  <a:lnTo>
                    <a:pt x="891" y="373"/>
                  </a:lnTo>
                  <a:lnTo>
                    <a:pt x="885" y="365"/>
                  </a:lnTo>
                  <a:lnTo>
                    <a:pt x="878" y="357"/>
                  </a:lnTo>
                  <a:lnTo>
                    <a:pt x="871" y="353"/>
                  </a:lnTo>
                  <a:lnTo>
                    <a:pt x="871" y="353"/>
                  </a:lnTo>
                  <a:lnTo>
                    <a:pt x="869" y="350"/>
                  </a:lnTo>
                  <a:lnTo>
                    <a:pt x="868" y="346"/>
                  </a:lnTo>
                  <a:lnTo>
                    <a:pt x="868" y="344"/>
                  </a:lnTo>
                  <a:lnTo>
                    <a:pt x="868" y="344"/>
                  </a:lnTo>
                  <a:lnTo>
                    <a:pt x="871" y="335"/>
                  </a:lnTo>
                  <a:lnTo>
                    <a:pt x="873" y="328"/>
                  </a:lnTo>
                  <a:lnTo>
                    <a:pt x="873" y="324"/>
                  </a:lnTo>
                  <a:lnTo>
                    <a:pt x="873" y="322"/>
                  </a:lnTo>
                  <a:lnTo>
                    <a:pt x="873" y="322"/>
                  </a:lnTo>
                  <a:lnTo>
                    <a:pt x="868" y="317"/>
                  </a:lnTo>
                  <a:lnTo>
                    <a:pt x="863" y="313"/>
                  </a:lnTo>
                  <a:lnTo>
                    <a:pt x="852" y="310"/>
                  </a:lnTo>
                  <a:lnTo>
                    <a:pt x="852" y="310"/>
                  </a:lnTo>
                  <a:lnTo>
                    <a:pt x="849" y="308"/>
                  </a:lnTo>
                  <a:lnTo>
                    <a:pt x="848" y="306"/>
                  </a:lnTo>
                  <a:lnTo>
                    <a:pt x="846" y="303"/>
                  </a:lnTo>
                  <a:lnTo>
                    <a:pt x="846" y="303"/>
                  </a:lnTo>
                  <a:lnTo>
                    <a:pt x="843" y="286"/>
                  </a:lnTo>
                  <a:lnTo>
                    <a:pt x="836" y="254"/>
                  </a:lnTo>
                  <a:lnTo>
                    <a:pt x="836" y="254"/>
                  </a:lnTo>
                  <a:lnTo>
                    <a:pt x="832" y="243"/>
                  </a:lnTo>
                  <a:lnTo>
                    <a:pt x="832" y="243"/>
                  </a:lnTo>
                  <a:lnTo>
                    <a:pt x="827" y="235"/>
                  </a:lnTo>
                  <a:lnTo>
                    <a:pt x="821" y="227"/>
                  </a:lnTo>
                  <a:lnTo>
                    <a:pt x="815" y="221"/>
                  </a:lnTo>
                  <a:lnTo>
                    <a:pt x="809" y="218"/>
                  </a:lnTo>
                  <a:lnTo>
                    <a:pt x="798" y="211"/>
                  </a:lnTo>
                  <a:lnTo>
                    <a:pt x="794" y="210"/>
                  </a:lnTo>
                  <a:lnTo>
                    <a:pt x="794" y="210"/>
                  </a:lnTo>
                  <a:lnTo>
                    <a:pt x="797" y="190"/>
                  </a:lnTo>
                  <a:lnTo>
                    <a:pt x="798" y="171"/>
                  </a:lnTo>
                  <a:lnTo>
                    <a:pt x="797" y="151"/>
                  </a:lnTo>
                  <a:lnTo>
                    <a:pt x="797" y="151"/>
                  </a:lnTo>
                  <a:lnTo>
                    <a:pt x="794" y="141"/>
                  </a:lnTo>
                  <a:lnTo>
                    <a:pt x="790" y="134"/>
                  </a:lnTo>
                  <a:lnTo>
                    <a:pt x="784" y="127"/>
                  </a:lnTo>
                  <a:lnTo>
                    <a:pt x="784" y="127"/>
                  </a:lnTo>
                  <a:lnTo>
                    <a:pt x="785" y="123"/>
                  </a:lnTo>
                  <a:lnTo>
                    <a:pt x="785" y="114"/>
                  </a:lnTo>
                  <a:lnTo>
                    <a:pt x="784" y="103"/>
                  </a:lnTo>
                  <a:lnTo>
                    <a:pt x="783" y="98"/>
                  </a:lnTo>
                  <a:lnTo>
                    <a:pt x="781" y="95"/>
                  </a:lnTo>
                  <a:lnTo>
                    <a:pt x="781" y="95"/>
                  </a:lnTo>
                  <a:lnTo>
                    <a:pt x="777" y="93"/>
                  </a:lnTo>
                  <a:lnTo>
                    <a:pt x="773" y="92"/>
                  </a:lnTo>
                  <a:lnTo>
                    <a:pt x="763" y="92"/>
                  </a:lnTo>
                  <a:lnTo>
                    <a:pt x="763" y="92"/>
                  </a:lnTo>
                  <a:lnTo>
                    <a:pt x="761" y="91"/>
                  </a:lnTo>
                  <a:lnTo>
                    <a:pt x="758" y="89"/>
                  </a:lnTo>
                  <a:lnTo>
                    <a:pt x="756" y="86"/>
                  </a:lnTo>
                  <a:lnTo>
                    <a:pt x="756" y="86"/>
                  </a:lnTo>
                  <a:lnTo>
                    <a:pt x="755" y="73"/>
                  </a:lnTo>
                  <a:lnTo>
                    <a:pt x="754" y="60"/>
                  </a:lnTo>
                  <a:lnTo>
                    <a:pt x="750" y="44"/>
                  </a:lnTo>
                  <a:lnTo>
                    <a:pt x="750" y="44"/>
                  </a:lnTo>
                  <a:lnTo>
                    <a:pt x="746" y="30"/>
                  </a:lnTo>
                  <a:lnTo>
                    <a:pt x="743" y="16"/>
                  </a:lnTo>
                  <a:lnTo>
                    <a:pt x="738" y="3"/>
                  </a:lnTo>
                  <a:lnTo>
                    <a:pt x="738" y="3"/>
                  </a:lnTo>
                  <a:lnTo>
                    <a:pt x="731" y="10"/>
                  </a:lnTo>
                  <a:lnTo>
                    <a:pt x="722" y="27"/>
                  </a:lnTo>
                  <a:lnTo>
                    <a:pt x="722" y="27"/>
                  </a:lnTo>
                  <a:lnTo>
                    <a:pt x="718" y="35"/>
                  </a:lnTo>
                  <a:lnTo>
                    <a:pt x="717" y="41"/>
                  </a:lnTo>
                  <a:lnTo>
                    <a:pt x="716" y="47"/>
                  </a:lnTo>
                  <a:lnTo>
                    <a:pt x="716" y="47"/>
                  </a:lnTo>
                  <a:lnTo>
                    <a:pt x="711" y="57"/>
                  </a:lnTo>
                  <a:lnTo>
                    <a:pt x="707" y="68"/>
                  </a:lnTo>
                  <a:lnTo>
                    <a:pt x="703" y="80"/>
                  </a:lnTo>
                  <a:lnTo>
                    <a:pt x="703" y="80"/>
                  </a:lnTo>
                  <a:lnTo>
                    <a:pt x="701" y="91"/>
                  </a:lnTo>
                  <a:lnTo>
                    <a:pt x="700" y="101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697" y="118"/>
                  </a:lnTo>
                  <a:lnTo>
                    <a:pt x="691" y="138"/>
                  </a:lnTo>
                  <a:lnTo>
                    <a:pt x="687" y="150"/>
                  </a:lnTo>
                  <a:lnTo>
                    <a:pt x="682" y="161"/>
                  </a:lnTo>
                  <a:lnTo>
                    <a:pt x="676" y="170"/>
                  </a:lnTo>
                  <a:lnTo>
                    <a:pt x="669" y="177"/>
                  </a:lnTo>
                  <a:lnTo>
                    <a:pt x="669" y="177"/>
                  </a:lnTo>
                  <a:lnTo>
                    <a:pt x="668" y="178"/>
                  </a:lnTo>
                  <a:lnTo>
                    <a:pt x="665" y="178"/>
                  </a:lnTo>
                  <a:lnTo>
                    <a:pt x="662" y="177"/>
                  </a:lnTo>
                  <a:lnTo>
                    <a:pt x="655" y="175"/>
                  </a:lnTo>
                  <a:lnTo>
                    <a:pt x="650" y="171"/>
                  </a:lnTo>
                  <a:lnTo>
                    <a:pt x="642" y="163"/>
                  </a:lnTo>
                  <a:lnTo>
                    <a:pt x="638" y="160"/>
                  </a:lnTo>
                  <a:lnTo>
                    <a:pt x="638" y="160"/>
                  </a:lnTo>
                  <a:lnTo>
                    <a:pt x="627" y="151"/>
                  </a:lnTo>
                  <a:lnTo>
                    <a:pt x="616" y="143"/>
                  </a:lnTo>
                  <a:lnTo>
                    <a:pt x="604" y="132"/>
                  </a:lnTo>
                  <a:lnTo>
                    <a:pt x="604" y="132"/>
                  </a:lnTo>
                  <a:lnTo>
                    <a:pt x="598" y="123"/>
                  </a:lnTo>
                  <a:lnTo>
                    <a:pt x="590" y="116"/>
                  </a:lnTo>
                  <a:lnTo>
                    <a:pt x="590" y="116"/>
                  </a:lnTo>
                  <a:lnTo>
                    <a:pt x="584" y="108"/>
                  </a:lnTo>
                  <a:lnTo>
                    <a:pt x="577" y="103"/>
                  </a:lnTo>
                  <a:lnTo>
                    <a:pt x="568" y="100"/>
                  </a:lnTo>
                  <a:lnTo>
                    <a:pt x="568" y="100"/>
                  </a:lnTo>
                  <a:lnTo>
                    <a:pt x="574" y="92"/>
                  </a:lnTo>
                  <a:lnTo>
                    <a:pt x="578" y="86"/>
                  </a:lnTo>
                  <a:lnTo>
                    <a:pt x="582" y="79"/>
                  </a:lnTo>
                  <a:lnTo>
                    <a:pt x="582" y="79"/>
                  </a:lnTo>
                  <a:lnTo>
                    <a:pt x="583" y="74"/>
                  </a:lnTo>
                  <a:lnTo>
                    <a:pt x="584" y="69"/>
                  </a:lnTo>
                  <a:lnTo>
                    <a:pt x="583" y="64"/>
                  </a:lnTo>
                  <a:lnTo>
                    <a:pt x="583" y="64"/>
                  </a:lnTo>
                  <a:lnTo>
                    <a:pt x="592" y="55"/>
                  </a:lnTo>
                  <a:lnTo>
                    <a:pt x="598" y="47"/>
                  </a:lnTo>
                  <a:lnTo>
                    <a:pt x="601" y="38"/>
                  </a:lnTo>
                  <a:lnTo>
                    <a:pt x="601" y="38"/>
                  </a:lnTo>
                  <a:lnTo>
                    <a:pt x="601" y="36"/>
                  </a:lnTo>
                  <a:lnTo>
                    <a:pt x="601" y="33"/>
                  </a:lnTo>
                  <a:lnTo>
                    <a:pt x="599" y="31"/>
                  </a:lnTo>
                  <a:lnTo>
                    <a:pt x="594" y="27"/>
                  </a:lnTo>
                  <a:lnTo>
                    <a:pt x="594" y="27"/>
                  </a:lnTo>
                  <a:lnTo>
                    <a:pt x="580" y="23"/>
                  </a:lnTo>
                  <a:lnTo>
                    <a:pt x="552" y="16"/>
                  </a:lnTo>
                  <a:lnTo>
                    <a:pt x="552" y="16"/>
                  </a:lnTo>
                  <a:lnTo>
                    <a:pt x="542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1" y="15"/>
                  </a:lnTo>
                  <a:lnTo>
                    <a:pt x="528" y="12"/>
                  </a:lnTo>
                  <a:lnTo>
                    <a:pt x="523" y="10"/>
                  </a:lnTo>
                  <a:lnTo>
                    <a:pt x="523" y="10"/>
                  </a:lnTo>
                  <a:lnTo>
                    <a:pt x="514" y="3"/>
                  </a:lnTo>
                  <a:lnTo>
                    <a:pt x="514" y="3"/>
                  </a:lnTo>
                  <a:lnTo>
                    <a:pt x="509" y="0"/>
                  </a:lnTo>
                  <a:lnTo>
                    <a:pt x="506" y="0"/>
                  </a:lnTo>
                  <a:lnTo>
                    <a:pt x="502" y="1"/>
                  </a:lnTo>
                  <a:lnTo>
                    <a:pt x="502" y="1"/>
                  </a:lnTo>
                  <a:lnTo>
                    <a:pt x="504" y="5"/>
                  </a:lnTo>
                  <a:lnTo>
                    <a:pt x="508" y="14"/>
                  </a:lnTo>
                  <a:lnTo>
                    <a:pt x="511" y="22"/>
                  </a:lnTo>
                  <a:lnTo>
                    <a:pt x="511" y="26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7" y="31"/>
                  </a:lnTo>
                  <a:lnTo>
                    <a:pt x="503" y="31"/>
                  </a:lnTo>
                  <a:lnTo>
                    <a:pt x="493" y="28"/>
                  </a:lnTo>
                  <a:lnTo>
                    <a:pt x="481" y="23"/>
                  </a:lnTo>
                  <a:lnTo>
                    <a:pt x="481" y="23"/>
                  </a:lnTo>
                  <a:lnTo>
                    <a:pt x="474" y="27"/>
                  </a:lnTo>
                  <a:lnTo>
                    <a:pt x="468" y="31"/>
                  </a:lnTo>
                  <a:lnTo>
                    <a:pt x="460" y="37"/>
                  </a:lnTo>
                  <a:lnTo>
                    <a:pt x="460" y="37"/>
                  </a:lnTo>
                  <a:lnTo>
                    <a:pt x="458" y="42"/>
                  </a:lnTo>
                  <a:lnTo>
                    <a:pt x="455" y="48"/>
                  </a:lnTo>
                  <a:lnTo>
                    <a:pt x="453" y="54"/>
                  </a:lnTo>
                  <a:lnTo>
                    <a:pt x="453" y="54"/>
                  </a:lnTo>
                  <a:lnTo>
                    <a:pt x="449" y="57"/>
                  </a:lnTo>
                  <a:lnTo>
                    <a:pt x="445" y="58"/>
                  </a:lnTo>
                  <a:lnTo>
                    <a:pt x="442" y="62"/>
                  </a:lnTo>
                  <a:lnTo>
                    <a:pt x="442" y="62"/>
                  </a:lnTo>
                  <a:lnTo>
                    <a:pt x="441" y="65"/>
                  </a:lnTo>
                  <a:lnTo>
                    <a:pt x="439" y="69"/>
                  </a:lnTo>
                  <a:lnTo>
                    <a:pt x="439" y="73"/>
                  </a:lnTo>
                  <a:lnTo>
                    <a:pt x="439" y="73"/>
                  </a:lnTo>
                  <a:lnTo>
                    <a:pt x="436" y="76"/>
                  </a:lnTo>
                  <a:lnTo>
                    <a:pt x="433" y="80"/>
                  </a:lnTo>
                  <a:lnTo>
                    <a:pt x="432" y="85"/>
                  </a:lnTo>
                  <a:lnTo>
                    <a:pt x="432" y="85"/>
                  </a:lnTo>
                  <a:lnTo>
                    <a:pt x="433" y="89"/>
                  </a:lnTo>
                  <a:lnTo>
                    <a:pt x="436" y="92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41" y="101"/>
                  </a:lnTo>
                  <a:lnTo>
                    <a:pt x="442" y="105"/>
                  </a:lnTo>
                  <a:lnTo>
                    <a:pt x="441" y="107"/>
                  </a:lnTo>
                  <a:lnTo>
                    <a:pt x="441" y="107"/>
                  </a:lnTo>
                  <a:lnTo>
                    <a:pt x="437" y="109"/>
                  </a:lnTo>
                  <a:lnTo>
                    <a:pt x="433" y="109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0" y="108"/>
                  </a:lnTo>
                  <a:lnTo>
                    <a:pt x="414" y="107"/>
                  </a:lnTo>
                  <a:lnTo>
                    <a:pt x="407" y="105"/>
                  </a:lnTo>
                  <a:lnTo>
                    <a:pt x="407" y="105"/>
                  </a:lnTo>
                  <a:lnTo>
                    <a:pt x="406" y="102"/>
                  </a:lnTo>
                  <a:lnTo>
                    <a:pt x="406" y="101"/>
                  </a:lnTo>
                  <a:lnTo>
                    <a:pt x="406" y="95"/>
                  </a:lnTo>
                  <a:lnTo>
                    <a:pt x="406" y="95"/>
                  </a:lnTo>
                  <a:lnTo>
                    <a:pt x="406" y="92"/>
                  </a:lnTo>
                  <a:lnTo>
                    <a:pt x="405" y="91"/>
                  </a:lnTo>
                  <a:lnTo>
                    <a:pt x="405" y="91"/>
                  </a:lnTo>
                  <a:lnTo>
                    <a:pt x="400" y="81"/>
                  </a:lnTo>
                  <a:lnTo>
                    <a:pt x="394" y="74"/>
                  </a:lnTo>
                  <a:lnTo>
                    <a:pt x="391" y="70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4" y="69"/>
                  </a:lnTo>
                  <a:lnTo>
                    <a:pt x="382" y="70"/>
                  </a:lnTo>
                  <a:lnTo>
                    <a:pt x="375" y="74"/>
                  </a:lnTo>
                  <a:lnTo>
                    <a:pt x="371" y="79"/>
                  </a:lnTo>
                  <a:lnTo>
                    <a:pt x="369" y="81"/>
                  </a:lnTo>
                  <a:lnTo>
                    <a:pt x="369" y="81"/>
                  </a:lnTo>
                  <a:lnTo>
                    <a:pt x="366" y="79"/>
                  </a:lnTo>
                  <a:lnTo>
                    <a:pt x="363" y="78"/>
                  </a:lnTo>
                  <a:lnTo>
                    <a:pt x="360" y="78"/>
                  </a:lnTo>
                  <a:lnTo>
                    <a:pt x="360" y="78"/>
                  </a:lnTo>
                  <a:lnTo>
                    <a:pt x="356" y="80"/>
                  </a:lnTo>
                  <a:lnTo>
                    <a:pt x="352" y="84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5" y="89"/>
                  </a:lnTo>
                  <a:lnTo>
                    <a:pt x="342" y="90"/>
                  </a:lnTo>
                  <a:lnTo>
                    <a:pt x="341" y="93"/>
                  </a:lnTo>
                  <a:lnTo>
                    <a:pt x="341" y="93"/>
                  </a:lnTo>
                  <a:lnTo>
                    <a:pt x="341" y="98"/>
                  </a:lnTo>
                  <a:lnTo>
                    <a:pt x="341" y="106"/>
                  </a:lnTo>
                  <a:lnTo>
                    <a:pt x="341" y="106"/>
                  </a:lnTo>
                  <a:lnTo>
                    <a:pt x="341" y="108"/>
                  </a:lnTo>
                  <a:lnTo>
                    <a:pt x="340" y="111"/>
                  </a:lnTo>
                  <a:lnTo>
                    <a:pt x="339" y="112"/>
                  </a:lnTo>
                  <a:lnTo>
                    <a:pt x="339" y="112"/>
                  </a:lnTo>
                  <a:lnTo>
                    <a:pt x="333" y="108"/>
                  </a:lnTo>
                  <a:lnTo>
                    <a:pt x="326" y="107"/>
                  </a:lnTo>
                  <a:lnTo>
                    <a:pt x="324" y="107"/>
                  </a:lnTo>
                  <a:lnTo>
                    <a:pt x="323" y="109"/>
                  </a:lnTo>
                  <a:lnTo>
                    <a:pt x="323" y="109"/>
                  </a:lnTo>
                  <a:lnTo>
                    <a:pt x="321" y="112"/>
                  </a:lnTo>
                  <a:lnTo>
                    <a:pt x="320" y="116"/>
                  </a:lnTo>
                  <a:lnTo>
                    <a:pt x="319" y="124"/>
                  </a:lnTo>
                  <a:lnTo>
                    <a:pt x="319" y="124"/>
                  </a:lnTo>
                  <a:lnTo>
                    <a:pt x="318" y="133"/>
                  </a:lnTo>
                  <a:lnTo>
                    <a:pt x="317" y="136"/>
                  </a:lnTo>
                  <a:lnTo>
                    <a:pt x="317" y="136"/>
                  </a:lnTo>
                  <a:lnTo>
                    <a:pt x="314" y="135"/>
                  </a:lnTo>
                  <a:lnTo>
                    <a:pt x="310" y="134"/>
                  </a:lnTo>
                  <a:lnTo>
                    <a:pt x="305" y="135"/>
                  </a:lnTo>
                  <a:lnTo>
                    <a:pt x="304" y="136"/>
                  </a:lnTo>
                  <a:lnTo>
                    <a:pt x="302" y="139"/>
                  </a:lnTo>
                  <a:lnTo>
                    <a:pt x="302" y="139"/>
                  </a:lnTo>
                  <a:lnTo>
                    <a:pt x="302" y="144"/>
                  </a:lnTo>
                  <a:lnTo>
                    <a:pt x="302" y="149"/>
                  </a:lnTo>
                  <a:lnTo>
                    <a:pt x="302" y="160"/>
                  </a:lnTo>
                  <a:lnTo>
                    <a:pt x="302" y="160"/>
                  </a:lnTo>
                  <a:lnTo>
                    <a:pt x="301" y="162"/>
                  </a:lnTo>
                  <a:lnTo>
                    <a:pt x="299" y="163"/>
                  </a:lnTo>
                  <a:lnTo>
                    <a:pt x="297" y="165"/>
                  </a:lnTo>
                  <a:lnTo>
                    <a:pt x="297" y="165"/>
                  </a:lnTo>
                  <a:lnTo>
                    <a:pt x="292" y="162"/>
                  </a:lnTo>
                  <a:lnTo>
                    <a:pt x="287" y="160"/>
                  </a:lnTo>
                  <a:lnTo>
                    <a:pt x="285" y="156"/>
                  </a:lnTo>
                  <a:lnTo>
                    <a:pt x="285" y="156"/>
                  </a:lnTo>
                  <a:lnTo>
                    <a:pt x="281" y="149"/>
                  </a:lnTo>
                  <a:lnTo>
                    <a:pt x="278" y="148"/>
                  </a:lnTo>
                  <a:lnTo>
                    <a:pt x="277" y="146"/>
                  </a:lnTo>
                  <a:lnTo>
                    <a:pt x="277" y="146"/>
                  </a:lnTo>
                  <a:lnTo>
                    <a:pt x="275" y="148"/>
                  </a:lnTo>
                  <a:lnTo>
                    <a:pt x="274" y="150"/>
                  </a:lnTo>
                  <a:lnTo>
                    <a:pt x="272" y="157"/>
                  </a:lnTo>
                  <a:lnTo>
                    <a:pt x="272" y="157"/>
                  </a:lnTo>
                  <a:lnTo>
                    <a:pt x="271" y="162"/>
                  </a:lnTo>
                  <a:lnTo>
                    <a:pt x="267" y="167"/>
                  </a:lnTo>
                  <a:lnTo>
                    <a:pt x="264" y="171"/>
                  </a:lnTo>
                  <a:lnTo>
                    <a:pt x="260" y="193"/>
                  </a:lnTo>
                  <a:lnTo>
                    <a:pt x="260" y="193"/>
                  </a:lnTo>
                  <a:lnTo>
                    <a:pt x="259" y="193"/>
                  </a:lnTo>
                  <a:lnTo>
                    <a:pt x="254" y="195"/>
                  </a:lnTo>
                  <a:lnTo>
                    <a:pt x="249" y="200"/>
                  </a:lnTo>
                  <a:lnTo>
                    <a:pt x="242" y="210"/>
                  </a:lnTo>
                  <a:lnTo>
                    <a:pt x="242" y="210"/>
                  </a:lnTo>
                  <a:lnTo>
                    <a:pt x="238" y="220"/>
                  </a:lnTo>
                  <a:lnTo>
                    <a:pt x="238" y="220"/>
                  </a:lnTo>
                  <a:lnTo>
                    <a:pt x="231" y="231"/>
                  </a:lnTo>
                  <a:lnTo>
                    <a:pt x="228" y="236"/>
                  </a:lnTo>
                  <a:lnTo>
                    <a:pt x="228" y="236"/>
                  </a:lnTo>
                  <a:lnTo>
                    <a:pt x="223" y="236"/>
                  </a:lnTo>
                  <a:lnTo>
                    <a:pt x="213" y="238"/>
                  </a:lnTo>
                  <a:lnTo>
                    <a:pt x="213" y="238"/>
                  </a:lnTo>
                  <a:lnTo>
                    <a:pt x="210" y="240"/>
                  </a:lnTo>
                  <a:lnTo>
                    <a:pt x="207" y="241"/>
                  </a:lnTo>
                  <a:lnTo>
                    <a:pt x="205" y="243"/>
                  </a:lnTo>
                  <a:lnTo>
                    <a:pt x="205" y="243"/>
                  </a:lnTo>
                  <a:lnTo>
                    <a:pt x="197" y="242"/>
                  </a:lnTo>
                  <a:lnTo>
                    <a:pt x="190" y="241"/>
                  </a:lnTo>
                  <a:lnTo>
                    <a:pt x="184" y="242"/>
                  </a:lnTo>
                  <a:lnTo>
                    <a:pt x="184" y="242"/>
                  </a:lnTo>
                  <a:lnTo>
                    <a:pt x="180" y="245"/>
                  </a:lnTo>
                  <a:lnTo>
                    <a:pt x="178" y="247"/>
                  </a:lnTo>
                  <a:lnTo>
                    <a:pt x="178" y="247"/>
                  </a:lnTo>
                  <a:lnTo>
                    <a:pt x="177" y="251"/>
                  </a:lnTo>
                  <a:lnTo>
                    <a:pt x="175" y="252"/>
                  </a:lnTo>
                  <a:lnTo>
                    <a:pt x="175" y="252"/>
                  </a:lnTo>
                  <a:lnTo>
                    <a:pt x="167" y="249"/>
                  </a:lnTo>
                  <a:lnTo>
                    <a:pt x="158" y="249"/>
                  </a:lnTo>
                  <a:lnTo>
                    <a:pt x="156" y="249"/>
                  </a:lnTo>
                  <a:lnTo>
                    <a:pt x="152" y="252"/>
                  </a:lnTo>
                  <a:lnTo>
                    <a:pt x="152" y="252"/>
                  </a:lnTo>
                  <a:lnTo>
                    <a:pt x="150" y="254"/>
                  </a:lnTo>
                  <a:lnTo>
                    <a:pt x="148" y="257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47" y="265"/>
                  </a:lnTo>
                  <a:lnTo>
                    <a:pt x="146" y="267"/>
                  </a:lnTo>
                  <a:lnTo>
                    <a:pt x="145" y="267"/>
                  </a:lnTo>
                  <a:lnTo>
                    <a:pt x="145" y="267"/>
                  </a:lnTo>
                  <a:lnTo>
                    <a:pt x="131" y="265"/>
                  </a:lnTo>
                  <a:lnTo>
                    <a:pt x="119" y="265"/>
                  </a:lnTo>
                  <a:lnTo>
                    <a:pt x="113" y="267"/>
                  </a:lnTo>
                  <a:lnTo>
                    <a:pt x="108" y="269"/>
                  </a:lnTo>
                  <a:lnTo>
                    <a:pt x="108" y="269"/>
                  </a:lnTo>
                  <a:lnTo>
                    <a:pt x="104" y="272"/>
                  </a:lnTo>
                  <a:lnTo>
                    <a:pt x="100" y="274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6" y="285"/>
                  </a:lnTo>
                  <a:lnTo>
                    <a:pt x="94" y="288"/>
                  </a:lnTo>
                  <a:lnTo>
                    <a:pt x="94" y="288"/>
                  </a:lnTo>
                  <a:lnTo>
                    <a:pt x="86" y="291"/>
                  </a:lnTo>
                  <a:lnTo>
                    <a:pt x="77" y="296"/>
                  </a:lnTo>
                  <a:lnTo>
                    <a:pt x="70" y="302"/>
                  </a:lnTo>
                  <a:lnTo>
                    <a:pt x="70" y="302"/>
                  </a:lnTo>
                  <a:lnTo>
                    <a:pt x="66" y="307"/>
                  </a:lnTo>
                  <a:lnTo>
                    <a:pt x="64" y="312"/>
                  </a:lnTo>
                  <a:lnTo>
                    <a:pt x="61" y="317"/>
                  </a:lnTo>
                  <a:lnTo>
                    <a:pt x="61" y="317"/>
                  </a:lnTo>
                  <a:lnTo>
                    <a:pt x="60" y="313"/>
                  </a:lnTo>
                  <a:lnTo>
                    <a:pt x="59" y="311"/>
                  </a:lnTo>
                  <a:lnTo>
                    <a:pt x="58" y="310"/>
                  </a:lnTo>
                  <a:lnTo>
                    <a:pt x="58" y="310"/>
                  </a:lnTo>
                  <a:lnTo>
                    <a:pt x="58" y="310"/>
                  </a:lnTo>
                  <a:lnTo>
                    <a:pt x="55" y="313"/>
                  </a:lnTo>
                  <a:lnTo>
                    <a:pt x="55" y="319"/>
                  </a:lnTo>
                  <a:lnTo>
                    <a:pt x="54" y="326"/>
                  </a:lnTo>
                  <a:lnTo>
                    <a:pt x="54" y="326"/>
                  </a:lnTo>
                  <a:lnTo>
                    <a:pt x="50" y="333"/>
                  </a:lnTo>
                  <a:lnTo>
                    <a:pt x="43" y="348"/>
                  </a:lnTo>
                  <a:lnTo>
                    <a:pt x="43" y="348"/>
                  </a:lnTo>
                  <a:lnTo>
                    <a:pt x="37" y="359"/>
                  </a:lnTo>
                  <a:lnTo>
                    <a:pt x="34" y="366"/>
                  </a:lnTo>
                  <a:lnTo>
                    <a:pt x="33" y="375"/>
                  </a:lnTo>
                  <a:lnTo>
                    <a:pt x="33" y="375"/>
                  </a:lnTo>
                  <a:lnTo>
                    <a:pt x="33" y="382"/>
                  </a:lnTo>
                  <a:lnTo>
                    <a:pt x="34" y="391"/>
                  </a:lnTo>
                  <a:lnTo>
                    <a:pt x="39" y="408"/>
                  </a:lnTo>
                  <a:lnTo>
                    <a:pt x="39" y="408"/>
                  </a:lnTo>
                  <a:lnTo>
                    <a:pt x="39" y="412"/>
                  </a:lnTo>
                  <a:lnTo>
                    <a:pt x="39" y="415"/>
                  </a:lnTo>
                  <a:lnTo>
                    <a:pt x="38" y="416"/>
                  </a:lnTo>
                  <a:lnTo>
                    <a:pt x="38" y="416"/>
                  </a:lnTo>
                  <a:lnTo>
                    <a:pt x="34" y="413"/>
                  </a:lnTo>
                  <a:lnTo>
                    <a:pt x="31" y="410"/>
                  </a:lnTo>
                  <a:lnTo>
                    <a:pt x="27" y="409"/>
                  </a:lnTo>
                  <a:lnTo>
                    <a:pt x="27" y="409"/>
                  </a:lnTo>
                  <a:lnTo>
                    <a:pt x="26" y="410"/>
                  </a:lnTo>
                  <a:lnTo>
                    <a:pt x="26" y="412"/>
                  </a:lnTo>
                  <a:lnTo>
                    <a:pt x="26" y="414"/>
                  </a:lnTo>
                  <a:lnTo>
                    <a:pt x="26" y="414"/>
                  </a:lnTo>
                  <a:lnTo>
                    <a:pt x="22" y="413"/>
                  </a:lnTo>
                  <a:lnTo>
                    <a:pt x="21" y="412"/>
                  </a:lnTo>
                  <a:lnTo>
                    <a:pt x="18" y="413"/>
                  </a:lnTo>
                  <a:lnTo>
                    <a:pt x="18" y="413"/>
                  </a:lnTo>
                  <a:lnTo>
                    <a:pt x="18" y="415"/>
                  </a:lnTo>
                  <a:lnTo>
                    <a:pt x="18" y="418"/>
                  </a:lnTo>
                  <a:lnTo>
                    <a:pt x="18" y="421"/>
                  </a:lnTo>
                  <a:lnTo>
                    <a:pt x="18" y="421"/>
                  </a:lnTo>
                  <a:lnTo>
                    <a:pt x="18" y="423"/>
                  </a:lnTo>
                  <a:lnTo>
                    <a:pt x="17" y="423"/>
                  </a:lnTo>
                  <a:lnTo>
                    <a:pt x="17" y="426"/>
                  </a:lnTo>
                  <a:lnTo>
                    <a:pt x="19" y="431"/>
                  </a:lnTo>
                  <a:lnTo>
                    <a:pt x="19" y="431"/>
                  </a:lnTo>
                  <a:lnTo>
                    <a:pt x="29" y="445"/>
                  </a:lnTo>
                  <a:lnTo>
                    <a:pt x="29" y="445"/>
                  </a:lnTo>
                  <a:lnTo>
                    <a:pt x="31" y="448"/>
                  </a:lnTo>
                  <a:lnTo>
                    <a:pt x="32" y="452"/>
                  </a:lnTo>
                  <a:lnTo>
                    <a:pt x="32" y="455"/>
                  </a:lnTo>
                  <a:lnTo>
                    <a:pt x="32" y="455"/>
                  </a:lnTo>
                  <a:lnTo>
                    <a:pt x="31" y="459"/>
                  </a:lnTo>
                  <a:lnTo>
                    <a:pt x="31" y="466"/>
                  </a:lnTo>
                  <a:lnTo>
                    <a:pt x="32" y="472"/>
                  </a:lnTo>
                  <a:lnTo>
                    <a:pt x="32" y="472"/>
                  </a:lnTo>
                  <a:lnTo>
                    <a:pt x="33" y="478"/>
                  </a:lnTo>
                  <a:lnTo>
                    <a:pt x="35" y="483"/>
                  </a:lnTo>
                  <a:lnTo>
                    <a:pt x="38" y="488"/>
                  </a:lnTo>
                  <a:lnTo>
                    <a:pt x="38" y="488"/>
                  </a:lnTo>
                  <a:lnTo>
                    <a:pt x="34" y="504"/>
                  </a:lnTo>
                  <a:lnTo>
                    <a:pt x="32" y="521"/>
                  </a:lnTo>
                  <a:lnTo>
                    <a:pt x="32" y="538"/>
                  </a:lnTo>
                  <a:lnTo>
                    <a:pt x="32" y="538"/>
                  </a:lnTo>
                  <a:lnTo>
                    <a:pt x="33" y="550"/>
                  </a:lnTo>
                  <a:lnTo>
                    <a:pt x="37" y="561"/>
                  </a:lnTo>
                  <a:lnTo>
                    <a:pt x="42" y="572"/>
                  </a:lnTo>
                  <a:lnTo>
                    <a:pt x="42" y="572"/>
                  </a:lnTo>
                  <a:lnTo>
                    <a:pt x="42" y="575"/>
                  </a:lnTo>
                  <a:lnTo>
                    <a:pt x="40" y="580"/>
                  </a:lnTo>
                  <a:lnTo>
                    <a:pt x="40" y="580"/>
                  </a:lnTo>
                  <a:lnTo>
                    <a:pt x="28" y="601"/>
                  </a:lnTo>
                  <a:lnTo>
                    <a:pt x="28" y="601"/>
                  </a:lnTo>
                  <a:lnTo>
                    <a:pt x="26" y="607"/>
                  </a:lnTo>
                  <a:lnTo>
                    <a:pt x="24" y="613"/>
                  </a:lnTo>
                  <a:lnTo>
                    <a:pt x="22" y="620"/>
                  </a:lnTo>
                  <a:lnTo>
                    <a:pt x="22" y="620"/>
                  </a:lnTo>
                  <a:lnTo>
                    <a:pt x="21" y="624"/>
                  </a:lnTo>
                  <a:lnTo>
                    <a:pt x="19" y="626"/>
                  </a:lnTo>
                  <a:lnTo>
                    <a:pt x="18" y="628"/>
                  </a:lnTo>
                  <a:lnTo>
                    <a:pt x="18" y="628"/>
                  </a:lnTo>
                  <a:lnTo>
                    <a:pt x="8" y="630"/>
                  </a:lnTo>
                  <a:lnTo>
                    <a:pt x="5" y="633"/>
                  </a:lnTo>
                  <a:lnTo>
                    <a:pt x="1" y="635"/>
                  </a:lnTo>
                  <a:lnTo>
                    <a:pt x="1" y="635"/>
                  </a:lnTo>
                  <a:lnTo>
                    <a:pt x="0" y="636"/>
                  </a:lnTo>
                  <a:lnTo>
                    <a:pt x="0" y="639"/>
                  </a:lnTo>
                  <a:lnTo>
                    <a:pt x="0" y="642"/>
                  </a:lnTo>
                  <a:lnTo>
                    <a:pt x="4" y="646"/>
                  </a:lnTo>
                  <a:lnTo>
                    <a:pt x="4" y="646"/>
                  </a:lnTo>
                  <a:lnTo>
                    <a:pt x="6" y="646"/>
                  </a:lnTo>
                  <a:lnTo>
                    <a:pt x="10" y="646"/>
                  </a:lnTo>
                  <a:lnTo>
                    <a:pt x="12" y="647"/>
                  </a:lnTo>
                  <a:lnTo>
                    <a:pt x="12" y="647"/>
                  </a:lnTo>
                  <a:lnTo>
                    <a:pt x="17" y="651"/>
                  </a:lnTo>
                  <a:lnTo>
                    <a:pt x="21" y="655"/>
                  </a:lnTo>
                  <a:lnTo>
                    <a:pt x="24" y="661"/>
                  </a:lnTo>
                  <a:lnTo>
                    <a:pt x="24" y="661"/>
                  </a:lnTo>
                  <a:lnTo>
                    <a:pt x="26" y="662"/>
                  </a:lnTo>
                  <a:lnTo>
                    <a:pt x="32" y="667"/>
                  </a:lnTo>
                  <a:lnTo>
                    <a:pt x="35" y="669"/>
                  </a:lnTo>
                  <a:lnTo>
                    <a:pt x="40" y="671"/>
                  </a:lnTo>
                  <a:lnTo>
                    <a:pt x="46" y="671"/>
                  </a:lnTo>
                  <a:lnTo>
                    <a:pt x="54" y="669"/>
                  </a:lnTo>
                  <a:lnTo>
                    <a:pt x="54" y="669"/>
                  </a:lnTo>
                  <a:lnTo>
                    <a:pt x="60" y="666"/>
                  </a:lnTo>
                  <a:lnTo>
                    <a:pt x="66" y="662"/>
                  </a:lnTo>
                  <a:lnTo>
                    <a:pt x="78" y="652"/>
                  </a:lnTo>
                  <a:lnTo>
                    <a:pt x="93" y="639"/>
                  </a:lnTo>
                  <a:lnTo>
                    <a:pt x="93" y="639"/>
                  </a:lnTo>
                  <a:lnTo>
                    <a:pt x="102" y="635"/>
                  </a:lnTo>
                  <a:lnTo>
                    <a:pt x="110" y="633"/>
                  </a:lnTo>
                  <a:lnTo>
                    <a:pt x="121" y="631"/>
                  </a:lnTo>
                  <a:lnTo>
                    <a:pt x="121" y="631"/>
                  </a:lnTo>
                  <a:lnTo>
                    <a:pt x="137" y="633"/>
                  </a:lnTo>
                  <a:lnTo>
                    <a:pt x="152" y="635"/>
                  </a:lnTo>
                  <a:lnTo>
                    <a:pt x="167" y="639"/>
                  </a:lnTo>
                  <a:lnTo>
                    <a:pt x="167" y="639"/>
                  </a:lnTo>
                  <a:lnTo>
                    <a:pt x="178" y="636"/>
                  </a:lnTo>
                  <a:lnTo>
                    <a:pt x="186" y="634"/>
                  </a:lnTo>
                  <a:lnTo>
                    <a:pt x="195" y="629"/>
                  </a:lnTo>
                  <a:lnTo>
                    <a:pt x="195" y="629"/>
                  </a:lnTo>
                  <a:lnTo>
                    <a:pt x="197" y="626"/>
                  </a:lnTo>
                  <a:lnTo>
                    <a:pt x="200" y="623"/>
                  </a:lnTo>
                  <a:lnTo>
                    <a:pt x="202" y="615"/>
                  </a:lnTo>
                  <a:lnTo>
                    <a:pt x="204" y="610"/>
                  </a:lnTo>
                  <a:lnTo>
                    <a:pt x="204" y="608"/>
                  </a:lnTo>
                  <a:lnTo>
                    <a:pt x="204" y="608"/>
                  </a:lnTo>
                  <a:lnTo>
                    <a:pt x="205" y="609"/>
                  </a:lnTo>
                  <a:lnTo>
                    <a:pt x="209" y="612"/>
                  </a:lnTo>
                  <a:lnTo>
                    <a:pt x="215" y="612"/>
                  </a:lnTo>
                  <a:lnTo>
                    <a:pt x="218" y="612"/>
                  </a:lnTo>
                  <a:lnTo>
                    <a:pt x="222" y="610"/>
                  </a:lnTo>
                  <a:lnTo>
                    <a:pt x="222" y="610"/>
                  </a:lnTo>
                  <a:lnTo>
                    <a:pt x="228" y="607"/>
                  </a:lnTo>
                  <a:lnTo>
                    <a:pt x="234" y="602"/>
                  </a:lnTo>
                  <a:lnTo>
                    <a:pt x="245" y="592"/>
                  </a:lnTo>
                  <a:lnTo>
                    <a:pt x="245" y="592"/>
                  </a:lnTo>
                  <a:lnTo>
                    <a:pt x="249" y="591"/>
                  </a:lnTo>
                  <a:lnTo>
                    <a:pt x="253" y="590"/>
                  </a:lnTo>
                  <a:lnTo>
                    <a:pt x="258" y="588"/>
                  </a:lnTo>
                  <a:lnTo>
                    <a:pt x="258" y="588"/>
                  </a:lnTo>
                  <a:lnTo>
                    <a:pt x="261" y="588"/>
                  </a:lnTo>
                  <a:lnTo>
                    <a:pt x="271" y="588"/>
                  </a:lnTo>
                  <a:lnTo>
                    <a:pt x="287" y="587"/>
                  </a:lnTo>
                  <a:lnTo>
                    <a:pt x="305" y="583"/>
                  </a:lnTo>
                  <a:lnTo>
                    <a:pt x="305" y="583"/>
                  </a:lnTo>
                  <a:lnTo>
                    <a:pt x="318" y="579"/>
                  </a:lnTo>
                  <a:lnTo>
                    <a:pt x="331" y="574"/>
                  </a:lnTo>
                  <a:lnTo>
                    <a:pt x="356" y="565"/>
                  </a:lnTo>
                  <a:lnTo>
                    <a:pt x="356" y="565"/>
                  </a:lnTo>
                  <a:lnTo>
                    <a:pt x="362" y="564"/>
                  </a:lnTo>
                  <a:lnTo>
                    <a:pt x="368" y="564"/>
                  </a:lnTo>
                  <a:lnTo>
                    <a:pt x="373" y="564"/>
                  </a:lnTo>
                  <a:lnTo>
                    <a:pt x="378" y="565"/>
                  </a:lnTo>
                  <a:lnTo>
                    <a:pt x="384" y="569"/>
                  </a:lnTo>
                  <a:lnTo>
                    <a:pt x="387" y="571"/>
                  </a:lnTo>
                  <a:lnTo>
                    <a:pt x="387" y="571"/>
                  </a:lnTo>
                  <a:lnTo>
                    <a:pt x="390" y="575"/>
                  </a:lnTo>
                  <a:lnTo>
                    <a:pt x="394" y="579"/>
                  </a:lnTo>
                  <a:lnTo>
                    <a:pt x="400" y="582"/>
                  </a:lnTo>
                  <a:lnTo>
                    <a:pt x="400" y="582"/>
                  </a:lnTo>
                  <a:lnTo>
                    <a:pt x="407" y="585"/>
                  </a:lnTo>
                  <a:lnTo>
                    <a:pt x="416" y="587"/>
                  </a:lnTo>
                  <a:lnTo>
                    <a:pt x="425" y="587"/>
                  </a:lnTo>
                  <a:lnTo>
                    <a:pt x="425" y="587"/>
                  </a:lnTo>
                  <a:lnTo>
                    <a:pt x="425" y="595"/>
                  </a:lnTo>
                  <a:lnTo>
                    <a:pt x="426" y="602"/>
                  </a:lnTo>
                  <a:lnTo>
                    <a:pt x="428" y="609"/>
                  </a:lnTo>
                  <a:lnTo>
                    <a:pt x="428" y="609"/>
                  </a:lnTo>
                  <a:lnTo>
                    <a:pt x="431" y="613"/>
                  </a:lnTo>
                  <a:lnTo>
                    <a:pt x="434" y="615"/>
                  </a:lnTo>
                  <a:lnTo>
                    <a:pt x="438" y="618"/>
                  </a:lnTo>
                  <a:lnTo>
                    <a:pt x="438" y="618"/>
                  </a:lnTo>
                  <a:lnTo>
                    <a:pt x="434" y="629"/>
                  </a:lnTo>
                  <a:lnTo>
                    <a:pt x="433" y="637"/>
                  </a:lnTo>
                  <a:lnTo>
                    <a:pt x="433" y="645"/>
                  </a:lnTo>
                  <a:lnTo>
                    <a:pt x="433" y="645"/>
                  </a:lnTo>
                  <a:lnTo>
                    <a:pt x="433" y="649"/>
                  </a:lnTo>
                  <a:lnTo>
                    <a:pt x="436" y="651"/>
                  </a:lnTo>
                  <a:lnTo>
                    <a:pt x="439" y="655"/>
                  </a:lnTo>
                  <a:lnTo>
                    <a:pt x="443" y="655"/>
                  </a:lnTo>
                  <a:lnTo>
                    <a:pt x="444" y="655"/>
                  </a:lnTo>
                  <a:lnTo>
                    <a:pt x="444" y="655"/>
                  </a:lnTo>
                  <a:lnTo>
                    <a:pt x="450" y="649"/>
                  </a:lnTo>
                  <a:lnTo>
                    <a:pt x="465" y="636"/>
                  </a:lnTo>
                  <a:lnTo>
                    <a:pt x="465" y="636"/>
                  </a:lnTo>
                  <a:lnTo>
                    <a:pt x="472" y="631"/>
                  </a:lnTo>
                  <a:lnTo>
                    <a:pt x="477" y="629"/>
                  </a:lnTo>
                  <a:lnTo>
                    <a:pt x="477" y="629"/>
                  </a:lnTo>
                  <a:lnTo>
                    <a:pt x="481" y="623"/>
                  </a:lnTo>
                  <a:lnTo>
                    <a:pt x="484" y="618"/>
                  </a:lnTo>
                  <a:lnTo>
                    <a:pt x="488" y="612"/>
                  </a:lnTo>
                  <a:lnTo>
                    <a:pt x="488" y="612"/>
                  </a:lnTo>
                  <a:lnTo>
                    <a:pt x="492" y="608"/>
                  </a:lnTo>
                  <a:lnTo>
                    <a:pt x="497" y="606"/>
                  </a:lnTo>
                  <a:lnTo>
                    <a:pt x="501" y="604"/>
                  </a:lnTo>
                  <a:lnTo>
                    <a:pt x="501" y="604"/>
                  </a:lnTo>
                  <a:lnTo>
                    <a:pt x="502" y="606"/>
                  </a:lnTo>
                  <a:lnTo>
                    <a:pt x="503" y="609"/>
                  </a:lnTo>
                  <a:lnTo>
                    <a:pt x="503" y="615"/>
                  </a:lnTo>
                  <a:lnTo>
                    <a:pt x="503" y="619"/>
                  </a:lnTo>
                  <a:lnTo>
                    <a:pt x="501" y="624"/>
                  </a:lnTo>
                  <a:lnTo>
                    <a:pt x="501" y="624"/>
                  </a:lnTo>
                  <a:lnTo>
                    <a:pt x="492" y="635"/>
                  </a:lnTo>
                  <a:lnTo>
                    <a:pt x="481" y="647"/>
                  </a:lnTo>
                  <a:lnTo>
                    <a:pt x="468" y="660"/>
                  </a:lnTo>
                  <a:lnTo>
                    <a:pt x="468" y="660"/>
                  </a:lnTo>
                  <a:lnTo>
                    <a:pt x="466" y="665"/>
                  </a:lnTo>
                  <a:lnTo>
                    <a:pt x="466" y="668"/>
                  </a:lnTo>
                  <a:lnTo>
                    <a:pt x="466" y="671"/>
                  </a:lnTo>
                  <a:lnTo>
                    <a:pt x="466" y="671"/>
                  </a:lnTo>
                  <a:lnTo>
                    <a:pt x="469" y="671"/>
                  </a:lnTo>
                  <a:lnTo>
                    <a:pt x="472" y="671"/>
                  </a:lnTo>
                  <a:lnTo>
                    <a:pt x="476" y="668"/>
                  </a:lnTo>
                  <a:lnTo>
                    <a:pt x="476" y="668"/>
                  </a:lnTo>
                  <a:lnTo>
                    <a:pt x="485" y="658"/>
                  </a:lnTo>
                  <a:lnTo>
                    <a:pt x="491" y="651"/>
                  </a:lnTo>
                  <a:lnTo>
                    <a:pt x="498" y="645"/>
                  </a:lnTo>
                  <a:lnTo>
                    <a:pt x="498" y="645"/>
                  </a:lnTo>
                  <a:lnTo>
                    <a:pt x="499" y="645"/>
                  </a:lnTo>
                  <a:lnTo>
                    <a:pt x="502" y="645"/>
                  </a:lnTo>
                  <a:lnTo>
                    <a:pt x="503" y="647"/>
                  </a:lnTo>
                  <a:lnTo>
                    <a:pt x="504" y="651"/>
                  </a:lnTo>
                  <a:lnTo>
                    <a:pt x="504" y="651"/>
                  </a:lnTo>
                  <a:lnTo>
                    <a:pt x="499" y="658"/>
                  </a:lnTo>
                  <a:lnTo>
                    <a:pt x="496" y="666"/>
                  </a:lnTo>
                  <a:lnTo>
                    <a:pt x="495" y="673"/>
                  </a:lnTo>
                  <a:lnTo>
                    <a:pt x="495" y="673"/>
                  </a:lnTo>
                  <a:lnTo>
                    <a:pt x="495" y="676"/>
                  </a:lnTo>
                  <a:lnTo>
                    <a:pt x="496" y="678"/>
                  </a:lnTo>
                  <a:lnTo>
                    <a:pt x="499" y="680"/>
                  </a:lnTo>
                  <a:lnTo>
                    <a:pt x="504" y="683"/>
                  </a:lnTo>
                  <a:lnTo>
                    <a:pt x="504" y="683"/>
                  </a:lnTo>
                  <a:lnTo>
                    <a:pt x="504" y="692"/>
                  </a:lnTo>
                  <a:lnTo>
                    <a:pt x="503" y="700"/>
                  </a:lnTo>
                  <a:lnTo>
                    <a:pt x="502" y="709"/>
                  </a:lnTo>
                  <a:lnTo>
                    <a:pt x="502" y="709"/>
                  </a:lnTo>
                  <a:lnTo>
                    <a:pt x="499" y="725"/>
                  </a:lnTo>
                  <a:lnTo>
                    <a:pt x="498" y="732"/>
                  </a:lnTo>
                  <a:lnTo>
                    <a:pt x="499" y="739"/>
                  </a:lnTo>
                  <a:lnTo>
                    <a:pt x="499" y="739"/>
                  </a:lnTo>
                  <a:lnTo>
                    <a:pt x="501" y="743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2" y="750"/>
                  </a:lnTo>
                  <a:lnTo>
                    <a:pt x="519" y="753"/>
                  </a:lnTo>
                  <a:lnTo>
                    <a:pt x="523" y="754"/>
                  </a:lnTo>
                  <a:lnTo>
                    <a:pt x="523" y="754"/>
                  </a:lnTo>
                  <a:lnTo>
                    <a:pt x="526" y="757"/>
                  </a:lnTo>
                  <a:lnTo>
                    <a:pt x="534" y="762"/>
                  </a:lnTo>
                  <a:lnTo>
                    <a:pt x="545" y="765"/>
                  </a:lnTo>
                  <a:lnTo>
                    <a:pt x="550" y="766"/>
                  </a:lnTo>
                  <a:lnTo>
                    <a:pt x="556" y="766"/>
                  </a:lnTo>
                  <a:lnTo>
                    <a:pt x="556" y="766"/>
                  </a:lnTo>
                  <a:lnTo>
                    <a:pt x="561" y="764"/>
                  </a:lnTo>
                  <a:lnTo>
                    <a:pt x="565" y="763"/>
                  </a:lnTo>
                  <a:lnTo>
                    <a:pt x="573" y="757"/>
                  </a:lnTo>
                  <a:lnTo>
                    <a:pt x="582" y="750"/>
                  </a:lnTo>
                  <a:lnTo>
                    <a:pt x="588" y="747"/>
                  </a:lnTo>
                  <a:lnTo>
                    <a:pt x="588" y="747"/>
                  </a:lnTo>
                  <a:lnTo>
                    <a:pt x="590" y="747"/>
                  </a:lnTo>
                  <a:lnTo>
                    <a:pt x="592" y="747"/>
                  </a:lnTo>
                  <a:lnTo>
                    <a:pt x="594" y="749"/>
                  </a:lnTo>
                  <a:lnTo>
                    <a:pt x="596" y="754"/>
                  </a:lnTo>
                  <a:lnTo>
                    <a:pt x="596" y="754"/>
                  </a:lnTo>
                  <a:lnTo>
                    <a:pt x="599" y="762"/>
                  </a:lnTo>
                  <a:lnTo>
                    <a:pt x="604" y="769"/>
                  </a:lnTo>
                  <a:lnTo>
                    <a:pt x="606" y="771"/>
                  </a:lnTo>
                  <a:lnTo>
                    <a:pt x="609" y="774"/>
                  </a:lnTo>
                  <a:lnTo>
                    <a:pt x="609" y="774"/>
                  </a:lnTo>
                  <a:lnTo>
                    <a:pt x="611" y="775"/>
                  </a:lnTo>
                  <a:lnTo>
                    <a:pt x="614" y="775"/>
                  </a:lnTo>
                  <a:lnTo>
                    <a:pt x="619" y="775"/>
                  </a:lnTo>
                  <a:lnTo>
                    <a:pt x="625" y="773"/>
                  </a:lnTo>
                  <a:lnTo>
                    <a:pt x="625" y="773"/>
                  </a:lnTo>
                  <a:lnTo>
                    <a:pt x="637" y="764"/>
                  </a:lnTo>
                  <a:lnTo>
                    <a:pt x="648" y="755"/>
                  </a:lnTo>
                  <a:lnTo>
                    <a:pt x="662" y="748"/>
                  </a:lnTo>
                  <a:lnTo>
                    <a:pt x="662" y="748"/>
                  </a:lnTo>
                  <a:lnTo>
                    <a:pt x="670" y="746"/>
                  </a:lnTo>
                  <a:lnTo>
                    <a:pt x="679" y="744"/>
                  </a:lnTo>
                  <a:lnTo>
                    <a:pt x="687" y="744"/>
                  </a:lnTo>
                  <a:lnTo>
                    <a:pt x="687" y="744"/>
                  </a:lnTo>
                  <a:lnTo>
                    <a:pt x="689" y="746"/>
                  </a:lnTo>
                  <a:lnTo>
                    <a:pt x="693" y="746"/>
                  </a:lnTo>
                  <a:lnTo>
                    <a:pt x="697" y="744"/>
                  </a:lnTo>
                  <a:lnTo>
                    <a:pt x="701" y="742"/>
                  </a:lnTo>
                  <a:lnTo>
                    <a:pt x="706" y="739"/>
                  </a:lnTo>
                  <a:lnTo>
                    <a:pt x="709" y="735"/>
                  </a:lnTo>
                  <a:lnTo>
                    <a:pt x="709" y="735"/>
                  </a:lnTo>
                  <a:lnTo>
                    <a:pt x="718" y="722"/>
                  </a:lnTo>
                  <a:lnTo>
                    <a:pt x="725" y="706"/>
                  </a:lnTo>
                  <a:lnTo>
                    <a:pt x="725" y="706"/>
                  </a:lnTo>
                  <a:lnTo>
                    <a:pt x="730" y="699"/>
                  </a:lnTo>
                  <a:lnTo>
                    <a:pt x="735" y="693"/>
                  </a:lnTo>
                  <a:lnTo>
                    <a:pt x="740" y="687"/>
                  </a:lnTo>
                  <a:lnTo>
                    <a:pt x="740" y="687"/>
                  </a:lnTo>
                  <a:lnTo>
                    <a:pt x="746" y="683"/>
                  </a:lnTo>
                  <a:lnTo>
                    <a:pt x="752" y="678"/>
                  </a:lnTo>
                  <a:lnTo>
                    <a:pt x="757" y="671"/>
                  </a:lnTo>
                  <a:lnTo>
                    <a:pt x="757" y="671"/>
                  </a:lnTo>
                  <a:lnTo>
                    <a:pt x="761" y="662"/>
                  </a:lnTo>
                  <a:lnTo>
                    <a:pt x="763" y="652"/>
                  </a:lnTo>
                  <a:lnTo>
                    <a:pt x="763" y="652"/>
                  </a:lnTo>
                  <a:lnTo>
                    <a:pt x="766" y="646"/>
                  </a:lnTo>
                  <a:lnTo>
                    <a:pt x="767" y="644"/>
                  </a:lnTo>
                  <a:lnTo>
                    <a:pt x="767" y="644"/>
                  </a:lnTo>
                  <a:lnTo>
                    <a:pt x="779" y="634"/>
                  </a:lnTo>
                  <a:lnTo>
                    <a:pt x="805" y="612"/>
                  </a:lnTo>
                  <a:lnTo>
                    <a:pt x="805" y="612"/>
                  </a:lnTo>
                  <a:lnTo>
                    <a:pt x="819" y="603"/>
                  </a:lnTo>
                  <a:lnTo>
                    <a:pt x="819" y="603"/>
                  </a:lnTo>
                  <a:lnTo>
                    <a:pt x="825" y="598"/>
                  </a:lnTo>
                  <a:lnTo>
                    <a:pt x="827" y="593"/>
                  </a:lnTo>
                  <a:lnTo>
                    <a:pt x="830" y="590"/>
                  </a:lnTo>
                  <a:lnTo>
                    <a:pt x="830" y="586"/>
                  </a:lnTo>
                  <a:lnTo>
                    <a:pt x="830" y="582"/>
                  </a:lnTo>
                  <a:lnTo>
                    <a:pt x="828" y="580"/>
                  </a:lnTo>
                  <a:lnTo>
                    <a:pt x="827" y="579"/>
                  </a:lnTo>
                  <a:lnTo>
                    <a:pt x="827" y="579"/>
                  </a:lnTo>
                  <a:lnTo>
                    <a:pt x="833" y="575"/>
                  </a:lnTo>
                  <a:lnTo>
                    <a:pt x="838" y="572"/>
                  </a:lnTo>
                  <a:lnTo>
                    <a:pt x="844" y="566"/>
                  </a:lnTo>
                  <a:lnTo>
                    <a:pt x="844" y="566"/>
                  </a:lnTo>
                  <a:lnTo>
                    <a:pt x="851" y="559"/>
                  </a:lnTo>
                  <a:lnTo>
                    <a:pt x="854" y="552"/>
                  </a:lnTo>
                  <a:lnTo>
                    <a:pt x="859" y="544"/>
                  </a:lnTo>
                  <a:lnTo>
                    <a:pt x="859" y="544"/>
                  </a:lnTo>
                  <a:lnTo>
                    <a:pt x="860" y="544"/>
                  </a:lnTo>
                  <a:lnTo>
                    <a:pt x="862" y="545"/>
                  </a:lnTo>
                  <a:lnTo>
                    <a:pt x="865" y="544"/>
                  </a:lnTo>
                  <a:lnTo>
                    <a:pt x="869" y="540"/>
                  </a:lnTo>
                  <a:lnTo>
                    <a:pt x="869" y="540"/>
                  </a:lnTo>
                  <a:lnTo>
                    <a:pt x="875" y="528"/>
                  </a:lnTo>
                  <a:lnTo>
                    <a:pt x="882" y="512"/>
                  </a:lnTo>
                  <a:lnTo>
                    <a:pt x="890" y="495"/>
                  </a:lnTo>
                  <a:lnTo>
                    <a:pt x="896" y="480"/>
                  </a:lnTo>
                  <a:lnTo>
                    <a:pt x="896" y="480"/>
                  </a:lnTo>
                  <a:lnTo>
                    <a:pt x="897" y="470"/>
                  </a:lnTo>
                  <a:lnTo>
                    <a:pt x="898" y="463"/>
                  </a:lnTo>
                  <a:lnTo>
                    <a:pt x="898" y="457"/>
                  </a:lnTo>
                  <a:lnTo>
                    <a:pt x="898" y="452"/>
                  </a:lnTo>
                  <a:lnTo>
                    <a:pt x="896" y="446"/>
                  </a:lnTo>
                  <a:lnTo>
                    <a:pt x="895" y="445"/>
                  </a:lnTo>
                  <a:lnTo>
                    <a:pt x="895" y="445"/>
                  </a:lnTo>
                  <a:lnTo>
                    <a:pt x="896" y="439"/>
                  </a:lnTo>
                  <a:lnTo>
                    <a:pt x="898" y="424"/>
                  </a:lnTo>
                  <a:lnTo>
                    <a:pt x="898" y="414"/>
                  </a:lnTo>
                  <a:lnTo>
                    <a:pt x="898" y="404"/>
                  </a:lnTo>
                  <a:lnTo>
                    <a:pt x="898" y="393"/>
                  </a:lnTo>
                  <a:lnTo>
                    <a:pt x="896" y="383"/>
                  </a:lnTo>
                  <a:lnTo>
                    <a:pt x="896" y="383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5" name="ïṣľîḑè"/>
            <p:cNvSpPr>
              <a:spLocks/>
            </p:cNvSpPr>
            <p:nvPr/>
          </p:nvSpPr>
          <p:spPr bwMode="auto">
            <a:xfrm>
              <a:off x="4691844" y="2548496"/>
              <a:ext cx="1983849" cy="3125737"/>
            </a:xfrm>
            <a:custGeom>
              <a:avLst/>
              <a:gdLst>
                <a:gd name="T0" fmla="*/ 1947 w 2196"/>
                <a:gd name="T1" fmla="*/ 1971 h 3459"/>
                <a:gd name="T2" fmla="*/ 1833 w 2196"/>
                <a:gd name="T3" fmla="*/ 1851 h 3459"/>
                <a:gd name="T4" fmla="*/ 1635 w 2196"/>
                <a:gd name="T5" fmla="*/ 1704 h 3459"/>
                <a:gd name="T6" fmla="*/ 1450 w 2196"/>
                <a:gd name="T7" fmla="*/ 1633 h 3459"/>
                <a:gd name="T8" fmla="*/ 1370 w 2196"/>
                <a:gd name="T9" fmla="*/ 1592 h 3459"/>
                <a:gd name="T10" fmla="*/ 1161 w 2196"/>
                <a:gd name="T11" fmla="*/ 1684 h 3459"/>
                <a:gd name="T12" fmla="*/ 1067 w 2196"/>
                <a:gd name="T13" fmla="*/ 1489 h 3459"/>
                <a:gd name="T14" fmla="*/ 1042 w 2196"/>
                <a:gd name="T15" fmla="*/ 1333 h 3459"/>
                <a:gd name="T16" fmla="*/ 827 w 2196"/>
                <a:gd name="T17" fmla="*/ 1331 h 3459"/>
                <a:gd name="T18" fmla="*/ 1039 w 2196"/>
                <a:gd name="T19" fmla="*/ 1124 h 3459"/>
                <a:gd name="T20" fmla="*/ 1169 w 2196"/>
                <a:gd name="T21" fmla="*/ 1104 h 3459"/>
                <a:gd name="T22" fmla="*/ 1273 w 2196"/>
                <a:gd name="T23" fmla="*/ 1025 h 3459"/>
                <a:gd name="T24" fmla="*/ 1415 w 2196"/>
                <a:gd name="T25" fmla="*/ 865 h 3459"/>
                <a:gd name="T26" fmla="*/ 1636 w 2196"/>
                <a:gd name="T27" fmla="*/ 695 h 3459"/>
                <a:gd name="T28" fmla="*/ 1726 w 2196"/>
                <a:gd name="T29" fmla="*/ 689 h 3459"/>
                <a:gd name="T30" fmla="*/ 1737 w 2196"/>
                <a:gd name="T31" fmla="*/ 574 h 3459"/>
                <a:gd name="T32" fmla="*/ 1856 w 2196"/>
                <a:gd name="T33" fmla="*/ 534 h 3459"/>
                <a:gd name="T34" fmla="*/ 1922 w 2196"/>
                <a:gd name="T35" fmla="*/ 422 h 3459"/>
                <a:gd name="T36" fmla="*/ 1784 w 2196"/>
                <a:gd name="T37" fmla="*/ 323 h 3459"/>
                <a:gd name="T38" fmla="*/ 1646 w 2196"/>
                <a:gd name="T39" fmla="*/ 232 h 3459"/>
                <a:gd name="T40" fmla="*/ 1509 w 2196"/>
                <a:gd name="T41" fmla="*/ 417 h 3459"/>
                <a:gd name="T42" fmla="*/ 1467 w 2196"/>
                <a:gd name="T43" fmla="*/ 416 h 3459"/>
                <a:gd name="T44" fmla="*/ 1301 w 2196"/>
                <a:gd name="T45" fmla="*/ 307 h 3459"/>
                <a:gd name="T46" fmla="*/ 1597 w 2196"/>
                <a:gd name="T47" fmla="*/ 124 h 3459"/>
                <a:gd name="T48" fmla="*/ 1657 w 2196"/>
                <a:gd name="T49" fmla="*/ 46 h 3459"/>
                <a:gd name="T50" fmla="*/ 1558 w 2196"/>
                <a:gd name="T51" fmla="*/ 74 h 3459"/>
                <a:gd name="T52" fmla="*/ 1483 w 2196"/>
                <a:gd name="T53" fmla="*/ 41 h 3459"/>
                <a:gd name="T54" fmla="*/ 1277 w 2196"/>
                <a:gd name="T55" fmla="*/ 74 h 3459"/>
                <a:gd name="T56" fmla="*/ 1144 w 2196"/>
                <a:gd name="T57" fmla="*/ 71 h 3459"/>
                <a:gd name="T58" fmla="*/ 953 w 2196"/>
                <a:gd name="T59" fmla="*/ 38 h 3459"/>
                <a:gd name="T60" fmla="*/ 599 w 2196"/>
                <a:gd name="T61" fmla="*/ 24 h 3459"/>
                <a:gd name="T62" fmla="*/ 282 w 2196"/>
                <a:gd name="T63" fmla="*/ 90 h 3459"/>
                <a:gd name="T64" fmla="*/ 168 w 2196"/>
                <a:gd name="T65" fmla="*/ 151 h 3459"/>
                <a:gd name="T66" fmla="*/ 182 w 2196"/>
                <a:gd name="T67" fmla="*/ 200 h 3459"/>
                <a:gd name="T68" fmla="*/ 79 w 2196"/>
                <a:gd name="T69" fmla="*/ 302 h 3459"/>
                <a:gd name="T70" fmla="*/ 149 w 2196"/>
                <a:gd name="T71" fmla="*/ 350 h 3459"/>
                <a:gd name="T72" fmla="*/ 335 w 2196"/>
                <a:gd name="T73" fmla="*/ 289 h 3459"/>
                <a:gd name="T74" fmla="*/ 523 w 2196"/>
                <a:gd name="T75" fmla="*/ 327 h 3459"/>
                <a:gd name="T76" fmla="*/ 528 w 2196"/>
                <a:gd name="T77" fmla="*/ 509 h 3459"/>
                <a:gd name="T78" fmla="*/ 538 w 2196"/>
                <a:gd name="T79" fmla="*/ 589 h 3459"/>
                <a:gd name="T80" fmla="*/ 419 w 2196"/>
                <a:gd name="T81" fmla="*/ 966 h 3459"/>
                <a:gd name="T82" fmla="*/ 486 w 2196"/>
                <a:gd name="T83" fmla="*/ 1188 h 3459"/>
                <a:gd name="T84" fmla="*/ 552 w 2196"/>
                <a:gd name="T85" fmla="*/ 1262 h 3459"/>
                <a:gd name="T86" fmla="*/ 551 w 2196"/>
                <a:gd name="T87" fmla="*/ 1138 h 3459"/>
                <a:gd name="T88" fmla="*/ 690 w 2196"/>
                <a:gd name="T89" fmla="*/ 1425 h 3459"/>
                <a:gd name="T90" fmla="*/ 999 w 2196"/>
                <a:gd name="T91" fmla="*/ 1575 h 3459"/>
                <a:gd name="T92" fmla="*/ 1104 w 2196"/>
                <a:gd name="T93" fmla="*/ 1688 h 3459"/>
                <a:gd name="T94" fmla="*/ 1218 w 2196"/>
                <a:gd name="T95" fmla="*/ 1726 h 3459"/>
                <a:gd name="T96" fmla="*/ 1169 w 2196"/>
                <a:gd name="T97" fmla="*/ 2022 h 3459"/>
                <a:gd name="T98" fmla="*/ 1275 w 2196"/>
                <a:gd name="T99" fmla="*/ 2317 h 3459"/>
                <a:gd name="T100" fmla="*/ 1444 w 2196"/>
                <a:gd name="T101" fmla="*/ 2808 h 3459"/>
                <a:gd name="T102" fmla="*/ 1508 w 2196"/>
                <a:gd name="T103" fmla="*/ 3136 h 3459"/>
                <a:gd name="T104" fmla="*/ 1657 w 2196"/>
                <a:gd name="T105" fmla="*/ 3399 h 3459"/>
                <a:gd name="T106" fmla="*/ 1781 w 2196"/>
                <a:gd name="T107" fmla="*/ 3452 h 3459"/>
                <a:gd name="T108" fmla="*/ 1695 w 2196"/>
                <a:gd name="T109" fmla="*/ 3256 h 3459"/>
                <a:gd name="T110" fmla="*/ 1671 w 2196"/>
                <a:gd name="T111" fmla="*/ 3129 h 3459"/>
                <a:gd name="T112" fmla="*/ 1700 w 2196"/>
                <a:gd name="T113" fmla="*/ 3072 h 3459"/>
                <a:gd name="T114" fmla="*/ 1794 w 2196"/>
                <a:gd name="T115" fmla="*/ 2965 h 3459"/>
                <a:gd name="T116" fmla="*/ 1867 w 2196"/>
                <a:gd name="T117" fmla="*/ 2830 h 3459"/>
                <a:gd name="T118" fmla="*/ 1940 w 2196"/>
                <a:gd name="T119" fmla="*/ 2620 h 3459"/>
                <a:gd name="T120" fmla="*/ 2099 w 2196"/>
                <a:gd name="T121" fmla="*/ 2480 h 3459"/>
                <a:gd name="T122" fmla="*/ 2186 w 2196"/>
                <a:gd name="T123" fmla="*/ 2174 h 3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6" h="3459">
                  <a:moveTo>
                    <a:pt x="2135" y="2063"/>
                  </a:moveTo>
                  <a:lnTo>
                    <a:pt x="2135" y="2063"/>
                  </a:lnTo>
                  <a:lnTo>
                    <a:pt x="2131" y="2061"/>
                  </a:lnTo>
                  <a:lnTo>
                    <a:pt x="2127" y="2060"/>
                  </a:lnTo>
                  <a:lnTo>
                    <a:pt x="2123" y="2057"/>
                  </a:lnTo>
                  <a:lnTo>
                    <a:pt x="2123" y="2057"/>
                  </a:lnTo>
                  <a:lnTo>
                    <a:pt x="2104" y="2037"/>
                  </a:lnTo>
                  <a:lnTo>
                    <a:pt x="2096" y="2028"/>
                  </a:lnTo>
                  <a:lnTo>
                    <a:pt x="2088" y="2023"/>
                  </a:lnTo>
                  <a:lnTo>
                    <a:pt x="2088" y="2023"/>
                  </a:lnTo>
                  <a:lnTo>
                    <a:pt x="2078" y="2018"/>
                  </a:lnTo>
                  <a:lnTo>
                    <a:pt x="2070" y="2016"/>
                  </a:lnTo>
                  <a:lnTo>
                    <a:pt x="2061" y="2015"/>
                  </a:lnTo>
                  <a:lnTo>
                    <a:pt x="2054" y="2015"/>
                  </a:lnTo>
                  <a:lnTo>
                    <a:pt x="2043" y="2016"/>
                  </a:lnTo>
                  <a:lnTo>
                    <a:pt x="2039" y="2017"/>
                  </a:lnTo>
                  <a:lnTo>
                    <a:pt x="2039" y="2017"/>
                  </a:lnTo>
                  <a:lnTo>
                    <a:pt x="2023" y="2009"/>
                  </a:lnTo>
                  <a:lnTo>
                    <a:pt x="2010" y="2003"/>
                  </a:lnTo>
                  <a:lnTo>
                    <a:pt x="2005" y="2000"/>
                  </a:lnTo>
                  <a:lnTo>
                    <a:pt x="1999" y="1999"/>
                  </a:lnTo>
                  <a:lnTo>
                    <a:pt x="1999" y="1999"/>
                  </a:lnTo>
                  <a:lnTo>
                    <a:pt x="1994" y="1999"/>
                  </a:lnTo>
                  <a:lnTo>
                    <a:pt x="1989" y="2000"/>
                  </a:lnTo>
                  <a:lnTo>
                    <a:pt x="1985" y="2003"/>
                  </a:lnTo>
                  <a:lnTo>
                    <a:pt x="1983" y="2006"/>
                  </a:lnTo>
                  <a:lnTo>
                    <a:pt x="1980" y="2011"/>
                  </a:lnTo>
                  <a:lnTo>
                    <a:pt x="1979" y="2014"/>
                  </a:lnTo>
                  <a:lnTo>
                    <a:pt x="1972" y="2000"/>
                  </a:lnTo>
                  <a:lnTo>
                    <a:pt x="1972" y="2000"/>
                  </a:lnTo>
                  <a:lnTo>
                    <a:pt x="1970" y="1996"/>
                  </a:lnTo>
                  <a:lnTo>
                    <a:pt x="1967" y="1989"/>
                  </a:lnTo>
                  <a:lnTo>
                    <a:pt x="1964" y="1984"/>
                  </a:lnTo>
                  <a:lnTo>
                    <a:pt x="1959" y="1979"/>
                  </a:lnTo>
                  <a:lnTo>
                    <a:pt x="1954" y="1974"/>
                  </a:lnTo>
                  <a:lnTo>
                    <a:pt x="1947" y="1971"/>
                  </a:lnTo>
                  <a:lnTo>
                    <a:pt x="1947" y="1971"/>
                  </a:lnTo>
                  <a:lnTo>
                    <a:pt x="1929" y="1962"/>
                  </a:lnTo>
                  <a:lnTo>
                    <a:pt x="1929" y="1962"/>
                  </a:lnTo>
                  <a:lnTo>
                    <a:pt x="1918" y="1956"/>
                  </a:lnTo>
                  <a:lnTo>
                    <a:pt x="1906" y="1952"/>
                  </a:lnTo>
                  <a:lnTo>
                    <a:pt x="1906" y="1952"/>
                  </a:lnTo>
                  <a:lnTo>
                    <a:pt x="1902" y="1951"/>
                  </a:lnTo>
                  <a:lnTo>
                    <a:pt x="1898" y="1950"/>
                  </a:lnTo>
                  <a:lnTo>
                    <a:pt x="1895" y="1951"/>
                  </a:lnTo>
                  <a:lnTo>
                    <a:pt x="1893" y="1952"/>
                  </a:lnTo>
                  <a:lnTo>
                    <a:pt x="1889" y="1955"/>
                  </a:lnTo>
                  <a:lnTo>
                    <a:pt x="1888" y="1957"/>
                  </a:lnTo>
                  <a:lnTo>
                    <a:pt x="1888" y="1957"/>
                  </a:lnTo>
                  <a:lnTo>
                    <a:pt x="1889" y="1953"/>
                  </a:lnTo>
                  <a:lnTo>
                    <a:pt x="1889" y="1948"/>
                  </a:lnTo>
                  <a:lnTo>
                    <a:pt x="1888" y="1944"/>
                  </a:lnTo>
                  <a:lnTo>
                    <a:pt x="1887" y="1941"/>
                  </a:lnTo>
                  <a:lnTo>
                    <a:pt x="1886" y="1939"/>
                  </a:lnTo>
                  <a:lnTo>
                    <a:pt x="1886" y="1939"/>
                  </a:lnTo>
                  <a:lnTo>
                    <a:pt x="1883" y="1937"/>
                  </a:lnTo>
                  <a:lnTo>
                    <a:pt x="1879" y="1936"/>
                  </a:lnTo>
                  <a:lnTo>
                    <a:pt x="1871" y="1936"/>
                  </a:lnTo>
                  <a:lnTo>
                    <a:pt x="1862" y="1939"/>
                  </a:lnTo>
                  <a:lnTo>
                    <a:pt x="1862" y="1939"/>
                  </a:lnTo>
                  <a:lnTo>
                    <a:pt x="1857" y="1934"/>
                  </a:lnTo>
                  <a:lnTo>
                    <a:pt x="1854" y="1929"/>
                  </a:lnTo>
                  <a:lnTo>
                    <a:pt x="1851" y="1921"/>
                  </a:lnTo>
                  <a:lnTo>
                    <a:pt x="1851" y="1921"/>
                  </a:lnTo>
                  <a:lnTo>
                    <a:pt x="1850" y="1908"/>
                  </a:lnTo>
                  <a:lnTo>
                    <a:pt x="1848" y="1893"/>
                  </a:lnTo>
                  <a:lnTo>
                    <a:pt x="1848" y="1893"/>
                  </a:lnTo>
                  <a:lnTo>
                    <a:pt x="1843" y="1880"/>
                  </a:lnTo>
                  <a:lnTo>
                    <a:pt x="1838" y="1867"/>
                  </a:lnTo>
                  <a:lnTo>
                    <a:pt x="1832" y="1856"/>
                  </a:lnTo>
                  <a:lnTo>
                    <a:pt x="1832" y="1856"/>
                  </a:lnTo>
                  <a:lnTo>
                    <a:pt x="1833" y="1851"/>
                  </a:lnTo>
                  <a:lnTo>
                    <a:pt x="1834" y="1840"/>
                  </a:lnTo>
                  <a:lnTo>
                    <a:pt x="1834" y="1833"/>
                  </a:lnTo>
                  <a:lnTo>
                    <a:pt x="1833" y="1827"/>
                  </a:lnTo>
                  <a:lnTo>
                    <a:pt x="1830" y="1822"/>
                  </a:lnTo>
                  <a:lnTo>
                    <a:pt x="1827" y="1817"/>
                  </a:lnTo>
                  <a:lnTo>
                    <a:pt x="1827" y="1817"/>
                  </a:lnTo>
                  <a:lnTo>
                    <a:pt x="1811" y="1807"/>
                  </a:lnTo>
                  <a:lnTo>
                    <a:pt x="1795" y="1796"/>
                  </a:lnTo>
                  <a:lnTo>
                    <a:pt x="1795" y="1796"/>
                  </a:lnTo>
                  <a:lnTo>
                    <a:pt x="1782" y="1786"/>
                  </a:lnTo>
                  <a:lnTo>
                    <a:pt x="1769" y="1778"/>
                  </a:lnTo>
                  <a:lnTo>
                    <a:pt x="1769" y="1778"/>
                  </a:lnTo>
                  <a:lnTo>
                    <a:pt x="1767" y="1775"/>
                  </a:lnTo>
                  <a:lnTo>
                    <a:pt x="1767" y="1775"/>
                  </a:lnTo>
                  <a:lnTo>
                    <a:pt x="1758" y="1773"/>
                  </a:lnTo>
                  <a:lnTo>
                    <a:pt x="1748" y="1770"/>
                  </a:lnTo>
                  <a:lnTo>
                    <a:pt x="1737" y="1769"/>
                  </a:lnTo>
                  <a:lnTo>
                    <a:pt x="1727" y="1769"/>
                  </a:lnTo>
                  <a:lnTo>
                    <a:pt x="1711" y="1770"/>
                  </a:lnTo>
                  <a:lnTo>
                    <a:pt x="1705" y="1772"/>
                  </a:lnTo>
                  <a:lnTo>
                    <a:pt x="1705" y="1772"/>
                  </a:lnTo>
                  <a:lnTo>
                    <a:pt x="1698" y="1773"/>
                  </a:lnTo>
                  <a:lnTo>
                    <a:pt x="1690" y="1772"/>
                  </a:lnTo>
                  <a:lnTo>
                    <a:pt x="1683" y="1768"/>
                  </a:lnTo>
                  <a:lnTo>
                    <a:pt x="1683" y="1768"/>
                  </a:lnTo>
                  <a:lnTo>
                    <a:pt x="1677" y="1762"/>
                  </a:lnTo>
                  <a:lnTo>
                    <a:pt x="1672" y="1754"/>
                  </a:lnTo>
                  <a:lnTo>
                    <a:pt x="1667" y="1746"/>
                  </a:lnTo>
                  <a:lnTo>
                    <a:pt x="1667" y="1746"/>
                  </a:lnTo>
                  <a:lnTo>
                    <a:pt x="1661" y="1732"/>
                  </a:lnTo>
                  <a:lnTo>
                    <a:pt x="1656" y="1721"/>
                  </a:lnTo>
                  <a:lnTo>
                    <a:pt x="1652" y="1716"/>
                  </a:lnTo>
                  <a:lnTo>
                    <a:pt x="1650" y="1713"/>
                  </a:lnTo>
                  <a:lnTo>
                    <a:pt x="1650" y="1713"/>
                  </a:lnTo>
                  <a:lnTo>
                    <a:pt x="1643" y="1708"/>
                  </a:lnTo>
                  <a:lnTo>
                    <a:pt x="1635" y="1704"/>
                  </a:lnTo>
                  <a:lnTo>
                    <a:pt x="1623" y="1698"/>
                  </a:lnTo>
                  <a:lnTo>
                    <a:pt x="1612" y="1694"/>
                  </a:lnTo>
                  <a:lnTo>
                    <a:pt x="1608" y="1693"/>
                  </a:lnTo>
                  <a:lnTo>
                    <a:pt x="1608" y="1693"/>
                  </a:lnTo>
                  <a:lnTo>
                    <a:pt x="1608" y="1686"/>
                  </a:lnTo>
                  <a:lnTo>
                    <a:pt x="1607" y="1680"/>
                  </a:lnTo>
                  <a:lnTo>
                    <a:pt x="1606" y="1676"/>
                  </a:lnTo>
                  <a:lnTo>
                    <a:pt x="1604" y="1673"/>
                  </a:lnTo>
                  <a:lnTo>
                    <a:pt x="1604" y="1673"/>
                  </a:lnTo>
                  <a:lnTo>
                    <a:pt x="1593" y="1664"/>
                  </a:lnTo>
                  <a:lnTo>
                    <a:pt x="1582" y="1655"/>
                  </a:lnTo>
                  <a:lnTo>
                    <a:pt x="1582" y="1655"/>
                  </a:lnTo>
                  <a:lnTo>
                    <a:pt x="1580" y="1651"/>
                  </a:lnTo>
                  <a:lnTo>
                    <a:pt x="1579" y="1646"/>
                  </a:lnTo>
                  <a:lnTo>
                    <a:pt x="1579" y="1640"/>
                  </a:lnTo>
                  <a:lnTo>
                    <a:pt x="1579" y="1640"/>
                  </a:lnTo>
                  <a:lnTo>
                    <a:pt x="1577" y="1639"/>
                  </a:lnTo>
                  <a:lnTo>
                    <a:pt x="1575" y="1638"/>
                  </a:lnTo>
                  <a:lnTo>
                    <a:pt x="1570" y="1637"/>
                  </a:lnTo>
                  <a:lnTo>
                    <a:pt x="1564" y="1637"/>
                  </a:lnTo>
                  <a:lnTo>
                    <a:pt x="1564" y="1637"/>
                  </a:lnTo>
                  <a:lnTo>
                    <a:pt x="1548" y="1643"/>
                  </a:lnTo>
                  <a:lnTo>
                    <a:pt x="1532" y="1650"/>
                  </a:lnTo>
                  <a:lnTo>
                    <a:pt x="1532" y="1650"/>
                  </a:lnTo>
                  <a:lnTo>
                    <a:pt x="1522" y="1653"/>
                  </a:lnTo>
                  <a:lnTo>
                    <a:pt x="1517" y="1654"/>
                  </a:lnTo>
                  <a:lnTo>
                    <a:pt x="1517" y="1654"/>
                  </a:lnTo>
                  <a:lnTo>
                    <a:pt x="1511" y="1648"/>
                  </a:lnTo>
                  <a:lnTo>
                    <a:pt x="1505" y="1644"/>
                  </a:lnTo>
                  <a:lnTo>
                    <a:pt x="1498" y="1641"/>
                  </a:lnTo>
                  <a:lnTo>
                    <a:pt x="1498" y="1641"/>
                  </a:lnTo>
                  <a:lnTo>
                    <a:pt x="1477" y="1639"/>
                  </a:lnTo>
                  <a:lnTo>
                    <a:pt x="1466" y="1638"/>
                  </a:lnTo>
                  <a:lnTo>
                    <a:pt x="1456" y="1635"/>
                  </a:lnTo>
                  <a:lnTo>
                    <a:pt x="1456" y="1635"/>
                  </a:lnTo>
                  <a:lnTo>
                    <a:pt x="1450" y="1633"/>
                  </a:lnTo>
                  <a:lnTo>
                    <a:pt x="1445" y="1630"/>
                  </a:lnTo>
                  <a:lnTo>
                    <a:pt x="1435" y="1623"/>
                  </a:lnTo>
                  <a:lnTo>
                    <a:pt x="1426" y="1614"/>
                  </a:lnTo>
                  <a:lnTo>
                    <a:pt x="1426" y="1614"/>
                  </a:lnTo>
                  <a:lnTo>
                    <a:pt x="1420" y="1608"/>
                  </a:lnTo>
                  <a:lnTo>
                    <a:pt x="1415" y="1605"/>
                  </a:lnTo>
                  <a:lnTo>
                    <a:pt x="1411" y="1602"/>
                  </a:lnTo>
                  <a:lnTo>
                    <a:pt x="1411" y="1602"/>
                  </a:lnTo>
                  <a:lnTo>
                    <a:pt x="1408" y="1603"/>
                  </a:lnTo>
                  <a:lnTo>
                    <a:pt x="1407" y="1605"/>
                  </a:lnTo>
                  <a:lnTo>
                    <a:pt x="1403" y="1608"/>
                  </a:lnTo>
                  <a:lnTo>
                    <a:pt x="1402" y="1614"/>
                  </a:lnTo>
                  <a:lnTo>
                    <a:pt x="1402" y="1614"/>
                  </a:lnTo>
                  <a:lnTo>
                    <a:pt x="1395" y="1616"/>
                  </a:lnTo>
                  <a:lnTo>
                    <a:pt x="1388" y="1618"/>
                  </a:lnTo>
                  <a:lnTo>
                    <a:pt x="1382" y="1622"/>
                  </a:lnTo>
                  <a:lnTo>
                    <a:pt x="1382" y="1622"/>
                  </a:lnTo>
                  <a:lnTo>
                    <a:pt x="1375" y="1628"/>
                  </a:lnTo>
                  <a:lnTo>
                    <a:pt x="1370" y="1635"/>
                  </a:lnTo>
                  <a:lnTo>
                    <a:pt x="1365" y="1644"/>
                  </a:lnTo>
                  <a:lnTo>
                    <a:pt x="1365" y="1644"/>
                  </a:lnTo>
                  <a:lnTo>
                    <a:pt x="1363" y="1635"/>
                  </a:lnTo>
                  <a:lnTo>
                    <a:pt x="1363" y="1628"/>
                  </a:lnTo>
                  <a:lnTo>
                    <a:pt x="1365" y="1619"/>
                  </a:lnTo>
                  <a:lnTo>
                    <a:pt x="1365" y="1619"/>
                  </a:lnTo>
                  <a:lnTo>
                    <a:pt x="1369" y="1612"/>
                  </a:lnTo>
                  <a:lnTo>
                    <a:pt x="1375" y="1606"/>
                  </a:lnTo>
                  <a:lnTo>
                    <a:pt x="1382" y="1600"/>
                  </a:lnTo>
                  <a:lnTo>
                    <a:pt x="1382" y="1600"/>
                  </a:lnTo>
                  <a:lnTo>
                    <a:pt x="1382" y="1597"/>
                  </a:lnTo>
                  <a:lnTo>
                    <a:pt x="1381" y="1594"/>
                  </a:lnTo>
                  <a:lnTo>
                    <a:pt x="1380" y="1592"/>
                  </a:lnTo>
                  <a:lnTo>
                    <a:pt x="1379" y="1591"/>
                  </a:lnTo>
                  <a:lnTo>
                    <a:pt x="1375" y="1591"/>
                  </a:lnTo>
                  <a:lnTo>
                    <a:pt x="1370" y="1592"/>
                  </a:lnTo>
                  <a:lnTo>
                    <a:pt x="1370" y="1592"/>
                  </a:lnTo>
                  <a:lnTo>
                    <a:pt x="1359" y="1598"/>
                  </a:lnTo>
                  <a:lnTo>
                    <a:pt x="1347" y="1608"/>
                  </a:lnTo>
                  <a:lnTo>
                    <a:pt x="1331" y="1621"/>
                  </a:lnTo>
                  <a:lnTo>
                    <a:pt x="1331" y="1621"/>
                  </a:lnTo>
                  <a:lnTo>
                    <a:pt x="1316" y="1623"/>
                  </a:lnTo>
                  <a:lnTo>
                    <a:pt x="1304" y="1626"/>
                  </a:lnTo>
                  <a:lnTo>
                    <a:pt x="1299" y="1627"/>
                  </a:lnTo>
                  <a:lnTo>
                    <a:pt x="1295" y="1629"/>
                  </a:lnTo>
                  <a:lnTo>
                    <a:pt x="1295" y="1629"/>
                  </a:lnTo>
                  <a:lnTo>
                    <a:pt x="1290" y="1634"/>
                  </a:lnTo>
                  <a:lnTo>
                    <a:pt x="1287" y="1639"/>
                  </a:lnTo>
                  <a:lnTo>
                    <a:pt x="1283" y="1644"/>
                  </a:lnTo>
                  <a:lnTo>
                    <a:pt x="1280" y="1650"/>
                  </a:lnTo>
                  <a:lnTo>
                    <a:pt x="1278" y="1657"/>
                  </a:lnTo>
                  <a:lnTo>
                    <a:pt x="1278" y="1661"/>
                  </a:lnTo>
                  <a:lnTo>
                    <a:pt x="1278" y="1661"/>
                  </a:lnTo>
                  <a:lnTo>
                    <a:pt x="1273" y="1671"/>
                  </a:lnTo>
                  <a:lnTo>
                    <a:pt x="1268" y="1678"/>
                  </a:lnTo>
                  <a:lnTo>
                    <a:pt x="1263" y="1683"/>
                  </a:lnTo>
                  <a:lnTo>
                    <a:pt x="1263" y="1683"/>
                  </a:lnTo>
                  <a:lnTo>
                    <a:pt x="1255" y="1691"/>
                  </a:lnTo>
                  <a:lnTo>
                    <a:pt x="1247" y="1694"/>
                  </a:lnTo>
                  <a:lnTo>
                    <a:pt x="1240" y="1697"/>
                  </a:lnTo>
                  <a:lnTo>
                    <a:pt x="1240" y="1697"/>
                  </a:lnTo>
                  <a:lnTo>
                    <a:pt x="1237" y="1693"/>
                  </a:lnTo>
                  <a:lnTo>
                    <a:pt x="1231" y="1684"/>
                  </a:lnTo>
                  <a:lnTo>
                    <a:pt x="1221" y="1676"/>
                  </a:lnTo>
                  <a:lnTo>
                    <a:pt x="1217" y="1672"/>
                  </a:lnTo>
                  <a:lnTo>
                    <a:pt x="1212" y="1671"/>
                  </a:lnTo>
                  <a:lnTo>
                    <a:pt x="1212" y="1671"/>
                  </a:lnTo>
                  <a:lnTo>
                    <a:pt x="1202" y="1670"/>
                  </a:lnTo>
                  <a:lnTo>
                    <a:pt x="1193" y="1671"/>
                  </a:lnTo>
                  <a:lnTo>
                    <a:pt x="1186" y="1673"/>
                  </a:lnTo>
                  <a:lnTo>
                    <a:pt x="1177" y="1676"/>
                  </a:lnTo>
                  <a:lnTo>
                    <a:pt x="1166" y="1682"/>
                  </a:lnTo>
                  <a:lnTo>
                    <a:pt x="1161" y="1684"/>
                  </a:lnTo>
                  <a:lnTo>
                    <a:pt x="1161" y="1684"/>
                  </a:lnTo>
                  <a:lnTo>
                    <a:pt x="1154" y="1684"/>
                  </a:lnTo>
                  <a:lnTo>
                    <a:pt x="1145" y="1683"/>
                  </a:lnTo>
                  <a:lnTo>
                    <a:pt x="1136" y="1681"/>
                  </a:lnTo>
                  <a:lnTo>
                    <a:pt x="1136" y="1681"/>
                  </a:lnTo>
                  <a:lnTo>
                    <a:pt x="1126" y="1673"/>
                  </a:lnTo>
                  <a:lnTo>
                    <a:pt x="1116" y="1666"/>
                  </a:lnTo>
                  <a:lnTo>
                    <a:pt x="1107" y="1656"/>
                  </a:lnTo>
                  <a:lnTo>
                    <a:pt x="1107" y="1656"/>
                  </a:lnTo>
                  <a:lnTo>
                    <a:pt x="1105" y="1655"/>
                  </a:lnTo>
                  <a:lnTo>
                    <a:pt x="1102" y="1648"/>
                  </a:lnTo>
                  <a:lnTo>
                    <a:pt x="1099" y="1638"/>
                  </a:lnTo>
                  <a:lnTo>
                    <a:pt x="1097" y="1632"/>
                  </a:lnTo>
                  <a:lnTo>
                    <a:pt x="1097" y="1624"/>
                  </a:lnTo>
                  <a:lnTo>
                    <a:pt x="1097" y="1624"/>
                  </a:lnTo>
                  <a:lnTo>
                    <a:pt x="1100" y="1605"/>
                  </a:lnTo>
                  <a:lnTo>
                    <a:pt x="1104" y="1585"/>
                  </a:lnTo>
                  <a:lnTo>
                    <a:pt x="1109" y="1565"/>
                  </a:lnTo>
                  <a:lnTo>
                    <a:pt x="1109" y="1565"/>
                  </a:lnTo>
                  <a:lnTo>
                    <a:pt x="1113" y="1548"/>
                  </a:lnTo>
                  <a:lnTo>
                    <a:pt x="1117" y="1535"/>
                  </a:lnTo>
                  <a:lnTo>
                    <a:pt x="1117" y="1527"/>
                  </a:lnTo>
                  <a:lnTo>
                    <a:pt x="1117" y="1521"/>
                  </a:lnTo>
                  <a:lnTo>
                    <a:pt x="1117" y="1521"/>
                  </a:lnTo>
                  <a:lnTo>
                    <a:pt x="1115" y="1515"/>
                  </a:lnTo>
                  <a:lnTo>
                    <a:pt x="1112" y="1510"/>
                  </a:lnTo>
                  <a:lnTo>
                    <a:pt x="1109" y="1506"/>
                  </a:lnTo>
                  <a:lnTo>
                    <a:pt x="1106" y="1503"/>
                  </a:lnTo>
                  <a:lnTo>
                    <a:pt x="1100" y="1499"/>
                  </a:lnTo>
                  <a:lnTo>
                    <a:pt x="1096" y="1498"/>
                  </a:lnTo>
                  <a:lnTo>
                    <a:pt x="1096" y="1498"/>
                  </a:lnTo>
                  <a:lnTo>
                    <a:pt x="1094" y="1497"/>
                  </a:lnTo>
                  <a:lnTo>
                    <a:pt x="1086" y="1493"/>
                  </a:lnTo>
                  <a:lnTo>
                    <a:pt x="1077" y="1489"/>
                  </a:lnTo>
                  <a:lnTo>
                    <a:pt x="1072" y="1489"/>
                  </a:lnTo>
                  <a:lnTo>
                    <a:pt x="1067" y="1489"/>
                  </a:lnTo>
                  <a:lnTo>
                    <a:pt x="1067" y="1489"/>
                  </a:lnTo>
                  <a:lnTo>
                    <a:pt x="1052" y="1493"/>
                  </a:lnTo>
                  <a:lnTo>
                    <a:pt x="1039" y="1498"/>
                  </a:lnTo>
                  <a:lnTo>
                    <a:pt x="1039" y="1498"/>
                  </a:lnTo>
                  <a:lnTo>
                    <a:pt x="1028" y="1499"/>
                  </a:lnTo>
                  <a:lnTo>
                    <a:pt x="1019" y="1499"/>
                  </a:lnTo>
                  <a:lnTo>
                    <a:pt x="1010" y="1498"/>
                  </a:lnTo>
                  <a:lnTo>
                    <a:pt x="1010" y="1498"/>
                  </a:lnTo>
                  <a:lnTo>
                    <a:pt x="1005" y="1495"/>
                  </a:lnTo>
                  <a:lnTo>
                    <a:pt x="1002" y="1492"/>
                  </a:lnTo>
                  <a:lnTo>
                    <a:pt x="1002" y="1490"/>
                  </a:lnTo>
                  <a:lnTo>
                    <a:pt x="1002" y="1488"/>
                  </a:lnTo>
                  <a:lnTo>
                    <a:pt x="1002" y="1488"/>
                  </a:lnTo>
                  <a:lnTo>
                    <a:pt x="1004" y="1481"/>
                  </a:lnTo>
                  <a:lnTo>
                    <a:pt x="1009" y="1473"/>
                  </a:lnTo>
                  <a:lnTo>
                    <a:pt x="1018" y="1456"/>
                  </a:lnTo>
                  <a:lnTo>
                    <a:pt x="1018" y="1456"/>
                  </a:lnTo>
                  <a:lnTo>
                    <a:pt x="1021" y="1446"/>
                  </a:lnTo>
                  <a:lnTo>
                    <a:pt x="1025" y="1439"/>
                  </a:lnTo>
                  <a:lnTo>
                    <a:pt x="1028" y="1429"/>
                  </a:lnTo>
                  <a:lnTo>
                    <a:pt x="1028" y="1429"/>
                  </a:lnTo>
                  <a:lnTo>
                    <a:pt x="1031" y="1423"/>
                  </a:lnTo>
                  <a:lnTo>
                    <a:pt x="1036" y="1413"/>
                  </a:lnTo>
                  <a:lnTo>
                    <a:pt x="1040" y="1401"/>
                  </a:lnTo>
                  <a:lnTo>
                    <a:pt x="1040" y="1401"/>
                  </a:lnTo>
                  <a:lnTo>
                    <a:pt x="1046" y="1368"/>
                  </a:lnTo>
                  <a:lnTo>
                    <a:pt x="1046" y="1368"/>
                  </a:lnTo>
                  <a:lnTo>
                    <a:pt x="1048" y="1357"/>
                  </a:lnTo>
                  <a:lnTo>
                    <a:pt x="1051" y="1348"/>
                  </a:lnTo>
                  <a:lnTo>
                    <a:pt x="1053" y="1341"/>
                  </a:lnTo>
                  <a:lnTo>
                    <a:pt x="1053" y="1341"/>
                  </a:lnTo>
                  <a:lnTo>
                    <a:pt x="1053" y="1339"/>
                  </a:lnTo>
                  <a:lnTo>
                    <a:pt x="1052" y="1336"/>
                  </a:lnTo>
                  <a:lnTo>
                    <a:pt x="1048" y="1333"/>
                  </a:lnTo>
                  <a:lnTo>
                    <a:pt x="1045" y="1333"/>
                  </a:lnTo>
                  <a:lnTo>
                    <a:pt x="1042" y="1333"/>
                  </a:lnTo>
                  <a:lnTo>
                    <a:pt x="1042" y="1333"/>
                  </a:lnTo>
                  <a:lnTo>
                    <a:pt x="1026" y="1336"/>
                  </a:lnTo>
                  <a:lnTo>
                    <a:pt x="1009" y="1341"/>
                  </a:lnTo>
                  <a:lnTo>
                    <a:pt x="991" y="1347"/>
                  </a:lnTo>
                  <a:lnTo>
                    <a:pt x="991" y="1347"/>
                  </a:lnTo>
                  <a:lnTo>
                    <a:pt x="988" y="1347"/>
                  </a:lnTo>
                  <a:lnTo>
                    <a:pt x="985" y="1348"/>
                  </a:lnTo>
                  <a:lnTo>
                    <a:pt x="980" y="1350"/>
                  </a:lnTo>
                  <a:lnTo>
                    <a:pt x="977" y="1352"/>
                  </a:lnTo>
                  <a:lnTo>
                    <a:pt x="976" y="1354"/>
                  </a:lnTo>
                  <a:lnTo>
                    <a:pt x="976" y="1354"/>
                  </a:lnTo>
                  <a:lnTo>
                    <a:pt x="976" y="1363"/>
                  </a:lnTo>
                  <a:lnTo>
                    <a:pt x="975" y="1373"/>
                  </a:lnTo>
                  <a:lnTo>
                    <a:pt x="973" y="1382"/>
                  </a:lnTo>
                  <a:lnTo>
                    <a:pt x="972" y="1393"/>
                  </a:lnTo>
                  <a:lnTo>
                    <a:pt x="972" y="1393"/>
                  </a:lnTo>
                  <a:lnTo>
                    <a:pt x="971" y="1398"/>
                  </a:lnTo>
                  <a:lnTo>
                    <a:pt x="969" y="1404"/>
                  </a:lnTo>
                  <a:lnTo>
                    <a:pt x="962" y="1413"/>
                  </a:lnTo>
                  <a:lnTo>
                    <a:pt x="956" y="1422"/>
                  </a:lnTo>
                  <a:lnTo>
                    <a:pt x="884" y="1422"/>
                  </a:lnTo>
                  <a:lnTo>
                    <a:pt x="884" y="1422"/>
                  </a:lnTo>
                  <a:lnTo>
                    <a:pt x="878" y="1420"/>
                  </a:lnTo>
                  <a:lnTo>
                    <a:pt x="870" y="1418"/>
                  </a:lnTo>
                  <a:lnTo>
                    <a:pt x="861" y="1414"/>
                  </a:lnTo>
                  <a:lnTo>
                    <a:pt x="852" y="1408"/>
                  </a:lnTo>
                  <a:lnTo>
                    <a:pt x="847" y="1404"/>
                  </a:lnTo>
                  <a:lnTo>
                    <a:pt x="842" y="1400"/>
                  </a:lnTo>
                  <a:lnTo>
                    <a:pt x="838" y="1393"/>
                  </a:lnTo>
                  <a:lnTo>
                    <a:pt x="835" y="1387"/>
                  </a:lnTo>
                  <a:lnTo>
                    <a:pt x="832" y="1380"/>
                  </a:lnTo>
                  <a:lnTo>
                    <a:pt x="830" y="1371"/>
                  </a:lnTo>
                  <a:lnTo>
                    <a:pt x="830" y="1371"/>
                  </a:lnTo>
                  <a:lnTo>
                    <a:pt x="827" y="1361"/>
                  </a:lnTo>
                  <a:lnTo>
                    <a:pt x="827" y="1352"/>
                  </a:lnTo>
                  <a:lnTo>
                    <a:pt x="827" y="1331"/>
                  </a:lnTo>
                  <a:lnTo>
                    <a:pt x="829" y="1307"/>
                  </a:lnTo>
                  <a:lnTo>
                    <a:pt x="832" y="1285"/>
                  </a:lnTo>
                  <a:lnTo>
                    <a:pt x="838" y="1247"/>
                  </a:lnTo>
                  <a:lnTo>
                    <a:pt x="842" y="1233"/>
                  </a:lnTo>
                  <a:lnTo>
                    <a:pt x="842" y="1233"/>
                  </a:lnTo>
                  <a:lnTo>
                    <a:pt x="842" y="1225"/>
                  </a:lnTo>
                  <a:lnTo>
                    <a:pt x="845" y="1206"/>
                  </a:lnTo>
                  <a:lnTo>
                    <a:pt x="846" y="1194"/>
                  </a:lnTo>
                  <a:lnTo>
                    <a:pt x="848" y="1183"/>
                  </a:lnTo>
                  <a:lnTo>
                    <a:pt x="852" y="1174"/>
                  </a:lnTo>
                  <a:lnTo>
                    <a:pt x="857" y="1166"/>
                  </a:lnTo>
                  <a:lnTo>
                    <a:pt x="857" y="1166"/>
                  </a:lnTo>
                  <a:lnTo>
                    <a:pt x="869" y="1154"/>
                  </a:lnTo>
                  <a:lnTo>
                    <a:pt x="883" y="1143"/>
                  </a:lnTo>
                  <a:lnTo>
                    <a:pt x="897" y="1134"/>
                  </a:lnTo>
                  <a:lnTo>
                    <a:pt x="911" y="1126"/>
                  </a:lnTo>
                  <a:lnTo>
                    <a:pt x="933" y="1116"/>
                  </a:lnTo>
                  <a:lnTo>
                    <a:pt x="942" y="1113"/>
                  </a:lnTo>
                  <a:lnTo>
                    <a:pt x="942" y="1113"/>
                  </a:lnTo>
                  <a:lnTo>
                    <a:pt x="948" y="1110"/>
                  </a:lnTo>
                  <a:lnTo>
                    <a:pt x="955" y="1106"/>
                  </a:lnTo>
                  <a:lnTo>
                    <a:pt x="962" y="1105"/>
                  </a:lnTo>
                  <a:lnTo>
                    <a:pt x="962" y="1105"/>
                  </a:lnTo>
                  <a:lnTo>
                    <a:pt x="973" y="1106"/>
                  </a:lnTo>
                  <a:lnTo>
                    <a:pt x="983" y="1110"/>
                  </a:lnTo>
                  <a:lnTo>
                    <a:pt x="994" y="1113"/>
                  </a:lnTo>
                  <a:lnTo>
                    <a:pt x="994" y="1113"/>
                  </a:lnTo>
                  <a:lnTo>
                    <a:pt x="998" y="1116"/>
                  </a:lnTo>
                  <a:lnTo>
                    <a:pt x="1002" y="1118"/>
                  </a:lnTo>
                  <a:lnTo>
                    <a:pt x="1007" y="1120"/>
                  </a:lnTo>
                  <a:lnTo>
                    <a:pt x="1007" y="1120"/>
                  </a:lnTo>
                  <a:lnTo>
                    <a:pt x="1015" y="1122"/>
                  </a:lnTo>
                  <a:lnTo>
                    <a:pt x="1023" y="1123"/>
                  </a:lnTo>
                  <a:lnTo>
                    <a:pt x="1031" y="1123"/>
                  </a:lnTo>
                  <a:lnTo>
                    <a:pt x="1031" y="1123"/>
                  </a:lnTo>
                  <a:lnTo>
                    <a:pt x="1039" y="1124"/>
                  </a:lnTo>
                  <a:lnTo>
                    <a:pt x="1042" y="1124"/>
                  </a:lnTo>
                  <a:lnTo>
                    <a:pt x="1043" y="1123"/>
                  </a:lnTo>
                  <a:lnTo>
                    <a:pt x="1045" y="1121"/>
                  </a:lnTo>
                  <a:lnTo>
                    <a:pt x="1045" y="1121"/>
                  </a:lnTo>
                  <a:lnTo>
                    <a:pt x="1043" y="1118"/>
                  </a:lnTo>
                  <a:lnTo>
                    <a:pt x="1042" y="1115"/>
                  </a:lnTo>
                  <a:lnTo>
                    <a:pt x="1039" y="1106"/>
                  </a:lnTo>
                  <a:lnTo>
                    <a:pt x="1031" y="1096"/>
                  </a:lnTo>
                  <a:lnTo>
                    <a:pt x="1031" y="1096"/>
                  </a:lnTo>
                  <a:lnTo>
                    <a:pt x="1029" y="1093"/>
                  </a:lnTo>
                  <a:lnTo>
                    <a:pt x="1028" y="1090"/>
                  </a:lnTo>
                  <a:lnTo>
                    <a:pt x="1029" y="1090"/>
                  </a:lnTo>
                  <a:lnTo>
                    <a:pt x="1031" y="1090"/>
                  </a:lnTo>
                  <a:lnTo>
                    <a:pt x="1031" y="1090"/>
                  </a:lnTo>
                  <a:lnTo>
                    <a:pt x="1042" y="1093"/>
                  </a:lnTo>
                  <a:lnTo>
                    <a:pt x="1057" y="1095"/>
                  </a:lnTo>
                  <a:lnTo>
                    <a:pt x="1057" y="1095"/>
                  </a:lnTo>
                  <a:lnTo>
                    <a:pt x="1066" y="1095"/>
                  </a:lnTo>
                  <a:lnTo>
                    <a:pt x="1072" y="1094"/>
                  </a:lnTo>
                  <a:lnTo>
                    <a:pt x="1079" y="1090"/>
                  </a:lnTo>
                  <a:lnTo>
                    <a:pt x="1079" y="1090"/>
                  </a:lnTo>
                  <a:lnTo>
                    <a:pt x="1089" y="1089"/>
                  </a:lnTo>
                  <a:lnTo>
                    <a:pt x="1096" y="1089"/>
                  </a:lnTo>
                  <a:lnTo>
                    <a:pt x="1104" y="1090"/>
                  </a:lnTo>
                  <a:lnTo>
                    <a:pt x="1104" y="1090"/>
                  </a:lnTo>
                  <a:lnTo>
                    <a:pt x="1120" y="1097"/>
                  </a:lnTo>
                  <a:lnTo>
                    <a:pt x="1127" y="1101"/>
                  </a:lnTo>
                  <a:lnTo>
                    <a:pt x="1134" y="1105"/>
                  </a:lnTo>
                  <a:lnTo>
                    <a:pt x="1134" y="1105"/>
                  </a:lnTo>
                  <a:lnTo>
                    <a:pt x="1138" y="1105"/>
                  </a:lnTo>
                  <a:lnTo>
                    <a:pt x="1142" y="1105"/>
                  </a:lnTo>
                  <a:lnTo>
                    <a:pt x="1150" y="1104"/>
                  </a:lnTo>
                  <a:lnTo>
                    <a:pt x="1158" y="1100"/>
                  </a:lnTo>
                  <a:lnTo>
                    <a:pt x="1158" y="1100"/>
                  </a:lnTo>
                  <a:lnTo>
                    <a:pt x="1164" y="1101"/>
                  </a:lnTo>
                  <a:lnTo>
                    <a:pt x="1169" y="1104"/>
                  </a:lnTo>
                  <a:lnTo>
                    <a:pt x="1174" y="1107"/>
                  </a:lnTo>
                  <a:lnTo>
                    <a:pt x="1174" y="1107"/>
                  </a:lnTo>
                  <a:lnTo>
                    <a:pt x="1177" y="1113"/>
                  </a:lnTo>
                  <a:lnTo>
                    <a:pt x="1180" y="1120"/>
                  </a:lnTo>
                  <a:lnTo>
                    <a:pt x="1182" y="1126"/>
                  </a:lnTo>
                  <a:lnTo>
                    <a:pt x="1182" y="1126"/>
                  </a:lnTo>
                  <a:lnTo>
                    <a:pt x="1182" y="1150"/>
                  </a:lnTo>
                  <a:lnTo>
                    <a:pt x="1183" y="1170"/>
                  </a:lnTo>
                  <a:lnTo>
                    <a:pt x="1186" y="1183"/>
                  </a:lnTo>
                  <a:lnTo>
                    <a:pt x="1186" y="1183"/>
                  </a:lnTo>
                  <a:lnTo>
                    <a:pt x="1190" y="1194"/>
                  </a:lnTo>
                  <a:lnTo>
                    <a:pt x="1193" y="1204"/>
                  </a:lnTo>
                  <a:lnTo>
                    <a:pt x="1202" y="1220"/>
                  </a:lnTo>
                  <a:lnTo>
                    <a:pt x="1209" y="1229"/>
                  </a:lnTo>
                  <a:lnTo>
                    <a:pt x="1212" y="1233"/>
                  </a:lnTo>
                  <a:lnTo>
                    <a:pt x="1212" y="1233"/>
                  </a:lnTo>
                  <a:lnTo>
                    <a:pt x="1215" y="1233"/>
                  </a:lnTo>
                  <a:lnTo>
                    <a:pt x="1223" y="1229"/>
                  </a:lnTo>
                  <a:lnTo>
                    <a:pt x="1228" y="1226"/>
                  </a:lnTo>
                  <a:lnTo>
                    <a:pt x="1231" y="1221"/>
                  </a:lnTo>
                  <a:lnTo>
                    <a:pt x="1234" y="1217"/>
                  </a:lnTo>
                  <a:lnTo>
                    <a:pt x="1235" y="1209"/>
                  </a:lnTo>
                  <a:lnTo>
                    <a:pt x="1235" y="1209"/>
                  </a:lnTo>
                  <a:lnTo>
                    <a:pt x="1235" y="1196"/>
                  </a:lnTo>
                  <a:lnTo>
                    <a:pt x="1234" y="1181"/>
                  </a:lnTo>
                  <a:lnTo>
                    <a:pt x="1229" y="1150"/>
                  </a:lnTo>
                  <a:lnTo>
                    <a:pt x="1224" y="1120"/>
                  </a:lnTo>
                  <a:lnTo>
                    <a:pt x="1223" y="1105"/>
                  </a:lnTo>
                  <a:lnTo>
                    <a:pt x="1223" y="1093"/>
                  </a:lnTo>
                  <a:lnTo>
                    <a:pt x="1223" y="1093"/>
                  </a:lnTo>
                  <a:lnTo>
                    <a:pt x="1224" y="1088"/>
                  </a:lnTo>
                  <a:lnTo>
                    <a:pt x="1226" y="1079"/>
                  </a:lnTo>
                  <a:lnTo>
                    <a:pt x="1236" y="1062"/>
                  </a:lnTo>
                  <a:lnTo>
                    <a:pt x="1251" y="1040"/>
                  </a:lnTo>
                  <a:lnTo>
                    <a:pt x="1251" y="1040"/>
                  </a:lnTo>
                  <a:lnTo>
                    <a:pt x="1273" y="1025"/>
                  </a:lnTo>
                  <a:lnTo>
                    <a:pt x="1294" y="1011"/>
                  </a:lnTo>
                  <a:lnTo>
                    <a:pt x="1316" y="994"/>
                  </a:lnTo>
                  <a:lnTo>
                    <a:pt x="1316" y="994"/>
                  </a:lnTo>
                  <a:lnTo>
                    <a:pt x="1336" y="978"/>
                  </a:lnTo>
                  <a:lnTo>
                    <a:pt x="1350" y="964"/>
                  </a:lnTo>
                  <a:lnTo>
                    <a:pt x="1363" y="950"/>
                  </a:lnTo>
                  <a:lnTo>
                    <a:pt x="1363" y="950"/>
                  </a:lnTo>
                  <a:lnTo>
                    <a:pt x="1365" y="950"/>
                  </a:lnTo>
                  <a:lnTo>
                    <a:pt x="1370" y="950"/>
                  </a:lnTo>
                  <a:lnTo>
                    <a:pt x="1374" y="949"/>
                  </a:lnTo>
                  <a:lnTo>
                    <a:pt x="1376" y="946"/>
                  </a:lnTo>
                  <a:lnTo>
                    <a:pt x="1379" y="943"/>
                  </a:lnTo>
                  <a:lnTo>
                    <a:pt x="1380" y="937"/>
                  </a:lnTo>
                  <a:lnTo>
                    <a:pt x="1380" y="937"/>
                  </a:lnTo>
                  <a:lnTo>
                    <a:pt x="1381" y="926"/>
                  </a:lnTo>
                  <a:lnTo>
                    <a:pt x="1382" y="912"/>
                  </a:lnTo>
                  <a:lnTo>
                    <a:pt x="1384" y="884"/>
                  </a:lnTo>
                  <a:lnTo>
                    <a:pt x="1384" y="884"/>
                  </a:lnTo>
                  <a:lnTo>
                    <a:pt x="1386" y="869"/>
                  </a:lnTo>
                  <a:lnTo>
                    <a:pt x="1390" y="858"/>
                  </a:lnTo>
                  <a:lnTo>
                    <a:pt x="1393" y="847"/>
                  </a:lnTo>
                  <a:lnTo>
                    <a:pt x="1393" y="847"/>
                  </a:lnTo>
                  <a:lnTo>
                    <a:pt x="1396" y="851"/>
                  </a:lnTo>
                  <a:lnTo>
                    <a:pt x="1398" y="854"/>
                  </a:lnTo>
                  <a:lnTo>
                    <a:pt x="1401" y="859"/>
                  </a:lnTo>
                  <a:lnTo>
                    <a:pt x="1401" y="859"/>
                  </a:lnTo>
                  <a:lnTo>
                    <a:pt x="1401" y="867"/>
                  </a:lnTo>
                  <a:lnTo>
                    <a:pt x="1401" y="875"/>
                  </a:lnTo>
                  <a:lnTo>
                    <a:pt x="1399" y="883"/>
                  </a:lnTo>
                  <a:lnTo>
                    <a:pt x="1399" y="883"/>
                  </a:lnTo>
                  <a:lnTo>
                    <a:pt x="1401" y="883"/>
                  </a:lnTo>
                  <a:lnTo>
                    <a:pt x="1402" y="884"/>
                  </a:lnTo>
                  <a:lnTo>
                    <a:pt x="1404" y="884"/>
                  </a:lnTo>
                  <a:lnTo>
                    <a:pt x="1408" y="880"/>
                  </a:lnTo>
                  <a:lnTo>
                    <a:pt x="1408" y="880"/>
                  </a:lnTo>
                  <a:lnTo>
                    <a:pt x="1415" y="865"/>
                  </a:lnTo>
                  <a:lnTo>
                    <a:pt x="1425" y="847"/>
                  </a:lnTo>
                  <a:lnTo>
                    <a:pt x="1425" y="847"/>
                  </a:lnTo>
                  <a:lnTo>
                    <a:pt x="1435" y="833"/>
                  </a:lnTo>
                  <a:lnTo>
                    <a:pt x="1445" y="821"/>
                  </a:lnTo>
                  <a:lnTo>
                    <a:pt x="1456" y="810"/>
                  </a:lnTo>
                  <a:lnTo>
                    <a:pt x="1456" y="810"/>
                  </a:lnTo>
                  <a:lnTo>
                    <a:pt x="1458" y="808"/>
                  </a:lnTo>
                  <a:lnTo>
                    <a:pt x="1466" y="801"/>
                  </a:lnTo>
                  <a:lnTo>
                    <a:pt x="1479" y="795"/>
                  </a:lnTo>
                  <a:lnTo>
                    <a:pt x="1487" y="792"/>
                  </a:lnTo>
                  <a:lnTo>
                    <a:pt x="1495" y="789"/>
                  </a:lnTo>
                  <a:lnTo>
                    <a:pt x="1495" y="789"/>
                  </a:lnTo>
                  <a:lnTo>
                    <a:pt x="1515" y="784"/>
                  </a:lnTo>
                  <a:lnTo>
                    <a:pt x="1532" y="781"/>
                  </a:lnTo>
                  <a:lnTo>
                    <a:pt x="1532" y="781"/>
                  </a:lnTo>
                  <a:lnTo>
                    <a:pt x="1536" y="779"/>
                  </a:lnTo>
                  <a:lnTo>
                    <a:pt x="1538" y="777"/>
                  </a:lnTo>
                  <a:lnTo>
                    <a:pt x="1542" y="773"/>
                  </a:lnTo>
                  <a:lnTo>
                    <a:pt x="1544" y="770"/>
                  </a:lnTo>
                  <a:lnTo>
                    <a:pt x="1544" y="768"/>
                  </a:lnTo>
                  <a:lnTo>
                    <a:pt x="1544" y="768"/>
                  </a:lnTo>
                  <a:lnTo>
                    <a:pt x="1543" y="758"/>
                  </a:lnTo>
                  <a:lnTo>
                    <a:pt x="1544" y="751"/>
                  </a:lnTo>
                  <a:lnTo>
                    <a:pt x="1546" y="747"/>
                  </a:lnTo>
                  <a:lnTo>
                    <a:pt x="1547" y="745"/>
                  </a:lnTo>
                  <a:lnTo>
                    <a:pt x="1547" y="745"/>
                  </a:lnTo>
                  <a:lnTo>
                    <a:pt x="1554" y="738"/>
                  </a:lnTo>
                  <a:lnTo>
                    <a:pt x="1564" y="730"/>
                  </a:lnTo>
                  <a:lnTo>
                    <a:pt x="1584" y="716"/>
                  </a:lnTo>
                  <a:lnTo>
                    <a:pt x="1607" y="700"/>
                  </a:lnTo>
                  <a:lnTo>
                    <a:pt x="1607" y="700"/>
                  </a:lnTo>
                  <a:lnTo>
                    <a:pt x="1609" y="700"/>
                  </a:lnTo>
                  <a:lnTo>
                    <a:pt x="1614" y="701"/>
                  </a:lnTo>
                  <a:lnTo>
                    <a:pt x="1623" y="698"/>
                  </a:lnTo>
                  <a:lnTo>
                    <a:pt x="1636" y="695"/>
                  </a:lnTo>
                  <a:lnTo>
                    <a:pt x="1636" y="695"/>
                  </a:lnTo>
                  <a:lnTo>
                    <a:pt x="1656" y="685"/>
                  </a:lnTo>
                  <a:lnTo>
                    <a:pt x="1676" y="674"/>
                  </a:lnTo>
                  <a:lnTo>
                    <a:pt x="1698" y="661"/>
                  </a:lnTo>
                  <a:lnTo>
                    <a:pt x="1698" y="661"/>
                  </a:lnTo>
                  <a:lnTo>
                    <a:pt x="1700" y="664"/>
                  </a:lnTo>
                  <a:lnTo>
                    <a:pt x="1703" y="665"/>
                  </a:lnTo>
                  <a:lnTo>
                    <a:pt x="1704" y="668"/>
                  </a:lnTo>
                  <a:lnTo>
                    <a:pt x="1704" y="668"/>
                  </a:lnTo>
                  <a:lnTo>
                    <a:pt x="1703" y="669"/>
                  </a:lnTo>
                  <a:lnTo>
                    <a:pt x="1700" y="670"/>
                  </a:lnTo>
                  <a:lnTo>
                    <a:pt x="1698" y="671"/>
                  </a:lnTo>
                  <a:lnTo>
                    <a:pt x="1698" y="671"/>
                  </a:lnTo>
                  <a:lnTo>
                    <a:pt x="1686" y="679"/>
                  </a:lnTo>
                  <a:lnTo>
                    <a:pt x="1674" y="686"/>
                  </a:lnTo>
                  <a:lnTo>
                    <a:pt x="1667" y="692"/>
                  </a:lnTo>
                  <a:lnTo>
                    <a:pt x="1667" y="692"/>
                  </a:lnTo>
                  <a:lnTo>
                    <a:pt x="1663" y="697"/>
                  </a:lnTo>
                  <a:lnTo>
                    <a:pt x="1661" y="702"/>
                  </a:lnTo>
                  <a:lnTo>
                    <a:pt x="1659" y="711"/>
                  </a:lnTo>
                  <a:lnTo>
                    <a:pt x="1657" y="716"/>
                  </a:lnTo>
                  <a:lnTo>
                    <a:pt x="1657" y="718"/>
                  </a:lnTo>
                  <a:lnTo>
                    <a:pt x="1657" y="718"/>
                  </a:lnTo>
                  <a:lnTo>
                    <a:pt x="1662" y="723"/>
                  </a:lnTo>
                  <a:lnTo>
                    <a:pt x="1666" y="724"/>
                  </a:lnTo>
                  <a:lnTo>
                    <a:pt x="1668" y="724"/>
                  </a:lnTo>
                  <a:lnTo>
                    <a:pt x="1671" y="723"/>
                  </a:lnTo>
                  <a:lnTo>
                    <a:pt x="1671" y="723"/>
                  </a:lnTo>
                  <a:lnTo>
                    <a:pt x="1674" y="719"/>
                  </a:lnTo>
                  <a:lnTo>
                    <a:pt x="1678" y="716"/>
                  </a:lnTo>
                  <a:lnTo>
                    <a:pt x="1686" y="704"/>
                  </a:lnTo>
                  <a:lnTo>
                    <a:pt x="1693" y="692"/>
                  </a:lnTo>
                  <a:lnTo>
                    <a:pt x="1693" y="692"/>
                  </a:lnTo>
                  <a:lnTo>
                    <a:pt x="1703" y="691"/>
                  </a:lnTo>
                  <a:lnTo>
                    <a:pt x="1716" y="690"/>
                  </a:lnTo>
                  <a:lnTo>
                    <a:pt x="1716" y="690"/>
                  </a:lnTo>
                  <a:lnTo>
                    <a:pt x="1726" y="689"/>
                  </a:lnTo>
                  <a:lnTo>
                    <a:pt x="1735" y="687"/>
                  </a:lnTo>
                  <a:lnTo>
                    <a:pt x="1735" y="687"/>
                  </a:lnTo>
                  <a:lnTo>
                    <a:pt x="1746" y="684"/>
                  </a:lnTo>
                  <a:lnTo>
                    <a:pt x="1755" y="677"/>
                  </a:lnTo>
                  <a:lnTo>
                    <a:pt x="1765" y="671"/>
                  </a:lnTo>
                  <a:lnTo>
                    <a:pt x="1765" y="671"/>
                  </a:lnTo>
                  <a:lnTo>
                    <a:pt x="1771" y="671"/>
                  </a:lnTo>
                  <a:lnTo>
                    <a:pt x="1774" y="671"/>
                  </a:lnTo>
                  <a:lnTo>
                    <a:pt x="1769" y="670"/>
                  </a:lnTo>
                  <a:lnTo>
                    <a:pt x="1769" y="670"/>
                  </a:lnTo>
                  <a:lnTo>
                    <a:pt x="1759" y="666"/>
                  </a:lnTo>
                  <a:lnTo>
                    <a:pt x="1747" y="661"/>
                  </a:lnTo>
                  <a:lnTo>
                    <a:pt x="1747" y="661"/>
                  </a:lnTo>
                  <a:lnTo>
                    <a:pt x="1735" y="655"/>
                  </a:lnTo>
                  <a:lnTo>
                    <a:pt x="1724" y="648"/>
                  </a:lnTo>
                  <a:lnTo>
                    <a:pt x="1724" y="648"/>
                  </a:lnTo>
                  <a:lnTo>
                    <a:pt x="1716" y="639"/>
                  </a:lnTo>
                  <a:lnTo>
                    <a:pt x="1711" y="632"/>
                  </a:lnTo>
                  <a:lnTo>
                    <a:pt x="1708" y="625"/>
                  </a:lnTo>
                  <a:lnTo>
                    <a:pt x="1708" y="625"/>
                  </a:lnTo>
                  <a:lnTo>
                    <a:pt x="1711" y="621"/>
                  </a:lnTo>
                  <a:lnTo>
                    <a:pt x="1714" y="619"/>
                  </a:lnTo>
                  <a:lnTo>
                    <a:pt x="1715" y="615"/>
                  </a:lnTo>
                  <a:lnTo>
                    <a:pt x="1715" y="615"/>
                  </a:lnTo>
                  <a:lnTo>
                    <a:pt x="1714" y="610"/>
                  </a:lnTo>
                  <a:lnTo>
                    <a:pt x="1711" y="606"/>
                  </a:lnTo>
                  <a:lnTo>
                    <a:pt x="1708" y="603"/>
                  </a:lnTo>
                  <a:lnTo>
                    <a:pt x="1708" y="603"/>
                  </a:lnTo>
                  <a:lnTo>
                    <a:pt x="1720" y="599"/>
                  </a:lnTo>
                  <a:lnTo>
                    <a:pt x="1728" y="594"/>
                  </a:lnTo>
                  <a:lnTo>
                    <a:pt x="1735" y="590"/>
                  </a:lnTo>
                  <a:lnTo>
                    <a:pt x="1735" y="590"/>
                  </a:lnTo>
                  <a:lnTo>
                    <a:pt x="1737" y="587"/>
                  </a:lnTo>
                  <a:lnTo>
                    <a:pt x="1738" y="583"/>
                  </a:lnTo>
                  <a:lnTo>
                    <a:pt x="1738" y="578"/>
                  </a:lnTo>
                  <a:lnTo>
                    <a:pt x="1737" y="574"/>
                  </a:lnTo>
                  <a:lnTo>
                    <a:pt x="1736" y="573"/>
                  </a:lnTo>
                  <a:lnTo>
                    <a:pt x="1736" y="573"/>
                  </a:lnTo>
                  <a:lnTo>
                    <a:pt x="1731" y="572"/>
                  </a:lnTo>
                  <a:lnTo>
                    <a:pt x="1721" y="571"/>
                  </a:lnTo>
                  <a:lnTo>
                    <a:pt x="1705" y="571"/>
                  </a:lnTo>
                  <a:lnTo>
                    <a:pt x="1695" y="573"/>
                  </a:lnTo>
                  <a:lnTo>
                    <a:pt x="1687" y="574"/>
                  </a:lnTo>
                  <a:lnTo>
                    <a:pt x="1687" y="574"/>
                  </a:lnTo>
                  <a:lnTo>
                    <a:pt x="1673" y="579"/>
                  </a:lnTo>
                  <a:lnTo>
                    <a:pt x="1660" y="585"/>
                  </a:lnTo>
                  <a:lnTo>
                    <a:pt x="1636" y="596"/>
                  </a:lnTo>
                  <a:lnTo>
                    <a:pt x="1619" y="606"/>
                  </a:lnTo>
                  <a:lnTo>
                    <a:pt x="1612" y="611"/>
                  </a:lnTo>
                  <a:lnTo>
                    <a:pt x="1612" y="611"/>
                  </a:lnTo>
                  <a:lnTo>
                    <a:pt x="1612" y="610"/>
                  </a:lnTo>
                  <a:lnTo>
                    <a:pt x="1612" y="605"/>
                  </a:lnTo>
                  <a:lnTo>
                    <a:pt x="1613" y="601"/>
                  </a:lnTo>
                  <a:lnTo>
                    <a:pt x="1617" y="598"/>
                  </a:lnTo>
                  <a:lnTo>
                    <a:pt x="1622" y="593"/>
                  </a:lnTo>
                  <a:lnTo>
                    <a:pt x="1629" y="587"/>
                  </a:lnTo>
                  <a:lnTo>
                    <a:pt x="1629" y="587"/>
                  </a:lnTo>
                  <a:lnTo>
                    <a:pt x="1649" y="573"/>
                  </a:lnTo>
                  <a:lnTo>
                    <a:pt x="1672" y="560"/>
                  </a:lnTo>
                  <a:lnTo>
                    <a:pt x="1699" y="545"/>
                  </a:lnTo>
                  <a:lnTo>
                    <a:pt x="1699" y="545"/>
                  </a:lnTo>
                  <a:lnTo>
                    <a:pt x="1709" y="542"/>
                  </a:lnTo>
                  <a:lnTo>
                    <a:pt x="1717" y="541"/>
                  </a:lnTo>
                  <a:lnTo>
                    <a:pt x="1726" y="541"/>
                  </a:lnTo>
                  <a:lnTo>
                    <a:pt x="1726" y="541"/>
                  </a:lnTo>
                  <a:lnTo>
                    <a:pt x="1781" y="544"/>
                  </a:lnTo>
                  <a:lnTo>
                    <a:pt x="1808" y="544"/>
                  </a:lnTo>
                  <a:lnTo>
                    <a:pt x="1824" y="544"/>
                  </a:lnTo>
                  <a:lnTo>
                    <a:pt x="1824" y="544"/>
                  </a:lnTo>
                  <a:lnTo>
                    <a:pt x="1837" y="541"/>
                  </a:lnTo>
                  <a:lnTo>
                    <a:pt x="1848" y="537"/>
                  </a:lnTo>
                  <a:lnTo>
                    <a:pt x="1856" y="534"/>
                  </a:lnTo>
                  <a:lnTo>
                    <a:pt x="1865" y="530"/>
                  </a:lnTo>
                  <a:lnTo>
                    <a:pt x="1870" y="526"/>
                  </a:lnTo>
                  <a:lnTo>
                    <a:pt x="1875" y="523"/>
                  </a:lnTo>
                  <a:lnTo>
                    <a:pt x="1881" y="517"/>
                  </a:lnTo>
                  <a:lnTo>
                    <a:pt x="1881" y="517"/>
                  </a:lnTo>
                  <a:lnTo>
                    <a:pt x="1892" y="518"/>
                  </a:lnTo>
                  <a:lnTo>
                    <a:pt x="1892" y="518"/>
                  </a:lnTo>
                  <a:lnTo>
                    <a:pt x="1892" y="513"/>
                  </a:lnTo>
                  <a:lnTo>
                    <a:pt x="1892" y="513"/>
                  </a:lnTo>
                  <a:lnTo>
                    <a:pt x="1902" y="510"/>
                  </a:lnTo>
                  <a:lnTo>
                    <a:pt x="1911" y="507"/>
                  </a:lnTo>
                  <a:lnTo>
                    <a:pt x="1922" y="503"/>
                  </a:lnTo>
                  <a:lnTo>
                    <a:pt x="1926" y="499"/>
                  </a:lnTo>
                  <a:lnTo>
                    <a:pt x="1931" y="496"/>
                  </a:lnTo>
                  <a:lnTo>
                    <a:pt x="1931" y="496"/>
                  </a:lnTo>
                  <a:lnTo>
                    <a:pt x="1936" y="490"/>
                  </a:lnTo>
                  <a:lnTo>
                    <a:pt x="1938" y="482"/>
                  </a:lnTo>
                  <a:lnTo>
                    <a:pt x="1941" y="474"/>
                  </a:lnTo>
                  <a:lnTo>
                    <a:pt x="1942" y="466"/>
                  </a:lnTo>
                  <a:lnTo>
                    <a:pt x="1942" y="454"/>
                  </a:lnTo>
                  <a:lnTo>
                    <a:pt x="1942" y="449"/>
                  </a:lnTo>
                  <a:lnTo>
                    <a:pt x="1942" y="449"/>
                  </a:lnTo>
                  <a:lnTo>
                    <a:pt x="1942" y="445"/>
                  </a:lnTo>
                  <a:lnTo>
                    <a:pt x="1942" y="443"/>
                  </a:lnTo>
                  <a:lnTo>
                    <a:pt x="1941" y="442"/>
                  </a:lnTo>
                  <a:lnTo>
                    <a:pt x="1938" y="440"/>
                  </a:lnTo>
                  <a:lnTo>
                    <a:pt x="1938" y="440"/>
                  </a:lnTo>
                  <a:lnTo>
                    <a:pt x="1933" y="440"/>
                  </a:lnTo>
                  <a:lnTo>
                    <a:pt x="1927" y="440"/>
                  </a:lnTo>
                  <a:lnTo>
                    <a:pt x="1927" y="440"/>
                  </a:lnTo>
                  <a:lnTo>
                    <a:pt x="1926" y="439"/>
                  </a:lnTo>
                  <a:lnTo>
                    <a:pt x="1924" y="438"/>
                  </a:lnTo>
                  <a:lnTo>
                    <a:pt x="1922" y="433"/>
                  </a:lnTo>
                  <a:lnTo>
                    <a:pt x="1920" y="427"/>
                  </a:lnTo>
                  <a:lnTo>
                    <a:pt x="1920" y="427"/>
                  </a:lnTo>
                  <a:lnTo>
                    <a:pt x="1922" y="422"/>
                  </a:lnTo>
                  <a:lnTo>
                    <a:pt x="1922" y="420"/>
                  </a:lnTo>
                  <a:lnTo>
                    <a:pt x="1922" y="418"/>
                  </a:lnTo>
                  <a:lnTo>
                    <a:pt x="1921" y="417"/>
                  </a:lnTo>
                  <a:lnTo>
                    <a:pt x="1921" y="417"/>
                  </a:lnTo>
                  <a:lnTo>
                    <a:pt x="1903" y="410"/>
                  </a:lnTo>
                  <a:lnTo>
                    <a:pt x="1892" y="405"/>
                  </a:lnTo>
                  <a:lnTo>
                    <a:pt x="1887" y="402"/>
                  </a:lnTo>
                  <a:lnTo>
                    <a:pt x="1884" y="400"/>
                  </a:lnTo>
                  <a:lnTo>
                    <a:pt x="1884" y="400"/>
                  </a:lnTo>
                  <a:lnTo>
                    <a:pt x="1879" y="394"/>
                  </a:lnTo>
                  <a:lnTo>
                    <a:pt x="1876" y="388"/>
                  </a:lnTo>
                  <a:lnTo>
                    <a:pt x="1875" y="381"/>
                  </a:lnTo>
                  <a:lnTo>
                    <a:pt x="1875" y="375"/>
                  </a:lnTo>
                  <a:lnTo>
                    <a:pt x="1876" y="366"/>
                  </a:lnTo>
                  <a:lnTo>
                    <a:pt x="1877" y="362"/>
                  </a:lnTo>
                  <a:lnTo>
                    <a:pt x="1877" y="362"/>
                  </a:lnTo>
                  <a:lnTo>
                    <a:pt x="1878" y="348"/>
                  </a:lnTo>
                  <a:lnTo>
                    <a:pt x="1878" y="335"/>
                  </a:lnTo>
                  <a:lnTo>
                    <a:pt x="1876" y="320"/>
                  </a:lnTo>
                  <a:lnTo>
                    <a:pt x="1876" y="320"/>
                  </a:lnTo>
                  <a:lnTo>
                    <a:pt x="1871" y="305"/>
                  </a:lnTo>
                  <a:lnTo>
                    <a:pt x="1865" y="293"/>
                  </a:lnTo>
                  <a:lnTo>
                    <a:pt x="1857" y="281"/>
                  </a:lnTo>
                  <a:lnTo>
                    <a:pt x="1857" y="281"/>
                  </a:lnTo>
                  <a:lnTo>
                    <a:pt x="1856" y="281"/>
                  </a:lnTo>
                  <a:lnTo>
                    <a:pt x="1854" y="280"/>
                  </a:lnTo>
                  <a:lnTo>
                    <a:pt x="1850" y="278"/>
                  </a:lnTo>
                  <a:lnTo>
                    <a:pt x="1844" y="281"/>
                  </a:lnTo>
                  <a:lnTo>
                    <a:pt x="1844" y="281"/>
                  </a:lnTo>
                  <a:lnTo>
                    <a:pt x="1830" y="292"/>
                  </a:lnTo>
                  <a:lnTo>
                    <a:pt x="1813" y="305"/>
                  </a:lnTo>
                  <a:lnTo>
                    <a:pt x="1805" y="311"/>
                  </a:lnTo>
                  <a:lnTo>
                    <a:pt x="1797" y="318"/>
                  </a:lnTo>
                  <a:lnTo>
                    <a:pt x="1790" y="321"/>
                  </a:lnTo>
                  <a:lnTo>
                    <a:pt x="1784" y="323"/>
                  </a:lnTo>
                  <a:lnTo>
                    <a:pt x="1784" y="323"/>
                  </a:lnTo>
                  <a:lnTo>
                    <a:pt x="1780" y="321"/>
                  </a:lnTo>
                  <a:lnTo>
                    <a:pt x="1776" y="320"/>
                  </a:lnTo>
                  <a:lnTo>
                    <a:pt x="1774" y="318"/>
                  </a:lnTo>
                  <a:lnTo>
                    <a:pt x="1773" y="314"/>
                  </a:lnTo>
                  <a:lnTo>
                    <a:pt x="1770" y="305"/>
                  </a:lnTo>
                  <a:lnTo>
                    <a:pt x="1768" y="297"/>
                  </a:lnTo>
                  <a:lnTo>
                    <a:pt x="1768" y="278"/>
                  </a:lnTo>
                  <a:lnTo>
                    <a:pt x="1769" y="271"/>
                  </a:lnTo>
                  <a:lnTo>
                    <a:pt x="1769" y="271"/>
                  </a:lnTo>
                  <a:lnTo>
                    <a:pt x="1770" y="270"/>
                  </a:lnTo>
                  <a:lnTo>
                    <a:pt x="1771" y="269"/>
                  </a:lnTo>
                  <a:lnTo>
                    <a:pt x="1773" y="265"/>
                  </a:lnTo>
                  <a:lnTo>
                    <a:pt x="1771" y="264"/>
                  </a:lnTo>
                  <a:lnTo>
                    <a:pt x="1769" y="262"/>
                  </a:lnTo>
                  <a:lnTo>
                    <a:pt x="1769" y="262"/>
                  </a:lnTo>
                  <a:lnTo>
                    <a:pt x="1760" y="257"/>
                  </a:lnTo>
                  <a:lnTo>
                    <a:pt x="1751" y="251"/>
                  </a:lnTo>
                  <a:lnTo>
                    <a:pt x="1751" y="251"/>
                  </a:lnTo>
                  <a:lnTo>
                    <a:pt x="1740" y="241"/>
                  </a:lnTo>
                  <a:lnTo>
                    <a:pt x="1732" y="233"/>
                  </a:lnTo>
                  <a:lnTo>
                    <a:pt x="1725" y="223"/>
                  </a:lnTo>
                  <a:lnTo>
                    <a:pt x="1725" y="223"/>
                  </a:lnTo>
                  <a:lnTo>
                    <a:pt x="1724" y="222"/>
                  </a:lnTo>
                  <a:lnTo>
                    <a:pt x="1722" y="219"/>
                  </a:lnTo>
                  <a:lnTo>
                    <a:pt x="1719" y="218"/>
                  </a:lnTo>
                  <a:lnTo>
                    <a:pt x="1713" y="218"/>
                  </a:lnTo>
                  <a:lnTo>
                    <a:pt x="1713" y="218"/>
                  </a:lnTo>
                  <a:lnTo>
                    <a:pt x="1704" y="221"/>
                  </a:lnTo>
                  <a:lnTo>
                    <a:pt x="1694" y="222"/>
                  </a:lnTo>
                  <a:lnTo>
                    <a:pt x="1694" y="222"/>
                  </a:lnTo>
                  <a:lnTo>
                    <a:pt x="1677" y="222"/>
                  </a:lnTo>
                  <a:lnTo>
                    <a:pt x="1662" y="222"/>
                  </a:lnTo>
                  <a:lnTo>
                    <a:pt x="1662" y="222"/>
                  </a:lnTo>
                  <a:lnTo>
                    <a:pt x="1656" y="223"/>
                  </a:lnTo>
                  <a:lnTo>
                    <a:pt x="1651" y="227"/>
                  </a:lnTo>
                  <a:lnTo>
                    <a:pt x="1646" y="232"/>
                  </a:lnTo>
                  <a:lnTo>
                    <a:pt x="1646" y="232"/>
                  </a:lnTo>
                  <a:lnTo>
                    <a:pt x="1647" y="238"/>
                  </a:lnTo>
                  <a:lnTo>
                    <a:pt x="1647" y="244"/>
                  </a:lnTo>
                  <a:lnTo>
                    <a:pt x="1646" y="250"/>
                  </a:lnTo>
                  <a:lnTo>
                    <a:pt x="1646" y="250"/>
                  </a:lnTo>
                  <a:lnTo>
                    <a:pt x="1641" y="255"/>
                  </a:lnTo>
                  <a:lnTo>
                    <a:pt x="1636" y="260"/>
                  </a:lnTo>
                  <a:lnTo>
                    <a:pt x="1631" y="262"/>
                  </a:lnTo>
                  <a:lnTo>
                    <a:pt x="1631" y="262"/>
                  </a:lnTo>
                  <a:lnTo>
                    <a:pt x="1629" y="278"/>
                  </a:lnTo>
                  <a:lnTo>
                    <a:pt x="1627" y="291"/>
                  </a:lnTo>
                  <a:lnTo>
                    <a:pt x="1623" y="299"/>
                  </a:lnTo>
                  <a:lnTo>
                    <a:pt x="1623" y="299"/>
                  </a:lnTo>
                  <a:lnTo>
                    <a:pt x="1618" y="305"/>
                  </a:lnTo>
                  <a:lnTo>
                    <a:pt x="1613" y="310"/>
                  </a:lnTo>
                  <a:lnTo>
                    <a:pt x="1603" y="319"/>
                  </a:lnTo>
                  <a:lnTo>
                    <a:pt x="1596" y="323"/>
                  </a:lnTo>
                  <a:lnTo>
                    <a:pt x="1592" y="324"/>
                  </a:lnTo>
                  <a:lnTo>
                    <a:pt x="1592" y="324"/>
                  </a:lnTo>
                  <a:lnTo>
                    <a:pt x="1590" y="326"/>
                  </a:lnTo>
                  <a:lnTo>
                    <a:pt x="1589" y="330"/>
                  </a:lnTo>
                  <a:lnTo>
                    <a:pt x="1589" y="334"/>
                  </a:lnTo>
                  <a:lnTo>
                    <a:pt x="1589" y="334"/>
                  </a:lnTo>
                  <a:lnTo>
                    <a:pt x="1592" y="341"/>
                  </a:lnTo>
                  <a:lnTo>
                    <a:pt x="1592" y="352"/>
                  </a:lnTo>
                  <a:lnTo>
                    <a:pt x="1592" y="358"/>
                  </a:lnTo>
                  <a:lnTo>
                    <a:pt x="1590" y="364"/>
                  </a:lnTo>
                  <a:lnTo>
                    <a:pt x="1587" y="370"/>
                  </a:lnTo>
                  <a:lnTo>
                    <a:pt x="1582" y="377"/>
                  </a:lnTo>
                  <a:lnTo>
                    <a:pt x="1582" y="377"/>
                  </a:lnTo>
                  <a:lnTo>
                    <a:pt x="1575" y="384"/>
                  </a:lnTo>
                  <a:lnTo>
                    <a:pt x="1564" y="391"/>
                  </a:lnTo>
                  <a:lnTo>
                    <a:pt x="1552" y="399"/>
                  </a:lnTo>
                  <a:lnTo>
                    <a:pt x="1539" y="405"/>
                  </a:lnTo>
                  <a:lnTo>
                    <a:pt x="1517" y="413"/>
                  </a:lnTo>
                  <a:lnTo>
                    <a:pt x="1509" y="417"/>
                  </a:lnTo>
                  <a:lnTo>
                    <a:pt x="1509" y="417"/>
                  </a:lnTo>
                  <a:lnTo>
                    <a:pt x="1508" y="422"/>
                  </a:lnTo>
                  <a:lnTo>
                    <a:pt x="1506" y="426"/>
                  </a:lnTo>
                  <a:lnTo>
                    <a:pt x="1506" y="429"/>
                  </a:lnTo>
                  <a:lnTo>
                    <a:pt x="1506" y="429"/>
                  </a:lnTo>
                  <a:lnTo>
                    <a:pt x="1508" y="436"/>
                  </a:lnTo>
                  <a:lnTo>
                    <a:pt x="1509" y="440"/>
                  </a:lnTo>
                  <a:lnTo>
                    <a:pt x="1509" y="440"/>
                  </a:lnTo>
                  <a:lnTo>
                    <a:pt x="1506" y="449"/>
                  </a:lnTo>
                  <a:lnTo>
                    <a:pt x="1504" y="458"/>
                  </a:lnTo>
                  <a:lnTo>
                    <a:pt x="1499" y="465"/>
                  </a:lnTo>
                  <a:lnTo>
                    <a:pt x="1499" y="465"/>
                  </a:lnTo>
                  <a:lnTo>
                    <a:pt x="1500" y="475"/>
                  </a:lnTo>
                  <a:lnTo>
                    <a:pt x="1499" y="482"/>
                  </a:lnTo>
                  <a:lnTo>
                    <a:pt x="1496" y="486"/>
                  </a:lnTo>
                  <a:lnTo>
                    <a:pt x="1495" y="490"/>
                  </a:lnTo>
                  <a:lnTo>
                    <a:pt x="1495" y="490"/>
                  </a:lnTo>
                  <a:lnTo>
                    <a:pt x="1489" y="494"/>
                  </a:lnTo>
                  <a:lnTo>
                    <a:pt x="1483" y="498"/>
                  </a:lnTo>
                  <a:lnTo>
                    <a:pt x="1469" y="504"/>
                  </a:lnTo>
                  <a:lnTo>
                    <a:pt x="1458" y="509"/>
                  </a:lnTo>
                  <a:lnTo>
                    <a:pt x="1455" y="510"/>
                  </a:lnTo>
                  <a:lnTo>
                    <a:pt x="1455" y="510"/>
                  </a:lnTo>
                  <a:lnTo>
                    <a:pt x="1452" y="507"/>
                  </a:lnTo>
                  <a:lnTo>
                    <a:pt x="1447" y="499"/>
                  </a:lnTo>
                  <a:lnTo>
                    <a:pt x="1444" y="494"/>
                  </a:lnTo>
                  <a:lnTo>
                    <a:pt x="1442" y="488"/>
                  </a:lnTo>
                  <a:lnTo>
                    <a:pt x="1441" y="481"/>
                  </a:lnTo>
                  <a:lnTo>
                    <a:pt x="1441" y="475"/>
                  </a:lnTo>
                  <a:lnTo>
                    <a:pt x="1441" y="475"/>
                  </a:lnTo>
                  <a:lnTo>
                    <a:pt x="1442" y="464"/>
                  </a:lnTo>
                  <a:lnTo>
                    <a:pt x="1446" y="454"/>
                  </a:lnTo>
                  <a:lnTo>
                    <a:pt x="1455" y="436"/>
                  </a:lnTo>
                  <a:lnTo>
                    <a:pt x="1463" y="421"/>
                  </a:lnTo>
                  <a:lnTo>
                    <a:pt x="1467" y="416"/>
                  </a:lnTo>
                  <a:lnTo>
                    <a:pt x="1467" y="416"/>
                  </a:lnTo>
                  <a:lnTo>
                    <a:pt x="1468" y="413"/>
                  </a:lnTo>
                  <a:lnTo>
                    <a:pt x="1471" y="410"/>
                  </a:lnTo>
                  <a:lnTo>
                    <a:pt x="1472" y="409"/>
                  </a:lnTo>
                  <a:lnTo>
                    <a:pt x="1472" y="406"/>
                  </a:lnTo>
                  <a:lnTo>
                    <a:pt x="1469" y="405"/>
                  </a:lnTo>
                  <a:lnTo>
                    <a:pt x="1466" y="404"/>
                  </a:lnTo>
                  <a:lnTo>
                    <a:pt x="1466" y="404"/>
                  </a:lnTo>
                  <a:lnTo>
                    <a:pt x="1442" y="401"/>
                  </a:lnTo>
                  <a:lnTo>
                    <a:pt x="1428" y="399"/>
                  </a:lnTo>
                  <a:lnTo>
                    <a:pt x="1420" y="396"/>
                  </a:lnTo>
                  <a:lnTo>
                    <a:pt x="1413" y="394"/>
                  </a:lnTo>
                  <a:lnTo>
                    <a:pt x="1413" y="394"/>
                  </a:lnTo>
                  <a:lnTo>
                    <a:pt x="1397" y="385"/>
                  </a:lnTo>
                  <a:lnTo>
                    <a:pt x="1381" y="377"/>
                  </a:lnTo>
                  <a:lnTo>
                    <a:pt x="1352" y="361"/>
                  </a:lnTo>
                  <a:lnTo>
                    <a:pt x="1352" y="361"/>
                  </a:lnTo>
                  <a:lnTo>
                    <a:pt x="1343" y="357"/>
                  </a:lnTo>
                  <a:lnTo>
                    <a:pt x="1336" y="356"/>
                  </a:lnTo>
                  <a:lnTo>
                    <a:pt x="1330" y="354"/>
                  </a:lnTo>
                  <a:lnTo>
                    <a:pt x="1323" y="354"/>
                  </a:lnTo>
                  <a:lnTo>
                    <a:pt x="1316" y="356"/>
                  </a:lnTo>
                  <a:lnTo>
                    <a:pt x="1312" y="356"/>
                  </a:lnTo>
                  <a:lnTo>
                    <a:pt x="1312" y="356"/>
                  </a:lnTo>
                  <a:lnTo>
                    <a:pt x="1318" y="342"/>
                  </a:lnTo>
                  <a:lnTo>
                    <a:pt x="1322" y="330"/>
                  </a:lnTo>
                  <a:lnTo>
                    <a:pt x="1322" y="325"/>
                  </a:lnTo>
                  <a:lnTo>
                    <a:pt x="1322" y="320"/>
                  </a:lnTo>
                  <a:lnTo>
                    <a:pt x="1322" y="320"/>
                  </a:lnTo>
                  <a:lnTo>
                    <a:pt x="1320" y="316"/>
                  </a:lnTo>
                  <a:lnTo>
                    <a:pt x="1317" y="315"/>
                  </a:lnTo>
                  <a:lnTo>
                    <a:pt x="1314" y="314"/>
                  </a:lnTo>
                  <a:lnTo>
                    <a:pt x="1309" y="313"/>
                  </a:lnTo>
                  <a:lnTo>
                    <a:pt x="1302" y="314"/>
                  </a:lnTo>
                  <a:lnTo>
                    <a:pt x="1299" y="314"/>
                  </a:lnTo>
                  <a:lnTo>
                    <a:pt x="1299" y="314"/>
                  </a:lnTo>
                  <a:lnTo>
                    <a:pt x="1301" y="307"/>
                  </a:lnTo>
                  <a:lnTo>
                    <a:pt x="1309" y="288"/>
                  </a:lnTo>
                  <a:lnTo>
                    <a:pt x="1314" y="278"/>
                  </a:lnTo>
                  <a:lnTo>
                    <a:pt x="1320" y="267"/>
                  </a:lnTo>
                  <a:lnTo>
                    <a:pt x="1328" y="257"/>
                  </a:lnTo>
                  <a:lnTo>
                    <a:pt x="1337" y="250"/>
                  </a:lnTo>
                  <a:lnTo>
                    <a:pt x="1337" y="250"/>
                  </a:lnTo>
                  <a:lnTo>
                    <a:pt x="1354" y="238"/>
                  </a:lnTo>
                  <a:lnTo>
                    <a:pt x="1372" y="229"/>
                  </a:lnTo>
                  <a:lnTo>
                    <a:pt x="1392" y="221"/>
                  </a:lnTo>
                  <a:lnTo>
                    <a:pt x="1409" y="214"/>
                  </a:lnTo>
                  <a:lnTo>
                    <a:pt x="1438" y="206"/>
                  </a:lnTo>
                  <a:lnTo>
                    <a:pt x="1449" y="203"/>
                  </a:lnTo>
                  <a:lnTo>
                    <a:pt x="1449" y="203"/>
                  </a:lnTo>
                  <a:lnTo>
                    <a:pt x="1474" y="192"/>
                  </a:lnTo>
                  <a:lnTo>
                    <a:pt x="1498" y="181"/>
                  </a:lnTo>
                  <a:lnTo>
                    <a:pt x="1521" y="169"/>
                  </a:lnTo>
                  <a:lnTo>
                    <a:pt x="1521" y="169"/>
                  </a:lnTo>
                  <a:lnTo>
                    <a:pt x="1526" y="165"/>
                  </a:lnTo>
                  <a:lnTo>
                    <a:pt x="1530" y="162"/>
                  </a:lnTo>
                  <a:lnTo>
                    <a:pt x="1535" y="154"/>
                  </a:lnTo>
                  <a:lnTo>
                    <a:pt x="1537" y="149"/>
                  </a:lnTo>
                  <a:lnTo>
                    <a:pt x="1538" y="147"/>
                  </a:lnTo>
                  <a:lnTo>
                    <a:pt x="1538" y="147"/>
                  </a:lnTo>
                  <a:lnTo>
                    <a:pt x="1547" y="147"/>
                  </a:lnTo>
                  <a:lnTo>
                    <a:pt x="1555" y="146"/>
                  </a:lnTo>
                  <a:lnTo>
                    <a:pt x="1562" y="143"/>
                  </a:lnTo>
                  <a:lnTo>
                    <a:pt x="1562" y="143"/>
                  </a:lnTo>
                  <a:lnTo>
                    <a:pt x="1564" y="141"/>
                  </a:lnTo>
                  <a:lnTo>
                    <a:pt x="1566" y="138"/>
                  </a:lnTo>
                  <a:lnTo>
                    <a:pt x="1568" y="133"/>
                  </a:lnTo>
                  <a:lnTo>
                    <a:pt x="1568" y="127"/>
                  </a:lnTo>
                  <a:lnTo>
                    <a:pt x="1568" y="127"/>
                  </a:lnTo>
                  <a:lnTo>
                    <a:pt x="1579" y="125"/>
                  </a:lnTo>
                  <a:lnTo>
                    <a:pt x="1587" y="124"/>
                  </a:lnTo>
                  <a:lnTo>
                    <a:pt x="1597" y="124"/>
                  </a:lnTo>
                  <a:lnTo>
                    <a:pt x="1597" y="124"/>
                  </a:lnTo>
                  <a:lnTo>
                    <a:pt x="1601" y="124"/>
                  </a:lnTo>
                  <a:lnTo>
                    <a:pt x="1604" y="125"/>
                  </a:lnTo>
                  <a:lnTo>
                    <a:pt x="1607" y="127"/>
                  </a:lnTo>
                  <a:lnTo>
                    <a:pt x="1607" y="127"/>
                  </a:lnTo>
                  <a:lnTo>
                    <a:pt x="1609" y="129"/>
                  </a:lnTo>
                  <a:lnTo>
                    <a:pt x="1614" y="131"/>
                  </a:lnTo>
                  <a:lnTo>
                    <a:pt x="1620" y="133"/>
                  </a:lnTo>
                  <a:lnTo>
                    <a:pt x="1624" y="133"/>
                  </a:lnTo>
                  <a:lnTo>
                    <a:pt x="1629" y="133"/>
                  </a:lnTo>
                  <a:lnTo>
                    <a:pt x="1629" y="133"/>
                  </a:lnTo>
                  <a:lnTo>
                    <a:pt x="1635" y="130"/>
                  </a:lnTo>
                  <a:lnTo>
                    <a:pt x="1643" y="126"/>
                  </a:lnTo>
                  <a:lnTo>
                    <a:pt x="1655" y="117"/>
                  </a:lnTo>
                  <a:lnTo>
                    <a:pt x="1668" y="106"/>
                  </a:lnTo>
                  <a:lnTo>
                    <a:pt x="1668" y="106"/>
                  </a:lnTo>
                  <a:lnTo>
                    <a:pt x="1670" y="99"/>
                  </a:lnTo>
                  <a:lnTo>
                    <a:pt x="1671" y="92"/>
                  </a:lnTo>
                  <a:lnTo>
                    <a:pt x="1674" y="86"/>
                  </a:lnTo>
                  <a:lnTo>
                    <a:pt x="1674" y="86"/>
                  </a:lnTo>
                  <a:lnTo>
                    <a:pt x="1678" y="82"/>
                  </a:lnTo>
                  <a:lnTo>
                    <a:pt x="1682" y="78"/>
                  </a:lnTo>
                  <a:lnTo>
                    <a:pt x="1687" y="77"/>
                  </a:lnTo>
                  <a:lnTo>
                    <a:pt x="1687" y="77"/>
                  </a:lnTo>
                  <a:lnTo>
                    <a:pt x="1689" y="74"/>
                  </a:lnTo>
                  <a:lnTo>
                    <a:pt x="1695" y="71"/>
                  </a:lnTo>
                  <a:lnTo>
                    <a:pt x="1699" y="68"/>
                  </a:lnTo>
                  <a:lnTo>
                    <a:pt x="1701" y="65"/>
                  </a:lnTo>
                  <a:lnTo>
                    <a:pt x="1701" y="62"/>
                  </a:lnTo>
                  <a:lnTo>
                    <a:pt x="1700" y="60"/>
                  </a:lnTo>
                  <a:lnTo>
                    <a:pt x="1700" y="60"/>
                  </a:lnTo>
                  <a:lnTo>
                    <a:pt x="1697" y="57"/>
                  </a:lnTo>
                  <a:lnTo>
                    <a:pt x="1692" y="55"/>
                  </a:lnTo>
                  <a:lnTo>
                    <a:pt x="1678" y="51"/>
                  </a:lnTo>
                  <a:lnTo>
                    <a:pt x="1660" y="47"/>
                  </a:lnTo>
                  <a:lnTo>
                    <a:pt x="1660" y="47"/>
                  </a:lnTo>
                  <a:lnTo>
                    <a:pt x="1657" y="46"/>
                  </a:lnTo>
                  <a:lnTo>
                    <a:pt x="1654" y="46"/>
                  </a:lnTo>
                  <a:lnTo>
                    <a:pt x="1647" y="46"/>
                  </a:lnTo>
                  <a:lnTo>
                    <a:pt x="1644" y="49"/>
                  </a:lnTo>
                  <a:lnTo>
                    <a:pt x="1641" y="51"/>
                  </a:lnTo>
                  <a:lnTo>
                    <a:pt x="1641" y="51"/>
                  </a:lnTo>
                  <a:lnTo>
                    <a:pt x="1629" y="68"/>
                  </a:lnTo>
                  <a:lnTo>
                    <a:pt x="1623" y="77"/>
                  </a:lnTo>
                  <a:lnTo>
                    <a:pt x="1614" y="86"/>
                  </a:lnTo>
                  <a:lnTo>
                    <a:pt x="1614" y="86"/>
                  </a:lnTo>
                  <a:lnTo>
                    <a:pt x="1608" y="90"/>
                  </a:lnTo>
                  <a:lnTo>
                    <a:pt x="1601" y="94"/>
                  </a:lnTo>
                  <a:lnTo>
                    <a:pt x="1593" y="98"/>
                  </a:lnTo>
                  <a:lnTo>
                    <a:pt x="1587" y="99"/>
                  </a:lnTo>
                  <a:lnTo>
                    <a:pt x="1576" y="101"/>
                  </a:lnTo>
                  <a:lnTo>
                    <a:pt x="1573" y="103"/>
                  </a:lnTo>
                  <a:lnTo>
                    <a:pt x="1573" y="103"/>
                  </a:lnTo>
                  <a:lnTo>
                    <a:pt x="1573" y="99"/>
                  </a:lnTo>
                  <a:lnTo>
                    <a:pt x="1574" y="95"/>
                  </a:lnTo>
                  <a:lnTo>
                    <a:pt x="1576" y="89"/>
                  </a:lnTo>
                  <a:lnTo>
                    <a:pt x="1576" y="89"/>
                  </a:lnTo>
                  <a:lnTo>
                    <a:pt x="1582" y="83"/>
                  </a:lnTo>
                  <a:lnTo>
                    <a:pt x="1586" y="76"/>
                  </a:lnTo>
                  <a:lnTo>
                    <a:pt x="1586" y="76"/>
                  </a:lnTo>
                  <a:lnTo>
                    <a:pt x="1586" y="72"/>
                  </a:lnTo>
                  <a:lnTo>
                    <a:pt x="1585" y="70"/>
                  </a:lnTo>
                  <a:lnTo>
                    <a:pt x="1582" y="66"/>
                  </a:lnTo>
                  <a:lnTo>
                    <a:pt x="1582" y="66"/>
                  </a:lnTo>
                  <a:lnTo>
                    <a:pt x="1580" y="65"/>
                  </a:lnTo>
                  <a:lnTo>
                    <a:pt x="1579" y="63"/>
                  </a:lnTo>
                  <a:lnTo>
                    <a:pt x="1576" y="65"/>
                  </a:lnTo>
                  <a:lnTo>
                    <a:pt x="1576" y="65"/>
                  </a:lnTo>
                  <a:lnTo>
                    <a:pt x="1570" y="70"/>
                  </a:lnTo>
                  <a:lnTo>
                    <a:pt x="1564" y="74"/>
                  </a:lnTo>
                  <a:lnTo>
                    <a:pt x="1564" y="74"/>
                  </a:lnTo>
                  <a:lnTo>
                    <a:pt x="1560" y="76"/>
                  </a:lnTo>
                  <a:lnTo>
                    <a:pt x="1558" y="74"/>
                  </a:lnTo>
                  <a:lnTo>
                    <a:pt x="1555" y="73"/>
                  </a:lnTo>
                  <a:lnTo>
                    <a:pt x="1555" y="73"/>
                  </a:lnTo>
                  <a:lnTo>
                    <a:pt x="1555" y="67"/>
                  </a:lnTo>
                  <a:lnTo>
                    <a:pt x="1554" y="61"/>
                  </a:lnTo>
                  <a:lnTo>
                    <a:pt x="1553" y="56"/>
                  </a:lnTo>
                  <a:lnTo>
                    <a:pt x="1553" y="56"/>
                  </a:lnTo>
                  <a:lnTo>
                    <a:pt x="1550" y="52"/>
                  </a:lnTo>
                  <a:lnTo>
                    <a:pt x="1548" y="50"/>
                  </a:lnTo>
                  <a:lnTo>
                    <a:pt x="1544" y="47"/>
                  </a:lnTo>
                  <a:lnTo>
                    <a:pt x="1544" y="47"/>
                  </a:lnTo>
                  <a:lnTo>
                    <a:pt x="1548" y="43"/>
                  </a:lnTo>
                  <a:lnTo>
                    <a:pt x="1552" y="38"/>
                  </a:lnTo>
                  <a:lnTo>
                    <a:pt x="1554" y="33"/>
                  </a:lnTo>
                  <a:lnTo>
                    <a:pt x="1554" y="33"/>
                  </a:lnTo>
                  <a:lnTo>
                    <a:pt x="1555" y="28"/>
                  </a:lnTo>
                  <a:lnTo>
                    <a:pt x="1557" y="23"/>
                  </a:lnTo>
                  <a:lnTo>
                    <a:pt x="1557" y="19"/>
                  </a:lnTo>
                  <a:lnTo>
                    <a:pt x="1557" y="19"/>
                  </a:lnTo>
                  <a:lnTo>
                    <a:pt x="1557" y="16"/>
                  </a:lnTo>
                  <a:lnTo>
                    <a:pt x="1555" y="9"/>
                  </a:lnTo>
                  <a:lnTo>
                    <a:pt x="1554" y="6"/>
                  </a:lnTo>
                  <a:lnTo>
                    <a:pt x="1553" y="3"/>
                  </a:lnTo>
                  <a:lnTo>
                    <a:pt x="1550" y="1"/>
                  </a:lnTo>
                  <a:lnTo>
                    <a:pt x="1547" y="0"/>
                  </a:lnTo>
                  <a:lnTo>
                    <a:pt x="1547" y="0"/>
                  </a:lnTo>
                  <a:lnTo>
                    <a:pt x="1541" y="1"/>
                  </a:lnTo>
                  <a:lnTo>
                    <a:pt x="1533" y="2"/>
                  </a:lnTo>
                  <a:lnTo>
                    <a:pt x="1517" y="8"/>
                  </a:lnTo>
                  <a:lnTo>
                    <a:pt x="1500" y="18"/>
                  </a:lnTo>
                  <a:lnTo>
                    <a:pt x="1500" y="18"/>
                  </a:lnTo>
                  <a:lnTo>
                    <a:pt x="1493" y="24"/>
                  </a:lnTo>
                  <a:lnTo>
                    <a:pt x="1488" y="30"/>
                  </a:lnTo>
                  <a:lnTo>
                    <a:pt x="1484" y="36"/>
                  </a:lnTo>
                  <a:lnTo>
                    <a:pt x="1484" y="36"/>
                  </a:lnTo>
                  <a:lnTo>
                    <a:pt x="1483" y="39"/>
                  </a:lnTo>
                  <a:lnTo>
                    <a:pt x="1483" y="41"/>
                  </a:lnTo>
                  <a:lnTo>
                    <a:pt x="1485" y="45"/>
                  </a:lnTo>
                  <a:lnTo>
                    <a:pt x="1488" y="47"/>
                  </a:lnTo>
                  <a:lnTo>
                    <a:pt x="1489" y="49"/>
                  </a:lnTo>
                  <a:lnTo>
                    <a:pt x="1489" y="49"/>
                  </a:lnTo>
                  <a:lnTo>
                    <a:pt x="1492" y="52"/>
                  </a:lnTo>
                  <a:lnTo>
                    <a:pt x="1493" y="57"/>
                  </a:lnTo>
                  <a:lnTo>
                    <a:pt x="1493" y="60"/>
                  </a:lnTo>
                  <a:lnTo>
                    <a:pt x="1492" y="61"/>
                  </a:lnTo>
                  <a:lnTo>
                    <a:pt x="1492" y="61"/>
                  </a:lnTo>
                  <a:lnTo>
                    <a:pt x="1478" y="73"/>
                  </a:lnTo>
                  <a:lnTo>
                    <a:pt x="1462" y="87"/>
                  </a:lnTo>
                  <a:lnTo>
                    <a:pt x="1444" y="100"/>
                  </a:lnTo>
                  <a:lnTo>
                    <a:pt x="1444" y="100"/>
                  </a:lnTo>
                  <a:lnTo>
                    <a:pt x="1440" y="94"/>
                  </a:lnTo>
                  <a:lnTo>
                    <a:pt x="1435" y="90"/>
                  </a:lnTo>
                  <a:lnTo>
                    <a:pt x="1433" y="88"/>
                  </a:lnTo>
                  <a:lnTo>
                    <a:pt x="1429" y="87"/>
                  </a:lnTo>
                  <a:lnTo>
                    <a:pt x="1429" y="87"/>
                  </a:lnTo>
                  <a:lnTo>
                    <a:pt x="1424" y="87"/>
                  </a:lnTo>
                  <a:lnTo>
                    <a:pt x="1419" y="87"/>
                  </a:lnTo>
                  <a:lnTo>
                    <a:pt x="1411" y="89"/>
                  </a:lnTo>
                  <a:lnTo>
                    <a:pt x="1401" y="92"/>
                  </a:lnTo>
                  <a:lnTo>
                    <a:pt x="1401" y="92"/>
                  </a:lnTo>
                  <a:lnTo>
                    <a:pt x="1376" y="94"/>
                  </a:lnTo>
                  <a:lnTo>
                    <a:pt x="1354" y="95"/>
                  </a:lnTo>
                  <a:lnTo>
                    <a:pt x="1332" y="94"/>
                  </a:lnTo>
                  <a:lnTo>
                    <a:pt x="1332" y="94"/>
                  </a:lnTo>
                  <a:lnTo>
                    <a:pt x="1325" y="93"/>
                  </a:lnTo>
                  <a:lnTo>
                    <a:pt x="1320" y="92"/>
                  </a:lnTo>
                  <a:lnTo>
                    <a:pt x="1311" y="88"/>
                  </a:lnTo>
                  <a:lnTo>
                    <a:pt x="1307" y="84"/>
                  </a:lnTo>
                  <a:lnTo>
                    <a:pt x="1306" y="83"/>
                  </a:lnTo>
                  <a:lnTo>
                    <a:pt x="1306" y="83"/>
                  </a:lnTo>
                  <a:lnTo>
                    <a:pt x="1294" y="78"/>
                  </a:lnTo>
                  <a:lnTo>
                    <a:pt x="1283" y="74"/>
                  </a:lnTo>
                  <a:lnTo>
                    <a:pt x="1277" y="74"/>
                  </a:lnTo>
                  <a:lnTo>
                    <a:pt x="1272" y="74"/>
                  </a:lnTo>
                  <a:lnTo>
                    <a:pt x="1272" y="74"/>
                  </a:lnTo>
                  <a:lnTo>
                    <a:pt x="1263" y="76"/>
                  </a:lnTo>
                  <a:lnTo>
                    <a:pt x="1256" y="78"/>
                  </a:lnTo>
                  <a:lnTo>
                    <a:pt x="1242" y="84"/>
                  </a:lnTo>
                  <a:lnTo>
                    <a:pt x="1233" y="90"/>
                  </a:lnTo>
                  <a:lnTo>
                    <a:pt x="1229" y="93"/>
                  </a:lnTo>
                  <a:lnTo>
                    <a:pt x="1229" y="93"/>
                  </a:lnTo>
                  <a:lnTo>
                    <a:pt x="1228" y="92"/>
                  </a:lnTo>
                  <a:lnTo>
                    <a:pt x="1223" y="89"/>
                  </a:lnTo>
                  <a:lnTo>
                    <a:pt x="1213" y="87"/>
                  </a:lnTo>
                  <a:lnTo>
                    <a:pt x="1207" y="87"/>
                  </a:lnTo>
                  <a:lnTo>
                    <a:pt x="1199" y="88"/>
                  </a:lnTo>
                  <a:lnTo>
                    <a:pt x="1199" y="88"/>
                  </a:lnTo>
                  <a:lnTo>
                    <a:pt x="1190" y="90"/>
                  </a:lnTo>
                  <a:lnTo>
                    <a:pt x="1177" y="93"/>
                  </a:lnTo>
                  <a:lnTo>
                    <a:pt x="1177" y="93"/>
                  </a:lnTo>
                  <a:lnTo>
                    <a:pt x="1167" y="95"/>
                  </a:lnTo>
                  <a:lnTo>
                    <a:pt x="1159" y="97"/>
                  </a:lnTo>
                  <a:lnTo>
                    <a:pt x="1149" y="97"/>
                  </a:lnTo>
                  <a:lnTo>
                    <a:pt x="1149" y="97"/>
                  </a:lnTo>
                  <a:lnTo>
                    <a:pt x="1142" y="95"/>
                  </a:lnTo>
                  <a:lnTo>
                    <a:pt x="1137" y="94"/>
                  </a:lnTo>
                  <a:lnTo>
                    <a:pt x="1132" y="92"/>
                  </a:lnTo>
                  <a:lnTo>
                    <a:pt x="1132" y="92"/>
                  </a:lnTo>
                  <a:lnTo>
                    <a:pt x="1132" y="90"/>
                  </a:lnTo>
                  <a:lnTo>
                    <a:pt x="1132" y="89"/>
                  </a:lnTo>
                  <a:lnTo>
                    <a:pt x="1133" y="86"/>
                  </a:lnTo>
                  <a:lnTo>
                    <a:pt x="1137" y="83"/>
                  </a:lnTo>
                  <a:lnTo>
                    <a:pt x="1137" y="83"/>
                  </a:lnTo>
                  <a:lnTo>
                    <a:pt x="1139" y="82"/>
                  </a:lnTo>
                  <a:lnTo>
                    <a:pt x="1144" y="79"/>
                  </a:lnTo>
                  <a:lnTo>
                    <a:pt x="1147" y="77"/>
                  </a:lnTo>
                  <a:lnTo>
                    <a:pt x="1147" y="74"/>
                  </a:lnTo>
                  <a:lnTo>
                    <a:pt x="1147" y="73"/>
                  </a:lnTo>
                  <a:lnTo>
                    <a:pt x="1144" y="71"/>
                  </a:lnTo>
                  <a:lnTo>
                    <a:pt x="1144" y="71"/>
                  </a:lnTo>
                  <a:lnTo>
                    <a:pt x="1139" y="70"/>
                  </a:lnTo>
                  <a:lnTo>
                    <a:pt x="1133" y="68"/>
                  </a:lnTo>
                  <a:lnTo>
                    <a:pt x="1118" y="67"/>
                  </a:lnTo>
                  <a:lnTo>
                    <a:pt x="1099" y="66"/>
                  </a:lnTo>
                  <a:lnTo>
                    <a:pt x="1099" y="66"/>
                  </a:lnTo>
                  <a:lnTo>
                    <a:pt x="1096" y="65"/>
                  </a:lnTo>
                  <a:lnTo>
                    <a:pt x="1090" y="59"/>
                  </a:lnTo>
                  <a:lnTo>
                    <a:pt x="1082" y="52"/>
                  </a:lnTo>
                  <a:lnTo>
                    <a:pt x="1075" y="50"/>
                  </a:lnTo>
                  <a:lnTo>
                    <a:pt x="1069" y="49"/>
                  </a:lnTo>
                  <a:lnTo>
                    <a:pt x="1069" y="49"/>
                  </a:lnTo>
                  <a:lnTo>
                    <a:pt x="1062" y="47"/>
                  </a:lnTo>
                  <a:lnTo>
                    <a:pt x="1053" y="46"/>
                  </a:lnTo>
                  <a:lnTo>
                    <a:pt x="1039" y="47"/>
                  </a:lnTo>
                  <a:lnTo>
                    <a:pt x="1023" y="50"/>
                  </a:lnTo>
                  <a:lnTo>
                    <a:pt x="1023" y="50"/>
                  </a:lnTo>
                  <a:lnTo>
                    <a:pt x="1015" y="52"/>
                  </a:lnTo>
                  <a:lnTo>
                    <a:pt x="1007" y="55"/>
                  </a:lnTo>
                  <a:lnTo>
                    <a:pt x="999" y="56"/>
                  </a:lnTo>
                  <a:lnTo>
                    <a:pt x="999" y="56"/>
                  </a:lnTo>
                  <a:lnTo>
                    <a:pt x="993" y="55"/>
                  </a:lnTo>
                  <a:lnTo>
                    <a:pt x="988" y="54"/>
                  </a:lnTo>
                  <a:lnTo>
                    <a:pt x="983" y="50"/>
                  </a:lnTo>
                  <a:lnTo>
                    <a:pt x="983" y="50"/>
                  </a:lnTo>
                  <a:lnTo>
                    <a:pt x="980" y="41"/>
                  </a:lnTo>
                  <a:lnTo>
                    <a:pt x="976" y="35"/>
                  </a:lnTo>
                  <a:lnTo>
                    <a:pt x="973" y="33"/>
                  </a:lnTo>
                  <a:lnTo>
                    <a:pt x="971" y="30"/>
                  </a:lnTo>
                  <a:lnTo>
                    <a:pt x="971" y="30"/>
                  </a:lnTo>
                  <a:lnTo>
                    <a:pt x="969" y="30"/>
                  </a:lnTo>
                  <a:lnTo>
                    <a:pt x="966" y="31"/>
                  </a:lnTo>
                  <a:lnTo>
                    <a:pt x="962" y="34"/>
                  </a:lnTo>
                  <a:lnTo>
                    <a:pt x="958" y="40"/>
                  </a:lnTo>
                  <a:lnTo>
                    <a:pt x="958" y="40"/>
                  </a:lnTo>
                  <a:lnTo>
                    <a:pt x="953" y="38"/>
                  </a:lnTo>
                  <a:lnTo>
                    <a:pt x="939" y="35"/>
                  </a:lnTo>
                  <a:lnTo>
                    <a:pt x="922" y="34"/>
                  </a:lnTo>
                  <a:lnTo>
                    <a:pt x="913" y="34"/>
                  </a:lnTo>
                  <a:lnTo>
                    <a:pt x="905" y="35"/>
                  </a:lnTo>
                  <a:lnTo>
                    <a:pt x="905" y="35"/>
                  </a:lnTo>
                  <a:lnTo>
                    <a:pt x="884" y="41"/>
                  </a:lnTo>
                  <a:lnTo>
                    <a:pt x="862" y="50"/>
                  </a:lnTo>
                  <a:lnTo>
                    <a:pt x="862" y="50"/>
                  </a:lnTo>
                  <a:lnTo>
                    <a:pt x="842" y="55"/>
                  </a:lnTo>
                  <a:lnTo>
                    <a:pt x="822" y="60"/>
                  </a:lnTo>
                  <a:lnTo>
                    <a:pt x="803" y="63"/>
                  </a:lnTo>
                  <a:lnTo>
                    <a:pt x="803" y="63"/>
                  </a:lnTo>
                  <a:lnTo>
                    <a:pt x="798" y="63"/>
                  </a:lnTo>
                  <a:lnTo>
                    <a:pt x="793" y="62"/>
                  </a:lnTo>
                  <a:lnTo>
                    <a:pt x="787" y="60"/>
                  </a:lnTo>
                  <a:lnTo>
                    <a:pt x="787" y="60"/>
                  </a:lnTo>
                  <a:lnTo>
                    <a:pt x="780" y="55"/>
                  </a:lnTo>
                  <a:lnTo>
                    <a:pt x="771" y="50"/>
                  </a:lnTo>
                  <a:lnTo>
                    <a:pt x="771" y="50"/>
                  </a:lnTo>
                  <a:lnTo>
                    <a:pt x="767" y="49"/>
                  </a:lnTo>
                  <a:lnTo>
                    <a:pt x="764" y="49"/>
                  </a:lnTo>
                  <a:lnTo>
                    <a:pt x="757" y="49"/>
                  </a:lnTo>
                  <a:lnTo>
                    <a:pt x="754" y="51"/>
                  </a:lnTo>
                  <a:lnTo>
                    <a:pt x="753" y="52"/>
                  </a:lnTo>
                  <a:lnTo>
                    <a:pt x="753" y="52"/>
                  </a:lnTo>
                  <a:lnTo>
                    <a:pt x="744" y="46"/>
                  </a:lnTo>
                  <a:lnTo>
                    <a:pt x="734" y="41"/>
                  </a:lnTo>
                  <a:lnTo>
                    <a:pt x="724" y="38"/>
                  </a:lnTo>
                  <a:lnTo>
                    <a:pt x="724" y="38"/>
                  </a:lnTo>
                  <a:lnTo>
                    <a:pt x="717" y="36"/>
                  </a:lnTo>
                  <a:lnTo>
                    <a:pt x="711" y="38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667" y="35"/>
                  </a:lnTo>
                  <a:lnTo>
                    <a:pt x="632" y="30"/>
                  </a:lnTo>
                  <a:lnTo>
                    <a:pt x="599" y="24"/>
                  </a:lnTo>
                  <a:lnTo>
                    <a:pt x="599" y="24"/>
                  </a:lnTo>
                  <a:lnTo>
                    <a:pt x="578" y="20"/>
                  </a:lnTo>
                  <a:lnTo>
                    <a:pt x="578" y="20"/>
                  </a:lnTo>
                  <a:lnTo>
                    <a:pt x="559" y="17"/>
                  </a:lnTo>
                  <a:lnTo>
                    <a:pt x="544" y="16"/>
                  </a:lnTo>
                  <a:lnTo>
                    <a:pt x="533" y="16"/>
                  </a:lnTo>
                  <a:lnTo>
                    <a:pt x="524" y="16"/>
                  </a:lnTo>
                  <a:lnTo>
                    <a:pt x="518" y="17"/>
                  </a:lnTo>
                  <a:lnTo>
                    <a:pt x="514" y="18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06" y="19"/>
                  </a:lnTo>
                  <a:lnTo>
                    <a:pt x="485" y="19"/>
                  </a:lnTo>
                  <a:lnTo>
                    <a:pt x="471" y="20"/>
                  </a:lnTo>
                  <a:lnTo>
                    <a:pt x="455" y="22"/>
                  </a:lnTo>
                  <a:lnTo>
                    <a:pt x="437" y="25"/>
                  </a:lnTo>
                  <a:lnTo>
                    <a:pt x="419" y="30"/>
                  </a:lnTo>
                  <a:lnTo>
                    <a:pt x="419" y="30"/>
                  </a:lnTo>
                  <a:lnTo>
                    <a:pt x="398" y="38"/>
                  </a:lnTo>
                  <a:lnTo>
                    <a:pt x="377" y="47"/>
                  </a:lnTo>
                  <a:lnTo>
                    <a:pt x="377" y="47"/>
                  </a:lnTo>
                  <a:lnTo>
                    <a:pt x="358" y="56"/>
                  </a:lnTo>
                  <a:lnTo>
                    <a:pt x="343" y="62"/>
                  </a:lnTo>
                  <a:lnTo>
                    <a:pt x="331" y="66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0" y="66"/>
                  </a:lnTo>
                  <a:lnTo>
                    <a:pt x="308" y="67"/>
                  </a:lnTo>
                  <a:lnTo>
                    <a:pt x="293" y="71"/>
                  </a:lnTo>
                  <a:lnTo>
                    <a:pt x="287" y="72"/>
                  </a:lnTo>
                  <a:lnTo>
                    <a:pt x="284" y="76"/>
                  </a:lnTo>
                  <a:lnTo>
                    <a:pt x="284" y="76"/>
                  </a:lnTo>
                  <a:lnTo>
                    <a:pt x="280" y="79"/>
                  </a:lnTo>
                  <a:lnTo>
                    <a:pt x="280" y="83"/>
                  </a:lnTo>
                  <a:lnTo>
                    <a:pt x="280" y="87"/>
                  </a:lnTo>
                  <a:lnTo>
                    <a:pt x="282" y="90"/>
                  </a:lnTo>
                  <a:lnTo>
                    <a:pt x="286" y="97"/>
                  </a:lnTo>
                  <a:lnTo>
                    <a:pt x="288" y="99"/>
                  </a:lnTo>
                  <a:lnTo>
                    <a:pt x="288" y="99"/>
                  </a:lnTo>
                  <a:lnTo>
                    <a:pt x="295" y="101"/>
                  </a:lnTo>
                  <a:lnTo>
                    <a:pt x="301" y="104"/>
                  </a:lnTo>
                  <a:lnTo>
                    <a:pt x="304" y="106"/>
                  </a:lnTo>
                  <a:lnTo>
                    <a:pt x="304" y="106"/>
                  </a:lnTo>
                  <a:lnTo>
                    <a:pt x="309" y="113"/>
                  </a:lnTo>
                  <a:lnTo>
                    <a:pt x="312" y="119"/>
                  </a:lnTo>
                  <a:lnTo>
                    <a:pt x="312" y="125"/>
                  </a:lnTo>
                  <a:lnTo>
                    <a:pt x="312" y="125"/>
                  </a:lnTo>
                  <a:lnTo>
                    <a:pt x="312" y="130"/>
                  </a:lnTo>
                  <a:lnTo>
                    <a:pt x="311" y="133"/>
                  </a:lnTo>
                  <a:lnTo>
                    <a:pt x="309" y="135"/>
                  </a:lnTo>
                  <a:lnTo>
                    <a:pt x="307" y="136"/>
                  </a:lnTo>
                  <a:lnTo>
                    <a:pt x="307" y="136"/>
                  </a:lnTo>
                  <a:lnTo>
                    <a:pt x="296" y="138"/>
                  </a:lnTo>
                  <a:lnTo>
                    <a:pt x="285" y="140"/>
                  </a:lnTo>
                  <a:lnTo>
                    <a:pt x="273" y="140"/>
                  </a:lnTo>
                  <a:lnTo>
                    <a:pt x="273" y="140"/>
                  </a:lnTo>
                  <a:lnTo>
                    <a:pt x="263" y="133"/>
                  </a:lnTo>
                  <a:lnTo>
                    <a:pt x="254" y="130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36" y="129"/>
                  </a:lnTo>
                  <a:lnTo>
                    <a:pt x="228" y="131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05" y="135"/>
                  </a:lnTo>
                  <a:lnTo>
                    <a:pt x="192" y="136"/>
                  </a:lnTo>
                  <a:lnTo>
                    <a:pt x="184" y="137"/>
                  </a:lnTo>
                  <a:lnTo>
                    <a:pt x="178" y="140"/>
                  </a:lnTo>
                  <a:lnTo>
                    <a:pt x="178" y="140"/>
                  </a:lnTo>
                  <a:lnTo>
                    <a:pt x="174" y="141"/>
                  </a:lnTo>
                  <a:lnTo>
                    <a:pt x="171" y="144"/>
                  </a:lnTo>
                  <a:lnTo>
                    <a:pt x="168" y="151"/>
                  </a:lnTo>
                  <a:lnTo>
                    <a:pt x="166" y="157"/>
                  </a:lnTo>
                  <a:lnTo>
                    <a:pt x="166" y="159"/>
                  </a:lnTo>
                  <a:lnTo>
                    <a:pt x="166" y="159"/>
                  </a:lnTo>
                  <a:lnTo>
                    <a:pt x="164" y="165"/>
                  </a:lnTo>
                  <a:lnTo>
                    <a:pt x="164" y="170"/>
                  </a:lnTo>
                  <a:lnTo>
                    <a:pt x="166" y="171"/>
                  </a:lnTo>
                  <a:lnTo>
                    <a:pt x="167" y="173"/>
                  </a:lnTo>
                  <a:lnTo>
                    <a:pt x="167" y="173"/>
                  </a:lnTo>
                  <a:lnTo>
                    <a:pt x="169" y="173"/>
                  </a:lnTo>
                  <a:lnTo>
                    <a:pt x="174" y="173"/>
                  </a:lnTo>
                  <a:lnTo>
                    <a:pt x="182" y="170"/>
                  </a:lnTo>
                  <a:lnTo>
                    <a:pt x="192" y="167"/>
                  </a:lnTo>
                  <a:lnTo>
                    <a:pt x="192" y="167"/>
                  </a:lnTo>
                  <a:lnTo>
                    <a:pt x="198" y="169"/>
                  </a:lnTo>
                  <a:lnTo>
                    <a:pt x="205" y="171"/>
                  </a:lnTo>
                  <a:lnTo>
                    <a:pt x="214" y="171"/>
                  </a:lnTo>
                  <a:lnTo>
                    <a:pt x="214" y="171"/>
                  </a:lnTo>
                  <a:lnTo>
                    <a:pt x="227" y="171"/>
                  </a:lnTo>
                  <a:lnTo>
                    <a:pt x="239" y="169"/>
                  </a:lnTo>
                  <a:lnTo>
                    <a:pt x="252" y="167"/>
                  </a:lnTo>
                  <a:lnTo>
                    <a:pt x="252" y="167"/>
                  </a:lnTo>
                  <a:lnTo>
                    <a:pt x="253" y="168"/>
                  </a:lnTo>
                  <a:lnTo>
                    <a:pt x="255" y="169"/>
                  </a:lnTo>
                  <a:lnTo>
                    <a:pt x="255" y="170"/>
                  </a:lnTo>
                  <a:lnTo>
                    <a:pt x="255" y="171"/>
                  </a:lnTo>
                  <a:lnTo>
                    <a:pt x="254" y="174"/>
                  </a:lnTo>
                  <a:lnTo>
                    <a:pt x="252" y="176"/>
                  </a:lnTo>
                  <a:lnTo>
                    <a:pt x="252" y="176"/>
                  </a:lnTo>
                  <a:lnTo>
                    <a:pt x="244" y="181"/>
                  </a:lnTo>
                  <a:lnTo>
                    <a:pt x="233" y="186"/>
                  </a:lnTo>
                  <a:lnTo>
                    <a:pt x="219" y="192"/>
                  </a:lnTo>
                  <a:lnTo>
                    <a:pt x="219" y="192"/>
                  </a:lnTo>
                  <a:lnTo>
                    <a:pt x="209" y="192"/>
                  </a:lnTo>
                  <a:lnTo>
                    <a:pt x="194" y="196"/>
                  </a:lnTo>
                  <a:lnTo>
                    <a:pt x="194" y="196"/>
                  </a:lnTo>
                  <a:lnTo>
                    <a:pt x="182" y="200"/>
                  </a:lnTo>
                  <a:lnTo>
                    <a:pt x="172" y="205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56" y="210"/>
                  </a:lnTo>
                  <a:lnTo>
                    <a:pt x="149" y="211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26" y="221"/>
                  </a:lnTo>
                  <a:lnTo>
                    <a:pt x="113" y="227"/>
                  </a:lnTo>
                  <a:lnTo>
                    <a:pt x="99" y="234"/>
                  </a:lnTo>
                  <a:lnTo>
                    <a:pt x="99" y="234"/>
                  </a:lnTo>
                  <a:lnTo>
                    <a:pt x="91" y="238"/>
                  </a:lnTo>
                  <a:lnTo>
                    <a:pt x="83" y="241"/>
                  </a:lnTo>
                  <a:lnTo>
                    <a:pt x="76" y="246"/>
                  </a:lnTo>
                  <a:lnTo>
                    <a:pt x="76" y="246"/>
                  </a:lnTo>
                  <a:lnTo>
                    <a:pt x="69" y="255"/>
                  </a:lnTo>
                  <a:lnTo>
                    <a:pt x="65" y="264"/>
                  </a:lnTo>
                  <a:lnTo>
                    <a:pt x="61" y="272"/>
                  </a:lnTo>
                  <a:lnTo>
                    <a:pt x="61" y="272"/>
                  </a:lnTo>
                  <a:lnTo>
                    <a:pt x="59" y="276"/>
                  </a:lnTo>
                  <a:lnTo>
                    <a:pt x="56" y="280"/>
                  </a:lnTo>
                  <a:lnTo>
                    <a:pt x="56" y="283"/>
                  </a:lnTo>
                  <a:lnTo>
                    <a:pt x="56" y="283"/>
                  </a:lnTo>
                  <a:lnTo>
                    <a:pt x="56" y="288"/>
                  </a:lnTo>
                  <a:lnTo>
                    <a:pt x="59" y="293"/>
                  </a:lnTo>
                  <a:lnTo>
                    <a:pt x="61" y="298"/>
                  </a:lnTo>
                  <a:lnTo>
                    <a:pt x="88" y="292"/>
                  </a:lnTo>
                  <a:lnTo>
                    <a:pt x="88" y="292"/>
                  </a:lnTo>
                  <a:lnTo>
                    <a:pt x="88" y="294"/>
                  </a:lnTo>
                  <a:lnTo>
                    <a:pt x="88" y="297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5" y="300"/>
                  </a:lnTo>
                  <a:lnTo>
                    <a:pt x="82" y="302"/>
                  </a:lnTo>
                  <a:lnTo>
                    <a:pt x="79" y="302"/>
                  </a:lnTo>
                  <a:lnTo>
                    <a:pt x="79" y="302"/>
                  </a:lnTo>
                  <a:lnTo>
                    <a:pt x="75" y="307"/>
                  </a:lnTo>
                  <a:lnTo>
                    <a:pt x="71" y="310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1" y="318"/>
                  </a:lnTo>
                  <a:lnTo>
                    <a:pt x="75" y="319"/>
                  </a:lnTo>
                  <a:lnTo>
                    <a:pt x="79" y="321"/>
                  </a:lnTo>
                  <a:lnTo>
                    <a:pt x="124" y="316"/>
                  </a:lnTo>
                  <a:lnTo>
                    <a:pt x="124" y="316"/>
                  </a:lnTo>
                  <a:lnTo>
                    <a:pt x="131" y="318"/>
                  </a:lnTo>
                  <a:lnTo>
                    <a:pt x="136" y="319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23"/>
                  </a:lnTo>
                  <a:lnTo>
                    <a:pt x="139" y="325"/>
                  </a:lnTo>
                  <a:lnTo>
                    <a:pt x="136" y="329"/>
                  </a:lnTo>
                  <a:lnTo>
                    <a:pt x="131" y="334"/>
                  </a:lnTo>
                  <a:lnTo>
                    <a:pt x="131" y="334"/>
                  </a:lnTo>
                  <a:lnTo>
                    <a:pt x="114" y="337"/>
                  </a:lnTo>
                  <a:lnTo>
                    <a:pt x="98" y="343"/>
                  </a:lnTo>
                  <a:lnTo>
                    <a:pt x="80" y="351"/>
                  </a:lnTo>
                  <a:lnTo>
                    <a:pt x="80" y="351"/>
                  </a:lnTo>
                  <a:lnTo>
                    <a:pt x="52" y="366"/>
                  </a:lnTo>
                  <a:lnTo>
                    <a:pt x="26" y="379"/>
                  </a:lnTo>
                  <a:lnTo>
                    <a:pt x="0" y="394"/>
                  </a:lnTo>
                  <a:lnTo>
                    <a:pt x="0" y="394"/>
                  </a:lnTo>
                  <a:lnTo>
                    <a:pt x="2" y="397"/>
                  </a:lnTo>
                  <a:lnTo>
                    <a:pt x="5" y="400"/>
                  </a:lnTo>
                  <a:lnTo>
                    <a:pt x="10" y="402"/>
                  </a:lnTo>
                  <a:lnTo>
                    <a:pt x="10" y="402"/>
                  </a:lnTo>
                  <a:lnTo>
                    <a:pt x="17" y="402"/>
                  </a:lnTo>
                  <a:lnTo>
                    <a:pt x="25" y="401"/>
                  </a:lnTo>
                  <a:lnTo>
                    <a:pt x="33" y="399"/>
                  </a:lnTo>
                  <a:lnTo>
                    <a:pt x="33" y="399"/>
                  </a:lnTo>
                  <a:lnTo>
                    <a:pt x="95" y="373"/>
                  </a:lnTo>
                  <a:lnTo>
                    <a:pt x="149" y="350"/>
                  </a:lnTo>
                  <a:lnTo>
                    <a:pt x="196" y="327"/>
                  </a:lnTo>
                  <a:lnTo>
                    <a:pt x="196" y="327"/>
                  </a:lnTo>
                  <a:lnTo>
                    <a:pt x="207" y="321"/>
                  </a:lnTo>
                  <a:lnTo>
                    <a:pt x="215" y="315"/>
                  </a:lnTo>
                  <a:lnTo>
                    <a:pt x="219" y="311"/>
                  </a:lnTo>
                  <a:lnTo>
                    <a:pt x="220" y="309"/>
                  </a:lnTo>
                  <a:lnTo>
                    <a:pt x="220" y="307"/>
                  </a:lnTo>
                  <a:lnTo>
                    <a:pt x="219" y="305"/>
                  </a:lnTo>
                  <a:lnTo>
                    <a:pt x="216" y="304"/>
                  </a:lnTo>
                  <a:lnTo>
                    <a:pt x="216" y="304"/>
                  </a:lnTo>
                  <a:lnTo>
                    <a:pt x="234" y="297"/>
                  </a:lnTo>
                  <a:lnTo>
                    <a:pt x="254" y="289"/>
                  </a:lnTo>
                  <a:lnTo>
                    <a:pt x="276" y="280"/>
                  </a:lnTo>
                  <a:lnTo>
                    <a:pt x="276" y="280"/>
                  </a:lnTo>
                  <a:lnTo>
                    <a:pt x="296" y="269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18" y="257"/>
                  </a:lnTo>
                  <a:lnTo>
                    <a:pt x="320" y="256"/>
                  </a:lnTo>
                  <a:lnTo>
                    <a:pt x="325" y="256"/>
                  </a:lnTo>
                  <a:lnTo>
                    <a:pt x="328" y="259"/>
                  </a:lnTo>
                  <a:lnTo>
                    <a:pt x="328" y="260"/>
                  </a:lnTo>
                  <a:lnTo>
                    <a:pt x="328" y="260"/>
                  </a:lnTo>
                  <a:lnTo>
                    <a:pt x="308" y="272"/>
                  </a:lnTo>
                  <a:lnTo>
                    <a:pt x="291" y="284"/>
                  </a:lnTo>
                  <a:lnTo>
                    <a:pt x="276" y="297"/>
                  </a:lnTo>
                  <a:lnTo>
                    <a:pt x="276" y="297"/>
                  </a:lnTo>
                  <a:lnTo>
                    <a:pt x="271" y="300"/>
                  </a:lnTo>
                  <a:lnTo>
                    <a:pt x="270" y="304"/>
                  </a:lnTo>
                  <a:lnTo>
                    <a:pt x="271" y="308"/>
                  </a:lnTo>
                  <a:lnTo>
                    <a:pt x="271" y="308"/>
                  </a:lnTo>
                  <a:lnTo>
                    <a:pt x="271" y="308"/>
                  </a:lnTo>
                  <a:lnTo>
                    <a:pt x="300" y="300"/>
                  </a:lnTo>
                  <a:lnTo>
                    <a:pt x="322" y="294"/>
                  </a:lnTo>
                  <a:lnTo>
                    <a:pt x="335" y="289"/>
                  </a:lnTo>
                  <a:lnTo>
                    <a:pt x="335" y="289"/>
                  </a:lnTo>
                  <a:lnTo>
                    <a:pt x="344" y="284"/>
                  </a:lnTo>
                  <a:lnTo>
                    <a:pt x="350" y="281"/>
                  </a:lnTo>
                  <a:lnTo>
                    <a:pt x="354" y="277"/>
                  </a:lnTo>
                  <a:lnTo>
                    <a:pt x="357" y="273"/>
                  </a:lnTo>
                  <a:lnTo>
                    <a:pt x="358" y="270"/>
                  </a:lnTo>
                  <a:lnTo>
                    <a:pt x="358" y="267"/>
                  </a:lnTo>
                  <a:lnTo>
                    <a:pt x="358" y="267"/>
                  </a:lnTo>
                  <a:lnTo>
                    <a:pt x="362" y="266"/>
                  </a:lnTo>
                  <a:lnTo>
                    <a:pt x="371" y="261"/>
                  </a:lnTo>
                  <a:lnTo>
                    <a:pt x="382" y="257"/>
                  </a:lnTo>
                  <a:lnTo>
                    <a:pt x="388" y="257"/>
                  </a:lnTo>
                  <a:lnTo>
                    <a:pt x="394" y="257"/>
                  </a:lnTo>
                  <a:lnTo>
                    <a:pt x="394" y="257"/>
                  </a:lnTo>
                  <a:lnTo>
                    <a:pt x="399" y="259"/>
                  </a:lnTo>
                  <a:lnTo>
                    <a:pt x="405" y="262"/>
                  </a:lnTo>
                  <a:lnTo>
                    <a:pt x="412" y="269"/>
                  </a:lnTo>
                  <a:lnTo>
                    <a:pt x="419" y="276"/>
                  </a:lnTo>
                  <a:lnTo>
                    <a:pt x="420" y="278"/>
                  </a:lnTo>
                  <a:lnTo>
                    <a:pt x="420" y="278"/>
                  </a:lnTo>
                  <a:lnTo>
                    <a:pt x="428" y="277"/>
                  </a:lnTo>
                  <a:lnTo>
                    <a:pt x="437" y="277"/>
                  </a:lnTo>
                  <a:lnTo>
                    <a:pt x="446" y="278"/>
                  </a:lnTo>
                  <a:lnTo>
                    <a:pt x="446" y="278"/>
                  </a:lnTo>
                  <a:lnTo>
                    <a:pt x="465" y="282"/>
                  </a:lnTo>
                  <a:lnTo>
                    <a:pt x="484" y="287"/>
                  </a:lnTo>
                  <a:lnTo>
                    <a:pt x="503" y="292"/>
                  </a:lnTo>
                  <a:lnTo>
                    <a:pt x="503" y="292"/>
                  </a:lnTo>
                  <a:lnTo>
                    <a:pt x="503" y="299"/>
                  </a:lnTo>
                  <a:lnTo>
                    <a:pt x="503" y="305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8" y="316"/>
                  </a:lnTo>
                  <a:lnTo>
                    <a:pt x="511" y="320"/>
                  </a:lnTo>
                  <a:lnTo>
                    <a:pt x="513" y="324"/>
                  </a:lnTo>
                  <a:lnTo>
                    <a:pt x="513" y="324"/>
                  </a:lnTo>
                  <a:lnTo>
                    <a:pt x="523" y="327"/>
                  </a:lnTo>
                  <a:lnTo>
                    <a:pt x="532" y="331"/>
                  </a:lnTo>
                  <a:lnTo>
                    <a:pt x="539" y="336"/>
                  </a:lnTo>
                  <a:lnTo>
                    <a:pt x="539" y="336"/>
                  </a:lnTo>
                  <a:lnTo>
                    <a:pt x="540" y="339"/>
                  </a:lnTo>
                  <a:lnTo>
                    <a:pt x="540" y="340"/>
                  </a:lnTo>
                  <a:lnTo>
                    <a:pt x="539" y="345"/>
                  </a:lnTo>
                  <a:lnTo>
                    <a:pt x="538" y="350"/>
                  </a:lnTo>
                  <a:lnTo>
                    <a:pt x="538" y="350"/>
                  </a:lnTo>
                  <a:lnTo>
                    <a:pt x="534" y="354"/>
                  </a:lnTo>
                  <a:lnTo>
                    <a:pt x="533" y="361"/>
                  </a:lnTo>
                  <a:lnTo>
                    <a:pt x="532" y="366"/>
                  </a:lnTo>
                  <a:lnTo>
                    <a:pt x="532" y="366"/>
                  </a:lnTo>
                  <a:lnTo>
                    <a:pt x="534" y="374"/>
                  </a:lnTo>
                  <a:lnTo>
                    <a:pt x="538" y="381"/>
                  </a:lnTo>
                  <a:lnTo>
                    <a:pt x="543" y="390"/>
                  </a:lnTo>
                  <a:lnTo>
                    <a:pt x="543" y="390"/>
                  </a:lnTo>
                  <a:lnTo>
                    <a:pt x="540" y="394"/>
                  </a:lnTo>
                  <a:lnTo>
                    <a:pt x="540" y="399"/>
                  </a:lnTo>
                  <a:lnTo>
                    <a:pt x="539" y="405"/>
                  </a:lnTo>
                  <a:lnTo>
                    <a:pt x="539" y="405"/>
                  </a:lnTo>
                  <a:lnTo>
                    <a:pt x="540" y="417"/>
                  </a:lnTo>
                  <a:lnTo>
                    <a:pt x="543" y="423"/>
                  </a:lnTo>
                  <a:lnTo>
                    <a:pt x="543" y="423"/>
                  </a:lnTo>
                  <a:lnTo>
                    <a:pt x="538" y="432"/>
                  </a:lnTo>
                  <a:lnTo>
                    <a:pt x="534" y="438"/>
                  </a:lnTo>
                  <a:lnTo>
                    <a:pt x="533" y="444"/>
                  </a:lnTo>
                  <a:lnTo>
                    <a:pt x="533" y="444"/>
                  </a:lnTo>
                  <a:lnTo>
                    <a:pt x="533" y="459"/>
                  </a:lnTo>
                  <a:lnTo>
                    <a:pt x="534" y="475"/>
                  </a:lnTo>
                  <a:lnTo>
                    <a:pt x="536" y="492"/>
                  </a:lnTo>
                  <a:lnTo>
                    <a:pt x="536" y="492"/>
                  </a:lnTo>
                  <a:lnTo>
                    <a:pt x="533" y="496"/>
                  </a:lnTo>
                  <a:lnTo>
                    <a:pt x="530" y="499"/>
                  </a:lnTo>
                  <a:lnTo>
                    <a:pt x="528" y="503"/>
                  </a:lnTo>
                  <a:lnTo>
                    <a:pt x="528" y="503"/>
                  </a:lnTo>
                  <a:lnTo>
                    <a:pt x="528" y="509"/>
                  </a:lnTo>
                  <a:lnTo>
                    <a:pt x="529" y="514"/>
                  </a:lnTo>
                  <a:lnTo>
                    <a:pt x="532" y="520"/>
                  </a:lnTo>
                  <a:lnTo>
                    <a:pt x="532" y="520"/>
                  </a:lnTo>
                  <a:lnTo>
                    <a:pt x="544" y="531"/>
                  </a:lnTo>
                  <a:lnTo>
                    <a:pt x="555" y="541"/>
                  </a:lnTo>
                  <a:lnTo>
                    <a:pt x="560" y="547"/>
                  </a:lnTo>
                  <a:lnTo>
                    <a:pt x="563" y="553"/>
                  </a:lnTo>
                  <a:lnTo>
                    <a:pt x="563" y="553"/>
                  </a:lnTo>
                  <a:lnTo>
                    <a:pt x="567" y="561"/>
                  </a:lnTo>
                  <a:lnTo>
                    <a:pt x="570" y="568"/>
                  </a:lnTo>
                  <a:lnTo>
                    <a:pt x="570" y="568"/>
                  </a:lnTo>
                  <a:lnTo>
                    <a:pt x="565" y="573"/>
                  </a:lnTo>
                  <a:lnTo>
                    <a:pt x="560" y="578"/>
                  </a:lnTo>
                  <a:lnTo>
                    <a:pt x="560" y="578"/>
                  </a:lnTo>
                  <a:lnTo>
                    <a:pt x="551" y="563"/>
                  </a:lnTo>
                  <a:lnTo>
                    <a:pt x="549" y="556"/>
                  </a:lnTo>
                  <a:lnTo>
                    <a:pt x="549" y="556"/>
                  </a:lnTo>
                  <a:lnTo>
                    <a:pt x="546" y="549"/>
                  </a:lnTo>
                  <a:lnTo>
                    <a:pt x="543" y="544"/>
                  </a:lnTo>
                  <a:lnTo>
                    <a:pt x="539" y="539"/>
                  </a:lnTo>
                  <a:lnTo>
                    <a:pt x="539" y="539"/>
                  </a:lnTo>
                  <a:lnTo>
                    <a:pt x="533" y="536"/>
                  </a:lnTo>
                  <a:lnTo>
                    <a:pt x="527" y="536"/>
                  </a:lnTo>
                  <a:lnTo>
                    <a:pt x="521" y="537"/>
                  </a:lnTo>
                  <a:lnTo>
                    <a:pt x="521" y="537"/>
                  </a:lnTo>
                  <a:lnTo>
                    <a:pt x="519" y="537"/>
                  </a:lnTo>
                  <a:lnTo>
                    <a:pt x="516" y="537"/>
                  </a:lnTo>
                  <a:lnTo>
                    <a:pt x="514" y="539"/>
                  </a:lnTo>
                  <a:lnTo>
                    <a:pt x="513" y="540"/>
                  </a:lnTo>
                  <a:lnTo>
                    <a:pt x="513" y="542"/>
                  </a:lnTo>
                  <a:lnTo>
                    <a:pt x="514" y="545"/>
                  </a:lnTo>
                  <a:lnTo>
                    <a:pt x="514" y="545"/>
                  </a:lnTo>
                  <a:lnTo>
                    <a:pt x="519" y="556"/>
                  </a:lnTo>
                  <a:lnTo>
                    <a:pt x="525" y="567"/>
                  </a:lnTo>
                  <a:lnTo>
                    <a:pt x="538" y="589"/>
                  </a:lnTo>
                  <a:lnTo>
                    <a:pt x="538" y="589"/>
                  </a:lnTo>
                  <a:lnTo>
                    <a:pt x="539" y="594"/>
                  </a:lnTo>
                  <a:lnTo>
                    <a:pt x="538" y="596"/>
                  </a:lnTo>
                  <a:lnTo>
                    <a:pt x="535" y="600"/>
                  </a:lnTo>
                  <a:lnTo>
                    <a:pt x="535" y="600"/>
                  </a:lnTo>
                  <a:lnTo>
                    <a:pt x="529" y="623"/>
                  </a:lnTo>
                  <a:lnTo>
                    <a:pt x="523" y="643"/>
                  </a:lnTo>
                  <a:lnTo>
                    <a:pt x="519" y="652"/>
                  </a:lnTo>
                  <a:lnTo>
                    <a:pt x="516" y="659"/>
                  </a:lnTo>
                  <a:lnTo>
                    <a:pt x="516" y="659"/>
                  </a:lnTo>
                  <a:lnTo>
                    <a:pt x="505" y="675"/>
                  </a:lnTo>
                  <a:lnTo>
                    <a:pt x="492" y="691"/>
                  </a:lnTo>
                  <a:lnTo>
                    <a:pt x="466" y="722"/>
                  </a:lnTo>
                  <a:lnTo>
                    <a:pt x="447" y="744"/>
                  </a:lnTo>
                  <a:lnTo>
                    <a:pt x="438" y="754"/>
                  </a:lnTo>
                  <a:lnTo>
                    <a:pt x="438" y="754"/>
                  </a:lnTo>
                  <a:lnTo>
                    <a:pt x="435" y="760"/>
                  </a:lnTo>
                  <a:lnTo>
                    <a:pt x="424" y="776"/>
                  </a:lnTo>
                  <a:lnTo>
                    <a:pt x="417" y="787"/>
                  </a:lnTo>
                  <a:lnTo>
                    <a:pt x="411" y="799"/>
                  </a:lnTo>
                  <a:lnTo>
                    <a:pt x="408" y="811"/>
                  </a:lnTo>
                  <a:lnTo>
                    <a:pt x="404" y="824"/>
                  </a:lnTo>
                  <a:lnTo>
                    <a:pt x="404" y="824"/>
                  </a:lnTo>
                  <a:lnTo>
                    <a:pt x="403" y="836"/>
                  </a:lnTo>
                  <a:lnTo>
                    <a:pt x="403" y="847"/>
                  </a:lnTo>
                  <a:lnTo>
                    <a:pt x="404" y="858"/>
                  </a:lnTo>
                  <a:lnTo>
                    <a:pt x="406" y="867"/>
                  </a:lnTo>
                  <a:lnTo>
                    <a:pt x="411" y="880"/>
                  </a:lnTo>
                  <a:lnTo>
                    <a:pt x="414" y="884"/>
                  </a:lnTo>
                  <a:lnTo>
                    <a:pt x="414" y="884"/>
                  </a:lnTo>
                  <a:lnTo>
                    <a:pt x="416" y="892"/>
                  </a:lnTo>
                  <a:lnTo>
                    <a:pt x="417" y="901"/>
                  </a:lnTo>
                  <a:lnTo>
                    <a:pt x="417" y="911"/>
                  </a:lnTo>
                  <a:lnTo>
                    <a:pt x="417" y="911"/>
                  </a:lnTo>
                  <a:lnTo>
                    <a:pt x="416" y="941"/>
                  </a:lnTo>
                  <a:lnTo>
                    <a:pt x="416" y="955"/>
                  </a:lnTo>
                  <a:lnTo>
                    <a:pt x="419" y="966"/>
                  </a:lnTo>
                  <a:lnTo>
                    <a:pt x="419" y="966"/>
                  </a:lnTo>
                  <a:lnTo>
                    <a:pt x="424" y="976"/>
                  </a:lnTo>
                  <a:lnTo>
                    <a:pt x="428" y="983"/>
                  </a:lnTo>
                  <a:lnTo>
                    <a:pt x="436" y="988"/>
                  </a:lnTo>
                  <a:lnTo>
                    <a:pt x="442" y="992"/>
                  </a:lnTo>
                  <a:lnTo>
                    <a:pt x="448" y="994"/>
                  </a:lnTo>
                  <a:lnTo>
                    <a:pt x="453" y="996"/>
                  </a:lnTo>
                  <a:lnTo>
                    <a:pt x="457" y="996"/>
                  </a:lnTo>
                  <a:lnTo>
                    <a:pt x="457" y="996"/>
                  </a:lnTo>
                  <a:lnTo>
                    <a:pt x="462" y="1002"/>
                  </a:lnTo>
                  <a:lnTo>
                    <a:pt x="465" y="1009"/>
                  </a:lnTo>
                  <a:lnTo>
                    <a:pt x="468" y="1016"/>
                  </a:lnTo>
                  <a:lnTo>
                    <a:pt x="468" y="1016"/>
                  </a:lnTo>
                  <a:lnTo>
                    <a:pt x="473" y="1054"/>
                  </a:lnTo>
                  <a:lnTo>
                    <a:pt x="476" y="1077"/>
                  </a:lnTo>
                  <a:lnTo>
                    <a:pt x="481" y="1100"/>
                  </a:lnTo>
                  <a:lnTo>
                    <a:pt x="481" y="1100"/>
                  </a:lnTo>
                  <a:lnTo>
                    <a:pt x="486" y="1115"/>
                  </a:lnTo>
                  <a:lnTo>
                    <a:pt x="492" y="1129"/>
                  </a:lnTo>
                  <a:lnTo>
                    <a:pt x="492" y="1129"/>
                  </a:lnTo>
                  <a:lnTo>
                    <a:pt x="493" y="1133"/>
                  </a:lnTo>
                  <a:lnTo>
                    <a:pt x="493" y="1138"/>
                  </a:lnTo>
                  <a:lnTo>
                    <a:pt x="493" y="1144"/>
                  </a:lnTo>
                  <a:lnTo>
                    <a:pt x="492" y="1149"/>
                  </a:lnTo>
                  <a:lnTo>
                    <a:pt x="492" y="1150"/>
                  </a:lnTo>
                  <a:lnTo>
                    <a:pt x="492" y="1150"/>
                  </a:lnTo>
                  <a:lnTo>
                    <a:pt x="489" y="1151"/>
                  </a:lnTo>
                  <a:lnTo>
                    <a:pt x="481" y="1156"/>
                  </a:lnTo>
                  <a:lnTo>
                    <a:pt x="478" y="1159"/>
                  </a:lnTo>
                  <a:lnTo>
                    <a:pt x="475" y="1163"/>
                  </a:lnTo>
                  <a:lnTo>
                    <a:pt x="473" y="1166"/>
                  </a:lnTo>
                  <a:lnTo>
                    <a:pt x="473" y="1171"/>
                  </a:lnTo>
                  <a:lnTo>
                    <a:pt x="473" y="1171"/>
                  </a:lnTo>
                  <a:lnTo>
                    <a:pt x="474" y="1176"/>
                  </a:lnTo>
                  <a:lnTo>
                    <a:pt x="478" y="1180"/>
                  </a:lnTo>
                  <a:lnTo>
                    <a:pt x="486" y="1188"/>
                  </a:lnTo>
                  <a:lnTo>
                    <a:pt x="495" y="1196"/>
                  </a:lnTo>
                  <a:lnTo>
                    <a:pt x="500" y="1198"/>
                  </a:lnTo>
                  <a:lnTo>
                    <a:pt x="500" y="1198"/>
                  </a:lnTo>
                  <a:lnTo>
                    <a:pt x="507" y="1201"/>
                  </a:lnTo>
                  <a:lnTo>
                    <a:pt x="513" y="1204"/>
                  </a:lnTo>
                  <a:lnTo>
                    <a:pt x="518" y="1208"/>
                  </a:lnTo>
                  <a:lnTo>
                    <a:pt x="518" y="1208"/>
                  </a:lnTo>
                  <a:lnTo>
                    <a:pt x="522" y="1213"/>
                  </a:lnTo>
                  <a:lnTo>
                    <a:pt x="523" y="1218"/>
                  </a:lnTo>
                  <a:lnTo>
                    <a:pt x="523" y="1224"/>
                  </a:lnTo>
                  <a:lnTo>
                    <a:pt x="523" y="1224"/>
                  </a:lnTo>
                  <a:lnTo>
                    <a:pt x="521" y="1231"/>
                  </a:lnTo>
                  <a:lnTo>
                    <a:pt x="519" y="1237"/>
                  </a:lnTo>
                  <a:lnTo>
                    <a:pt x="518" y="1242"/>
                  </a:lnTo>
                  <a:lnTo>
                    <a:pt x="518" y="1242"/>
                  </a:lnTo>
                  <a:lnTo>
                    <a:pt x="519" y="1248"/>
                  </a:lnTo>
                  <a:lnTo>
                    <a:pt x="522" y="1252"/>
                  </a:lnTo>
                  <a:lnTo>
                    <a:pt x="525" y="1255"/>
                  </a:lnTo>
                  <a:lnTo>
                    <a:pt x="525" y="1255"/>
                  </a:lnTo>
                  <a:lnTo>
                    <a:pt x="532" y="1258"/>
                  </a:lnTo>
                  <a:lnTo>
                    <a:pt x="538" y="1262"/>
                  </a:lnTo>
                  <a:lnTo>
                    <a:pt x="543" y="1267"/>
                  </a:lnTo>
                  <a:lnTo>
                    <a:pt x="543" y="1267"/>
                  </a:lnTo>
                  <a:lnTo>
                    <a:pt x="548" y="1273"/>
                  </a:lnTo>
                  <a:lnTo>
                    <a:pt x="550" y="1278"/>
                  </a:lnTo>
                  <a:lnTo>
                    <a:pt x="552" y="1283"/>
                  </a:lnTo>
                  <a:lnTo>
                    <a:pt x="552" y="1283"/>
                  </a:lnTo>
                  <a:lnTo>
                    <a:pt x="554" y="1284"/>
                  </a:lnTo>
                  <a:lnTo>
                    <a:pt x="557" y="1283"/>
                  </a:lnTo>
                  <a:lnTo>
                    <a:pt x="560" y="1283"/>
                  </a:lnTo>
                  <a:lnTo>
                    <a:pt x="561" y="1282"/>
                  </a:lnTo>
                  <a:lnTo>
                    <a:pt x="561" y="1279"/>
                  </a:lnTo>
                  <a:lnTo>
                    <a:pt x="561" y="1277"/>
                  </a:lnTo>
                  <a:lnTo>
                    <a:pt x="561" y="1277"/>
                  </a:lnTo>
                  <a:lnTo>
                    <a:pt x="559" y="1269"/>
                  </a:lnTo>
                  <a:lnTo>
                    <a:pt x="552" y="1262"/>
                  </a:lnTo>
                  <a:lnTo>
                    <a:pt x="546" y="1251"/>
                  </a:lnTo>
                  <a:lnTo>
                    <a:pt x="546" y="1251"/>
                  </a:lnTo>
                  <a:lnTo>
                    <a:pt x="544" y="1230"/>
                  </a:lnTo>
                  <a:lnTo>
                    <a:pt x="541" y="1210"/>
                  </a:lnTo>
                  <a:lnTo>
                    <a:pt x="538" y="1192"/>
                  </a:lnTo>
                  <a:lnTo>
                    <a:pt x="538" y="1192"/>
                  </a:lnTo>
                  <a:lnTo>
                    <a:pt x="532" y="1167"/>
                  </a:lnTo>
                  <a:lnTo>
                    <a:pt x="525" y="1149"/>
                  </a:lnTo>
                  <a:lnTo>
                    <a:pt x="518" y="1132"/>
                  </a:lnTo>
                  <a:lnTo>
                    <a:pt x="518" y="1132"/>
                  </a:lnTo>
                  <a:lnTo>
                    <a:pt x="516" y="1127"/>
                  </a:lnTo>
                  <a:lnTo>
                    <a:pt x="508" y="1115"/>
                  </a:lnTo>
                  <a:lnTo>
                    <a:pt x="502" y="1100"/>
                  </a:lnTo>
                  <a:lnTo>
                    <a:pt x="501" y="1093"/>
                  </a:lnTo>
                  <a:lnTo>
                    <a:pt x="500" y="1086"/>
                  </a:lnTo>
                  <a:lnTo>
                    <a:pt x="500" y="1086"/>
                  </a:lnTo>
                  <a:lnTo>
                    <a:pt x="501" y="1079"/>
                  </a:lnTo>
                  <a:lnTo>
                    <a:pt x="503" y="1073"/>
                  </a:lnTo>
                  <a:lnTo>
                    <a:pt x="507" y="1068"/>
                  </a:lnTo>
                  <a:lnTo>
                    <a:pt x="512" y="1064"/>
                  </a:lnTo>
                  <a:lnTo>
                    <a:pt x="518" y="1059"/>
                  </a:lnTo>
                  <a:lnTo>
                    <a:pt x="522" y="1058"/>
                  </a:lnTo>
                  <a:lnTo>
                    <a:pt x="522" y="1058"/>
                  </a:lnTo>
                  <a:lnTo>
                    <a:pt x="529" y="1062"/>
                  </a:lnTo>
                  <a:lnTo>
                    <a:pt x="535" y="1067"/>
                  </a:lnTo>
                  <a:lnTo>
                    <a:pt x="539" y="1070"/>
                  </a:lnTo>
                  <a:lnTo>
                    <a:pt x="540" y="1073"/>
                  </a:lnTo>
                  <a:lnTo>
                    <a:pt x="540" y="1073"/>
                  </a:lnTo>
                  <a:lnTo>
                    <a:pt x="543" y="1080"/>
                  </a:lnTo>
                  <a:lnTo>
                    <a:pt x="544" y="1086"/>
                  </a:lnTo>
                  <a:lnTo>
                    <a:pt x="545" y="1100"/>
                  </a:lnTo>
                  <a:lnTo>
                    <a:pt x="544" y="1115"/>
                  </a:lnTo>
                  <a:lnTo>
                    <a:pt x="544" y="1115"/>
                  </a:lnTo>
                  <a:lnTo>
                    <a:pt x="545" y="1122"/>
                  </a:lnTo>
                  <a:lnTo>
                    <a:pt x="548" y="1129"/>
                  </a:lnTo>
                  <a:lnTo>
                    <a:pt x="551" y="1138"/>
                  </a:lnTo>
                  <a:lnTo>
                    <a:pt x="551" y="1138"/>
                  </a:lnTo>
                  <a:lnTo>
                    <a:pt x="563" y="1160"/>
                  </a:lnTo>
                  <a:lnTo>
                    <a:pt x="576" y="1182"/>
                  </a:lnTo>
                  <a:lnTo>
                    <a:pt x="589" y="1206"/>
                  </a:lnTo>
                  <a:lnTo>
                    <a:pt x="589" y="1206"/>
                  </a:lnTo>
                  <a:lnTo>
                    <a:pt x="588" y="1207"/>
                  </a:lnTo>
                  <a:lnTo>
                    <a:pt x="584" y="1212"/>
                  </a:lnTo>
                  <a:lnTo>
                    <a:pt x="583" y="1214"/>
                  </a:lnTo>
                  <a:lnTo>
                    <a:pt x="583" y="1219"/>
                  </a:lnTo>
                  <a:lnTo>
                    <a:pt x="584" y="1223"/>
                  </a:lnTo>
                  <a:lnTo>
                    <a:pt x="587" y="1228"/>
                  </a:lnTo>
                  <a:lnTo>
                    <a:pt x="587" y="1228"/>
                  </a:lnTo>
                  <a:lnTo>
                    <a:pt x="598" y="1242"/>
                  </a:lnTo>
                  <a:lnTo>
                    <a:pt x="613" y="1260"/>
                  </a:lnTo>
                  <a:lnTo>
                    <a:pt x="626" y="1278"/>
                  </a:lnTo>
                  <a:lnTo>
                    <a:pt x="636" y="1294"/>
                  </a:lnTo>
                  <a:lnTo>
                    <a:pt x="636" y="1294"/>
                  </a:lnTo>
                  <a:lnTo>
                    <a:pt x="642" y="1306"/>
                  </a:lnTo>
                  <a:lnTo>
                    <a:pt x="646" y="1317"/>
                  </a:lnTo>
                  <a:lnTo>
                    <a:pt x="647" y="1327"/>
                  </a:lnTo>
                  <a:lnTo>
                    <a:pt x="647" y="1334"/>
                  </a:lnTo>
                  <a:lnTo>
                    <a:pt x="647" y="1342"/>
                  </a:lnTo>
                  <a:lnTo>
                    <a:pt x="646" y="1346"/>
                  </a:lnTo>
                  <a:lnTo>
                    <a:pt x="644" y="1350"/>
                  </a:lnTo>
                  <a:lnTo>
                    <a:pt x="644" y="1350"/>
                  </a:lnTo>
                  <a:lnTo>
                    <a:pt x="643" y="1354"/>
                  </a:lnTo>
                  <a:lnTo>
                    <a:pt x="642" y="1365"/>
                  </a:lnTo>
                  <a:lnTo>
                    <a:pt x="642" y="1373"/>
                  </a:lnTo>
                  <a:lnTo>
                    <a:pt x="643" y="1379"/>
                  </a:lnTo>
                  <a:lnTo>
                    <a:pt x="646" y="1386"/>
                  </a:lnTo>
                  <a:lnTo>
                    <a:pt x="649" y="1392"/>
                  </a:lnTo>
                  <a:lnTo>
                    <a:pt x="649" y="1392"/>
                  </a:lnTo>
                  <a:lnTo>
                    <a:pt x="658" y="1402"/>
                  </a:lnTo>
                  <a:lnTo>
                    <a:pt x="669" y="1411"/>
                  </a:lnTo>
                  <a:lnTo>
                    <a:pt x="680" y="1418"/>
                  </a:lnTo>
                  <a:lnTo>
                    <a:pt x="690" y="1425"/>
                  </a:lnTo>
                  <a:lnTo>
                    <a:pt x="708" y="1436"/>
                  </a:lnTo>
                  <a:lnTo>
                    <a:pt x="716" y="1440"/>
                  </a:lnTo>
                  <a:lnTo>
                    <a:pt x="716" y="1440"/>
                  </a:lnTo>
                  <a:lnTo>
                    <a:pt x="723" y="1446"/>
                  </a:lnTo>
                  <a:lnTo>
                    <a:pt x="740" y="1462"/>
                  </a:lnTo>
                  <a:lnTo>
                    <a:pt x="751" y="1472"/>
                  </a:lnTo>
                  <a:lnTo>
                    <a:pt x="764" y="1481"/>
                  </a:lnTo>
                  <a:lnTo>
                    <a:pt x="777" y="1488"/>
                  </a:lnTo>
                  <a:lnTo>
                    <a:pt x="791" y="1493"/>
                  </a:lnTo>
                  <a:lnTo>
                    <a:pt x="791" y="1493"/>
                  </a:lnTo>
                  <a:lnTo>
                    <a:pt x="807" y="1497"/>
                  </a:lnTo>
                  <a:lnTo>
                    <a:pt x="822" y="1498"/>
                  </a:lnTo>
                  <a:lnTo>
                    <a:pt x="837" y="1497"/>
                  </a:lnTo>
                  <a:lnTo>
                    <a:pt x="850" y="1495"/>
                  </a:lnTo>
                  <a:lnTo>
                    <a:pt x="861" y="1493"/>
                  </a:lnTo>
                  <a:lnTo>
                    <a:pt x="869" y="1490"/>
                  </a:lnTo>
                  <a:lnTo>
                    <a:pt x="877" y="1487"/>
                  </a:lnTo>
                  <a:lnTo>
                    <a:pt x="877" y="1487"/>
                  </a:lnTo>
                  <a:lnTo>
                    <a:pt x="890" y="1509"/>
                  </a:lnTo>
                  <a:lnTo>
                    <a:pt x="904" y="1526"/>
                  </a:lnTo>
                  <a:lnTo>
                    <a:pt x="911" y="1533"/>
                  </a:lnTo>
                  <a:lnTo>
                    <a:pt x="918" y="1540"/>
                  </a:lnTo>
                  <a:lnTo>
                    <a:pt x="918" y="1540"/>
                  </a:lnTo>
                  <a:lnTo>
                    <a:pt x="926" y="1546"/>
                  </a:lnTo>
                  <a:lnTo>
                    <a:pt x="933" y="1548"/>
                  </a:lnTo>
                  <a:lnTo>
                    <a:pt x="940" y="1549"/>
                  </a:lnTo>
                  <a:lnTo>
                    <a:pt x="945" y="1551"/>
                  </a:lnTo>
                  <a:lnTo>
                    <a:pt x="954" y="1549"/>
                  </a:lnTo>
                  <a:lnTo>
                    <a:pt x="956" y="1548"/>
                  </a:lnTo>
                  <a:lnTo>
                    <a:pt x="956" y="1548"/>
                  </a:lnTo>
                  <a:lnTo>
                    <a:pt x="962" y="1557"/>
                  </a:lnTo>
                  <a:lnTo>
                    <a:pt x="969" y="1563"/>
                  </a:lnTo>
                  <a:lnTo>
                    <a:pt x="977" y="1569"/>
                  </a:lnTo>
                  <a:lnTo>
                    <a:pt x="977" y="1569"/>
                  </a:lnTo>
                  <a:lnTo>
                    <a:pt x="988" y="1573"/>
                  </a:lnTo>
                  <a:lnTo>
                    <a:pt x="999" y="1575"/>
                  </a:lnTo>
                  <a:lnTo>
                    <a:pt x="1010" y="1576"/>
                  </a:lnTo>
                  <a:lnTo>
                    <a:pt x="1010" y="1576"/>
                  </a:lnTo>
                  <a:lnTo>
                    <a:pt x="1016" y="1578"/>
                  </a:lnTo>
                  <a:lnTo>
                    <a:pt x="1023" y="1581"/>
                  </a:lnTo>
                  <a:lnTo>
                    <a:pt x="1030" y="1586"/>
                  </a:lnTo>
                  <a:lnTo>
                    <a:pt x="1030" y="1586"/>
                  </a:lnTo>
                  <a:lnTo>
                    <a:pt x="1039" y="1597"/>
                  </a:lnTo>
                  <a:lnTo>
                    <a:pt x="1046" y="1610"/>
                  </a:lnTo>
                  <a:lnTo>
                    <a:pt x="1052" y="1622"/>
                  </a:lnTo>
                  <a:lnTo>
                    <a:pt x="1052" y="1622"/>
                  </a:lnTo>
                  <a:lnTo>
                    <a:pt x="1055" y="1616"/>
                  </a:lnTo>
                  <a:lnTo>
                    <a:pt x="1058" y="1612"/>
                  </a:lnTo>
                  <a:lnTo>
                    <a:pt x="1059" y="1611"/>
                  </a:lnTo>
                  <a:lnTo>
                    <a:pt x="1062" y="1610"/>
                  </a:lnTo>
                  <a:lnTo>
                    <a:pt x="1062" y="1610"/>
                  </a:lnTo>
                  <a:lnTo>
                    <a:pt x="1063" y="1611"/>
                  </a:lnTo>
                  <a:lnTo>
                    <a:pt x="1066" y="1612"/>
                  </a:lnTo>
                  <a:lnTo>
                    <a:pt x="1068" y="1616"/>
                  </a:lnTo>
                  <a:lnTo>
                    <a:pt x="1070" y="1622"/>
                  </a:lnTo>
                  <a:lnTo>
                    <a:pt x="1070" y="1622"/>
                  </a:lnTo>
                  <a:lnTo>
                    <a:pt x="1068" y="1624"/>
                  </a:lnTo>
                  <a:lnTo>
                    <a:pt x="1063" y="1629"/>
                  </a:lnTo>
                  <a:lnTo>
                    <a:pt x="1057" y="1638"/>
                  </a:lnTo>
                  <a:lnTo>
                    <a:pt x="1055" y="1641"/>
                  </a:lnTo>
                  <a:lnTo>
                    <a:pt x="1053" y="1646"/>
                  </a:lnTo>
                  <a:lnTo>
                    <a:pt x="1053" y="1646"/>
                  </a:lnTo>
                  <a:lnTo>
                    <a:pt x="1053" y="1650"/>
                  </a:lnTo>
                  <a:lnTo>
                    <a:pt x="1055" y="1653"/>
                  </a:lnTo>
                  <a:lnTo>
                    <a:pt x="1058" y="1659"/>
                  </a:lnTo>
                  <a:lnTo>
                    <a:pt x="1064" y="1665"/>
                  </a:lnTo>
                  <a:lnTo>
                    <a:pt x="1064" y="1665"/>
                  </a:lnTo>
                  <a:lnTo>
                    <a:pt x="1074" y="1668"/>
                  </a:lnTo>
                  <a:lnTo>
                    <a:pt x="1084" y="1673"/>
                  </a:lnTo>
                  <a:lnTo>
                    <a:pt x="1093" y="1680"/>
                  </a:lnTo>
                  <a:lnTo>
                    <a:pt x="1093" y="1680"/>
                  </a:lnTo>
                  <a:lnTo>
                    <a:pt x="1104" y="1688"/>
                  </a:lnTo>
                  <a:lnTo>
                    <a:pt x="1113" y="1697"/>
                  </a:lnTo>
                  <a:lnTo>
                    <a:pt x="1122" y="1705"/>
                  </a:lnTo>
                  <a:lnTo>
                    <a:pt x="1122" y="1705"/>
                  </a:lnTo>
                  <a:lnTo>
                    <a:pt x="1127" y="1707"/>
                  </a:lnTo>
                  <a:lnTo>
                    <a:pt x="1132" y="1709"/>
                  </a:lnTo>
                  <a:lnTo>
                    <a:pt x="1138" y="1714"/>
                  </a:lnTo>
                  <a:lnTo>
                    <a:pt x="1138" y="1714"/>
                  </a:lnTo>
                  <a:lnTo>
                    <a:pt x="1147" y="1723"/>
                  </a:lnTo>
                  <a:lnTo>
                    <a:pt x="1150" y="1726"/>
                  </a:lnTo>
                  <a:lnTo>
                    <a:pt x="1155" y="1729"/>
                  </a:lnTo>
                  <a:lnTo>
                    <a:pt x="1155" y="1729"/>
                  </a:lnTo>
                  <a:lnTo>
                    <a:pt x="1158" y="1730"/>
                  </a:lnTo>
                  <a:lnTo>
                    <a:pt x="1160" y="1729"/>
                  </a:lnTo>
                  <a:lnTo>
                    <a:pt x="1166" y="1726"/>
                  </a:lnTo>
                  <a:lnTo>
                    <a:pt x="1172" y="1723"/>
                  </a:lnTo>
                  <a:lnTo>
                    <a:pt x="1172" y="1723"/>
                  </a:lnTo>
                  <a:lnTo>
                    <a:pt x="1170" y="1718"/>
                  </a:lnTo>
                  <a:lnTo>
                    <a:pt x="1170" y="1713"/>
                  </a:lnTo>
                  <a:lnTo>
                    <a:pt x="1170" y="1710"/>
                  </a:lnTo>
                  <a:lnTo>
                    <a:pt x="1172" y="1708"/>
                  </a:lnTo>
                  <a:lnTo>
                    <a:pt x="1172" y="1708"/>
                  </a:lnTo>
                  <a:lnTo>
                    <a:pt x="1177" y="1702"/>
                  </a:lnTo>
                  <a:lnTo>
                    <a:pt x="1185" y="1697"/>
                  </a:lnTo>
                  <a:lnTo>
                    <a:pt x="1193" y="1693"/>
                  </a:lnTo>
                  <a:lnTo>
                    <a:pt x="1197" y="1693"/>
                  </a:lnTo>
                  <a:lnTo>
                    <a:pt x="1201" y="1693"/>
                  </a:lnTo>
                  <a:lnTo>
                    <a:pt x="1201" y="1693"/>
                  </a:lnTo>
                  <a:lnTo>
                    <a:pt x="1206" y="1694"/>
                  </a:lnTo>
                  <a:lnTo>
                    <a:pt x="1210" y="1698"/>
                  </a:lnTo>
                  <a:lnTo>
                    <a:pt x="1215" y="1703"/>
                  </a:lnTo>
                  <a:lnTo>
                    <a:pt x="1219" y="1709"/>
                  </a:lnTo>
                  <a:lnTo>
                    <a:pt x="1219" y="1709"/>
                  </a:lnTo>
                  <a:lnTo>
                    <a:pt x="1221" y="1713"/>
                  </a:lnTo>
                  <a:lnTo>
                    <a:pt x="1221" y="1716"/>
                  </a:lnTo>
                  <a:lnTo>
                    <a:pt x="1220" y="1723"/>
                  </a:lnTo>
                  <a:lnTo>
                    <a:pt x="1218" y="1726"/>
                  </a:lnTo>
                  <a:lnTo>
                    <a:pt x="1217" y="1729"/>
                  </a:lnTo>
                  <a:lnTo>
                    <a:pt x="1217" y="1729"/>
                  </a:lnTo>
                  <a:lnTo>
                    <a:pt x="1219" y="1734"/>
                  </a:lnTo>
                  <a:lnTo>
                    <a:pt x="1224" y="1750"/>
                  </a:lnTo>
                  <a:lnTo>
                    <a:pt x="1230" y="1770"/>
                  </a:lnTo>
                  <a:lnTo>
                    <a:pt x="1231" y="1783"/>
                  </a:lnTo>
                  <a:lnTo>
                    <a:pt x="1233" y="1795"/>
                  </a:lnTo>
                  <a:lnTo>
                    <a:pt x="1233" y="1795"/>
                  </a:lnTo>
                  <a:lnTo>
                    <a:pt x="1231" y="1807"/>
                  </a:lnTo>
                  <a:lnTo>
                    <a:pt x="1230" y="1820"/>
                  </a:lnTo>
                  <a:lnTo>
                    <a:pt x="1224" y="1842"/>
                  </a:lnTo>
                  <a:lnTo>
                    <a:pt x="1219" y="1856"/>
                  </a:lnTo>
                  <a:lnTo>
                    <a:pt x="1217" y="1863"/>
                  </a:lnTo>
                  <a:lnTo>
                    <a:pt x="1217" y="1863"/>
                  </a:lnTo>
                  <a:lnTo>
                    <a:pt x="1210" y="1867"/>
                  </a:lnTo>
                  <a:lnTo>
                    <a:pt x="1204" y="1874"/>
                  </a:lnTo>
                  <a:lnTo>
                    <a:pt x="1197" y="1881"/>
                  </a:lnTo>
                  <a:lnTo>
                    <a:pt x="1197" y="1881"/>
                  </a:lnTo>
                  <a:lnTo>
                    <a:pt x="1187" y="1899"/>
                  </a:lnTo>
                  <a:lnTo>
                    <a:pt x="1179" y="1919"/>
                  </a:lnTo>
                  <a:lnTo>
                    <a:pt x="1169" y="1939"/>
                  </a:lnTo>
                  <a:lnTo>
                    <a:pt x="1169" y="1939"/>
                  </a:lnTo>
                  <a:lnTo>
                    <a:pt x="1166" y="1942"/>
                  </a:lnTo>
                  <a:lnTo>
                    <a:pt x="1160" y="1952"/>
                  </a:lnTo>
                  <a:lnTo>
                    <a:pt x="1156" y="1960"/>
                  </a:lnTo>
                  <a:lnTo>
                    <a:pt x="1154" y="1967"/>
                  </a:lnTo>
                  <a:lnTo>
                    <a:pt x="1151" y="1974"/>
                  </a:lnTo>
                  <a:lnTo>
                    <a:pt x="1150" y="1982"/>
                  </a:lnTo>
                  <a:lnTo>
                    <a:pt x="1150" y="1982"/>
                  </a:lnTo>
                  <a:lnTo>
                    <a:pt x="1151" y="1990"/>
                  </a:lnTo>
                  <a:lnTo>
                    <a:pt x="1154" y="1998"/>
                  </a:lnTo>
                  <a:lnTo>
                    <a:pt x="1156" y="2004"/>
                  </a:lnTo>
                  <a:lnTo>
                    <a:pt x="1160" y="2010"/>
                  </a:lnTo>
                  <a:lnTo>
                    <a:pt x="1166" y="2020"/>
                  </a:lnTo>
                  <a:lnTo>
                    <a:pt x="1169" y="2022"/>
                  </a:lnTo>
                  <a:lnTo>
                    <a:pt x="1169" y="2022"/>
                  </a:lnTo>
                  <a:lnTo>
                    <a:pt x="1166" y="2026"/>
                  </a:lnTo>
                  <a:lnTo>
                    <a:pt x="1159" y="2034"/>
                  </a:lnTo>
                  <a:lnTo>
                    <a:pt x="1150" y="2047"/>
                  </a:lnTo>
                  <a:lnTo>
                    <a:pt x="1147" y="2054"/>
                  </a:lnTo>
                  <a:lnTo>
                    <a:pt x="1143" y="2061"/>
                  </a:lnTo>
                  <a:lnTo>
                    <a:pt x="1143" y="2061"/>
                  </a:lnTo>
                  <a:lnTo>
                    <a:pt x="1142" y="2068"/>
                  </a:lnTo>
                  <a:lnTo>
                    <a:pt x="1142" y="2073"/>
                  </a:lnTo>
                  <a:lnTo>
                    <a:pt x="1143" y="2084"/>
                  </a:lnTo>
                  <a:lnTo>
                    <a:pt x="1145" y="2091"/>
                  </a:lnTo>
                  <a:lnTo>
                    <a:pt x="1147" y="2093"/>
                  </a:lnTo>
                  <a:lnTo>
                    <a:pt x="1147" y="2093"/>
                  </a:lnTo>
                  <a:lnTo>
                    <a:pt x="1149" y="2098"/>
                  </a:lnTo>
                  <a:lnTo>
                    <a:pt x="1151" y="2102"/>
                  </a:lnTo>
                  <a:lnTo>
                    <a:pt x="1153" y="2106"/>
                  </a:lnTo>
                  <a:lnTo>
                    <a:pt x="1153" y="2106"/>
                  </a:lnTo>
                  <a:lnTo>
                    <a:pt x="1153" y="2112"/>
                  </a:lnTo>
                  <a:lnTo>
                    <a:pt x="1154" y="2117"/>
                  </a:lnTo>
                  <a:lnTo>
                    <a:pt x="1154" y="2117"/>
                  </a:lnTo>
                  <a:lnTo>
                    <a:pt x="1156" y="2118"/>
                  </a:lnTo>
                  <a:lnTo>
                    <a:pt x="1159" y="2119"/>
                  </a:lnTo>
                  <a:lnTo>
                    <a:pt x="1163" y="2119"/>
                  </a:lnTo>
                  <a:lnTo>
                    <a:pt x="1169" y="2118"/>
                  </a:lnTo>
                  <a:lnTo>
                    <a:pt x="1169" y="2118"/>
                  </a:lnTo>
                  <a:lnTo>
                    <a:pt x="1172" y="2128"/>
                  </a:lnTo>
                  <a:lnTo>
                    <a:pt x="1182" y="2151"/>
                  </a:lnTo>
                  <a:lnTo>
                    <a:pt x="1198" y="2186"/>
                  </a:lnTo>
                  <a:lnTo>
                    <a:pt x="1209" y="2205"/>
                  </a:lnTo>
                  <a:lnTo>
                    <a:pt x="1221" y="2225"/>
                  </a:lnTo>
                  <a:lnTo>
                    <a:pt x="1221" y="2225"/>
                  </a:lnTo>
                  <a:lnTo>
                    <a:pt x="1236" y="2248"/>
                  </a:lnTo>
                  <a:lnTo>
                    <a:pt x="1250" y="2270"/>
                  </a:lnTo>
                  <a:lnTo>
                    <a:pt x="1250" y="2270"/>
                  </a:lnTo>
                  <a:lnTo>
                    <a:pt x="1263" y="2295"/>
                  </a:lnTo>
                  <a:lnTo>
                    <a:pt x="1275" y="2317"/>
                  </a:lnTo>
                  <a:lnTo>
                    <a:pt x="1275" y="2317"/>
                  </a:lnTo>
                  <a:lnTo>
                    <a:pt x="1287" y="2338"/>
                  </a:lnTo>
                  <a:lnTo>
                    <a:pt x="1296" y="2354"/>
                  </a:lnTo>
                  <a:lnTo>
                    <a:pt x="1306" y="2366"/>
                  </a:lnTo>
                  <a:lnTo>
                    <a:pt x="1306" y="2366"/>
                  </a:lnTo>
                  <a:lnTo>
                    <a:pt x="1310" y="2370"/>
                  </a:lnTo>
                  <a:lnTo>
                    <a:pt x="1315" y="2372"/>
                  </a:lnTo>
                  <a:lnTo>
                    <a:pt x="1321" y="2376"/>
                  </a:lnTo>
                  <a:lnTo>
                    <a:pt x="1321" y="2376"/>
                  </a:lnTo>
                  <a:lnTo>
                    <a:pt x="1344" y="2388"/>
                  </a:lnTo>
                  <a:lnTo>
                    <a:pt x="1358" y="2396"/>
                  </a:lnTo>
                  <a:lnTo>
                    <a:pt x="1371" y="2404"/>
                  </a:lnTo>
                  <a:lnTo>
                    <a:pt x="1384" y="2413"/>
                  </a:lnTo>
                  <a:lnTo>
                    <a:pt x="1396" y="2424"/>
                  </a:lnTo>
                  <a:lnTo>
                    <a:pt x="1406" y="2434"/>
                  </a:lnTo>
                  <a:lnTo>
                    <a:pt x="1413" y="2445"/>
                  </a:lnTo>
                  <a:lnTo>
                    <a:pt x="1413" y="2445"/>
                  </a:lnTo>
                  <a:lnTo>
                    <a:pt x="1419" y="2458"/>
                  </a:lnTo>
                  <a:lnTo>
                    <a:pt x="1425" y="2473"/>
                  </a:lnTo>
                  <a:lnTo>
                    <a:pt x="1429" y="2489"/>
                  </a:lnTo>
                  <a:lnTo>
                    <a:pt x="1433" y="2504"/>
                  </a:lnTo>
                  <a:lnTo>
                    <a:pt x="1435" y="2518"/>
                  </a:lnTo>
                  <a:lnTo>
                    <a:pt x="1436" y="2533"/>
                  </a:lnTo>
                  <a:lnTo>
                    <a:pt x="1438" y="2560"/>
                  </a:lnTo>
                  <a:lnTo>
                    <a:pt x="1438" y="2585"/>
                  </a:lnTo>
                  <a:lnTo>
                    <a:pt x="1436" y="2603"/>
                  </a:lnTo>
                  <a:lnTo>
                    <a:pt x="1434" y="2620"/>
                  </a:lnTo>
                  <a:lnTo>
                    <a:pt x="1434" y="2620"/>
                  </a:lnTo>
                  <a:lnTo>
                    <a:pt x="1438" y="2645"/>
                  </a:lnTo>
                  <a:lnTo>
                    <a:pt x="1440" y="2669"/>
                  </a:lnTo>
                  <a:lnTo>
                    <a:pt x="1441" y="2698"/>
                  </a:lnTo>
                  <a:lnTo>
                    <a:pt x="1441" y="2698"/>
                  </a:lnTo>
                  <a:lnTo>
                    <a:pt x="1441" y="2731"/>
                  </a:lnTo>
                  <a:lnTo>
                    <a:pt x="1440" y="2760"/>
                  </a:lnTo>
                  <a:lnTo>
                    <a:pt x="1438" y="2790"/>
                  </a:lnTo>
                  <a:lnTo>
                    <a:pt x="1438" y="2790"/>
                  </a:lnTo>
                  <a:lnTo>
                    <a:pt x="1444" y="2808"/>
                  </a:lnTo>
                  <a:lnTo>
                    <a:pt x="1447" y="2828"/>
                  </a:lnTo>
                  <a:lnTo>
                    <a:pt x="1450" y="2851"/>
                  </a:lnTo>
                  <a:lnTo>
                    <a:pt x="1450" y="2851"/>
                  </a:lnTo>
                  <a:lnTo>
                    <a:pt x="1451" y="2889"/>
                  </a:lnTo>
                  <a:lnTo>
                    <a:pt x="1451" y="2925"/>
                  </a:lnTo>
                  <a:lnTo>
                    <a:pt x="1450" y="2960"/>
                  </a:lnTo>
                  <a:lnTo>
                    <a:pt x="1450" y="2960"/>
                  </a:lnTo>
                  <a:lnTo>
                    <a:pt x="1449" y="2967"/>
                  </a:lnTo>
                  <a:lnTo>
                    <a:pt x="1447" y="2973"/>
                  </a:lnTo>
                  <a:lnTo>
                    <a:pt x="1447" y="2980"/>
                  </a:lnTo>
                  <a:lnTo>
                    <a:pt x="1447" y="2980"/>
                  </a:lnTo>
                  <a:lnTo>
                    <a:pt x="1450" y="2992"/>
                  </a:lnTo>
                  <a:lnTo>
                    <a:pt x="1453" y="3003"/>
                  </a:lnTo>
                  <a:lnTo>
                    <a:pt x="1458" y="3014"/>
                  </a:lnTo>
                  <a:lnTo>
                    <a:pt x="1458" y="3014"/>
                  </a:lnTo>
                  <a:lnTo>
                    <a:pt x="1460" y="3044"/>
                  </a:lnTo>
                  <a:lnTo>
                    <a:pt x="1462" y="3070"/>
                  </a:lnTo>
                  <a:lnTo>
                    <a:pt x="1463" y="3081"/>
                  </a:lnTo>
                  <a:lnTo>
                    <a:pt x="1466" y="3092"/>
                  </a:lnTo>
                  <a:lnTo>
                    <a:pt x="1466" y="3092"/>
                  </a:lnTo>
                  <a:lnTo>
                    <a:pt x="1467" y="3094"/>
                  </a:lnTo>
                  <a:lnTo>
                    <a:pt x="1469" y="3097"/>
                  </a:lnTo>
                  <a:lnTo>
                    <a:pt x="1474" y="3099"/>
                  </a:lnTo>
                  <a:lnTo>
                    <a:pt x="1479" y="3099"/>
                  </a:lnTo>
                  <a:lnTo>
                    <a:pt x="1480" y="3099"/>
                  </a:lnTo>
                  <a:lnTo>
                    <a:pt x="1480" y="3099"/>
                  </a:lnTo>
                  <a:lnTo>
                    <a:pt x="1483" y="3098"/>
                  </a:lnTo>
                  <a:lnTo>
                    <a:pt x="1488" y="3098"/>
                  </a:lnTo>
                  <a:lnTo>
                    <a:pt x="1494" y="3098"/>
                  </a:lnTo>
                  <a:lnTo>
                    <a:pt x="1498" y="3099"/>
                  </a:lnTo>
                  <a:lnTo>
                    <a:pt x="1499" y="3102"/>
                  </a:lnTo>
                  <a:lnTo>
                    <a:pt x="1499" y="3102"/>
                  </a:lnTo>
                  <a:lnTo>
                    <a:pt x="1501" y="3105"/>
                  </a:lnTo>
                  <a:lnTo>
                    <a:pt x="1504" y="3111"/>
                  </a:lnTo>
                  <a:lnTo>
                    <a:pt x="1506" y="3123"/>
                  </a:lnTo>
                  <a:lnTo>
                    <a:pt x="1508" y="3136"/>
                  </a:lnTo>
                  <a:lnTo>
                    <a:pt x="1508" y="3136"/>
                  </a:lnTo>
                  <a:lnTo>
                    <a:pt x="1510" y="3161"/>
                  </a:lnTo>
                  <a:lnTo>
                    <a:pt x="1512" y="3185"/>
                  </a:lnTo>
                  <a:lnTo>
                    <a:pt x="1517" y="3212"/>
                  </a:lnTo>
                  <a:lnTo>
                    <a:pt x="1517" y="3212"/>
                  </a:lnTo>
                  <a:lnTo>
                    <a:pt x="1525" y="3238"/>
                  </a:lnTo>
                  <a:lnTo>
                    <a:pt x="1533" y="3259"/>
                  </a:lnTo>
                  <a:lnTo>
                    <a:pt x="1542" y="3280"/>
                  </a:lnTo>
                  <a:lnTo>
                    <a:pt x="1542" y="3280"/>
                  </a:lnTo>
                  <a:lnTo>
                    <a:pt x="1542" y="3280"/>
                  </a:lnTo>
                  <a:lnTo>
                    <a:pt x="1542" y="3283"/>
                  </a:lnTo>
                  <a:lnTo>
                    <a:pt x="1542" y="3290"/>
                  </a:lnTo>
                  <a:lnTo>
                    <a:pt x="1546" y="3299"/>
                  </a:lnTo>
                  <a:lnTo>
                    <a:pt x="1546" y="3299"/>
                  </a:lnTo>
                  <a:lnTo>
                    <a:pt x="1558" y="3323"/>
                  </a:lnTo>
                  <a:lnTo>
                    <a:pt x="1571" y="3348"/>
                  </a:lnTo>
                  <a:lnTo>
                    <a:pt x="1587" y="3375"/>
                  </a:lnTo>
                  <a:lnTo>
                    <a:pt x="1587" y="3375"/>
                  </a:lnTo>
                  <a:lnTo>
                    <a:pt x="1593" y="3390"/>
                  </a:lnTo>
                  <a:lnTo>
                    <a:pt x="1600" y="3400"/>
                  </a:lnTo>
                  <a:lnTo>
                    <a:pt x="1602" y="3404"/>
                  </a:lnTo>
                  <a:lnTo>
                    <a:pt x="1604" y="3406"/>
                  </a:lnTo>
                  <a:lnTo>
                    <a:pt x="1604" y="3406"/>
                  </a:lnTo>
                  <a:lnTo>
                    <a:pt x="1611" y="3410"/>
                  </a:lnTo>
                  <a:lnTo>
                    <a:pt x="1617" y="3412"/>
                  </a:lnTo>
                  <a:lnTo>
                    <a:pt x="1624" y="3412"/>
                  </a:lnTo>
                  <a:lnTo>
                    <a:pt x="1629" y="3414"/>
                  </a:lnTo>
                  <a:lnTo>
                    <a:pt x="1639" y="3412"/>
                  </a:lnTo>
                  <a:lnTo>
                    <a:pt x="1643" y="3412"/>
                  </a:lnTo>
                  <a:lnTo>
                    <a:pt x="1643" y="3412"/>
                  </a:lnTo>
                  <a:lnTo>
                    <a:pt x="1644" y="3406"/>
                  </a:lnTo>
                  <a:lnTo>
                    <a:pt x="1646" y="3403"/>
                  </a:lnTo>
                  <a:lnTo>
                    <a:pt x="1647" y="3401"/>
                  </a:lnTo>
                  <a:lnTo>
                    <a:pt x="1650" y="3400"/>
                  </a:lnTo>
                  <a:lnTo>
                    <a:pt x="1650" y="3400"/>
                  </a:lnTo>
                  <a:lnTo>
                    <a:pt x="1657" y="3399"/>
                  </a:lnTo>
                  <a:lnTo>
                    <a:pt x="1663" y="3400"/>
                  </a:lnTo>
                  <a:lnTo>
                    <a:pt x="1672" y="3401"/>
                  </a:lnTo>
                  <a:lnTo>
                    <a:pt x="1672" y="3401"/>
                  </a:lnTo>
                  <a:lnTo>
                    <a:pt x="1672" y="3407"/>
                  </a:lnTo>
                  <a:lnTo>
                    <a:pt x="1672" y="3414"/>
                  </a:lnTo>
                  <a:lnTo>
                    <a:pt x="1676" y="3418"/>
                  </a:lnTo>
                  <a:lnTo>
                    <a:pt x="1676" y="3418"/>
                  </a:lnTo>
                  <a:lnTo>
                    <a:pt x="1681" y="3425"/>
                  </a:lnTo>
                  <a:lnTo>
                    <a:pt x="1687" y="3430"/>
                  </a:lnTo>
                  <a:lnTo>
                    <a:pt x="1693" y="3434"/>
                  </a:lnTo>
                  <a:lnTo>
                    <a:pt x="1693" y="3434"/>
                  </a:lnTo>
                  <a:lnTo>
                    <a:pt x="1697" y="3437"/>
                  </a:lnTo>
                  <a:lnTo>
                    <a:pt x="1699" y="3439"/>
                  </a:lnTo>
                  <a:lnTo>
                    <a:pt x="1700" y="3443"/>
                  </a:lnTo>
                  <a:lnTo>
                    <a:pt x="1700" y="3443"/>
                  </a:lnTo>
                  <a:lnTo>
                    <a:pt x="1700" y="3445"/>
                  </a:lnTo>
                  <a:lnTo>
                    <a:pt x="1701" y="3449"/>
                  </a:lnTo>
                  <a:lnTo>
                    <a:pt x="1703" y="3452"/>
                  </a:lnTo>
                  <a:lnTo>
                    <a:pt x="1706" y="3454"/>
                  </a:lnTo>
                  <a:lnTo>
                    <a:pt x="1706" y="3454"/>
                  </a:lnTo>
                  <a:lnTo>
                    <a:pt x="1710" y="3455"/>
                  </a:lnTo>
                  <a:lnTo>
                    <a:pt x="1715" y="3455"/>
                  </a:lnTo>
                  <a:lnTo>
                    <a:pt x="1726" y="3454"/>
                  </a:lnTo>
                  <a:lnTo>
                    <a:pt x="1740" y="3452"/>
                  </a:lnTo>
                  <a:lnTo>
                    <a:pt x="1740" y="3452"/>
                  </a:lnTo>
                  <a:lnTo>
                    <a:pt x="1754" y="3455"/>
                  </a:lnTo>
                  <a:lnTo>
                    <a:pt x="1765" y="3458"/>
                  </a:lnTo>
                  <a:lnTo>
                    <a:pt x="1776" y="3459"/>
                  </a:lnTo>
                  <a:lnTo>
                    <a:pt x="1776" y="3459"/>
                  </a:lnTo>
                  <a:lnTo>
                    <a:pt x="1779" y="3458"/>
                  </a:lnTo>
                  <a:lnTo>
                    <a:pt x="1781" y="3458"/>
                  </a:lnTo>
                  <a:lnTo>
                    <a:pt x="1782" y="3457"/>
                  </a:lnTo>
                  <a:lnTo>
                    <a:pt x="1782" y="3455"/>
                  </a:lnTo>
                  <a:lnTo>
                    <a:pt x="1782" y="3453"/>
                  </a:lnTo>
                  <a:lnTo>
                    <a:pt x="1781" y="3452"/>
                  </a:lnTo>
                  <a:lnTo>
                    <a:pt x="1781" y="3452"/>
                  </a:lnTo>
                  <a:lnTo>
                    <a:pt x="1765" y="3445"/>
                  </a:lnTo>
                  <a:lnTo>
                    <a:pt x="1751" y="3439"/>
                  </a:lnTo>
                  <a:lnTo>
                    <a:pt x="1737" y="3433"/>
                  </a:lnTo>
                  <a:lnTo>
                    <a:pt x="1737" y="3433"/>
                  </a:lnTo>
                  <a:lnTo>
                    <a:pt x="1722" y="3425"/>
                  </a:lnTo>
                  <a:lnTo>
                    <a:pt x="1713" y="3416"/>
                  </a:lnTo>
                  <a:lnTo>
                    <a:pt x="1704" y="3409"/>
                  </a:lnTo>
                  <a:lnTo>
                    <a:pt x="1704" y="3409"/>
                  </a:lnTo>
                  <a:lnTo>
                    <a:pt x="1700" y="3398"/>
                  </a:lnTo>
                  <a:lnTo>
                    <a:pt x="1697" y="3387"/>
                  </a:lnTo>
                  <a:lnTo>
                    <a:pt x="1693" y="3378"/>
                  </a:lnTo>
                  <a:lnTo>
                    <a:pt x="1693" y="3378"/>
                  </a:lnTo>
                  <a:lnTo>
                    <a:pt x="1684" y="3367"/>
                  </a:lnTo>
                  <a:lnTo>
                    <a:pt x="1676" y="3358"/>
                  </a:lnTo>
                  <a:lnTo>
                    <a:pt x="1667" y="3352"/>
                  </a:lnTo>
                  <a:lnTo>
                    <a:pt x="1667" y="3352"/>
                  </a:lnTo>
                  <a:lnTo>
                    <a:pt x="1663" y="3348"/>
                  </a:lnTo>
                  <a:lnTo>
                    <a:pt x="1662" y="3344"/>
                  </a:lnTo>
                  <a:lnTo>
                    <a:pt x="1661" y="3339"/>
                  </a:lnTo>
                  <a:lnTo>
                    <a:pt x="1661" y="3339"/>
                  </a:lnTo>
                  <a:lnTo>
                    <a:pt x="1665" y="3326"/>
                  </a:lnTo>
                  <a:lnTo>
                    <a:pt x="1668" y="3315"/>
                  </a:lnTo>
                  <a:lnTo>
                    <a:pt x="1673" y="3304"/>
                  </a:lnTo>
                  <a:lnTo>
                    <a:pt x="1673" y="3304"/>
                  </a:lnTo>
                  <a:lnTo>
                    <a:pt x="1674" y="3301"/>
                  </a:lnTo>
                  <a:lnTo>
                    <a:pt x="1677" y="3296"/>
                  </a:lnTo>
                  <a:lnTo>
                    <a:pt x="1681" y="3290"/>
                  </a:lnTo>
                  <a:lnTo>
                    <a:pt x="1681" y="3290"/>
                  </a:lnTo>
                  <a:lnTo>
                    <a:pt x="1688" y="3283"/>
                  </a:lnTo>
                  <a:lnTo>
                    <a:pt x="1693" y="3276"/>
                  </a:lnTo>
                  <a:lnTo>
                    <a:pt x="1693" y="3276"/>
                  </a:lnTo>
                  <a:lnTo>
                    <a:pt x="1695" y="3269"/>
                  </a:lnTo>
                  <a:lnTo>
                    <a:pt x="1697" y="3264"/>
                  </a:lnTo>
                  <a:lnTo>
                    <a:pt x="1695" y="3259"/>
                  </a:lnTo>
                  <a:lnTo>
                    <a:pt x="1695" y="3259"/>
                  </a:lnTo>
                  <a:lnTo>
                    <a:pt x="1695" y="3256"/>
                  </a:lnTo>
                  <a:lnTo>
                    <a:pt x="1694" y="3253"/>
                  </a:lnTo>
                  <a:lnTo>
                    <a:pt x="1693" y="3249"/>
                  </a:lnTo>
                  <a:lnTo>
                    <a:pt x="1690" y="3247"/>
                  </a:lnTo>
                  <a:lnTo>
                    <a:pt x="1688" y="3244"/>
                  </a:lnTo>
                  <a:lnTo>
                    <a:pt x="1684" y="3243"/>
                  </a:lnTo>
                  <a:lnTo>
                    <a:pt x="1684" y="3243"/>
                  </a:lnTo>
                  <a:lnTo>
                    <a:pt x="1672" y="3239"/>
                  </a:lnTo>
                  <a:lnTo>
                    <a:pt x="1666" y="3237"/>
                  </a:lnTo>
                  <a:lnTo>
                    <a:pt x="1660" y="3234"/>
                  </a:lnTo>
                  <a:lnTo>
                    <a:pt x="1660" y="3234"/>
                  </a:lnTo>
                  <a:lnTo>
                    <a:pt x="1655" y="3232"/>
                  </a:lnTo>
                  <a:lnTo>
                    <a:pt x="1651" y="3228"/>
                  </a:lnTo>
                  <a:lnTo>
                    <a:pt x="1647" y="3222"/>
                  </a:lnTo>
                  <a:lnTo>
                    <a:pt x="1645" y="3216"/>
                  </a:lnTo>
                  <a:lnTo>
                    <a:pt x="1644" y="3213"/>
                  </a:lnTo>
                  <a:lnTo>
                    <a:pt x="1644" y="3213"/>
                  </a:lnTo>
                  <a:lnTo>
                    <a:pt x="1645" y="3206"/>
                  </a:lnTo>
                  <a:lnTo>
                    <a:pt x="1646" y="3200"/>
                  </a:lnTo>
                  <a:lnTo>
                    <a:pt x="1650" y="3194"/>
                  </a:lnTo>
                  <a:lnTo>
                    <a:pt x="1650" y="3194"/>
                  </a:lnTo>
                  <a:lnTo>
                    <a:pt x="1659" y="3188"/>
                  </a:lnTo>
                  <a:lnTo>
                    <a:pt x="1666" y="3183"/>
                  </a:lnTo>
                  <a:lnTo>
                    <a:pt x="1676" y="3180"/>
                  </a:lnTo>
                  <a:lnTo>
                    <a:pt x="1676" y="3180"/>
                  </a:lnTo>
                  <a:lnTo>
                    <a:pt x="1678" y="3178"/>
                  </a:lnTo>
                  <a:lnTo>
                    <a:pt x="1681" y="3175"/>
                  </a:lnTo>
                  <a:lnTo>
                    <a:pt x="1681" y="3170"/>
                  </a:lnTo>
                  <a:lnTo>
                    <a:pt x="1681" y="3170"/>
                  </a:lnTo>
                  <a:lnTo>
                    <a:pt x="1678" y="3161"/>
                  </a:lnTo>
                  <a:lnTo>
                    <a:pt x="1676" y="3150"/>
                  </a:lnTo>
                  <a:lnTo>
                    <a:pt x="1672" y="3137"/>
                  </a:lnTo>
                  <a:lnTo>
                    <a:pt x="1672" y="3137"/>
                  </a:lnTo>
                  <a:lnTo>
                    <a:pt x="1670" y="3134"/>
                  </a:lnTo>
                  <a:lnTo>
                    <a:pt x="1670" y="3131"/>
                  </a:lnTo>
                  <a:lnTo>
                    <a:pt x="1671" y="3129"/>
                  </a:lnTo>
                  <a:lnTo>
                    <a:pt x="1671" y="3129"/>
                  </a:lnTo>
                  <a:lnTo>
                    <a:pt x="1673" y="3129"/>
                  </a:lnTo>
                  <a:lnTo>
                    <a:pt x="1676" y="3129"/>
                  </a:lnTo>
                  <a:lnTo>
                    <a:pt x="1679" y="3129"/>
                  </a:lnTo>
                  <a:lnTo>
                    <a:pt x="1679" y="3129"/>
                  </a:lnTo>
                  <a:lnTo>
                    <a:pt x="1684" y="3126"/>
                  </a:lnTo>
                  <a:lnTo>
                    <a:pt x="1688" y="3124"/>
                  </a:lnTo>
                  <a:lnTo>
                    <a:pt x="1689" y="3123"/>
                  </a:lnTo>
                  <a:lnTo>
                    <a:pt x="1689" y="3121"/>
                  </a:lnTo>
                  <a:lnTo>
                    <a:pt x="1689" y="3121"/>
                  </a:lnTo>
                  <a:lnTo>
                    <a:pt x="1687" y="3118"/>
                  </a:lnTo>
                  <a:lnTo>
                    <a:pt x="1682" y="3114"/>
                  </a:lnTo>
                  <a:lnTo>
                    <a:pt x="1676" y="3111"/>
                  </a:lnTo>
                  <a:lnTo>
                    <a:pt x="1676" y="3111"/>
                  </a:lnTo>
                  <a:lnTo>
                    <a:pt x="1671" y="3109"/>
                  </a:lnTo>
                  <a:lnTo>
                    <a:pt x="1666" y="3107"/>
                  </a:lnTo>
                  <a:lnTo>
                    <a:pt x="1661" y="3103"/>
                  </a:lnTo>
                  <a:lnTo>
                    <a:pt x="1661" y="3103"/>
                  </a:lnTo>
                  <a:lnTo>
                    <a:pt x="1657" y="3099"/>
                  </a:lnTo>
                  <a:lnTo>
                    <a:pt x="1655" y="3095"/>
                  </a:lnTo>
                  <a:lnTo>
                    <a:pt x="1654" y="3092"/>
                  </a:lnTo>
                  <a:lnTo>
                    <a:pt x="1654" y="3092"/>
                  </a:lnTo>
                  <a:lnTo>
                    <a:pt x="1650" y="3087"/>
                  </a:lnTo>
                  <a:lnTo>
                    <a:pt x="1649" y="3082"/>
                  </a:lnTo>
                  <a:lnTo>
                    <a:pt x="1647" y="3078"/>
                  </a:lnTo>
                  <a:lnTo>
                    <a:pt x="1647" y="3078"/>
                  </a:lnTo>
                  <a:lnTo>
                    <a:pt x="1649" y="3076"/>
                  </a:lnTo>
                  <a:lnTo>
                    <a:pt x="1650" y="3075"/>
                  </a:lnTo>
                  <a:lnTo>
                    <a:pt x="1654" y="3073"/>
                  </a:lnTo>
                  <a:lnTo>
                    <a:pt x="1654" y="3073"/>
                  </a:lnTo>
                  <a:lnTo>
                    <a:pt x="1670" y="3076"/>
                  </a:lnTo>
                  <a:lnTo>
                    <a:pt x="1683" y="3077"/>
                  </a:lnTo>
                  <a:lnTo>
                    <a:pt x="1689" y="3077"/>
                  </a:lnTo>
                  <a:lnTo>
                    <a:pt x="1694" y="3076"/>
                  </a:lnTo>
                  <a:lnTo>
                    <a:pt x="1694" y="3076"/>
                  </a:lnTo>
                  <a:lnTo>
                    <a:pt x="1698" y="3075"/>
                  </a:lnTo>
                  <a:lnTo>
                    <a:pt x="1700" y="3072"/>
                  </a:lnTo>
                  <a:lnTo>
                    <a:pt x="1701" y="3070"/>
                  </a:lnTo>
                  <a:lnTo>
                    <a:pt x="1703" y="3067"/>
                  </a:lnTo>
                  <a:lnTo>
                    <a:pt x="1703" y="3061"/>
                  </a:lnTo>
                  <a:lnTo>
                    <a:pt x="1701" y="3060"/>
                  </a:lnTo>
                  <a:lnTo>
                    <a:pt x="1701" y="3060"/>
                  </a:lnTo>
                  <a:lnTo>
                    <a:pt x="1703" y="3054"/>
                  </a:lnTo>
                  <a:lnTo>
                    <a:pt x="1703" y="3048"/>
                  </a:lnTo>
                  <a:lnTo>
                    <a:pt x="1703" y="3041"/>
                  </a:lnTo>
                  <a:lnTo>
                    <a:pt x="1703" y="3041"/>
                  </a:lnTo>
                  <a:lnTo>
                    <a:pt x="1701" y="3038"/>
                  </a:lnTo>
                  <a:lnTo>
                    <a:pt x="1699" y="3034"/>
                  </a:lnTo>
                  <a:lnTo>
                    <a:pt x="1697" y="3030"/>
                  </a:lnTo>
                  <a:lnTo>
                    <a:pt x="1697" y="3030"/>
                  </a:lnTo>
                  <a:lnTo>
                    <a:pt x="1695" y="3025"/>
                  </a:lnTo>
                  <a:lnTo>
                    <a:pt x="1695" y="3022"/>
                  </a:lnTo>
                  <a:lnTo>
                    <a:pt x="1697" y="3019"/>
                  </a:lnTo>
                  <a:lnTo>
                    <a:pt x="1697" y="3018"/>
                  </a:lnTo>
                  <a:lnTo>
                    <a:pt x="1697" y="3018"/>
                  </a:lnTo>
                  <a:lnTo>
                    <a:pt x="1701" y="3018"/>
                  </a:lnTo>
                  <a:lnTo>
                    <a:pt x="1706" y="3019"/>
                  </a:lnTo>
                  <a:lnTo>
                    <a:pt x="1713" y="3022"/>
                  </a:lnTo>
                  <a:lnTo>
                    <a:pt x="1713" y="3022"/>
                  </a:lnTo>
                  <a:lnTo>
                    <a:pt x="1719" y="3022"/>
                  </a:lnTo>
                  <a:lnTo>
                    <a:pt x="1735" y="3021"/>
                  </a:lnTo>
                  <a:lnTo>
                    <a:pt x="1743" y="3019"/>
                  </a:lnTo>
                  <a:lnTo>
                    <a:pt x="1753" y="3017"/>
                  </a:lnTo>
                  <a:lnTo>
                    <a:pt x="1762" y="3013"/>
                  </a:lnTo>
                  <a:lnTo>
                    <a:pt x="1769" y="3010"/>
                  </a:lnTo>
                  <a:lnTo>
                    <a:pt x="1769" y="3010"/>
                  </a:lnTo>
                  <a:lnTo>
                    <a:pt x="1776" y="3003"/>
                  </a:lnTo>
                  <a:lnTo>
                    <a:pt x="1782" y="2996"/>
                  </a:lnTo>
                  <a:lnTo>
                    <a:pt x="1787" y="2989"/>
                  </a:lnTo>
                  <a:lnTo>
                    <a:pt x="1790" y="2981"/>
                  </a:lnTo>
                  <a:lnTo>
                    <a:pt x="1794" y="2970"/>
                  </a:lnTo>
                  <a:lnTo>
                    <a:pt x="1794" y="2965"/>
                  </a:lnTo>
                  <a:lnTo>
                    <a:pt x="1794" y="2965"/>
                  </a:lnTo>
                  <a:lnTo>
                    <a:pt x="1792" y="2955"/>
                  </a:lnTo>
                  <a:lnTo>
                    <a:pt x="1791" y="2947"/>
                  </a:lnTo>
                  <a:lnTo>
                    <a:pt x="1787" y="2938"/>
                  </a:lnTo>
                  <a:lnTo>
                    <a:pt x="1787" y="2938"/>
                  </a:lnTo>
                  <a:lnTo>
                    <a:pt x="1785" y="2933"/>
                  </a:lnTo>
                  <a:lnTo>
                    <a:pt x="1782" y="2930"/>
                  </a:lnTo>
                  <a:lnTo>
                    <a:pt x="1779" y="2925"/>
                  </a:lnTo>
                  <a:lnTo>
                    <a:pt x="1779" y="2925"/>
                  </a:lnTo>
                  <a:lnTo>
                    <a:pt x="1767" y="2916"/>
                  </a:lnTo>
                  <a:lnTo>
                    <a:pt x="1757" y="2908"/>
                  </a:lnTo>
                  <a:lnTo>
                    <a:pt x="1749" y="2900"/>
                  </a:lnTo>
                  <a:lnTo>
                    <a:pt x="1749" y="2900"/>
                  </a:lnTo>
                  <a:lnTo>
                    <a:pt x="1744" y="2894"/>
                  </a:lnTo>
                  <a:lnTo>
                    <a:pt x="1744" y="2892"/>
                  </a:lnTo>
                  <a:lnTo>
                    <a:pt x="1744" y="2889"/>
                  </a:lnTo>
                  <a:lnTo>
                    <a:pt x="1746" y="2889"/>
                  </a:lnTo>
                  <a:lnTo>
                    <a:pt x="1746" y="2889"/>
                  </a:lnTo>
                  <a:lnTo>
                    <a:pt x="1755" y="2895"/>
                  </a:lnTo>
                  <a:lnTo>
                    <a:pt x="1765" y="2900"/>
                  </a:lnTo>
                  <a:lnTo>
                    <a:pt x="1776" y="2904"/>
                  </a:lnTo>
                  <a:lnTo>
                    <a:pt x="1776" y="2904"/>
                  </a:lnTo>
                  <a:lnTo>
                    <a:pt x="1789" y="2906"/>
                  </a:lnTo>
                  <a:lnTo>
                    <a:pt x="1798" y="2906"/>
                  </a:lnTo>
                  <a:lnTo>
                    <a:pt x="1808" y="2905"/>
                  </a:lnTo>
                  <a:lnTo>
                    <a:pt x="1808" y="2905"/>
                  </a:lnTo>
                  <a:lnTo>
                    <a:pt x="1812" y="2906"/>
                  </a:lnTo>
                  <a:lnTo>
                    <a:pt x="1816" y="2908"/>
                  </a:lnTo>
                  <a:lnTo>
                    <a:pt x="1819" y="2909"/>
                  </a:lnTo>
                  <a:lnTo>
                    <a:pt x="1824" y="2908"/>
                  </a:lnTo>
                  <a:lnTo>
                    <a:pt x="1829" y="2906"/>
                  </a:lnTo>
                  <a:lnTo>
                    <a:pt x="1834" y="2903"/>
                  </a:lnTo>
                  <a:lnTo>
                    <a:pt x="1839" y="2897"/>
                  </a:lnTo>
                  <a:lnTo>
                    <a:pt x="1839" y="2897"/>
                  </a:lnTo>
                  <a:lnTo>
                    <a:pt x="1846" y="2882"/>
                  </a:lnTo>
                  <a:lnTo>
                    <a:pt x="1854" y="2866"/>
                  </a:lnTo>
                  <a:lnTo>
                    <a:pt x="1867" y="2830"/>
                  </a:lnTo>
                  <a:lnTo>
                    <a:pt x="1876" y="2802"/>
                  </a:lnTo>
                  <a:lnTo>
                    <a:pt x="1879" y="2790"/>
                  </a:lnTo>
                  <a:lnTo>
                    <a:pt x="1879" y="2790"/>
                  </a:lnTo>
                  <a:lnTo>
                    <a:pt x="1881" y="2791"/>
                  </a:lnTo>
                  <a:lnTo>
                    <a:pt x="1883" y="2792"/>
                  </a:lnTo>
                  <a:lnTo>
                    <a:pt x="1887" y="2792"/>
                  </a:lnTo>
                  <a:lnTo>
                    <a:pt x="1888" y="2791"/>
                  </a:lnTo>
                  <a:lnTo>
                    <a:pt x="1891" y="2788"/>
                  </a:lnTo>
                  <a:lnTo>
                    <a:pt x="1891" y="2788"/>
                  </a:lnTo>
                  <a:lnTo>
                    <a:pt x="1893" y="2782"/>
                  </a:lnTo>
                  <a:lnTo>
                    <a:pt x="1895" y="2775"/>
                  </a:lnTo>
                  <a:lnTo>
                    <a:pt x="1898" y="2765"/>
                  </a:lnTo>
                  <a:lnTo>
                    <a:pt x="1898" y="2765"/>
                  </a:lnTo>
                  <a:lnTo>
                    <a:pt x="1909" y="2755"/>
                  </a:lnTo>
                  <a:lnTo>
                    <a:pt x="1916" y="2745"/>
                  </a:lnTo>
                  <a:lnTo>
                    <a:pt x="1920" y="2741"/>
                  </a:lnTo>
                  <a:lnTo>
                    <a:pt x="1924" y="2736"/>
                  </a:lnTo>
                  <a:lnTo>
                    <a:pt x="1924" y="2736"/>
                  </a:lnTo>
                  <a:lnTo>
                    <a:pt x="1925" y="2730"/>
                  </a:lnTo>
                  <a:lnTo>
                    <a:pt x="1926" y="2725"/>
                  </a:lnTo>
                  <a:lnTo>
                    <a:pt x="1925" y="2715"/>
                  </a:lnTo>
                  <a:lnTo>
                    <a:pt x="1924" y="2709"/>
                  </a:lnTo>
                  <a:lnTo>
                    <a:pt x="1924" y="2706"/>
                  </a:lnTo>
                  <a:lnTo>
                    <a:pt x="1924" y="2706"/>
                  </a:lnTo>
                  <a:lnTo>
                    <a:pt x="1922" y="2701"/>
                  </a:lnTo>
                  <a:lnTo>
                    <a:pt x="1920" y="2689"/>
                  </a:lnTo>
                  <a:lnTo>
                    <a:pt x="1919" y="2672"/>
                  </a:lnTo>
                  <a:lnTo>
                    <a:pt x="1919" y="2662"/>
                  </a:lnTo>
                  <a:lnTo>
                    <a:pt x="1920" y="2653"/>
                  </a:lnTo>
                  <a:lnTo>
                    <a:pt x="1920" y="2653"/>
                  </a:lnTo>
                  <a:lnTo>
                    <a:pt x="1922" y="2646"/>
                  </a:lnTo>
                  <a:lnTo>
                    <a:pt x="1925" y="2640"/>
                  </a:lnTo>
                  <a:lnTo>
                    <a:pt x="1931" y="2630"/>
                  </a:lnTo>
                  <a:lnTo>
                    <a:pt x="1937" y="2623"/>
                  </a:lnTo>
                  <a:lnTo>
                    <a:pt x="1940" y="2620"/>
                  </a:lnTo>
                  <a:lnTo>
                    <a:pt x="1940" y="2620"/>
                  </a:lnTo>
                  <a:lnTo>
                    <a:pt x="1945" y="2614"/>
                  </a:lnTo>
                  <a:lnTo>
                    <a:pt x="1951" y="2609"/>
                  </a:lnTo>
                  <a:lnTo>
                    <a:pt x="1959" y="2604"/>
                  </a:lnTo>
                  <a:lnTo>
                    <a:pt x="1959" y="2604"/>
                  </a:lnTo>
                  <a:lnTo>
                    <a:pt x="1972" y="2599"/>
                  </a:lnTo>
                  <a:lnTo>
                    <a:pt x="1984" y="2596"/>
                  </a:lnTo>
                  <a:lnTo>
                    <a:pt x="1984" y="2596"/>
                  </a:lnTo>
                  <a:lnTo>
                    <a:pt x="1991" y="2592"/>
                  </a:lnTo>
                  <a:lnTo>
                    <a:pt x="1997" y="2587"/>
                  </a:lnTo>
                  <a:lnTo>
                    <a:pt x="2003" y="2582"/>
                  </a:lnTo>
                  <a:lnTo>
                    <a:pt x="2003" y="2582"/>
                  </a:lnTo>
                  <a:lnTo>
                    <a:pt x="2021" y="2581"/>
                  </a:lnTo>
                  <a:lnTo>
                    <a:pt x="2035" y="2580"/>
                  </a:lnTo>
                  <a:lnTo>
                    <a:pt x="2046" y="2578"/>
                  </a:lnTo>
                  <a:lnTo>
                    <a:pt x="2046" y="2578"/>
                  </a:lnTo>
                  <a:lnTo>
                    <a:pt x="2053" y="2575"/>
                  </a:lnTo>
                  <a:lnTo>
                    <a:pt x="2057" y="2572"/>
                  </a:lnTo>
                  <a:lnTo>
                    <a:pt x="2060" y="2570"/>
                  </a:lnTo>
                  <a:lnTo>
                    <a:pt x="2062" y="2566"/>
                  </a:lnTo>
                  <a:lnTo>
                    <a:pt x="2065" y="2561"/>
                  </a:lnTo>
                  <a:lnTo>
                    <a:pt x="2065" y="2560"/>
                  </a:lnTo>
                  <a:lnTo>
                    <a:pt x="2065" y="2560"/>
                  </a:lnTo>
                  <a:lnTo>
                    <a:pt x="2070" y="2555"/>
                  </a:lnTo>
                  <a:lnTo>
                    <a:pt x="2073" y="2549"/>
                  </a:lnTo>
                  <a:lnTo>
                    <a:pt x="2077" y="2542"/>
                  </a:lnTo>
                  <a:lnTo>
                    <a:pt x="2077" y="2542"/>
                  </a:lnTo>
                  <a:lnTo>
                    <a:pt x="2078" y="2533"/>
                  </a:lnTo>
                  <a:lnTo>
                    <a:pt x="2078" y="2526"/>
                  </a:lnTo>
                  <a:lnTo>
                    <a:pt x="2078" y="2517"/>
                  </a:lnTo>
                  <a:lnTo>
                    <a:pt x="2078" y="2517"/>
                  </a:lnTo>
                  <a:lnTo>
                    <a:pt x="2086" y="2508"/>
                  </a:lnTo>
                  <a:lnTo>
                    <a:pt x="2092" y="2499"/>
                  </a:lnTo>
                  <a:lnTo>
                    <a:pt x="2094" y="2494"/>
                  </a:lnTo>
                  <a:lnTo>
                    <a:pt x="2097" y="2488"/>
                  </a:lnTo>
                  <a:lnTo>
                    <a:pt x="2097" y="2488"/>
                  </a:lnTo>
                  <a:lnTo>
                    <a:pt x="2099" y="2480"/>
                  </a:lnTo>
                  <a:lnTo>
                    <a:pt x="2099" y="2473"/>
                  </a:lnTo>
                  <a:lnTo>
                    <a:pt x="2099" y="2461"/>
                  </a:lnTo>
                  <a:lnTo>
                    <a:pt x="2098" y="2447"/>
                  </a:lnTo>
                  <a:lnTo>
                    <a:pt x="2098" y="2447"/>
                  </a:lnTo>
                  <a:lnTo>
                    <a:pt x="2102" y="2435"/>
                  </a:lnTo>
                  <a:lnTo>
                    <a:pt x="2105" y="2423"/>
                  </a:lnTo>
                  <a:lnTo>
                    <a:pt x="2108" y="2407"/>
                  </a:lnTo>
                  <a:lnTo>
                    <a:pt x="2108" y="2407"/>
                  </a:lnTo>
                  <a:lnTo>
                    <a:pt x="2109" y="2391"/>
                  </a:lnTo>
                  <a:lnTo>
                    <a:pt x="2109" y="2376"/>
                  </a:lnTo>
                  <a:lnTo>
                    <a:pt x="2108" y="2362"/>
                  </a:lnTo>
                  <a:lnTo>
                    <a:pt x="2108" y="2362"/>
                  </a:lnTo>
                  <a:lnTo>
                    <a:pt x="2107" y="2351"/>
                  </a:lnTo>
                  <a:lnTo>
                    <a:pt x="2105" y="2341"/>
                  </a:lnTo>
                  <a:lnTo>
                    <a:pt x="2105" y="2332"/>
                  </a:lnTo>
                  <a:lnTo>
                    <a:pt x="2105" y="2332"/>
                  </a:lnTo>
                  <a:lnTo>
                    <a:pt x="2108" y="2317"/>
                  </a:lnTo>
                  <a:lnTo>
                    <a:pt x="2110" y="2305"/>
                  </a:lnTo>
                  <a:lnTo>
                    <a:pt x="2114" y="2292"/>
                  </a:lnTo>
                  <a:lnTo>
                    <a:pt x="2114" y="2292"/>
                  </a:lnTo>
                  <a:lnTo>
                    <a:pt x="2116" y="2292"/>
                  </a:lnTo>
                  <a:lnTo>
                    <a:pt x="2121" y="2291"/>
                  </a:lnTo>
                  <a:lnTo>
                    <a:pt x="2129" y="2287"/>
                  </a:lnTo>
                  <a:lnTo>
                    <a:pt x="2132" y="2284"/>
                  </a:lnTo>
                  <a:lnTo>
                    <a:pt x="2136" y="2279"/>
                  </a:lnTo>
                  <a:lnTo>
                    <a:pt x="2136" y="2279"/>
                  </a:lnTo>
                  <a:lnTo>
                    <a:pt x="2141" y="2269"/>
                  </a:lnTo>
                  <a:lnTo>
                    <a:pt x="2146" y="2256"/>
                  </a:lnTo>
                  <a:lnTo>
                    <a:pt x="2151" y="2241"/>
                  </a:lnTo>
                  <a:lnTo>
                    <a:pt x="2151" y="2241"/>
                  </a:lnTo>
                  <a:lnTo>
                    <a:pt x="2153" y="2237"/>
                  </a:lnTo>
                  <a:lnTo>
                    <a:pt x="2159" y="2227"/>
                  </a:lnTo>
                  <a:lnTo>
                    <a:pt x="2169" y="2211"/>
                  </a:lnTo>
                  <a:lnTo>
                    <a:pt x="2180" y="2189"/>
                  </a:lnTo>
                  <a:lnTo>
                    <a:pt x="2180" y="2189"/>
                  </a:lnTo>
                  <a:lnTo>
                    <a:pt x="2186" y="2174"/>
                  </a:lnTo>
                  <a:lnTo>
                    <a:pt x="2191" y="2161"/>
                  </a:lnTo>
                  <a:lnTo>
                    <a:pt x="2195" y="2147"/>
                  </a:lnTo>
                  <a:lnTo>
                    <a:pt x="2196" y="2136"/>
                  </a:lnTo>
                  <a:lnTo>
                    <a:pt x="2196" y="2136"/>
                  </a:lnTo>
                  <a:lnTo>
                    <a:pt x="2196" y="2127"/>
                  </a:lnTo>
                  <a:lnTo>
                    <a:pt x="2195" y="2119"/>
                  </a:lnTo>
                  <a:lnTo>
                    <a:pt x="2193" y="2112"/>
                  </a:lnTo>
                  <a:lnTo>
                    <a:pt x="2190" y="2104"/>
                  </a:lnTo>
                  <a:lnTo>
                    <a:pt x="2184" y="2093"/>
                  </a:lnTo>
                  <a:lnTo>
                    <a:pt x="2177" y="2084"/>
                  </a:lnTo>
                  <a:lnTo>
                    <a:pt x="2177" y="2084"/>
                  </a:lnTo>
                  <a:lnTo>
                    <a:pt x="2170" y="2077"/>
                  </a:lnTo>
                  <a:lnTo>
                    <a:pt x="2164" y="2074"/>
                  </a:lnTo>
                  <a:lnTo>
                    <a:pt x="2150" y="2068"/>
                  </a:lnTo>
                  <a:lnTo>
                    <a:pt x="2138" y="2064"/>
                  </a:lnTo>
                  <a:lnTo>
                    <a:pt x="2135" y="2063"/>
                  </a:lnTo>
                  <a:lnTo>
                    <a:pt x="2135" y="2063"/>
                  </a:lnTo>
                  <a:close/>
                  <a:moveTo>
                    <a:pt x="572" y="590"/>
                  </a:moveTo>
                  <a:lnTo>
                    <a:pt x="572" y="590"/>
                  </a:lnTo>
                  <a:lnTo>
                    <a:pt x="570" y="589"/>
                  </a:lnTo>
                  <a:lnTo>
                    <a:pt x="566" y="587"/>
                  </a:lnTo>
                  <a:lnTo>
                    <a:pt x="562" y="582"/>
                  </a:lnTo>
                  <a:lnTo>
                    <a:pt x="562" y="582"/>
                  </a:lnTo>
                  <a:lnTo>
                    <a:pt x="566" y="579"/>
                  </a:lnTo>
                  <a:lnTo>
                    <a:pt x="571" y="576"/>
                  </a:lnTo>
                  <a:lnTo>
                    <a:pt x="571" y="576"/>
                  </a:lnTo>
                  <a:lnTo>
                    <a:pt x="572" y="587"/>
                  </a:lnTo>
                  <a:lnTo>
                    <a:pt x="572" y="590"/>
                  </a:lnTo>
                  <a:lnTo>
                    <a:pt x="572" y="59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grpSp>
          <p:nvGrpSpPr>
            <p:cNvPr id="6" name="îş1ïḑê"/>
            <p:cNvGrpSpPr/>
            <p:nvPr/>
          </p:nvGrpSpPr>
          <p:grpSpPr>
            <a:xfrm>
              <a:off x="5690997" y="2337102"/>
              <a:ext cx="5105971" cy="3131157"/>
              <a:chOff x="5690997" y="2204864"/>
              <a:chExt cx="5105971" cy="3131157"/>
            </a:xfrm>
            <a:solidFill>
              <a:schemeClr val="accent2"/>
            </a:solidFill>
          </p:grpSpPr>
          <p:grpSp>
            <p:nvGrpSpPr>
              <p:cNvPr id="22" name="ís1iḍé"/>
              <p:cNvGrpSpPr/>
              <p:nvPr/>
            </p:nvGrpSpPr>
            <p:grpSpPr>
              <a:xfrm>
                <a:off x="10101355" y="5034288"/>
                <a:ext cx="695613" cy="301733"/>
                <a:chOff x="10101355" y="5034288"/>
                <a:chExt cx="695613" cy="301733"/>
              </a:xfrm>
              <a:grpFill/>
            </p:grpSpPr>
            <p:sp>
              <p:nvSpPr>
                <p:cNvPr id="62" name="í$ḷidé"/>
                <p:cNvSpPr>
                  <a:spLocks/>
                </p:cNvSpPr>
                <p:nvPr/>
              </p:nvSpPr>
              <p:spPr bwMode="auto">
                <a:xfrm>
                  <a:off x="10101355" y="5189671"/>
                  <a:ext cx="83112" cy="75885"/>
                </a:xfrm>
                <a:custGeom>
                  <a:avLst/>
                  <a:gdLst>
                    <a:gd name="T0" fmla="*/ 87 w 92"/>
                    <a:gd name="T1" fmla="*/ 2 h 85"/>
                    <a:gd name="T2" fmla="*/ 87 w 92"/>
                    <a:gd name="T3" fmla="*/ 2 h 85"/>
                    <a:gd name="T4" fmla="*/ 82 w 92"/>
                    <a:gd name="T5" fmla="*/ 2 h 85"/>
                    <a:gd name="T6" fmla="*/ 76 w 92"/>
                    <a:gd name="T7" fmla="*/ 3 h 85"/>
                    <a:gd name="T8" fmla="*/ 61 w 92"/>
                    <a:gd name="T9" fmla="*/ 5 h 85"/>
                    <a:gd name="T10" fmla="*/ 45 w 92"/>
                    <a:gd name="T11" fmla="*/ 10 h 85"/>
                    <a:gd name="T12" fmla="*/ 41 w 92"/>
                    <a:gd name="T13" fmla="*/ 9 h 85"/>
                    <a:gd name="T14" fmla="*/ 41 w 92"/>
                    <a:gd name="T15" fmla="*/ 9 h 85"/>
                    <a:gd name="T16" fmla="*/ 36 w 92"/>
                    <a:gd name="T17" fmla="*/ 4 h 85"/>
                    <a:gd name="T18" fmla="*/ 31 w 92"/>
                    <a:gd name="T19" fmla="*/ 2 h 85"/>
                    <a:gd name="T20" fmla="*/ 28 w 92"/>
                    <a:gd name="T21" fmla="*/ 0 h 85"/>
                    <a:gd name="T22" fmla="*/ 25 w 92"/>
                    <a:gd name="T23" fmla="*/ 0 h 85"/>
                    <a:gd name="T24" fmla="*/ 25 w 92"/>
                    <a:gd name="T25" fmla="*/ 0 h 85"/>
                    <a:gd name="T26" fmla="*/ 23 w 92"/>
                    <a:gd name="T27" fmla="*/ 0 h 85"/>
                    <a:gd name="T28" fmla="*/ 21 w 92"/>
                    <a:gd name="T29" fmla="*/ 2 h 85"/>
                    <a:gd name="T30" fmla="*/ 18 w 92"/>
                    <a:gd name="T31" fmla="*/ 7 h 85"/>
                    <a:gd name="T32" fmla="*/ 16 w 92"/>
                    <a:gd name="T33" fmla="*/ 12 h 85"/>
                    <a:gd name="T34" fmla="*/ 16 w 92"/>
                    <a:gd name="T35" fmla="*/ 12 h 85"/>
                    <a:gd name="T36" fmla="*/ 14 w 92"/>
                    <a:gd name="T37" fmla="*/ 13 h 85"/>
                    <a:gd name="T38" fmla="*/ 11 w 92"/>
                    <a:gd name="T39" fmla="*/ 16 h 85"/>
                    <a:gd name="T40" fmla="*/ 9 w 92"/>
                    <a:gd name="T41" fmla="*/ 21 h 85"/>
                    <a:gd name="T42" fmla="*/ 9 w 92"/>
                    <a:gd name="T43" fmla="*/ 21 h 85"/>
                    <a:gd name="T44" fmla="*/ 7 w 92"/>
                    <a:gd name="T45" fmla="*/ 27 h 85"/>
                    <a:gd name="T46" fmla="*/ 7 w 92"/>
                    <a:gd name="T47" fmla="*/ 36 h 85"/>
                    <a:gd name="T48" fmla="*/ 7 w 92"/>
                    <a:gd name="T49" fmla="*/ 45 h 85"/>
                    <a:gd name="T50" fmla="*/ 7 w 92"/>
                    <a:gd name="T51" fmla="*/ 45 h 85"/>
                    <a:gd name="T52" fmla="*/ 5 w 92"/>
                    <a:gd name="T53" fmla="*/ 47 h 85"/>
                    <a:gd name="T54" fmla="*/ 1 w 92"/>
                    <a:gd name="T55" fmla="*/ 51 h 85"/>
                    <a:gd name="T56" fmla="*/ 0 w 92"/>
                    <a:gd name="T57" fmla="*/ 56 h 85"/>
                    <a:gd name="T58" fmla="*/ 0 w 92"/>
                    <a:gd name="T59" fmla="*/ 56 h 85"/>
                    <a:gd name="T60" fmla="*/ 0 w 92"/>
                    <a:gd name="T61" fmla="*/ 62 h 85"/>
                    <a:gd name="T62" fmla="*/ 1 w 92"/>
                    <a:gd name="T63" fmla="*/ 68 h 85"/>
                    <a:gd name="T64" fmla="*/ 4 w 92"/>
                    <a:gd name="T65" fmla="*/ 74 h 85"/>
                    <a:gd name="T66" fmla="*/ 4 w 92"/>
                    <a:gd name="T67" fmla="*/ 74 h 85"/>
                    <a:gd name="T68" fmla="*/ 5 w 92"/>
                    <a:gd name="T69" fmla="*/ 77 h 85"/>
                    <a:gd name="T70" fmla="*/ 10 w 92"/>
                    <a:gd name="T71" fmla="*/ 80 h 85"/>
                    <a:gd name="T72" fmla="*/ 16 w 92"/>
                    <a:gd name="T73" fmla="*/ 84 h 85"/>
                    <a:gd name="T74" fmla="*/ 20 w 92"/>
                    <a:gd name="T75" fmla="*/ 85 h 85"/>
                    <a:gd name="T76" fmla="*/ 23 w 92"/>
                    <a:gd name="T77" fmla="*/ 85 h 85"/>
                    <a:gd name="T78" fmla="*/ 23 w 92"/>
                    <a:gd name="T79" fmla="*/ 85 h 85"/>
                    <a:gd name="T80" fmla="*/ 27 w 92"/>
                    <a:gd name="T81" fmla="*/ 84 h 85"/>
                    <a:gd name="T82" fmla="*/ 32 w 92"/>
                    <a:gd name="T83" fmla="*/ 82 h 85"/>
                    <a:gd name="T84" fmla="*/ 39 w 92"/>
                    <a:gd name="T85" fmla="*/ 77 h 85"/>
                    <a:gd name="T86" fmla="*/ 48 w 92"/>
                    <a:gd name="T87" fmla="*/ 68 h 85"/>
                    <a:gd name="T88" fmla="*/ 48 w 92"/>
                    <a:gd name="T89" fmla="*/ 68 h 85"/>
                    <a:gd name="T90" fmla="*/ 52 w 92"/>
                    <a:gd name="T91" fmla="*/ 66 h 85"/>
                    <a:gd name="T92" fmla="*/ 58 w 92"/>
                    <a:gd name="T93" fmla="*/ 59 h 85"/>
                    <a:gd name="T94" fmla="*/ 66 w 92"/>
                    <a:gd name="T95" fmla="*/ 51 h 85"/>
                    <a:gd name="T96" fmla="*/ 66 w 92"/>
                    <a:gd name="T97" fmla="*/ 51 h 85"/>
                    <a:gd name="T98" fmla="*/ 81 w 92"/>
                    <a:gd name="T99" fmla="*/ 29 h 85"/>
                    <a:gd name="T100" fmla="*/ 90 w 92"/>
                    <a:gd name="T101" fmla="*/ 15 h 85"/>
                    <a:gd name="T102" fmla="*/ 90 w 92"/>
                    <a:gd name="T103" fmla="*/ 15 h 85"/>
                    <a:gd name="T104" fmla="*/ 90 w 92"/>
                    <a:gd name="T105" fmla="*/ 14 h 85"/>
                    <a:gd name="T106" fmla="*/ 92 w 92"/>
                    <a:gd name="T107" fmla="*/ 9 h 85"/>
                    <a:gd name="T108" fmla="*/ 92 w 92"/>
                    <a:gd name="T109" fmla="*/ 7 h 85"/>
                    <a:gd name="T110" fmla="*/ 91 w 92"/>
                    <a:gd name="T111" fmla="*/ 4 h 85"/>
                    <a:gd name="T112" fmla="*/ 90 w 92"/>
                    <a:gd name="T113" fmla="*/ 3 h 85"/>
                    <a:gd name="T114" fmla="*/ 87 w 92"/>
                    <a:gd name="T115" fmla="*/ 2 h 85"/>
                    <a:gd name="T116" fmla="*/ 87 w 92"/>
                    <a:gd name="T11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92" h="85">
                      <a:moveTo>
                        <a:pt x="87" y="2"/>
                      </a:moveTo>
                      <a:lnTo>
                        <a:pt x="87" y="2"/>
                      </a:lnTo>
                      <a:lnTo>
                        <a:pt x="82" y="2"/>
                      </a:lnTo>
                      <a:lnTo>
                        <a:pt x="76" y="3"/>
                      </a:lnTo>
                      <a:lnTo>
                        <a:pt x="61" y="5"/>
                      </a:lnTo>
                      <a:lnTo>
                        <a:pt x="45" y="10"/>
                      </a:lnTo>
                      <a:lnTo>
                        <a:pt x="41" y="9"/>
                      </a:lnTo>
                      <a:lnTo>
                        <a:pt x="41" y="9"/>
                      </a:lnTo>
                      <a:lnTo>
                        <a:pt x="36" y="4"/>
                      </a:lnTo>
                      <a:lnTo>
                        <a:pt x="31" y="2"/>
                      </a:lnTo>
                      <a:lnTo>
                        <a:pt x="28" y="0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23" y="0"/>
                      </a:lnTo>
                      <a:lnTo>
                        <a:pt x="21" y="2"/>
                      </a:lnTo>
                      <a:lnTo>
                        <a:pt x="18" y="7"/>
                      </a:lnTo>
                      <a:lnTo>
                        <a:pt x="16" y="12"/>
                      </a:lnTo>
                      <a:lnTo>
                        <a:pt x="16" y="12"/>
                      </a:lnTo>
                      <a:lnTo>
                        <a:pt x="14" y="13"/>
                      </a:lnTo>
                      <a:lnTo>
                        <a:pt x="11" y="16"/>
                      </a:lnTo>
                      <a:lnTo>
                        <a:pt x="9" y="21"/>
                      </a:lnTo>
                      <a:lnTo>
                        <a:pt x="9" y="21"/>
                      </a:lnTo>
                      <a:lnTo>
                        <a:pt x="7" y="27"/>
                      </a:lnTo>
                      <a:lnTo>
                        <a:pt x="7" y="36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5" y="47"/>
                      </a:lnTo>
                      <a:lnTo>
                        <a:pt x="1" y="51"/>
                      </a:lnTo>
                      <a:lnTo>
                        <a:pt x="0" y="56"/>
                      </a:lnTo>
                      <a:lnTo>
                        <a:pt x="0" y="56"/>
                      </a:lnTo>
                      <a:lnTo>
                        <a:pt x="0" y="62"/>
                      </a:lnTo>
                      <a:lnTo>
                        <a:pt x="1" y="68"/>
                      </a:lnTo>
                      <a:lnTo>
                        <a:pt x="4" y="74"/>
                      </a:lnTo>
                      <a:lnTo>
                        <a:pt x="4" y="74"/>
                      </a:lnTo>
                      <a:lnTo>
                        <a:pt x="5" y="77"/>
                      </a:lnTo>
                      <a:lnTo>
                        <a:pt x="10" y="80"/>
                      </a:lnTo>
                      <a:lnTo>
                        <a:pt x="16" y="84"/>
                      </a:lnTo>
                      <a:lnTo>
                        <a:pt x="20" y="85"/>
                      </a:lnTo>
                      <a:lnTo>
                        <a:pt x="23" y="85"/>
                      </a:lnTo>
                      <a:lnTo>
                        <a:pt x="23" y="85"/>
                      </a:lnTo>
                      <a:lnTo>
                        <a:pt x="27" y="84"/>
                      </a:lnTo>
                      <a:lnTo>
                        <a:pt x="32" y="82"/>
                      </a:lnTo>
                      <a:lnTo>
                        <a:pt x="39" y="77"/>
                      </a:lnTo>
                      <a:lnTo>
                        <a:pt x="48" y="68"/>
                      </a:lnTo>
                      <a:lnTo>
                        <a:pt x="48" y="68"/>
                      </a:lnTo>
                      <a:lnTo>
                        <a:pt x="52" y="66"/>
                      </a:lnTo>
                      <a:lnTo>
                        <a:pt x="58" y="59"/>
                      </a:lnTo>
                      <a:lnTo>
                        <a:pt x="66" y="51"/>
                      </a:lnTo>
                      <a:lnTo>
                        <a:pt x="66" y="51"/>
                      </a:lnTo>
                      <a:lnTo>
                        <a:pt x="81" y="29"/>
                      </a:lnTo>
                      <a:lnTo>
                        <a:pt x="90" y="15"/>
                      </a:lnTo>
                      <a:lnTo>
                        <a:pt x="90" y="15"/>
                      </a:lnTo>
                      <a:lnTo>
                        <a:pt x="90" y="14"/>
                      </a:lnTo>
                      <a:lnTo>
                        <a:pt x="92" y="9"/>
                      </a:lnTo>
                      <a:lnTo>
                        <a:pt x="92" y="7"/>
                      </a:lnTo>
                      <a:lnTo>
                        <a:pt x="91" y="4"/>
                      </a:lnTo>
                      <a:lnTo>
                        <a:pt x="90" y="3"/>
                      </a:lnTo>
                      <a:lnTo>
                        <a:pt x="87" y="2"/>
                      </a:lnTo>
                      <a:lnTo>
                        <a:pt x="87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63" name="ï$lïḋe"/>
                <p:cNvSpPr>
                  <a:spLocks/>
                </p:cNvSpPr>
                <p:nvPr/>
              </p:nvSpPr>
              <p:spPr bwMode="auto">
                <a:xfrm>
                  <a:off x="10439224" y="5187865"/>
                  <a:ext cx="224041" cy="148156"/>
                </a:xfrm>
                <a:custGeom>
                  <a:avLst/>
                  <a:gdLst>
                    <a:gd name="T0" fmla="*/ 244 w 248"/>
                    <a:gd name="T1" fmla="*/ 7 h 165"/>
                    <a:gd name="T2" fmla="*/ 232 w 248"/>
                    <a:gd name="T3" fmla="*/ 15 h 165"/>
                    <a:gd name="T4" fmla="*/ 227 w 248"/>
                    <a:gd name="T5" fmla="*/ 4 h 165"/>
                    <a:gd name="T6" fmla="*/ 221 w 248"/>
                    <a:gd name="T7" fmla="*/ 0 h 165"/>
                    <a:gd name="T8" fmla="*/ 211 w 248"/>
                    <a:gd name="T9" fmla="*/ 9 h 165"/>
                    <a:gd name="T10" fmla="*/ 205 w 248"/>
                    <a:gd name="T11" fmla="*/ 20 h 165"/>
                    <a:gd name="T12" fmla="*/ 195 w 248"/>
                    <a:gd name="T13" fmla="*/ 26 h 165"/>
                    <a:gd name="T14" fmla="*/ 186 w 248"/>
                    <a:gd name="T15" fmla="*/ 27 h 165"/>
                    <a:gd name="T16" fmla="*/ 180 w 248"/>
                    <a:gd name="T17" fmla="*/ 23 h 165"/>
                    <a:gd name="T18" fmla="*/ 167 w 248"/>
                    <a:gd name="T19" fmla="*/ 42 h 165"/>
                    <a:gd name="T20" fmla="*/ 146 w 248"/>
                    <a:gd name="T21" fmla="*/ 63 h 165"/>
                    <a:gd name="T22" fmla="*/ 114 w 248"/>
                    <a:gd name="T23" fmla="*/ 80 h 165"/>
                    <a:gd name="T24" fmla="*/ 98 w 248"/>
                    <a:gd name="T25" fmla="*/ 85 h 165"/>
                    <a:gd name="T26" fmla="*/ 86 w 248"/>
                    <a:gd name="T27" fmla="*/ 88 h 165"/>
                    <a:gd name="T28" fmla="*/ 77 w 248"/>
                    <a:gd name="T29" fmla="*/ 96 h 165"/>
                    <a:gd name="T30" fmla="*/ 66 w 248"/>
                    <a:gd name="T31" fmla="*/ 104 h 165"/>
                    <a:gd name="T32" fmla="*/ 50 w 248"/>
                    <a:gd name="T33" fmla="*/ 118 h 165"/>
                    <a:gd name="T34" fmla="*/ 28 w 248"/>
                    <a:gd name="T35" fmla="*/ 130 h 165"/>
                    <a:gd name="T36" fmla="*/ 10 w 248"/>
                    <a:gd name="T37" fmla="*/ 140 h 165"/>
                    <a:gd name="T38" fmla="*/ 1 w 248"/>
                    <a:gd name="T39" fmla="*/ 147 h 165"/>
                    <a:gd name="T40" fmla="*/ 3 w 248"/>
                    <a:gd name="T41" fmla="*/ 157 h 165"/>
                    <a:gd name="T42" fmla="*/ 11 w 248"/>
                    <a:gd name="T43" fmla="*/ 158 h 165"/>
                    <a:gd name="T44" fmla="*/ 22 w 248"/>
                    <a:gd name="T45" fmla="*/ 156 h 165"/>
                    <a:gd name="T46" fmla="*/ 28 w 248"/>
                    <a:gd name="T47" fmla="*/ 158 h 165"/>
                    <a:gd name="T48" fmla="*/ 34 w 248"/>
                    <a:gd name="T49" fmla="*/ 163 h 165"/>
                    <a:gd name="T50" fmla="*/ 43 w 248"/>
                    <a:gd name="T51" fmla="*/ 165 h 165"/>
                    <a:gd name="T52" fmla="*/ 59 w 248"/>
                    <a:gd name="T53" fmla="*/ 156 h 165"/>
                    <a:gd name="T54" fmla="*/ 65 w 248"/>
                    <a:gd name="T55" fmla="*/ 156 h 165"/>
                    <a:gd name="T56" fmla="*/ 77 w 248"/>
                    <a:gd name="T57" fmla="*/ 150 h 165"/>
                    <a:gd name="T58" fmla="*/ 98 w 248"/>
                    <a:gd name="T59" fmla="*/ 128 h 165"/>
                    <a:gd name="T60" fmla="*/ 121 w 248"/>
                    <a:gd name="T61" fmla="*/ 107 h 165"/>
                    <a:gd name="T62" fmla="*/ 131 w 248"/>
                    <a:gd name="T63" fmla="*/ 102 h 165"/>
                    <a:gd name="T64" fmla="*/ 140 w 248"/>
                    <a:gd name="T65" fmla="*/ 98 h 165"/>
                    <a:gd name="T66" fmla="*/ 173 w 248"/>
                    <a:gd name="T67" fmla="*/ 92 h 165"/>
                    <a:gd name="T68" fmla="*/ 180 w 248"/>
                    <a:gd name="T69" fmla="*/ 87 h 165"/>
                    <a:gd name="T70" fmla="*/ 188 w 248"/>
                    <a:gd name="T71" fmla="*/ 75 h 165"/>
                    <a:gd name="T72" fmla="*/ 194 w 248"/>
                    <a:gd name="T73" fmla="*/ 66 h 165"/>
                    <a:gd name="T74" fmla="*/ 216 w 248"/>
                    <a:gd name="T75" fmla="*/ 53 h 165"/>
                    <a:gd name="T76" fmla="*/ 237 w 248"/>
                    <a:gd name="T77" fmla="*/ 39 h 165"/>
                    <a:gd name="T78" fmla="*/ 245 w 248"/>
                    <a:gd name="T79" fmla="*/ 28 h 165"/>
                    <a:gd name="T80" fmla="*/ 246 w 248"/>
                    <a:gd name="T81" fmla="*/ 22 h 165"/>
                    <a:gd name="T82" fmla="*/ 248 w 248"/>
                    <a:gd name="T83" fmla="*/ 9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48" h="165">
                      <a:moveTo>
                        <a:pt x="246" y="7"/>
                      </a:moveTo>
                      <a:lnTo>
                        <a:pt x="246" y="7"/>
                      </a:lnTo>
                      <a:lnTo>
                        <a:pt x="244" y="7"/>
                      </a:lnTo>
                      <a:lnTo>
                        <a:pt x="243" y="7"/>
                      </a:lnTo>
                      <a:lnTo>
                        <a:pt x="238" y="11"/>
                      </a:lnTo>
                      <a:lnTo>
                        <a:pt x="232" y="15"/>
                      </a:lnTo>
                      <a:lnTo>
                        <a:pt x="232" y="15"/>
                      </a:lnTo>
                      <a:lnTo>
                        <a:pt x="229" y="9"/>
                      </a:lnTo>
                      <a:lnTo>
                        <a:pt x="227" y="4"/>
                      </a:lnTo>
                      <a:lnTo>
                        <a:pt x="223" y="0"/>
                      </a:lnTo>
                      <a:lnTo>
                        <a:pt x="223" y="0"/>
                      </a:lnTo>
                      <a:lnTo>
                        <a:pt x="221" y="0"/>
                      </a:lnTo>
                      <a:lnTo>
                        <a:pt x="218" y="1"/>
                      </a:lnTo>
                      <a:lnTo>
                        <a:pt x="215" y="4"/>
                      </a:lnTo>
                      <a:lnTo>
                        <a:pt x="211" y="9"/>
                      </a:lnTo>
                      <a:lnTo>
                        <a:pt x="211" y="9"/>
                      </a:lnTo>
                      <a:lnTo>
                        <a:pt x="207" y="15"/>
                      </a:lnTo>
                      <a:lnTo>
                        <a:pt x="205" y="20"/>
                      </a:lnTo>
                      <a:lnTo>
                        <a:pt x="201" y="23"/>
                      </a:lnTo>
                      <a:lnTo>
                        <a:pt x="201" y="23"/>
                      </a:lnTo>
                      <a:lnTo>
                        <a:pt x="195" y="26"/>
                      </a:lnTo>
                      <a:lnTo>
                        <a:pt x="190" y="27"/>
                      </a:lnTo>
                      <a:lnTo>
                        <a:pt x="186" y="27"/>
                      </a:lnTo>
                      <a:lnTo>
                        <a:pt x="186" y="27"/>
                      </a:lnTo>
                      <a:lnTo>
                        <a:pt x="184" y="25"/>
                      </a:lnTo>
                      <a:lnTo>
                        <a:pt x="183" y="23"/>
                      </a:lnTo>
                      <a:lnTo>
                        <a:pt x="180" y="23"/>
                      </a:lnTo>
                      <a:lnTo>
                        <a:pt x="180" y="23"/>
                      </a:lnTo>
                      <a:lnTo>
                        <a:pt x="174" y="31"/>
                      </a:lnTo>
                      <a:lnTo>
                        <a:pt x="167" y="42"/>
                      </a:lnTo>
                      <a:lnTo>
                        <a:pt x="157" y="53"/>
                      </a:lnTo>
                      <a:lnTo>
                        <a:pt x="146" y="63"/>
                      </a:lnTo>
                      <a:lnTo>
                        <a:pt x="146" y="63"/>
                      </a:lnTo>
                      <a:lnTo>
                        <a:pt x="138" y="69"/>
                      </a:lnTo>
                      <a:lnTo>
                        <a:pt x="130" y="72"/>
                      </a:lnTo>
                      <a:lnTo>
                        <a:pt x="114" y="80"/>
                      </a:lnTo>
                      <a:lnTo>
                        <a:pt x="102" y="84"/>
                      </a:lnTo>
                      <a:lnTo>
                        <a:pt x="98" y="85"/>
                      </a:lnTo>
                      <a:lnTo>
                        <a:pt x="98" y="85"/>
                      </a:lnTo>
                      <a:lnTo>
                        <a:pt x="93" y="86"/>
                      </a:lnTo>
                      <a:lnTo>
                        <a:pt x="89" y="86"/>
                      </a:lnTo>
                      <a:lnTo>
                        <a:pt x="86" y="88"/>
                      </a:lnTo>
                      <a:lnTo>
                        <a:pt x="86" y="88"/>
                      </a:lnTo>
                      <a:lnTo>
                        <a:pt x="81" y="92"/>
                      </a:lnTo>
                      <a:lnTo>
                        <a:pt x="77" y="96"/>
                      </a:lnTo>
                      <a:lnTo>
                        <a:pt x="73" y="101"/>
                      </a:lnTo>
                      <a:lnTo>
                        <a:pt x="66" y="104"/>
                      </a:lnTo>
                      <a:lnTo>
                        <a:pt x="66" y="104"/>
                      </a:lnTo>
                      <a:lnTo>
                        <a:pt x="62" y="109"/>
                      </a:lnTo>
                      <a:lnTo>
                        <a:pt x="56" y="114"/>
                      </a:lnTo>
                      <a:lnTo>
                        <a:pt x="50" y="118"/>
                      </a:lnTo>
                      <a:lnTo>
                        <a:pt x="50" y="118"/>
                      </a:lnTo>
                      <a:lnTo>
                        <a:pt x="39" y="125"/>
                      </a:lnTo>
                      <a:lnTo>
                        <a:pt x="28" y="130"/>
                      </a:lnTo>
                      <a:lnTo>
                        <a:pt x="16" y="135"/>
                      </a:lnTo>
                      <a:lnTo>
                        <a:pt x="16" y="135"/>
                      </a:lnTo>
                      <a:lnTo>
                        <a:pt x="10" y="140"/>
                      </a:lnTo>
                      <a:lnTo>
                        <a:pt x="5" y="144"/>
                      </a:lnTo>
                      <a:lnTo>
                        <a:pt x="1" y="147"/>
                      </a:lnTo>
                      <a:lnTo>
                        <a:pt x="1" y="147"/>
                      </a:lnTo>
                      <a:lnTo>
                        <a:pt x="0" y="152"/>
                      </a:lnTo>
                      <a:lnTo>
                        <a:pt x="1" y="155"/>
                      </a:lnTo>
                      <a:lnTo>
                        <a:pt x="3" y="157"/>
                      </a:lnTo>
                      <a:lnTo>
                        <a:pt x="3" y="157"/>
                      </a:lnTo>
                      <a:lnTo>
                        <a:pt x="7" y="158"/>
                      </a:lnTo>
                      <a:lnTo>
                        <a:pt x="11" y="158"/>
                      </a:lnTo>
                      <a:lnTo>
                        <a:pt x="16" y="157"/>
                      </a:lnTo>
                      <a:lnTo>
                        <a:pt x="16" y="157"/>
                      </a:lnTo>
                      <a:lnTo>
                        <a:pt x="22" y="156"/>
                      </a:lnTo>
                      <a:lnTo>
                        <a:pt x="22" y="156"/>
                      </a:lnTo>
                      <a:lnTo>
                        <a:pt x="25" y="157"/>
                      </a:lnTo>
                      <a:lnTo>
                        <a:pt x="28" y="158"/>
                      </a:lnTo>
                      <a:lnTo>
                        <a:pt x="30" y="162"/>
                      </a:lnTo>
                      <a:lnTo>
                        <a:pt x="30" y="162"/>
                      </a:lnTo>
                      <a:lnTo>
                        <a:pt x="34" y="163"/>
                      </a:lnTo>
                      <a:lnTo>
                        <a:pt x="38" y="165"/>
                      </a:lnTo>
                      <a:lnTo>
                        <a:pt x="43" y="165"/>
                      </a:lnTo>
                      <a:lnTo>
                        <a:pt x="43" y="165"/>
                      </a:lnTo>
                      <a:lnTo>
                        <a:pt x="48" y="163"/>
                      </a:lnTo>
                      <a:lnTo>
                        <a:pt x="54" y="160"/>
                      </a:lnTo>
                      <a:lnTo>
                        <a:pt x="59" y="156"/>
                      </a:lnTo>
                      <a:lnTo>
                        <a:pt x="59" y="156"/>
                      </a:lnTo>
                      <a:lnTo>
                        <a:pt x="60" y="156"/>
                      </a:lnTo>
                      <a:lnTo>
                        <a:pt x="65" y="156"/>
                      </a:lnTo>
                      <a:lnTo>
                        <a:pt x="71" y="155"/>
                      </a:lnTo>
                      <a:lnTo>
                        <a:pt x="75" y="152"/>
                      </a:lnTo>
                      <a:lnTo>
                        <a:pt x="77" y="150"/>
                      </a:lnTo>
                      <a:lnTo>
                        <a:pt x="77" y="150"/>
                      </a:lnTo>
                      <a:lnTo>
                        <a:pt x="98" y="128"/>
                      </a:lnTo>
                      <a:lnTo>
                        <a:pt x="98" y="128"/>
                      </a:lnTo>
                      <a:lnTo>
                        <a:pt x="110" y="117"/>
                      </a:lnTo>
                      <a:lnTo>
                        <a:pt x="121" y="107"/>
                      </a:lnTo>
                      <a:lnTo>
                        <a:pt x="121" y="107"/>
                      </a:lnTo>
                      <a:lnTo>
                        <a:pt x="127" y="103"/>
                      </a:lnTo>
                      <a:lnTo>
                        <a:pt x="131" y="102"/>
                      </a:lnTo>
                      <a:lnTo>
                        <a:pt x="131" y="102"/>
                      </a:lnTo>
                      <a:lnTo>
                        <a:pt x="134" y="101"/>
                      </a:lnTo>
                      <a:lnTo>
                        <a:pt x="140" y="98"/>
                      </a:lnTo>
                      <a:lnTo>
                        <a:pt x="140" y="98"/>
                      </a:lnTo>
                      <a:lnTo>
                        <a:pt x="156" y="96"/>
                      </a:lnTo>
                      <a:lnTo>
                        <a:pt x="165" y="95"/>
                      </a:lnTo>
                      <a:lnTo>
                        <a:pt x="173" y="92"/>
                      </a:lnTo>
                      <a:lnTo>
                        <a:pt x="173" y="92"/>
                      </a:lnTo>
                      <a:lnTo>
                        <a:pt x="176" y="90"/>
                      </a:lnTo>
                      <a:lnTo>
                        <a:pt x="180" y="87"/>
                      </a:lnTo>
                      <a:lnTo>
                        <a:pt x="185" y="81"/>
                      </a:lnTo>
                      <a:lnTo>
                        <a:pt x="186" y="77"/>
                      </a:lnTo>
                      <a:lnTo>
                        <a:pt x="188" y="75"/>
                      </a:lnTo>
                      <a:lnTo>
                        <a:pt x="188" y="75"/>
                      </a:lnTo>
                      <a:lnTo>
                        <a:pt x="190" y="70"/>
                      </a:lnTo>
                      <a:lnTo>
                        <a:pt x="194" y="66"/>
                      </a:lnTo>
                      <a:lnTo>
                        <a:pt x="197" y="63"/>
                      </a:lnTo>
                      <a:lnTo>
                        <a:pt x="197" y="63"/>
                      </a:lnTo>
                      <a:lnTo>
                        <a:pt x="216" y="53"/>
                      </a:lnTo>
                      <a:lnTo>
                        <a:pt x="232" y="44"/>
                      </a:lnTo>
                      <a:lnTo>
                        <a:pt x="232" y="44"/>
                      </a:lnTo>
                      <a:lnTo>
                        <a:pt x="237" y="39"/>
                      </a:lnTo>
                      <a:lnTo>
                        <a:pt x="242" y="36"/>
                      </a:lnTo>
                      <a:lnTo>
                        <a:pt x="244" y="32"/>
                      </a:lnTo>
                      <a:lnTo>
                        <a:pt x="245" y="28"/>
                      </a:lnTo>
                      <a:lnTo>
                        <a:pt x="246" y="23"/>
                      </a:lnTo>
                      <a:lnTo>
                        <a:pt x="246" y="22"/>
                      </a:lnTo>
                      <a:lnTo>
                        <a:pt x="246" y="22"/>
                      </a:lnTo>
                      <a:lnTo>
                        <a:pt x="248" y="15"/>
                      </a:lnTo>
                      <a:lnTo>
                        <a:pt x="248" y="10"/>
                      </a:lnTo>
                      <a:lnTo>
                        <a:pt x="248" y="9"/>
                      </a:lnTo>
                      <a:lnTo>
                        <a:pt x="246" y="7"/>
                      </a:lnTo>
                      <a:lnTo>
                        <a:pt x="246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64" name="íş1îḑê"/>
                <p:cNvSpPr>
                  <a:spLocks/>
                </p:cNvSpPr>
                <p:nvPr/>
              </p:nvSpPr>
              <p:spPr bwMode="auto">
                <a:xfrm>
                  <a:off x="10677720" y="5034288"/>
                  <a:ext cx="119248" cy="175258"/>
                </a:xfrm>
                <a:custGeom>
                  <a:avLst/>
                  <a:gdLst>
                    <a:gd name="T0" fmla="*/ 127 w 131"/>
                    <a:gd name="T1" fmla="*/ 85 h 194"/>
                    <a:gd name="T2" fmla="*/ 113 w 131"/>
                    <a:gd name="T3" fmla="*/ 89 h 194"/>
                    <a:gd name="T4" fmla="*/ 104 w 131"/>
                    <a:gd name="T5" fmla="*/ 94 h 194"/>
                    <a:gd name="T6" fmla="*/ 97 w 131"/>
                    <a:gd name="T7" fmla="*/ 89 h 194"/>
                    <a:gd name="T8" fmla="*/ 93 w 131"/>
                    <a:gd name="T9" fmla="*/ 87 h 194"/>
                    <a:gd name="T10" fmla="*/ 92 w 131"/>
                    <a:gd name="T11" fmla="*/ 87 h 194"/>
                    <a:gd name="T12" fmla="*/ 93 w 131"/>
                    <a:gd name="T13" fmla="*/ 67 h 194"/>
                    <a:gd name="T14" fmla="*/ 93 w 131"/>
                    <a:gd name="T15" fmla="*/ 62 h 194"/>
                    <a:gd name="T16" fmla="*/ 87 w 131"/>
                    <a:gd name="T17" fmla="*/ 60 h 194"/>
                    <a:gd name="T18" fmla="*/ 79 w 131"/>
                    <a:gd name="T19" fmla="*/ 62 h 194"/>
                    <a:gd name="T20" fmla="*/ 77 w 131"/>
                    <a:gd name="T21" fmla="*/ 62 h 194"/>
                    <a:gd name="T22" fmla="*/ 76 w 131"/>
                    <a:gd name="T23" fmla="*/ 62 h 194"/>
                    <a:gd name="T24" fmla="*/ 72 w 131"/>
                    <a:gd name="T25" fmla="*/ 59 h 194"/>
                    <a:gd name="T26" fmla="*/ 72 w 131"/>
                    <a:gd name="T27" fmla="*/ 55 h 194"/>
                    <a:gd name="T28" fmla="*/ 77 w 131"/>
                    <a:gd name="T29" fmla="*/ 45 h 194"/>
                    <a:gd name="T30" fmla="*/ 81 w 131"/>
                    <a:gd name="T31" fmla="*/ 40 h 194"/>
                    <a:gd name="T32" fmla="*/ 84 w 131"/>
                    <a:gd name="T33" fmla="*/ 32 h 194"/>
                    <a:gd name="T34" fmla="*/ 84 w 131"/>
                    <a:gd name="T35" fmla="*/ 28 h 194"/>
                    <a:gd name="T36" fmla="*/ 79 w 131"/>
                    <a:gd name="T37" fmla="*/ 17 h 194"/>
                    <a:gd name="T38" fmla="*/ 76 w 131"/>
                    <a:gd name="T39" fmla="*/ 13 h 194"/>
                    <a:gd name="T40" fmla="*/ 67 w 131"/>
                    <a:gd name="T41" fmla="*/ 1 h 194"/>
                    <a:gd name="T42" fmla="*/ 62 w 131"/>
                    <a:gd name="T43" fmla="*/ 0 h 194"/>
                    <a:gd name="T44" fmla="*/ 62 w 131"/>
                    <a:gd name="T45" fmla="*/ 0 h 194"/>
                    <a:gd name="T46" fmla="*/ 59 w 131"/>
                    <a:gd name="T47" fmla="*/ 6 h 194"/>
                    <a:gd name="T48" fmla="*/ 57 w 131"/>
                    <a:gd name="T49" fmla="*/ 13 h 194"/>
                    <a:gd name="T50" fmla="*/ 59 w 131"/>
                    <a:gd name="T51" fmla="*/ 61 h 194"/>
                    <a:gd name="T52" fmla="*/ 56 w 131"/>
                    <a:gd name="T53" fmla="*/ 83 h 194"/>
                    <a:gd name="T54" fmla="*/ 54 w 131"/>
                    <a:gd name="T55" fmla="*/ 93 h 194"/>
                    <a:gd name="T56" fmla="*/ 46 w 131"/>
                    <a:gd name="T57" fmla="*/ 108 h 194"/>
                    <a:gd name="T58" fmla="*/ 36 w 131"/>
                    <a:gd name="T59" fmla="*/ 121 h 194"/>
                    <a:gd name="T60" fmla="*/ 34 w 131"/>
                    <a:gd name="T61" fmla="*/ 124 h 194"/>
                    <a:gd name="T62" fmla="*/ 30 w 131"/>
                    <a:gd name="T63" fmla="*/ 120 h 194"/>
                    <a:gd name="T64" fmla="*/ 28 w 131"/>
                    <a:gd name="T65" fmla="*/ 120 h 194"/>
                    <a:gd name="T66" fmla="*/ 19 w 131"/>
                    <a:gd name="T67" fmla="*/ 127 h 194"/>
                    <a:gd name="T68" fmla="*/ 12 w 131"/>
                    <a:gd name="T69" fmla="*/ 131 h 194"/>
                    <a:gd name="T70" fmla="*/ 8 w 131"/>
                    <a:gd name="T71" fmla="*/ 131 h 194"/>
                    <a:gd name="T72" fmla="*/ 5 w 131"/>
                    <a:gd name="T73" fmla="*/ 137 h 194"/>
                    <a:gd name="T74" fmla="*/ 5 w 131"/>
                    <a:gd name="T75" fmla="*/ 140 h 194"/>
                    <a:gd name="T76" fmla="*/ 12 w 131"/>
                    <a:gd name="T77" fmla="*/ 147 h 194"/>
                    <a:gd name="T78" fmla="*/ 22 w 131"/>
                    <a:gd name="T79" fmla="*/ 156 h 194"/>
                    <a:gd name="T80" fmla="*/ 8 w 131"/>
                    <a:gd name="T81" fmla="*/ 174 h 194"/>
                    <a:gd name="T82" fmla="*/ 5 w 131"/>
                    <a:gd name="T83" fmla="*/ 180 h 194"/>
                    <a:gd name="T84" fmla="*/ 1 w 131"/>
                    <a:gd name="T85" fmla="*/ 186 h 194"/>
                    <a:gd name="T86" fmla="*/ 1 w 131"/>
                    <a:gd name="T87" fmla="*/ 190 h 194"/>
                    <a:gd name="T88" fmla="*/ 7 w 131"/>
                    <a:gd name="T89" fmla="*/ 194 h 194"/>
                    <a:gd name="T90" fmla="*/ 21 w 131"/>
                    <a:gd name="T91" fmla="*/ 189 h 194"/>
                    <a:gd name="T92" fmla="*/ 36 w 131"/>
                    <a:gd name="T93" fmla="*/ 182 h 194"/>
                    <a:gd name="T94" fmla="*/ 41 w 131"/>
                    <a:gd name="T95" fmla="*/ 179 h 194"/>
                    <a:gd name="T96" fmla="*/ 52 w 131"/>
                    <a:gd name="T97" fmla="*/ 167 h 194"/>
                    <a:gd name="T98" fmla="*/ 65 w 131"/>
                    <a:gd name="T99" fmla="*/ 146 h 194"/>
                    <a:gd name="T100" fmla="*/ 66 w 131"/>
                    <a:gd name="T101" fmla="*/ 142 h 194"/>
                    <a:gd name="T102" fmla="*/ 73 w 131"/>
                    <a:gd name="T103" fmla="*/ 134 h 194"/>
                    <a:gd name="T104" fmla="*/ 78 w 131"/>
                    <a:gd name="T105" fmla="*/ 129 h 194"/>
                    <a:gd name="T106" fmla="*/ 89 w 131"/>
                    <a:gd name="T107" fmla="*/ 125 h 194"/>
                    <a:gd name="T108" fmla="*/ 95 w 131"/>
                    <a:gd name="T109" fmla="*/ 125 h 194"/>
                    <a:gd name="T110" fmla="*/ 97 w 131"/>
                    <a:gd name="T111" fmla="*/ 125 h 194"/>
                    <a:gd name="T112" fmla="*/ 103 w 131"/>
                    <a:gd name="T113" fmla="*/ 120 h 194"/>
                    <a:gd name="T114" fmla="*/ 117 w 131"/>
                    <a:gd name="T115" fmla="*/ 104 h 194"/>
                    <a:gd name="T116" fmla="*/ 126 w 131"/>
                    <a:gd name="T117" fmla="*/ 97 h 194"/>
                    <a:gd name="T118" fmla="*/ 130 w 131"/>
                    <a:gd name="T119" fmla="*/ 94 h 194"/>
                    <a:gd name="T120" fmla="*/ 131 w 131"/>
                    <a:gd name="T121" fmla="*/ 86 h 194"/>
                    <a:gd name="T122" fmla="*/ 127 w 131"/>
                    <a:gd name="T123" fmla="*/ 85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1" h="194">
                      <a:moveTo>
                        <a:pt x="127" y="85"/>
                      </a:moveTo>
                      <a:lnTo>
                        <a:pt x="127" y="85"/>
                      </a:lnTo>
                      <a:lnTo>
                        <a:pt x="121" y="86"/>
                      </a:lnTo>
                      <a:lnTo>
                        <a:pt x="113" y="89"/>
                      </a:lnTo>
                      <a:lnTo>
                        <a:pt x="104" y="94"/>
                      </a:lnTo>
                      <a:lnTo>
                        <a:pt x="104" y="94"/>
                      </a:lnTo>
                      <a:lnTo>
                        <a:pt x="102" y="92"/>
                      </a:lnTo>
                      <a:lnTo>
                        <a:pt x="97" y="89"/>
                      </a:lnTo>
                      <a:lnTo>
                        <a:pt x="97" y="89"/>
                      </a:lnTo>
                      <a:lnTo>
                        <a:pt x="93" y="87"/>
                      </a:lnTo>
                      <a:lnTo>
                        <a:pt x="92" y="87"/>
                      </a:lnTo>
                      <a:lnTo>
                        <a:pt x="92" y="87"/>
                      </a:lnTo>
                      <a:lnTo>
                        <a:pt x="93" y="76"/>
                      </a:lnTo>
                      <a:lnTo>
                        <a:pt x="93" y="67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90" y="60"/>
                      </a:lnTo>
                      <a:lnTo>
                        <a:pt x="87" y="60"/>
                      </a:lnTo>
                      <a:lnTo>
                        <a:pt x="83" y="61"/>
                      </a:lnTo>
                      <a:lnTo>
                        <a:pt x="79" y="62"/>
                      </a:lnTo>
                      <a:lnTo>
                        <a:pt x="79" y="62"/>
                      </a:lnTo>
                      <a:lnTo>
                        <a:pt x="77" y="62"/>
                      </a:lnTo>
                      <a:lnTo>
                        <a:pt x="76" y="62"/>
                      </a:lnTo>
                      <a:lnTo>
                        <a:pt x="76" y="62"/>
                      </a:lnTo>
                      <a:lnTo>
                        <a:pt x="73" y="60"/>
                      </a:lnTo>
                      <a:lnTo>
                        <a:pt x="72" y="59"/>
                      </a:lnTo>
                      <a:lnTo>
                        <a:pt x="72" y="55"/>
                      </a:lnTo>
                      <a:lnTo>
                        <a:pt x="72" y="55"/>
                      </a:lnTo>
                      <a:lnTo>
                        <a:pt x="75" y="50"/>
                      </a:lnTo>
                      <a:lnTo>
                        <a:pt x="77" y="45"/>
                      </a:lnTo>
                      <a:lnTo>
                        <a:pt x="81" y="40"/>
                      </a:lnTo>
                      <a:lnTo>
                        <a:pt x="81" y="40"/>
                      </a:lnTo>
                      <a:lnTo>
                        <a:pt x="83" y="37"/>
                      </a:lnTo>
                      <a:lnTo>
                        <a:pt x="84" y="32"/>
                      </a:lnTo>
                      <a:lnTo>
                        <a:pt x="84" y="28"/>
                      </a:lnTo>
                      <a:lnTo>
                        <a:pt x="84" y="28"/>
                      </a:lnTo>
                      <a:lnTo>
                        <a:pt x="82" y="22"/>
                      </a:lnTo>
                      <a:lnTo>
                        <a:pt x="79" y="17"/>
                      </a:lnTo>
                      <a:lnTo>
                        <a:pt x="76" y="13"/>
                      </a:lnTo>
                      <a:lnTo>
                        <a:pt x="76" y="13"/>
                      </a:lnTo>
                      <a:lnTo>
                        <a:pt x="71" y="6"/>
                      </a:lnTo>
                      <a:lnTo>
                        <a:pt x="67" y="1"/>
                      </a:lnTo>
                      <a:lnTo>
                        <a:pt x="65" y="0"/>
                      </a:lnTo>
                      <a:lnTo>
                        <a:pt x="62" y="0"/>
                      </a:lnTo>
                      <a:lnTo>
                        <a:pt x="62" y="0"/>
                      </a:lnTo>
                      <a:lnTo>
                        <a:pt x="62" y="0"/>
                      </a:lnTo>
                      <a:lnTo>
                        <a:pt x="61" y="1"/>
                      </a:lnTo>
                      <a:lnTo>
                        <a:pt x="59" y="6"/>
                      </a:lnTo>
                      <a:lnTo>
                        <a:pt x="57" y="13"/>
                      </a:lnTo>
                      <a:lnTo>
                        <a:pt x="57" y="13"/>
                      </a:lnTo>
                      <a:lnTo>
                        <a:pt x="59" y="38"/>
                      </a:lnTo>
                      <a:lnTo>
                        <a:pt x="59" y="61"/>
                      </a:lnTo>
                      <a:lnTo>
                        <a:pt x="57" y="72"/>
                      </a:lnTo>
                      <a:lnTo>
                        <a:pt x="56" y="83"/>
                      </a:lnTo>
                      <a:lnTo>
                        <a:pt x="56" y="83"/>
                      </a:lnTo>
                      <a:lnTo>
                        <a:pt x="54" y="93"/>
                      </a:lnTo>
                      <a:lnTo>
                        <a:pt x="50" y="102"/>
                      </a:lnTo>
                      <a:lnTo>
                        <a:pt x="46" y="108"/>
                      </a:lnTo>
                      <a:lnTo>
                        <a:pt x="43" y="114"/>
                      </a:lnTo>
                      <a:lnTo>
                        <a:pt x="36" y="121"/>
                      </a:lnTo>
                      <a:lnTo>
                        <a:pt x="34" y="124"/>
                      </a:lnTo>
                      <a:lnTo>
                        <a:pt x="34" y="124"/>
                      </a:lnTo>
                      <a:lnTo>
                        <a:pt x="33" y="121"/>
                      </a:lnTo>
                      <a:lnTo>
                        <a:pt x="30" y="120"/>
                      </a:lnTo>
                      <a:lnTo>
                        <a:pt x="28" y="120"/>
                      </a:lnTo>
                      <a:lnTo>
                        <a:pt x="28" y="120"/>
                      </a:lnTo>
                      <a:lnTo>
                        <a:pt x="19" y="127"/>
                      </a:lnTo>
                      <a:lnTo>
                        <a:pt x="19" y="127"/>
                      </a:lnTo>
                      <a:lnTo>
                        <a:pt x="16" y="130"/>
                      </a:lnTo>
                      <a:lnTo>
                        <a:pt x="12" y="131"/>
                      </a:lnTo>
                      <a:lnTo>
                        <a:pt x="8" y="131"/>
                      </a:lnTo>
                      <a:lnTo>
                        <a:pt x="8" y="131"/>
                      </a:lnTo>
                      <a:lnTo>
                        <a:pt x="6" y="135"/>
                      </a:lnTo>
                      <a:lnTo>
                        <a:pt x="5" y="137"/>
                      </a:lnTo>
                      <a:lnTo>
                        <a:pt x="5" y="140"/>
                      </a:lnTo>
                      <a:lnTo>
                        <a:pt x="5" y="140"/>
                      </a:lnTo>
                      <a:lnTo>
                        <a:pt x="8" y="143"/>
                      </a:lnTo>
                      <a:lnTo>
                        <a:pt x="12" y="147"/>
                      </a:lnTo>
                      <a:lnTo>
                        <a:pt x="17" y="151"/>
                      </a:lnTo>
                      <a:lnTo>
                        <a:pt x="22" y="156"/>
                      </a:lnTo>
                      <a:lnTo>
                        <a:pt x="22" y="156"/>
                      </a:lnTo>
                      <a:lnTo>
                        <a:pt x="8" y="174"/>
                      </a:lnTo>
                      <a:lnTo>
                        <a:pt x="8" y="174"/>
                      </a:lnTo>
                      <a:lnTo>
                        <a:pt x="5" y="180"/>
                      </a:ln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0" y="189"/>
                      </a:lnTo>
                      <a:lnTo>
                        <a:pt x="1" y="190"/>
                      </a:lnTo>
                      <a:lnTo>
                        <a:pt x="2" y="193"/>
                      </a:lnTo>
                      <a:lnTo>
                        <a:pt x="7" y="194"/>
                      </a:lnTo>
                      <a:lnTo>
                        <a:pt x="7" y="194"/>
                      </a:lnTo>
                      <a:lnTo>
                        <a:pt x="21" y="189"/>
                      </a:lnTo>
                      <a:lnTo>
                        <a:pt x="32" y="185"/>
                      </a:lnTo>
                      <a:lnTo>
                        <a:pt x="36" y="182"/>
                      </a:lnTo>
                      <a:lnTo>
                        <a:pt x="41" y="179"/>
                      </a:lnTo>
                      <a:lnTo>
                        <a:pt x="41" y="179"/>
                      </a:lnTo>
                      <a:lnTo>
                        <a:pt x="48" y="173"/>
                      </a:lnTo>
                      <a:lnTo>
                        <a:pt x="52" y="167"/>
                      </a:lnTo>
                      <a:lnTo>
                        <a:pt x="60" y="156"/>
                      </a:lnTo>
                      <a:lnTo>
                        <a:pt x="65" y="146"/>
                      </a:lnTo>
                      <a:lnTo>
                        <a:pt x="66" y="142"/>
                      </a:lnTo>
                      <a:lnTo>
                        <a:pt x="66" y="142"/>
                      </a:lnTo>
                      <a:lnTo>
                        <a:pt x="70" y="137"/>
                      </a:lnTo>
                      <a:lnTo>
                        <a:pt x="73" y="134"/>
                      </a:lnTo>
                      <a:lnTo>
                        <a:pt x="78" y="129"/>
                      </a:lnTo>
                      <a:lnTo>
                        <a:pt x="78" y="129"/>
                      </a:lnTo>
                      <a:lnTo>
                        <a:pt x="83" y="126"/>
                      </a:lnTo>
                      <a:lnTo>
                        <a:pt x="89" y="125"/>
                      </a:lnTo>
                      <a:lnTo>
                        <a:pt x="95" y="125"/>
                      </a:lnTo>
                      <a:lnTo>
                        <a:pt x="95" y="125"/>
                      </a:lnTo>
                      <a:lnTo>
                        <a:pt x="95" y="125"/>
                      </a:lnTo>
                      <a:lnTo>
                        <a:pt x="97" y="125"/>
                      </a:lnTo>
                      <a:lnTo>
                        <a:pt x="99" y="124"/>
                      </a:lnTo>
                      <a:lnTo>
                        <a:pt x="103" y="120"/>
                      </a:lnTo>
                      <a:lnTo>
                        <a:pt x="103" y="120"/>
                      </a:lnTo>
                      <a:lnTo>
                        <a:pt x="117" y="104"/>
                      </a:lnTo>
                      <a:lnTo>
                        <a:pt x="117" y="104"/>
                      </a:lnTo>
                      <a:lnTo>
                        <a:pt x="126" y="97"/>
                      </a:lnTo>
                      <a:lnTo>
                        <a:pt x="130" y="94"/>
                      </a:lnTo>
                      <a:lnTo>
                        <a:pt x="130" y="94"/>
                      </a:lnTo>
                      <a:lnTo>
                        <a:pt x="131" y="89"/>
                      </a:lnTo>
                      <a:lnTo>
                        <a:pt x="131" y="86"/>
                      </a:lnTo>
                      <a:lnTo>
                        <a:pt x="130" y="86"/>
                      </a:lnTo>
                      <a:lnTo>
                        <a:pt x="127" y="85"/>
                      </a:lnTo>
                      <a:lnTo>
                        <a:pt x="12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işļïḋê"/>
              <p:cNvGrpSpPr/>
              <p:nvPr/>
            </p:nvGrpSpPr>
            <p:grpSpPr>
              <a:xfrm>
                <a:off x="5690997" y="2204864"/>
                <a:ext cx="4760876" cy="2833038"/>
                <a:chOff x="5690997" y="2204864"/>
                <a:chExt cx="4760876" cy="2833038"/>
              </a:xfrm>
              <a:grpFill/>
            </p:grpSpPr>
            <p:grpSp>
              <p:nvGrpSpPr>
                <p:cNvPr id="24" name="iṩ1íḋé"/>
                <p:cNvGrpSpPr/>
                <p:nvPr/>
              </p:nvGrpSpPr>
              <p:grpSpPr>
                <a:xfrm>
                  <a:off x="5690997" y="3583441"/>
                  <a:ext cx="316187" cy="133702"/>
                  <a:chOff x="5690997" y="3583441"/>
                  <a:chExt cx="316187" cy="133702"/>
                </a:xfrm>
                <a:grpFill/>
              </p:grpSpPr>
              <p:sp>
                <p:nvSpPr>
                  <p:cNvPr id="60" name="í$ļiďè"/>
                  <p:cNvSpPr>
                    <a:spLocks/>
                  </p:cNvSpPr>
                  <p:nvPr/>
                </p:nvSpPr>
                <p:spPr bwMode="auto">
                  <a:xfrm>
                    <a:off x="5889742" y="3666553"/>
                    <a:ext cx="117442" cy="50590"/>
                  </a:xfrm>
                  <a:custGeom>
                    <a:avLst/>
                    <a:gdLst>
                      <a:gd name="T0" fmla="*/ 10 w 130"/>
                      <a:gd name="T1" fmla="*/ 49 h 57"/>
                      <a:gd name="T2" fmla="*/ 38 w 130"/>
                      <a:gd name="T3" fmla="*/ 53 h 57"/>
                      <a:gd name="T4" fmla="*/ 56 w 130"/>
                      <a:gd name="T5" fmla="*/ 56 h 57"/>
                      <a:gd name="T6" fmla="*/ 60 w 130"/>
                      <a:gd name="T7" fmla="*/ 57 h 57"/>
                      <a:gd name="T8" fmla="*/ 67 w 130"/>
                      <a:gd name="T9" fmla="*/ 53 h 57"/>
                      <a:gd name="T10" fmla="*/ 72 w 130"/>
                      <a:gd name="T11" fmla="*/ 49 h 57"/>
                      <a:gd name="T12" fmla="*/ 75 w 130"/>
                      <a:gd name="T13" fmla="*/ 46 h 57"/>
                      <a:gd name="T14" fmla="*/ 77 w 130"/>
                      <a:gd name="T15" fmla="*/ 46 h 57"/>
                      <a:gd name="T16" fmla="*/ 91 w 130"/>
                      <a:gd name="T17" fmla="*/ 45 h 57"/>
                      <a:gd name="T18" fmla="*/ 98 w 130"/>
                      <a:gd name="T19" fmla="*/ 41 h 57"/>
                      <a:gd name="T20" fmla="*/ 108 w 130"/>
                      <a:gd name="T21" fmla="*/ 35 h 57"/>
                      <a:gd name="T22" fmla="*/ 110 w 130"/>
                      <a:gd name="T23" fmla="*/ 35 h 57"/>
                      <a:gd name="T24" fmla="*/ 115 w 130"/>
                      <a:gd name="T25" fmla="*/ 37 h 57"/>
                      <a:gd name="T26" fmla="*/ 126 w 130"/>
                      <a:gd name="T27" fmla="*/ 45 h 57"/>
                      <a:gd name="T28" fmla="*/ 127 w 130"/>
                      <a:gd name="T29" fmla="*/ 45 h 57"/>
                      <a:gd name="T30" fmla="*/ 130 w 130"/>
                      <a:gd name="T31" fmla="*/ 40 h 57"/>
                      <a:gd name="T32" fmla="*/ 130 w 130"/>
                      <a:gd name="T33" fmla="*/ 35 h 57"/>
                      <a:gd name="T34" fmla="*/ 118 w 130"/>
                      <a:gd name="T35" fmla="*/ 25 h 57"/>
                      <a:gd name="T36" fmla="*/ 110 w 130"/>
                      <a:gd name="T37" fmla="*/ 20 h 57"/>
                      <a:gd name="T38" fmla="*/ 97 w 130"/>
                      <a:gd name="T39" fmla="*/ 16 h 57"/>
                      <a:gd name="T40" fmla="*/ 91 w 130"/>
                      <a:gd name="T41" fmla="*/ 16 h 57"/>
                      <a:gd name="T42" fmla="*/ 83 w 130"/>
                      <a:gd name="T43" fmla="*/ 5 h 57"/>
                      <a:gd name="T44" fmla="*/ 78 w 130"/>
                      <a:gd name="T45" fmla="*/ 0 h 57"/>
                      <a:gd name="T46" fmla="*/ 70 w 130"/>
                      <a:gd name="T47" fmla="*/ 0 h 57"/>
                      <a:gd name="T48" fmla="*/ 66 w 130"/>
                      <a:gd name="T49" fmla="*/ 3 h 57"/>
                      <a:gd name="T50" fmla="*/ 62 w 130"/>
                      <a:gd name="T51" fmla="*/ 5 h 57"/>
                      <a:gd name="T52" fmla="*/ 59 w 130"/>
                      <a:gd name="T53" fmla="*/ 5 h 57"/>
                      <a:gd name="T54" fmla="*/ 33 w 130"/>
                      <a:gd name="T55" fmla="*/ 0 h 57"/>
                      <a:gd name="T56" fmla="*/ 31 w 130"/>
                      <a:gd name="T57" fmla="*/ 0 h 57"/>
                      <a:gd name="T58" fmla="*/ 26 w 130"/>
                      <a:gd name="T59" fmla="*/ 3 h 57"/>
                      <a:gd name="T60" fmla="*/ 26 w 130"/>
                      <a:gd name="T61" fmla="*/ 5 h 57"/>
                      <a:gd name="T62" fmla="*/ 26 w 130"/>
                      <a:gd name="T63" fmla="*/ 10 h 57"/>
                      <a:gd name="T64" fmla="*/ 31 w 130"/>
                      <a:gd name="T65" fmla="*/ 15 h 57"/>
                      <a:gd name="T66" fmla="*/ 35 w 130"/>
                      <a:gd name="T67" fmla="*/ 20 h 57"/>
                      <a:gd name="T68" fmla="*/ 38 w 130"/>
                      <a:gd name="T69" fmla="*/ 30 h 57"/>
                      <a:gd name="T70" fmla="*/ 29 w 130"/>
                      <a:gd name="T71" fmla="*/ 37 h 57"/>
                      <a:gd name="T72" fmla="*/ 22 w 130"/>
                      <a:gd name="T73" fmla="*/ 36 h 57"/>
                      <a:gd name="T74" fmla="*/ 10 w 130"/>
                      <a:gd name="T75" fmla="*/ 37 h 57"/>
                      <a:gd name="T76" fmla="*/ 6 w 130"/>
                      <a:gd name="T77" fmla="*/ 38 h 57"/>
                      <a:gd name="T78" fmla="*/ 1 w 130"/>
                      <a:gd name="T79" fmla="*/ 42 h 57"/>
                      <a:gd name="T80" fmla="*/ 0 w 130"/>
                      <a:gd name="T81" fmla="*/ 43 h 57"/>
                      <a:gd name="T82" fmla="*/ 4 w 130"/>
                      <a:gd name="T83" fmla="*/ 48 h 57"/>
                      <a:gd name="T84" fmla="*/ 10 w 130"/>
                      <a:gd name="T85" fmla="*/ 49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30" h="57">
                        <a:moveTo>
                          <a:pt x="10" y="49"/>
                        </a:moveTo>
                        <a:lnTo>
                          <a:pt x="10" y="49"/>
                        </a:lnTo>
                        <a:lnTo>
                          <a:pt x="23" y="51"/>
                        </a:lnTo>
                        <a:lnTo>
                          <a:pt x="38" y="53"/>
                        </a:lnTo>
                        <a:lnTo>
                          <a:pt x="38" y="53"/>
                        </a:lnTo>
                        <a:lnTo>
                          <a:pt x="56" y="56"/>
                        </a:lnTo>
                        <a:lnTo>
                          <a:pt x="56" y="56"/>
                        </a:lnTo>
                        <a:lnTo>
                          <a:pt x="60" y="57"/>
                        </a:lnTo>
                        <a:lnTo>
                          <a:pt x="62" y="56"/>
                        </a:lnTo>
                        <a:lnTo>
                          <a:pt x="67" y="53"/>
                        </a:lnTo>
                        <a:lnTo>
                          <a:pt x="72" y="49"/>
                        </a:lnTo>
                        <a:lnTo>
                          <a:pt x="72" y="49"/>
                        </a:lnTo>
                        <a:lnTo>
                          <a:pt x="72" y="48"/>
                        </a:lnTo>
                        <a:lnTo>
                          <a:pt x="75" y="46"/>
                        </a:lnTo>
                        <a:lnTo>
                          <a:pt x="77" y="46"/>
                        </a:lnTo>
                        <a:lnTo>
                          <a:pt x="77" y="46"/>
                        </a:lnTo>
                        <a:lnTo>
                          <a:pt x="83" y="45"/>
                        </a:lnTo>
                        <a:lnTo>
                          <a:pt x="91" y="45"/>
                        </a:lnTo>
                        <a:lnTo>
                          <a:pt x="91" y="45"/>
                        </a:lnTo>
                        <a:lnTo>
                          <a:pt x="98" y="41"/>
                        </a:lnTo>
                        <a:lnTo>
                          <a:pt x="103" y="38"/>
                        </a:lnTo>
                        <a:lnTo>
                          <a:pt x="108" y="35"/>
                        </a:lnTo>
                        <a:lnTo>
                          <a:pt x="108" y="35"/>
                        </a:lnTo>
                        <a:lnTo>
                          <a:pt x="110" y="35"/>
                        </a:lnTo>
                        <a:lnTo>
                          <a:pt x="115" y="37"/>
                        </a:lnTo>
                        <a:lnTo>
                          <a:pt x="115" y="37"/>
                        </a:lnTo>
                        <a:lnTo>
                          <a:pt x="121" y="42"/>
                        </a:lnTo>
                        <a:lnTo>
                          <a:pt x="126" y="45"/>
                        </a:lnTo>
                        <a:lnTo>
                          <a:pt x="126" y="45"/>
                        </a:lnTo>
                        <a:lnTo>
                          <a:pt x="127" y="45"/>
                        </a:lnTo>
                        <a:lnTo>
                          <a:pt x="129" y="43"/>
                        </a:lnTo>
                        <a:lnTo>
                          <a:pt x="130" y="40"/>
                        </a:lnTo>
                        <a:lnTo>
                          <a:pt x="130" y="35"/>
                        </a:lnTo>
                        <a:lnTo>
                          <a:pt x="130" y="35"/>
                        </a:lnTo>
                        <a:lnTo>
                          <a:pt x="124" y="29"/>
                        </a:lnTo>
                        <a:lnTo>
                          <a:pt x="118" y="25"/>
                        </a:lnTo>
                        <a:lnTo>
                          <a:pt x="110" y="20"/>
                        </a:lnTo>
                        <a:lnTo>
                          <a:pt x="110" y="20"/>
                        </a:lnTo>
                        <a:lnTo>
                          <a:pt x="103" y="18"/>
                        </a:lnTo>
                        <a:lnTo>
                          <a:pt x="97" y="16"/>
                        </a:lnTo>
                        <a:lnTo>
                          <a:pt x="91" y="16"/>
                        </a:lnTo>
                        <a:lnTo>
                          <a:pt x="91" y="16"/>
                        </a:lnTo>
                        <a:lnTo>
                          <a:pt x="87" y="10"/>
                        </a:lnTo>
                        <a:lnTo>
                          <a:pt x="83" y="5"/>
                        </a:lnTo>
                        <a:lnTo>
                          <a:pt x="78" y="0"/>
                        </a:lnTo>
                        <a:lnTo>
                          <a:pt x="78" y="0"/>
                        </a:lnTo>
                        <a:lnTo>
                          <a:pt x="73" y="0"/>
                        </a:lnTo>
                        <a:lnTo>
                          <a:pt x="70" y="0"/>
                        </a:lnTo>
                        <a:lnTo>
                          <a:pt x="66" y="3"/>
                        </a:lnTo>
                        <a:lnTo>
                          <a:pt x="66" y="3"/>
                        </a:lnTo>
                        <a:lnTo>
                          <a:pt x="65" y="4"/>
                        </a:lnTo>
                        <a:lnTo>
                          <a:pt x="62" y="5"/>
                        </a:lnTo>
                        <a:lnTo>
                          <a:pt x="59" y="5"/>
                        </a:lnTo>
                        <a:lnTo>
                          <a:pt x="59" y="5"/>
                        </a:lnTo>
                        <a:lnTo>
                          <a:pt x="46" y="3"/>
                        </a:lnTo>
                        <a:lnTo>
                          <a:pt x="33" y="0"/>
                        </a:lnTo>
                        <a:lnTo>
                          <a:pt x="33" y="0"/>
                        </a:lnTo>
                        <a:lnTo>
                          <a:pt x="31" y="0"/>
                        </a:lnTo>
                        <a:lnTo>
                          <a:pt x="28" y="2"/>
                        </a:lnTo>
                        <a:lnTo>
                          <a:pt x="26" y="3"/>
                        </a:lnTo>
                        <a:lnTo>
                          <a:pt x="26" y="3"/>
                        </a:lnTo>
                        <a:lnTo>
                          <a:pt x="26" y="5"/>
                        </a:lnTo>
                        <a:lnTo>
                          <a:pt x="24" y="8"/>
                        </a:lnTo>
                        <a:lnTo>
                          <a:pt x="26" y="10"/>
                        </a:lnTo>
                        <a:lnTo>
                          <a:pt x="26" y="10"/>
                        </a:lnTo>
                        <a:lnTo>
                          <a:pt x="31" y="15"/>
                        </a:lnTo>
                        <a:lnTo>
                          <a:pt x="35" y="20"/>
                        </a:lnTo>
                        <a:lnTo>
                          <a:pt x="35" y="20"/>
                        </a:lnTo>
                        <a:lnTo>
                          <a:pt x="37" y="25"/>
                        </a:lnTo>
                        <a:lnTo>
                          <a:pt x="38" y="30"/>
                        </a:lnTo>
                        <a:lnTo>
                          <a:pt x="38" y="36"/>
                        </a:lnTo>
                        <a:lnTo>
                          <a:pt x="29" y="37"/>
                        </a:lnTo>
                        <a:lnTo>
                          <a:pt x="29" y="37"/>
                        </a:lnTo>
                        <a:lnTo>
                          <a:pt x="22" y="36"/>
                        </a:lnTo>
                        <a:lnTo>
                          <a:pt x="16" y="36"/>
                        </a:lnTo>
                        <a:lnTo>
                          <a:pt x="10" y="37"/>
                        </a:lnTo>
                        <a:lnTo>
                          <a:pt x="10" y="37"/>
                        </a:lnTo>
                        <a:lnTo>
                          <a:pt x="6" y="38"/>
                        </a:lnTo>
                        <a:lnTo>
                          <a:pt x="2" y="40"/>
                        </a:lnTo>
                        <a:lnTo>
                          <a:pt x="1" y="42"/>
                        </a:lnTo>
                        <a:lnTo>
                          <a:pt x="1" y="42"/>
                        </a:lnTo>
                        <a:lnTo>
                          <a:pt x="0" y="43"/>
                        </a:lnTo>
                        <a:lnTo>
                          <a:pt x="1" y="46"/>
                        </a:lnTo>
                        <a:lnTo>
                          <a:pt x="4" y="48"/>
                        </a:lnTo>
                        <a:lnTo>
                          <a:pt x="10" y="49"/>
                        </a:lnTo>
                        <a:lnTo>
                          <a:pt x="10" y="4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1" name="îş1îḓé"/>
                  <p:cNvSpPr>
                    <a:spLocks/>
                  </p:cNvSpPr>
                  <p:nvPr/>
                </p:nvSpPr>
                <p:spPr bwMode="auto">
                  <a:xfrm>
                    <a:off x="5690997" y="3583441"/>
                    <a:ext cx="205974" cy="92146"/>
                  </a:xfrm>
                  <a:custGeom>
                    <a:avLst/>
                    <a:gdLst>
                      <a:gd name="T0" fmla="*/ 161 w 227"/>
                      <a:gd name="T1" fmla="*/ 95 h 102"/>
                      <a:gd name="T2" fmla="*/ 167 w 227"/>
                      <a:gd name="T3" fmla="*/ 94 h 102"/>
                      <a:gd name="T4" fmla="*/ 176 w 227"/>
                      <a:gd name="T5" fmla="*/ 89 h 102"/>
                      <a:gd name="T6" fmla="*/ 184 w 227"/>
                      <a:gd name="T7" fmla="*/ 87 h 102"/>
                      <a:gd name="T8" fmla="*/ 188 w 227"/>
                      <a:gd name="T9" fmla="*/ 89 h 102"/>
                      <a:gd name="T10" fmla="*/ 194 w 227"/>
                      <a:gd name="T11" fmla="*/ 92 h 102"/>
                      <a:gd name="T12" fmla="*/ 201 w 227"/>
                      <a:gd name="T13" fmla="*/ 100 h 102"/>
                      <a:gd name="T14" fmla="*/ 204 w 227"/>
                      <a:gd name="T15" fmla="*/ 102 h 102"/>
                      <a:gd name="T16" fmla="*/ 215 w 227"/>
                      <a:gd name="T17" fmla="*/ 101 h 102"/>
                      <a:gd name="T18" fmla="*/ 221 w 227"/>
                      <a:gd name="T19" fmla="*/ 100 h 102"/>
                      <a:gd name="T20" fmla="*/ 226 w 227"/>
                      <a:gd name="T21" fmla="*/ 95 h 102"/>
                      <a:gd name="T22" fmla="*/ 227 w 227"/>
                      <a:gd name="T23" fmla="*/ 90 h 102"/>
                      <a:gd name="T24" fmla="*/ 226 w 227"/>
                      <a:gd name="T25" fmla="*/ 84 h 102"/>
                      <a:gd name="T26" fmla="*/ 220 w 227"/>
                      <a:gd name="T27" fmla="*/ 80 h 102"/>
                      <a:gd name="T28" fmla="*/ 199 w 227"/>
                      <a:gd name="T29" fmla="*/ 70 h 102"/>
                      <a:gd name="T30" fmla="*/ 196 w 227"/>
                      <a:gd name="T31" fmla="*/ 68 h 102"/>
                      <a:gd name="T32" fmla="*/ 192 w 227"/>
                      <a:gd name="T33" fmla="*/ 63 h 102"/>
                      <a:gd name="T34" fmla="*/ 185 w 227"/>
                      <a:gd name="T35" fmla="*/ 60 h 102"/>
                      <a:gd name="T36" fmla="*/ 182 w 227"/>
                      <a:gd name="T37" fmla="*/ 60 h 102"/>
                      <a:gd name="T38" fmla="*/ 169 w 227"/>
                      <a:gd name="T39" fmla="*/ 51 h 102"/>
                      <a:gd name="T40" fmla="*/ 157 w 227"/>
                      <a:gd name="T41" fmla="*/ 38 h 102"/>
                      <a:gd name="T42" fmla="*/ 145 w 227"/>
                      <a:gd name="T43" fmla="*/ 28 h 102"/>
                      <a:gd name="T44" fmla="*/ 131 w 227"/>
                      <a:gd name="T45" fmla="*/ 25 h 102"/>
                      <a:gd name="T46" fmla="*/ 123 w 227"/>
                      <a:gd name="T47" fmla="*/ 25 h 102"/>
                      <a:gd name="T48" fmla="*/ 97 w 227"/>
                      <a:gd name="T49" fmla="*/ 8 h 102"/>
                      <a:gd name="T50" fmla="*/ 84 w 227"/>
                      <a:gd name="T51" fmla="*/ 1 h 102"/>
                      <a:gd name="T52" fmla="*/ 70 w 227"/>
                      <a:gd name="T53" fmla="*/ 1 h 102"/>
                      <a:gd name="T54" fmla="*/ 60 w 227"/>
                      <a:gd name="T55" fmla="*/ 3 h 102"/>
                      <a:gd name="T56" fmla="*/ 38 w 227"/>
                      <a:gd name="T57" fmla="*/ 9 h 102"/>
                      <a:gd name="T58" fmla="*/ 31 w 227"/>
                      <a:gd name="T59" fmla="*/ 9 h 102"/>
                      <a:gd name="T60" fmla="*/ 20 w 227"/>
                      <a:gd name="T61" fmla="*/ 16 h 102"/>
                      <a:gd name="T62" fmla="*/ 12 w 227"/>
                      <a:gd name="T63" fmla="*/ 21 h 102"/>
                      <a:gd name="T64" fmla="*/ 1 w 227"/>
                      <a:gd name="T65" fmla="*/ 32 h 102"/>
                      <a:gd name="T66" fmla="*/ 0 w 227"/>
                      <a:gd name="T67" fmla="*/ 35 h 102"/>
                      <a:gd name="T68" fmla="*/ 1 w 227"/>
                      <a:gd name="T69" fmla="*/ 40 h 102"/>
                      <a:gd name="T70" fmla="*/ 9 w 227"/>
                      <a:gd name="T71" fmla="*/ 40 h 102"/>
                      <a:gd name="T72" fmla="*/ 25 w 227"/>
                      <a:gd name="T73" fmla="*/ 35 h 102"/>
                      <a:gd name="T74" fmla="*/ 30 w 227"/>
                      <a:gd name="T75" fmla="*/ 32 h 102"/>
                      <a:gd name="T76" fmla="*/ 37 w 227"/>
                      <a:gd name="T77" fmla="*/ 22 h 102"/>
                      <a:gd name="T78" fmla="*/ 43 w 227"/>
                      <a:gd name="T79" fmla="*/ 20 h 102"/>
                      <a:gd name="T80" fmla="*/ 54 w 227"/>
                      <a:gd name="T81" fmla="*/ 17 h 102"/>
                      <a:gd name="T82" fmla="*/ 59 w 227"/>
                      <a:gd name="T83" fmla="*/ 19 h 102"/>
                      <a:gd name="T84" fmla="*/ 64 w 227"/>
                      <a:gd name="T85" fmla="*/ 22 h 102"/>
                      <a:gd name="T86" fmla="*/ 68 w 227"/>
                      <a:gd name="T87" fmla="*/ 25 h 102"/>
                      <a:gd name="T88" fmla="*/ 75 w 227"/>
                      <a:gd name="T89" fmla="*/ 30 h 102"/>
                      <a:gd name="T90" fmla="*/ 81 w 227"/>
                      <a:gd name="T91" fmla="*/ 31 h 102"/>
                      <a:gd name="T92" fmla="*/ 91 w 227"/>
                      <a:gd name="T93" fmla="*/ 32 h 102"/>
                      <a:gd name="T94" fmla="*/ 97 w 227"/>
                      <a:gd name="T95" fmla="*/ 32 h 102"/>
                      <a:gd name="T96" fmla="*/ 106 w 227"/>
                      <a:gd name="T97" fmla="*/ 33 h 102"/>
                      <a:gd name="T98" fmla="*/ 115 w 227"/>
                      <a:gd name="T99" fmla="*/ 40 h 102"/>
                      <a:gd name="T100" fmla="*/ 124 w 227"/>
                      <a:gd name="T101" fmla="*/ 44 h 102"/>
                      <a:gd name="T102" fmla="*/ 130 w 227"/>
                      <a:gd name="T103" fmla="*/ 46 h 102"/>
                      <a:gd name="T104" fmla="*/ 135 w 227"/>
                      <a:gd name="T105" fmla="*/ 46 h 102"/>
                      <a:gd name="T106" fmla="*/ 138 w 227"/>
                      <a:gd name="T107" fmla="*/ 46 h 102"/>
                      <a:gd name="T108" fmla="*/ 139 w 227"/>
                      <a:gd name="T109" fmla="*/ 57 h 102"/>
                      <a:gd name="T110" fmla="*/ 141 w 227"/>
                      <a:gd name="T111" fmla="*/ 62 h 102"/>
                      <a:gd name="T112" fmla="*/ 152 w 227"/>
                      <a:gd name="T113" fmla="*/ 68 h 102"/>
                      <a:gd name="T114" fmla="*/ 158 w 227"/>
                      <a:gd name="T115" fmla="*/ 69 h 102"/>
                      <a:gd name="T116" fmla="*/ 160 w 227"/>
                      <a:gd name="T117" fmla="*/ 75 h 102"/>
                      <a:gd name="T118" fmla="*/ 160 w 227"/>
                      <a:gd name="T119" fmla="*/ 78 h 102"/>
                      <a:gd name="T120" fmla="*/ 160 w 227"/>
                      <a:gd name="T121" fmla="*/ 92 h 102"/>
                      <a:gd name="T122" fmla="*/ 161 w 227"/>
                      <a:gd name="T123" fmla="*/ 95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27" h="102">
                        <a:moveTo>
                          <a:pt x="161" y="95"/>
                        </a:moveTo>
                        <a:lnTo>
                          <a:pt x="161" y="95"/>
                        </a:lnTo>
                        <a:lnTo>
                          <a:pt x="163" y="95"/>
                        </a:lnTo>
                        <a:lnTo>
                          <a:pt x="167" y="94"/>
                        </a:lnTo>
                        <a:lnTo>
                          <a:pt x="176" y="89"/>
                        </a:lnTo>
                        <a:lnTo>
                          <a:pt x="176" y="89"/>
                        </a:lnTo>
                        <a:lnTo>
                          <a:pt x="181" y="87"/>
                        </a:lnTo>
                        <a:lnTo>
                          <a:pt x="184" y="87"/>
                        </a:lnTo>
                        <a:lnTo>
                          <a:pt x="184" y="87"/>
                        </a:lnTo>
                        <a:lnTo>
                          <a:pt x="188" y="89"/>
                        </a:lnTo>
                        <a:lnTo>
                          <a:pt x="194" y="92"/>
                        </a:lnTo>
                        <a:lnTo>
                          <a:pt x="194" y="92"/>
                        </a:lnTo>
                        <a:lnTo>
                          <a:pt x="199" y="97"/>
                        </a:lnTo>
                        <a:lnTo>
                          <a:pt x="201" y="100"/>
                        </a:lnTo>
                        <a:lnTo>
                          <a:pt x="204" y="102"/>
                        </a:lnTo>
                        <a:lnTo>
                          <a:pt x="204" y="102"/>
                        </a:lnTo>
                        <a:lnTo>
                          <a:pt x="210" y="102"/>
                        </a:lnTo>
                        <a:lnTo>
                          <a:pt x="215" y="101"/>
                        </a:lnTo>
                        <a:lnTo>
                          <a:pt x="221" y="100"/>
                        </a:lnTo>
                        <a:lnTo>
                          <a:pt x="221" y="100"/>
                        </a:lnTo>
                        <a:lnTo>
                          <a:pt x="224" y="98"/>
                        </a:lnTo>
                        <a:lnTo>
                          <a:pt x="226" y="95"/>
                        </a:lnTo>
                        <a:lnTo>
                          <a:pt x="227" y="92"/>
                        </a:lnTo>
                        <a:lnTo>
                          <a:pt x="227" y="90"/>
                        </a:lnTo>
                        <a:lnTo>
                          <a:pt x="227" y="86"/>
                        </a:lnTo>
                        <a:lnTo>
                          <a:pt x="226" y="84"/>
                        </a:lnTo>
                        <a:lnTo>
                          <a:pt x="226" y="84"/>
                        </a:lnTo>
                        <a:lnTo>
                          <a:pt x="220" y="80"/>
                        </a:lnTo>
                        <a:lnTo>
                          <a:pt x="211" y="75"/>
                        </a:lnTo>
                        <a:lnTo>
                          <a:pt x="199" y="70"/>
                        </a:lnTo>
                        <a:lnTo>
                          <a:pt x="199" y="70"/>
                        </a:lnTo>
                        <a:lnTo>
                          <a:pt x="196" y="68"/>
                        </a:lnTo>
                        <a:lnTo>
                          <a:pt x="195" y="65"/>
                        </a:lnTo>
                        <a:lnTo>
                          <a:pt x="192" y="63"/>
                        </a:lnTo>
                        <a:lnTo>
                          <a:pt x="192" y="63"/>
                        </a:lnTo>
                        <a:lnTo>
                          <a:pt x="185" y="60"/>
                        </a:lnTo>
                        <a:lnTo>
                          <a:pt x="182" y="60"/>
                        </a:lnTo>
                        <a:lnTo>
                          <a:pt x="182" y="60"/>
                        </a:lnTo>
                        <a:lnTo>
                          <a:pt x="178" y="58"/>
                        </a:lnTo>
                        <a:lnTo>
                          <a:pt x="169" y="51"/>
                        </a:lnTo>
                        <a:lnTo>
                          <a:pt x="169" y="51"/>
                        </a:lnTo>
                        <a:lnTo>
                          <a:pt x="157" y="38"/>
                        </a:lnTo>
                        <a:lnTo>
                          <a:pt x="145" y="28"/>
                        </a:lnTo>
                        <a:lnTo>
                          <a:pt x="145" y="28"/>
                        </a:lnTo>
                        <a:lnTo>
                          <a:pt x="139" y="26"/>
                        </a:lnTo>
                        <a:lnTo>
                          <a:pt x="131" y="25"/>
                        </a:lnTo>
                        <a:lnTo>
                          <a:pt x="123" y="25"/>
                        </a:lnTo>
                        <a:lnTo>
                          <a:pt x="123" y="25"/>
                        </a:lnTo>
                        <a:lnTo>
                          <a:pt x="109" y="15"/>
                        </a:lnTo>
                        <a:lnTo>
                          <a:pt x="97" y="8"/>
                        </a:lnTo>
                        <a:lnTo>
                          <a:pt x="84" y="1"/>
                        </a:lnTo>
                        <a:lnTo>
                          <a:pt x="84" y="1"/>
                        </a:lnTo>
                        <a:lnTo>
                          <a:pt x="77" y="0"/>
                        </a:lnTo>
                        <a:lnTo>
                          <a:pt x="70" y="1"/>
                        </a:lnTo>
                        <a:lnTo>
                          <a:pt x="60" y="3"/>
                        </a:lnTo>
                        <a:lnTo>
                          <a:pt x="60" y="3"/>
                        </a:lnTo>
                        <a:lnTo>
                          <a:pt x="53" y="5"/>
                        </a:lnTo>
                        <a:lnTo>
                          <a:pt x="38" y="9"/>
                        </a:lnTo>
                        <a:lnTo>
                          <a:pt x="38" y="9"/>
                        </a:lnTo>
                        <a:lnTo>
                          <a:pt x="31" y="9"/>
                        </a:lnTo>
                        <a:lnTo>
                          <a:pt x="27" y="9"/>
                        </a:lnTo>
                        <a:lnTo>
                          <a:pt x="20" y="16"/>
                        </a:lnTo>
                        <a:lnTo>
                          <a:pt x="20" y="16"/>
                        </a:lnTo>
                        <a:lnTo>
                          <a:pt x="12" y="21"/>
                        </a:lnTo>
                        <a:lnTo>
                          <a:pt x="6" y="26"/>
                        </a:lnTo>
                        <a:lnTo>
                          <a:pt x="1" y="32"/>
                        </a:lnTo>
                        <a:lnTo>
                          <a:pt x="1" y="32"/>
                        </a:lnTo>
                        <a:lnTo>
                          <a:pt x="0" y="35"/>
                        </a:lnTo>
                        <a:lnTo>
                          <a:pt x="0" y="37"/>
                        </a:lnTo>
                        <a:lnTo>
                          <a:pt x="1" y="40"/>
                        </a:lnTo>
                        <a:lnTo>
                          <a:pt x="1" y="40"/>
                        </a:lnTo>
                        <a:lnTo>
                          <a:pt x="9" y="40"/>
                        </a:lnTo>
                        <a:lnTo>
                          <a:pt x="16" y="38"/>
                        </a:lnTo>
                        <a:lnTo>
                          <a:pt x="25" y="35"/>
                        </a:lnTo>
                        <a:lnTo>
                          <a:pt x="25" y="35"/>
                        </a:lnTo>
                        <a:lnTo>
                          <a:pt x="30" y="32"/>
                        </a:lnTo>
                        <a:lnTo>
                          <a:pt x="33" y="27"/>
                        </a:lnTo>
                        <a:lnTo>
                          <a:pt x="37" y="22"/>
                        </a:lnTo>
                        <a:lnTo>
                          <a:pt x="37" y="22"/>
                        </a:lnTo>
                        <a:lnTo>
                          <a:pt x="43" y="20"/>
                        </a:lnTo>
                        <a:lnTo>
                          <a:pt x="48" y="19"/>
                        </a:lnTo>
                        <a:lnTo>
                          <a:pt x="54" y="17"/>
                        </a:lnTo>
                        <a:lnTo>
                          <a:pt x="54" y="17"/>
                        </a:lnTo>
                        <a:lnTo>
                          <a:pt x="59" y="19"/>
                        </a:lnTo>
                        <a:lnTo>
                          <a:pt x="61" y="20"/>
                        </a:lnTo>
                        <a:lnTo>
                          <a:pt x="64" y="22"/>
                        </a:lnTo>
                        <a:lnTo>
                          <a:pt x="64" y="22"/>
                        </a:lnTo>
                        <a:lnTo>
                          <a:pt x="68" y="25"/>
                        </a:lnTo>
                        <a:lnTo>
                          <a:pt x="71" y="28"/>
                        </a:lnTo>
                        <a:lnTo>
                          <a:pt x="75" y="30"/>
                        </a:lnTo>
                        <a:lnTo>
                          <a:pt x="75" y="30"/>
                        </a:lnTo>
                        <a:lnTo>
                          <a:pt x="81" y="31"/>
                        </a:lnTo>
                        <a:lnTo>
                          <a:pt x="86" y="32"/>
                        </a:lnTo>
                        <a:lnTo>
                          <a:pt x="91" y="32"/>
                        </a:lnTo>
                        <a:lnTo>
                          <a:pt x="91" y="32"/>
                        </a:lnTo>
                        <a:lnTo>
                          <a:pt x="97" y="32"/>
                        </a:lnTo>
                        <a:lnTo>
                          <a:pt x="101" y="32"/>
                        </a:lnTo>
                        <a:lnTo>
                          <a:pt x="106" y="33"/>
                        </a:lnTo>
                        <a:lnTo>
                          <a:pt x="106" y="33"/>
                        </a:lnTo>
                        <a:lnTo>
                          <a:pt x="115" y="40"/>
                        </a:lnTo>
                        <a:lnTo>
                          <a:pt x="124" y="44"/>
                        </a:lnTo>
                        <a:lnTo>
                          <a:pt x="124" y="44"/>
                        </a:lnTo>
                        <a:lnTo>
                          <a:pt x="128" y="46"/>
                        </a:lnTo>
                        <a:lnTo>
                          <a:pt x="130" y="46"/>
                        </a:lnTo>
                        <a:lnTo>
                          <a:pt x="130" y="46"/>
                        </a:lnTo>
                        <a:lnTo>
                          <a:pt x="135" y="46"/>
                        </a:lnTo>
                        <a:lnTo>
                          <a:pt x="138" y="46"/>
                        </a:lnTo>
                        <a:lnTo>
                          <a:pt x="138" y="46"/>
                        </a:lnTo>
                        <a:lnTo>
                          <a:pt x="138" y="52"/>
                        </a:lnTo>
                        <a:lnTo>
                          <a:pt x="139" y="57"/>
                        </a:lnTo>
                        <a:lnTo>
                          <a:pt x="141" y="62"/>
                        </a:lnTo>
                        <a:lnTo>
                          <a:pt x="141" y="62"/>
                        </a:lnTo>
                        <a:lnTo>
                          <a:pt x="146" y="65"/>
                        </a:lnTo>
                        <a:lnTo>
                          <a:pt x="152" y="68"/>
                        </a:lnTo>
                        <a:lnTo>
                          <a:pt x="158" y="69"/>
                        </a:lnTo>
                        <a:lnTo>
                          <a:pt x="158" y="69"/>
                        </a:lnTo>
                        <a:lnTo>
                          <a:pt x="160" y="71"/>
                        </a:lnTo>
                        <a:lnTo>
                          <a:pt x="160" y="75"/>
                        </a:lnTo>
                        <a:lnTo>
                          <a:pt x="160" y="78"/>
                        </a:lnTo>
                        <a:lnTo>
                          <a:pt x="160" y="78"/>
                        </a:lnTo>
                        <a:lnTo>
                          <a:pt x="158" y="87"/>
                        </a:lnTo>
                        <a:lnTo>
                          <a:pt x="160" y="92"/>
                        </a:lnTo>
                        <a:lnTo>
                          <a:pt x="161" y="95"/>
                        </a:lnTo>
                        <a:lnTo>
                          <a:pt x="161" y="9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5" name="işľïḑè"/>
                <p:cNvGrpSpPr/>
                <p:nvPr/>
              </p:nvGrpSpPr>
              <p:grpSpPr>
                <a:xfrm>
                  <a:off x="6072227" y="2204864"/>
                  <a:ext cx="4379646" cy="2833038"/>
                  <a:chOff x="6072227" y="2204864"/>
                  <a:chExt cx="4379646" cy="2833038"/>
                </a:xfrm>
                <a:grpFill/>
              </p:grpSpPr>
              <p:grpSp>
                <p:nvGrpSpPr>
                  <p:cNvPr id="26" name="ïSliďê"/>
                  <p:cNvGrpSpPr/>
                  <p:nvPr/>
                </p:nvGrpSpPr>
                <p:grpSpPr>
                  <a:xfrm>
                    <a:off x="7033436" y="2306044"/>
                    <a:ext cx="3418437" cy="2731858"/>
                    <a:chOff x="7033436" y="2306044"/>
                    <a:chExt cx="3418437" cy="2731858"/>
                  </a:xfrm>
                  <a:grpFill/>
                </p:grpSpPr>
                <p:sp>
                  <p:nvSpPr>
                    <p:cNvPr id="36" name="íŝḷîḋè"/>
                    <p:cNvSpPr>
                      <a:spLocks/>
                    </p:cNvSpPr>
                    <p:nvPr/>
                  </p:nvSpPr>
                  <p:spPr bwMode="auto">
                    <a:xfrm>
                      <a:off x="7033436" y="2306044"/>
                      <a:ext cx="3319063" cy="2731858"/>
                    </a:xfrm>
                    <a:custGeom>
                      <a:avLst/>
                      <a:gdLst>
                        <a:gd name="T0" fmla="*/ 2682 w 3674"/>
                        <a:gd name="T1" fmla="*/ 1988 h 3023"/>
                        <a:gd name="T2" fmla="*/ 2628 w 3674"/>
                        <a:gd name="T3" fmla="*/ 1771 h 3023"/>
                        <a:gd name="T4" fmla="*/ 2848 w 3674"/>
                        <a:gd name="T5" fmla="*/ 1724 h 3023"/>
                        <a:gd name="T6" fmla="*/ 2959 w 3674"/>
                        <a:gd name="T7" fmla="*/ 1422 h 3023"/>
                        <a:gd name="T8" fmla="*/ 2989 w 3674"/>
                        <a:gd name="T9" fmla="*/ 1035 h 3023"/>
                        <a:gd name="T10" fmla="*/ 2948 w 3674"/>
                        <a:gd name="T11" fmla="*/ 966 h 3023"/>
                        <a:gd name="T12" fmla="*/ 3149 w 3674"/>
                        <a:gd name="T13" fmla="*/ 1052 h 3023"/>
                        <a:gd name="T14" fmla="*/ 3158 w 3674"/>
                        <a:gd name="T15" fmla="*/ 633 h 3023"/>
                        <a:gd name="T16" fmla="*/ 3050 w 3674"/>
                        <a:gd name="T17" fmla="*/ 427 h 3023"/>
                        <a:gd name="T18" fmla="*/ 3323 w 3674"/>
                        <a:gd name="T19" fmla="*/ 355 h 3023"/>
                        <a:gd name="T20" fmla="*/ 3479 w 3674"/>
                        <a:gd name="T21" fmla="*/ 589 h 3023"/>
                        <a:gd name="T22" fmla="*/ 3444 w 3674"/>
                        <a:gd name="T23" fmla="*/ 416 h 3023"/>
                        <a:gd name="T24" fmla="*/ 3597 w 3674"/>
                        <a:gd name="T25" fmla="*/ 286 h 3023"/>
                        <a:gd name="T26" fmla="*/ 3023 w 3674"/>
                        <a:gd name="T27" fmla="*/ 150 h 3023"/>
                        <a:gd name="T28" fmla="*/ 2467 w 3674"/>
                        <a:gd name="T29" fmla="*/ 87 h 3023"/>
                        <a:gd name="T30" fmla="*/ 2029 w 3674"/>
                        <a:gd name="T31" fmla="*/ 8 h 3023"/>
                        <a:gd name="T32" fmla="*/ 1656 w 3674"/>
                        <a:gd name="T33" fmla="*/ 113 h 3023"/>
                        <a:gd name="T34" fmla="*/ 1637 w 3674"/>
                        <a:gd name="T35" fmla="*/ 166 h 3023"/>
                        <a:gd name="T36" fmla="*/ 1442 w 3674"/>
                        <a:gd name="T37" fmla="*/ 169 h 3023"/>
                        <a:gd name="T38" fmla="*/ 1170 w 3674"/>
                        <a:gd name="T39" fmla="*/ 200 h 3023"/>
                        <a:gd name="T40" fmla="*/ 1036 w 3674"/>
                        <a:gd name="T41" fmla="*/ 275 h 3023"/>
                        <a:gd name="T42" fmla="*/ 799 w 3674"/>
                        <a:gd name="T43" fmla="*/ 161 h 3023"/>
                        <a:gd name="T44" fmla="*/ 579 w 3674"/>
                        <a:gd name="T45" fmla="*/ 325 h 3023"/>
                        <a:gd name="T46" fmla="*/ 681 w 3674"/>
                        <a:gd name="T47" fmla="*/ 530 h 3023"/>
                        <a:gd name="T48" fmla="*/ 821 w 3674"/>
                        <a:gd name="T49" fmla="*/ 272 h 3023"/>
                        <a:gd name="T50" fmla="*/ 903 w 3674"/>
                        <a:gd name="T51" fmla="*/ 399 h 3023"/>
                        <a:gd name="T52" fmla="*/ 823 w 3674"/>
                        <a:gd name="T53" fmla="*/ 486 h 3023"/>
                        <a:gd name="T54" fmla="*/ 669 w 3674"/>
                        <a:gd name="T55" fmla="*/ 547 h 3023"/>
                        <a:gd name="T56" fmla="*/ 590 w 3674"/>
                        <a:gd name="T57" fmla="*/ 484 h 3023"/>
                        <a:gd name="T58" fmla="*/ 517 w 3674"/>
                        <a:gd name="T59" fmla="*/ 595 h 3023"/>
                        <a:gd name="T60" fmla="*/ 385 w 3674"/>
                        <a:gd name="T61" fmla="*/ 681 h 3023"/>
                        <a:gd name="T62" fmla="*/ 380 w 3674"/>
                        <a:gd name="T63" fmla="*/ 842 h 3023"/>
                        <a:gd name="T64" fmla="*/ 221 w 3674"/>
                        <a:gd name="T65" fmla="*/ 1028 h 3023"/>
                        <a:gd name="T66" fmla="*/ 426 w 3674"/>
                        <a:gd name="T67" fmla="*/ 923 h 3023"/>
                        <a:gd name="T68" fmla="*/ 688 w 3674"/>
                        <a:gd name="T69" fmla="*/ 911 h 3023"/>
                        <a:gd name="T70" fmla="*/ 788 w 3674"/>
                        <a:gd name="T71" fmla="*/ 947 h 3023"/>
                        <a:gd name="T72" fmla="*/ 693 w 3674"/>
                        <a:gd name="T73" fmla="*/ 800 h 3023"/>
                        <a:gd name="T74" fmla="*/ 885 w 3674"/>
                        <a:gd name="T75" fmla="*/ 997 h 3023"/>
                        <a:gd name="T76" fmla="*/ 978 w 3674"/>
                        <a:gd name="T77" fmla="*/ 883 h 3023"/>
                        <a:gd name="T78" fmla="*/ 1133 w 3674"/>
                        <a:gd name="T79" fmla="*/ 814 h 3023"/>
                        <a:gd name="T80" fmla="*/ 1020 w 3674"/>
                        <a:gd name="T81" fmla="*/ 917 h 3023"/>
                        <a:gd name="T82" fmla="*/ 1103 w 3674"/>
                        <a:gd name="T83" fmla="*/ 1056 h 3023"/>
                        <a:gd name="T84" fmla="*/ 871 w 3674"/>
                        <a:gd name="T85" fmla="*/ 1142 h 3023"/>
                        <a:gd name="T86" fmla="*/ 637 w 3674"/>
                        <a:gd name="T87" fmla="*/ 1037 h 3023"/>
                        <a:gd name="T88" fmla="*/ 289 w 3674"/>
                        <a:gd name="T89" fmla="*/ 1076 h 3023"/>
                        <a:gd name="T90" fmla="*/ 65 w 3674"/>
                        <a:gd name="T91" fmla="*/ 1347 h 3023"/>
                        <a:gd name="T92" fmla="*/ 8 w 3674"/>
                        <a:gd name="T93" fmla="*/ 1665 h 3023"/>
                        <a:gd name="T94" fmla="*/ 307 w 3674"/>
                        <a:gd name="T95" fmla="*/ 1919 h 3023"/>
                        <a:gd name="T96" fmla="*/ 606 w 3674"/>
                        <a:gd name="T97" fmla="*/ 1995 h 3023"/>
                        <a:gd name="T98" fmla="*/ 658 w 3674"/>
                        <a:gd name="T99" fmla="*/ 2494 h 3023"/>
                        <a:gd name="T100" fmla="*/ 817 w 3674"/>
                        <a:gd name="T101" fmla="*/ 3022 h 3023"/>
                        <a:gd name="T102" fmla="*/ 1171 w 3674"/>
                        <a:gd name="T103" fmla="*/ 2736 h 3023"/>
                        <a:gd name="T104" fmla="*/ 1262 w 3674"/>
                        <a:gd name="T105" fmla="*/ 2225 h 3023"/>
                        <a:gd name="T106" fmla="*/ 1488 w 3674"/>
                        <a:gd name="T107" fmla="*/ 1746 h 3023"/>
                        <a:gd name="T108" fmla="*/ 1229 w 3674"/>
                        <a:gd name="T109" fmla="*/ 1540 h 3023"/>
                        <a:gd name="T110" fmla="*/ 1211 w 3674"/>
                        <a:gd name="T111" fmla="*/ 1363 h 3023"/>
                        <a:gd name="T112" fmla="*/ 1462 w 3674"/>
                        <a:gd name="T113" fmla="*/ 1671 h 3023"/>
                        <a:gd name="T114" fmla="*/ 1693 w 3674"/>
                        <a:gd name="T115" fmla="*/ 1492 h 3023"/>
                        <a:gd name="T116" fmla="*/ 1496 w 3674"/>
                        <a:gd name="T117" fmla="*/ 1337 h 3023"/>
                        <a:gd name="T118" fmla="*/ 1759 w 3674"/>
                        <a:gd name="T119" fmla="*/ 1359 h 3023"/>
                        <a:gd name="T120" fmla="*/ 2031 w 3674"/>
                        <a:gd name="T121" fmla="*/ 1593 h 3023"/>
                        <a:gd name="T122" fmla="*/ 2234 w 3674"/>
                        <a:gd name="T123" fmla="*/ 1581 h 3023"/>
                        <a:gd name="T124" fmla="*/ 2503 w 3674"/>
                        <a:gd name="T125" fmla="*/ 1615 h 30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674" h="3023">
                          <a:moveTo>
                            <a:pt x="2551" y="1609"/>
                          </a:moveTo>
                          <a:lnTo>
                            <a:pt x="2551" y="1609"/>
                          </a:lnTo>
                          <a:lnTo>
                            <a:pt x="2553" y="1596"/>
                          </a:lnTo>
                          <a:lnTo>
                            <a:pt x="2556" y="1591"/>
                          </a:lnTo>
                          <a:lnTo>
                            <a:pt x="2557" y="1589"/>
                          </a:lnTo>
                          <a:lnTo>
                            <a:pt x="2557" y="1589"/>
                          </a:lnTo>
                          <a:lnTo>
                            <a:pt x="2558" y="1588"/>
                          </a:lnTo>
                          <a:lnTo>
                            <a:pt x="2559" y="1589"/>
                          </a:lnTo>
                          <a:lnTo>
                            <a:pt x="2562" y="1594"/>
                          </a:lnTo>
                          <a:lnTo>
                            <a:pt x="2564" y="1600"/>
                          </a:lnTo>
                          <a:lnTo>
                            <a:pt x="2564" y="1600"/>
                          </a:lnTo>
                          <a:lnTo>
                            <a:pt x="2564" y="1606"/>
                          </a:lnTo>
                          <a:lnTo>
                            <a:pt x="2565" y="1612"/>
                          </a:lnTo>
                          <a:lnTo>
                            <a:pt x="2568" y="1620"/>
                          </a:lnTo>
                          <a:lnTo>
                            <a:pt x="2568" y="1620"/>
                          </a:lnTo>
                          <a:lnTo>
                            <a:pt x="2579" y="1644"/>
                          </a:lnTo>
                          <a:lnTo>
                            <a:pt x="2591" y="1669"/>
                          </a:lnTo>
                          <a:lnTo>
                            <a:pt x="2591" y="1669"/>
                          </a:lnTo>
                          <a:lnTo>
                            <a:pt x="2599" y="1681"/>
                          </a:lnTo>
                          <a:lnTo>
                            <a:pt x="2602" y="1686"/>
                          </a:lnTo>
                          <a:lnTo>
                            <a:pt x="2602" y="1686"/>
                          </a:lnTo>
                          <a:lnTo>
                            <a:pt x="2607" y="1698"/>
                          </a:lnTo>
                          <a:lnTo>
                            <a:pt x="2611" y="1712"/>
                          </a:lnTo>
                          <a:lnTo>
                            <a:pt x="2613" y="1726"/>
                          </a:lnTo>
                          <a:lnTo>
                            <a:pt x="2613" y="1726"/>
                          </a:lnTo>
                          <a:lnTo>
                            <a:pt x="2613" y="1735"/>
                          </a:lnTo>
                          <a:lnTo>
                            <a:pt x="2612" y="1745"/>
                          </a:lnTo>
                          <a:lnTo>
                            <a:pt x="2611" y="1753"/>
                          </a:lnTo>
                          <a:lnTo>
                            <a:pt x="2611" y="1753"/>
                          </a:lnTo>
                          <a:lnTo>
                            <a:pt x="2607" y="1758"/>
                          </a:lnTo>
                          <a:lnTo>
                            <a:pt x="2605" y="1762"/>
                          </a:lnTo>
                          <a:lnTo>
                            <a:pt x="2603" y="1767"/>
                          </a:lnTo>
                          <a:lnTo>
                            <a:pt x="2603" y="1767"/>
                          </a:lnTo>
                          <a:lnTo>
                            <a:pt x="2605" y="1776"/>
                          </a:lnTo>
                          <a:lnTo>
                            <a:pt x="2607" y="1782"/>
                          </a:lnTo>
                          <a:lnTo>
                            <a:pt x="2611" y="1789"/>
                          </a:lnTo>
                          <a:lnTo>
                            <a:pt x="2611" y="1789"/>
                          </a:lnTo>
                          <a:lnTo>
                            <a:pt x="2611" y="1793"/>
                          </a:lnTo>
                          <a:lnTo>
                            <a:pt x="2611" y="1804"/>
                          </a:lnTo>
                          <a:lnTo>
                            <a:pt x="2611" y="1804"/>
                          </a:lnTo>
                          <a:lnTo>
                            <a:pt x="2607" y="1821"/>
                          </a:lnTo>
                          <a:lnTo>
                            <a:pt x="2606" y="1837"/>
                          </a:lnTo>
                          <a:lnTo>
                            <a:pt x="2606" y="1837"/>
                          </a:lnTo>
                          <a:lnTo>
                            <a:pt x="2607" y="1841"/>
                          </a:lnTo>
                          <a:lnTo>
                            <a:pt x="2608" y="1842"/>
                          </a:lnTo>
                          <a:lnTo>
                            <a:pt x="2610" y="1843"/>
                          </a:lnTo>
                          <a:lnTo>
                            <a:pt x="2611" y="1843"/>
                          </a:lnTo>
                          <a:lnTo>
                            <a:pt x="2615" y="1842"/>
                          </a:lnTo>
                          <a:lnTo>
                            <a:pt x="2616" y="1841"/>
                          </a:lnTo>
                          <a:lnTo>
                            <a:pt x="2616" y="1841"/>
                          </a:lnTo>
                          <a:lnTo>
                            <a:pt x="2622" y="1846"/>
                          </a:lnTo>
                          <a:lnTo>
                            <a:pt x="2628" y="1852"/>
                          </a:lnTo>
                          <a:lnTo>
                            <a:pt x="2635" y="1861"/>
                          </a:lnTo>
                          <a:lnTo>
                            <a:pt x="2635" y="1861"/>
                          </a:lnTo>
                          <a:lnTo>
                            <a:pt x="2643" y="1873"/>
                          </a:lnTo>
                          <a:lnTo>
                            <a:pt x="2649" y="1884"/>
                          </a:lnTo>
                          <a:lnTo>
                            <a:pt x="2655" y="1896"/>
                          </a:lnTo>
                          <a:lnTo>
                            <a:pt x="2655" y="1896"/>
                          </a:lnTo>
                          <a:lnTo>
                            <a:pt x="2659" y="1907"/>
                          </a:lnTo>
                          <a:lnTo>
                            <a:pt x="2661" y="1918"/>
                          </a:lnTo>
                          <a:lnTo>
                            <a:pt x="2664" y="1930"/>
                          </a:lnTo>
                          <a:lnTo>
                            <a:pt x="2664" y="1930"/>
                          </a:lnTo>
                          <a:lnTo>
                            <a:pt x="2664" y="1939"/>
                          </a:lnTo>
                          <a:lnTo>
                            <a:pt x="2664" y="1946"/>
                          </a:lnTo>
                          <a:lnTo>
                            <a:pt x="2664" y="1946"/>
                          </a:lnTo>
                          <a:lnTo>
                            <a:pt x="2664" y="1949"/>
                          </a:lnTo>
                          <a:lnTo>
                            <a:pt x="2664" y="1951"/>
                          </a:lnTo>
                          <a:lnTo>
                            <a:pt x="2665" y="1954"/>
                          </a:lnTo>
                          <a:lnTo>
                            <a:pt x="2665" y="1954"/>
                          </a:lnTo>
                          <a:lnTo>
                            <a:pt x="2666" y="1955"/>
                          </a:lnTo>
                          <a:lnTo>
                            <a:pt x="2669" y="1956"/>
                          </a:lnTo>
                          <a:lnTo>
                            <a:pt x="2669" y="1956"/>
                          </a:lnTo>
                          <a:lnTo>
                            <a:pt x="2673" y="1960"/>
                          </a:lnTo>
                          <a:lnTo>
                            <a:pt x="2677" y="1963"/>
                          </a:lnTo>
                          <a:lnTo>
                            <a:pt x="2677" y="1963"/>
                          </a:lnTo>
                          <a:lnTo>
                            <a:pt x="2680" y="1970"/>
                          </a:lnTo>
                          <a:lnTo>
                            <a:pt x="2681" y="1976"/>
                          </a:lnTo>
                          <a:lnTo>
                            <a:pt x="2681" y="1984"/>
                          </a:lnTo>
                          <a:lnTo>
                            <a:pt x="2681" y="1984"/>
                          </a:lnTo>
                          <a:lnTo>
                            <a:pt x="2682" y="1987"/>
                          </a:lnTo>
                          <a:lnTo>
                            <a:pt x="2682" y="1988"/>
                          </a:lnTo>
                          <a:lnTo>
                            <a:pt x="2685" y="1990"/>
                          </a:lnTo>
                          <a:lnTo>
                            <a:pt x="2685" y="1990"/>
                          </a:lnTo>
                          <a:lnTo>
                            <a:pt x="2696" y="1995"/>
                          </a:lnTo>
                          <a:lnTo>
                            <a:pt x="2707" y="2001"/>
                          </a:lnTo>
                          <a:lnTo>
                            <a:pt x="2707" y="2001"/>
                          </a:lnTo>
                          <a:lnTo>
                            <a:pt x="2712" y="2004"/>
                          </a:lnTo>
                          <a:lnTo>
                            <a:pt x="2714" y="2008"/>
                          </a:lnTo>
                          <a:lnTo>
                            <a:pt x="2716" y="2010"/>
                          </a:lnTo>
                          <a:lnTo>
                            <a:pt x="2716" y="2010"/>
                          </a:lnTo>
                          <a:lnTo>
                            <a:pt x="2719" y="2013"/>
                          </a:lnTo>
                          <a:lnTo>
                            <a:pt x="2723" y="2016"/>
                          </a:lnTo>
                          <a:lnTo>
                            <a:pt x="2723" y="2016"/>
                          </a:lnTo>
                          <a:lnTo>
                            <a:pt x="2730" y="2020"/>
                          </a:lnTo>
                          <a:lnTo>
                            <a:pt x="2734" y="2021"/>
                          </a:lnTo>
                          <a:lnTo>
                            <a:pt x="2737" y="2021"/>
                          </a:lnTo>
                          <a:lnTo>
                            <a:pt x="2737" y="2021"/>
                          </a:lnTo>
                          <a:lnTo>
                            <a:pt x="2740" y="2020"/>
                          </a:lnTo>
                          <a:lnTo>
                            <a:pt x="2742" y="2017"/>
                          </a:lnTo>
                          <a:lnTo>
                            <a:pt x="2746" y="2014"/>
                          </a:lnTo>
                          <a:lnTo>
                            <a:pt x="2746" y="2014"/>
                          </a:lnTo>
                          <a:lnTo>
                            <a:pt x="2746" y="2010"/>
                          </a:lnTo>
                          <a:lnTo>
                            <a:pt x="2746" y="2006"/>
                          </a:lnTo>
                          <a:lnTo>
                            <a:pt x="2745" y="2004"/>
                          </a:lnTo>
                          <a:lnTo>
                            <a:pt x="2745" y="2004"/>
                          </a:lnTo>
                          <a:lnTo>
                            <a:pt x="2741" y="2000"/>
                          </a:lnTo>
                          <a:lnTo>
                            <a:pt x="2740" y="1995"/>
                          </a:lnTo>
                          <a:lnTo>
                            <a:pt x="2740" y="1995"/>
                          </a:lnTo>
                          <a:lnTo>
                            <a:pt x="2735" y="1981"/>
                          </a:lnTo>
                          <a:lnTo>
                            <a:pt x="2731" y="1966"/>
                          </a:lnTo>
                          <a:lnTo>
                            <a:pt x="2727" y="1950"/>
                          </a:lnTo>
                          <a:lnTo>
                            <a:pt x="2727" y="1950"/>
                          </a:lnTo>
                          <a:lnTo>
                            <a:pt x="2727" y="1940"/>
                          </a:lnTo>
                          <a:lnTo>
                            <a:pt x="2726" y="1931"/>
                          </a:lnTo>
                          <a:lnTo>
                            <a:pt x="2724" y="1925"/>
                          </a:lnTo>
                          <a:lnTo>
                            <a:pt x="2724" y="1925"/>
                          </a:lnTo>
                          <a:lnTo>
                            <a:pt x="2716" y="1912"/>
                          </a:lnTo>
                          <a:lnTo>
                            <a:pt x="2708" y="1900"/>
                          </a:lnTo>
                          <a:lnTo>
                            <a:pt x="2698" y="1889"/>
                          </a:lnTo>
                          <a:lnTo>
                            <a:pt x="2698" y="1889"/>
                          </a:lnTo>
                          <a:lnTo>
                            <a:pt x="2698" y="1887"/>
                          </a:lnTo>
                          <a:lnTo>
                            <a:pt x="2696" y="1885"/>
                          </a:lnTo>
                          <a:lnTo>
                            <a:pt x="2696" y="1885"/>
                          </a:lnTo>
                          <a:lnTo>
                            <a:pt x="2693" y="1885"/>
                          </a:lnTo>
                          <a:lnTo>
                            <a:pt x="2692" y="1884"/>
                          </a:lnTo>
                          <a:lnTo>
                            <a:pt x="2692" y="1884"/>
                          </a:lnTo>
                          <a:lnTo>
                            <a:pt x="2686" y="1873"/>
                          </a:lnTo>
                          <a:lnTo>
                            <a:pt x="2682" y="1868"/>
                          </a:lnTo>
                          <a:lnTo>
                            <a:pt x="2678" y="1863"/>
                          </a:lnTo>
                          <a:lnTo>
                            <a:pt x="2678" y="1863"/>
                          </a:lnTo>
                          <a:lnTo>
                            <a:pt x="2676" y="1861"/>
                          </a:lnTo>
                          <a:lnTo>
                            <a:pt x="2671" y="1861"/>
                          </a:lnTo>
                          <a:lnTo>
                            <a:pt x="2666" y="1863"/>
                          </a:lnTo>
                          <a:lnTo>
                            <a:pt x="2666" y="1863"/>
                          </a:lnTo>
                          <a:lnTo>
                            <a:pt x="2662" y="1858"/>
                          </a:lnTo>
                          <a:lnTo>
                            <a:pt x="2659" y="1853"/>
                          </a:lnTo>
                          <a:lnTo>
                            <a:pt x="2656" y="1846"/>
                          </a:lnTo>
                          <a:lnTo>
                            <a:pt x="2656" y="1846"/>
                          </a:lnTo>
                          <a:lnTo>
                            <a:pt x="2655" y="1838"/>
                          </a:lnTo>
                          <a:lnTo>
                            <a:pt x="2654" y="1832"/>
                          </a:lnTo>
                          <a:lnTo>
                            <a:pt x="2654" y="1832"/>
                          </a:lnTo>
                          <a:lnTo>
                            <a:pt x="2653" y="1828"/>
                          </a:lnTo>
                          <a:lnTo>
                            <a:pt x="2650" y="1826"/>
                          </a:lnTo>
                          <a:lnTo>
                            <a:pt x="2649" y="1826"/>
                          </a:lnTo>
                          <a:lnTo>
                            <a:pt x="2648" y="1825"/>
                          </a:lnTo>
                          <a:lnTo>
                            <a:pt x="2648" y="1825"/>
                          </a:lnTo>
                          <a:lnTo>
                            <a:pt x="2648" y="1815"/>
                          </a:lnTo>
                          <a:lnTo>
                            <a:pt x="2648" y="1807"/>
                          </a:lnTo>
                          <a:lnTo>
                            <a:pt x="2645" y="1804"/>
                          </a:lnTo>
                          <a:lnTo>
                            <a:pt x="2645" y="1804"/>
                          </a:lnTo>
                          <a:lnTo>
                            <a:pt x="2643" y="1801"/>
                          </a:lnTo>
                          <a:lnTo>
                            <a:pt x="2638" y="1800"/>
                          </a:lnTo>
                          <a:lnTo>
                            <a:pt x="2630" y="1800"/>
                          </a:lnTo>
                          <a:lnTo>
                            <a:pt x="2630" y="1800"/>
                          </a:lnTo>
                          <a:lnTo>
                            <a:pt x="2629" y="1800"/>
                          </a:lnTo>
                          <a:lnTo>
                            <a:pt x="2627" y="1799"/>
                          </a:lnTo>
                          <a:lnTo>
                            <a:pt x="2626" y="1798"/>
                          </a:lnTo>
                          <a:lnTo>
                            <a:pt x="2626" y="1798"/>
                          </a:lnTo>
                          <a:lnTo>
                            <a:pt x="2626" y="1789"/>
                          </a:lnTo>
                          <a:lnTo>
                            <a:pt x="2626" y="1780"/>
                          </a:lnTo>
                          <a:lnTo>
                            <a:pt x="2628" y="1771"/>
                          </a:lnTo>
                          <a:lnTo>
                            <a:pt x="2628" y="1771"/>
                          </a:lnTo>
                          <a:lnTo>
                            <a:pt x="2633" y="1752"/>
                          </a:lnTo>
                          <a:lnTo>
                            <a:pt x="2638" y="1734"/>
                          </a:lnTo>
                          <a:lnTo>
                            <a:pt x="2638" y="1734"/>
                          </a:lnTo>
                          <a:lnTo>
                            <a:pt x="2639" y="1717"/>
                          </a:lnTo>
                          <a:lnTo>
                            <a:pt x="2640" y="1702"/>
                          </a:lnTo>
                          <a:lnTo>
                            <a:pt x="2640" y="1688"/>
                          </a:lnTo>
                          <a:lnTo>
                            <a:pt x="2640" y="1688"/>
                          </a:lnTo>
                          <a:lnTo>
                            <a:pt x="2644" y="1686"/>
                          </a:lnTo>
                          <a:lnTo>
                            <a:pt x="2649" y="1686"/>
                          </a:lnTo>
                          <a:lnTo>
                            <a:pt x="2651" y="1686"/>
                          </a:lnTo>
                          <a:lnTo>
                            <a:pt x="2651" y="1686"/>
                          </a:lnTo>
                          <a:lnTo>
                            <a:pt x="2654" y="1688"/>
                          </a:lnTo>
                          <a:lnTo>
                            <a:pt x="2655" y="1691"/>
                          </a:lnTo>
                          <a:lnTo>
                            <a:pt x="2656" y="1696"/>
                          </a:lnTo>
                          <a:lnTo>
                            <a:pt x="2656" y="1696"/>
                          </a:lnTo>
                          <a:lnTo>
                            <a:pt x="2655" y="1699"/>
                          </a:lnTo>
                          <a:lnTo>
                            <a:pt x="2655" y="1702"/>
                          </a:lnTo>
                          <a:lnTo>
                            <a:pt x="2657" y="1704"/>
                          </a:lnTo>
                          <a:lnTo>
                            <a:pt x="2657" y="1704"/>
                          </a:lnTo>
                          <a:lnTo>
                            <a:pt x="2662" y="1707"/>
                          </a:lnTo>
                          <a:lnTo>
                            <a:pt x="2670" y="1707"/>
                          </a:lnTo>
                          <a:lnTo>
                            <a:pt x="2677" y="1707"/>
                          </a:lnTo>
                          <a:lnTo>
                            <a:pt x="2677" y="1707"/>
                          </a:lnTo>
                          <a:lnTo>
                            <a:pt x="2686" y="1715"/>
                          </a:lnTo>
                          <a:lnTo>
                            <a:pt x="2692" y="1721"/>
                          </a:lnTo>
                          <a:lnTo>
                            <a:pt x="2698" y="1728"/>
                          </a:lnTo>
                          <a:lnTo>
                            <a:pt x="2698" y="1728"/>
                          </a:lnTo>
                          <a:lnTo>
                            <a:pt x="2705" y="1740"/>
                          </a:lnTo>
                          <a:lnTo>
                            <a:pt x="2712" y="1750"/>
                          </a:lnTo>
                          <a:lnTo>
                            <a:pt x="2716" y="1761"/>
                          </a:lnTo>
                          <a:lnTo>
                            <a:pt x="2716" y="1761"/>
                          </a:lnTo>
                          <a:lnTo>
                            <a:pt x="2720" y="1762"/>
                          </a:lnTo>
                          <a:lnTo>
                            <a:pt x="2724" y="1764"/>
                          </a:lnTo>
                          <a:lnTo>
                            <a:pt x="2727" y="1767"/>
                          </a:lnTo>
                          <a:lnTo>
                            <a:pt x="2727" y="1767"/>
                          </a:lnTo>
                          <a:lnTo>
                            <a:pt x="2729" y="1771"/>
                          </a:lnTo>
                          <a:lnTo>
                            <a:pt x="2730" y="1774"/>
                          </a:lnTo>
                          <a:lnTo>
                            <a:pt x="2731" y="1777"/>
                          </a:lnTo>
                          <a:lnTo>
                            <a:pt x="2731" y="1777"/>
                          </a:lnTo>
                          <a:lnTo>
                            <a:pt x="2737" y="1776"/>
                          </a:lnTo>
                          <a:lnTo>
                            <a:pt x="2742" y="1776"/>
                          </a:lnTo>
                          <a:lnTo>
                            <a:pt x="2747" y="1777"/>
                          </a:lnTo>
                          <a:lnTo>
                            <a:pt x="2747" y="1777"/>
                          </a:lnTo>
                          <a:lnTo>
                            <a:pt x="2748" y="1779"/>
                          </a:lnTo>
                          <a:lnTo>
                            <a:pt x="2750" y="1780"/>
                          </a:lnTo>
                          <a:lnTo>
                            <a:pt x="2751" y="1787"/>
                          </a:lnTo>
                          <a:lnTo>
                            <a:pt x="2751" y="1791"/>
                          </a:lnTo>
                          <a:lnTo>
                            <a:pt x="2751" y="1791"/>
                          </a:lnTo>
                          <a:lnTo>
                            <a:pt x="2753" y="1806"/>
                          </a:lnTo>
                          <a:lnTo>
                            <a:pt x="2753" y="1806"/>
                          </a:lnTo>
                          <a:lnTo>
                            <a:pt x="2757" y="1819"/>
                          </a:lnTo>
                          <a:lnTo>
                            <a:pt x="2759" y="1823"/>
                          </a:lnTo>
                          <a:lnTo>
                            <a:pt x="2759" y="1823"/>
                          </a:lnTo>
                          <a:lnTo>
                            <a:pt x="2762" y="1825"/>
                          </a:lnTo>
                          <a:lnTo>
                            <a:pt x="2763" y="1825"/>
                          </a:lnTo>
                          <a:lnTo>
                            <a:pt x="2766" y="1823"/>
                          </a:lnTo>
                          <a:lnTo>
                            <a:pt x="2766" y="1823"/>
                          </a:lnTo>
                          <a:lnTo>
                            <a:pt x="2769" y="1816"/>
                          </a:lnTo>
                          <a:lnTo>
                            <a:pt x="2774" y="1809"/>
                          </a:lnTo>
                          <a:lnTo>
                            <a:pt x="2774" y="1809"/>
                          </a:lnTo>
                          <a:lnTo>
                            <a:pt x="2783" y="1801"/>
                          </a:lnTo>
                          <a:lnTo>
                            <a:pt x="2790" y="1794"/>
                          </a:lnTo>
                          <a:lnTo>
                            <a:pt x="2790" y="1794"/>
                          </a:lnTo>
                          <a:lnTo>
                            <a:pt x="2794" y="1788"/>
                          </a:lnTo>
                          <a:lnTo>
                            <a:pt x="2795" y="1780"/>
                          </a:lnTo>
                          <a:lnTo>
                            <a:pt x="2796" y="1772"/>
                          </a:lnTo>
                          <a:lnTo>
                            <a:pt x="2796" y="1772"/>
                          </a:lnTo>
                          <a:lnTo>
                            <a:pt x="2797" y="1773"/>
                          </a:lnTo>
                          <a:lnTo>
                            <a:pt x="2801" y="1773"/>
                          </a:lnTo>
                          <a:lnTo>
                            <a:pt x="2806" y="1772"/>
                          </a:lnTo>
                          <a:lnTo>
                            <a:pt x="2813" y="1768"/>
                          </a:lnTo>
                          <a:lnTo>
                            <a:pt x="2813" y="1768"/>
                          </a:lnTo>
                          <a:lnTo>
                            <a:pt x="2828" y="1758"/>
                          </a:lnTo>
                          <a:lnTo>
                            <a:pt x="2835" y="1752"/>
                          </a:lnTo>
                          <a:lnTo>
                            <a:pt x="2842" y="1746"/>
                          </a:lnTo>
                          <a:lnTo>
                            <a:pt x="2842" y="1746"/>
                          </a:lnTo>
                          <a:lnTo>
                            <a:pt x="2845" y="1737"/>
                          </a:lnTo>
                          <a:lnTo>
                            <a:pt x="2848" y="1731"/>
                          </a:lnTo>
                          <a:lnTo>
                            <a:pt x="2848" y="1726"/>
                          </a:lnTo>
                          <a:lnTo>
                            <a:pt x="2848" y="1724"/>
                          </a:lnTo>
                          <a:lnTo>
                            <a:pt x="2848" y="1724"/>
                          </a:lnTo>
                          <a:lnTo>
                            <a:pt x="2849" y="1717"/>
                          </a:lnTo>
                          <a:lnTo>
                            <a:pt x="2850" y="1708"/>
                          </a:lnTo>
                          <a:lnTo>
                            <a:pt x="2849" y="1701"/>
                          </a:lnTo>
                          <a:lnTo>
                            <a:pt x="2849" y="1701"/>
                          </a:lnTo>
                          <a:lnTo>
                            <a:pt x="2845" y="1688"/>
                          </a:lnTo>
                          <a:lnTo>
                            <a:pt x="2840" y="1679"/>
                          </a:lnTo>
                          <a:lnTo>
                            <a:pt x="2834" y="1670"/>
                          </a:lnTo>
                          <a:lnTo>
                            <a:pt x="2834" y="1670"/>
                          </a:lnTo>
                          <a:lnTo>
                            <a:pt x="2833" y="1666"/>
                          </a:lnTo>
                          <a:lnTo>
                            <a:pt x="2831" y="1658"/>
                          </a:lnTo>
                          <a:lnTo>
                            <a:pt x="2831" y="1658"/>
                          </a:lnTo>
                          <a:lnTo>
                            <a:pt x="2827" y="1645"/>
                          </a:lnTo>
                          <a:lnTo>
                            <a:pt x="2824" y="1638"/>
                          </a:lnTo>
                          <a:lnTo>
                            <a:pt x="2822" y="1632"/>
                          </a:lnTo>
                          <a:lnTo>
                            <a:pt x="2822" y="1632"/>
                          </a:lnTo>
                          <a:lnTo>
                            <a:pt x="2813" y="1618"/>
                          </a:lnTo>
                          <a:lnTo>
                            <a:pt x="2805" y="1606"/>
                          </a:lnTo>
                          <a:lnTo>
                            <a:pt x="2786" y="1583"/>
                          </a:lnTo>
                          <a:lnTo>
                            <a:pt x="2766" y="1558"/>
                          </a:lnTo>
                          <a:lnTo>
                            <a:pt x="2766" y="1558"/>
                          </a:lnTo>
                          <a:lnTo>
                            <a:pt x="2759" y="1550"/>
                          </a:lnTo>
                          <a:lnTo>
                            <a:pt x="2754" y="1542"/>
                          </a:lnTo>
                          <a:lnTo>
                            <a:pt x="2751" y="1532"/>
                          </a:lnTo>
                          <a:lnTo>
                            <a:pt x="2751" y="1532"/>
                          </a:lnTo>
                          <a:lnTo>
                            <a:pt x="2750" y="1527"/>
                          </a:lnTo>
                          <a:lnTo>
                            <a:pt x="2750" y="1523"/>
                          </a:lnTo>
                          <a:lnTo>
                            <a:pt x="2751" y="1514"/>
                          </a:lnTo>
                          <a:lnTo>
                            <a:pt x="2754" y="1505"/>
                          </a:lnTo>
                          <a:lnTo>
                            <a:pt x="2754" y="1505"/>
                          </a:lnTo>
                          <a:lnTo>
                            <a:pt x="2757" y="1498"/>
                          </a:lnTo>
                          <a:lnTo>
                            <a:pt x="2763" y="1486"/>
                          </a:lnTo>
                          <a:lnTo>
                            <a:pt x="2763" y="1486"/>
                          </a:lnTo>
                          <a:lnTo>
                            <a:pt x="2770" y="1476"/>
                          </a:lnTo>
                          <a:lnTo>
                            <a:pt x="2774" y="1471"/>
                          </a:lnTo>
                          <a:lnTo>
                            <a:pt x="2774" y="1471"/>
                          </a:lnTo>
                          <a:lnTo>
                            <a:pt x="2779" y="1464"/>
                          </a:lnTo>
                          <a:lnTo>
                            <a:pt x="2784" y="1459"/>
                          </a:lnTo>
                          <a:lnTo>
                            <a:pt x="2788" y="1457"/>
                          </a:lnTo>
                          <a:lnTo>
                            <a:pt x="2791" y="1456"/>
                          </a:lnTo>
                          <a:lnTo>
                            <a:pt x="2791" y="1456"/>
                          </a:lnTo>
                          <a:lnTo>
                            <a:pt x="2796" y="1456"/>
                          </a:lnTo>
                          <a:lnTo>
                            <a:pt x="2801" y="1457"/>
                          </a:lnTo>
                          <a:lnTo>
                            <a:pt x="2811" y="1460"/>
                          </a:lnTo>
                          <a:lnTo>
                            <a:pt x="2820" y="1465"/>
                          </a:lnTo>
                          <a:lnTo>
                            <a:pt x="2822" y="1466"/>
                          </a:lnTo>
                          <a:lnTo>
                            <a:pt x="2822" y="1466"/>
                          </a:lnTo>
                          <a:lnTo>
                            <a:pt x="2823" y="1470"/>
                          </a:lnTo>
                          <a:lnTo>
                            <a:pt x="2827" y="1478"/>
                          </a:lnTo>
                          <a:lnTo>
                            <a:pt x="2833" y="1487"/>
                          </a:lnTo>
                          <a:lnTo>
                            <a:pt x="2835" y="1489"/>
                          </a:lnTo>
                          <a:lnTo>
                            <a:pt x="2839" y="1491"/>
                          </a:lnTo>
                          <a:lnTo>
                            <a:pt x="2839" y="1491"/>
                          </a:lnTo>
                          <a:lnTo>
                            <a:pt x="2842" y="1489"/>
                          </a:lnTo>
                          <a:lnTo>
                            <a:pt x="2844" y="1486"/>
                          </a:lnTo>
                          <a:lnTo>
                            <a:pt x="2845" y="1481"/>
                          </a:lnTo>
                          <a:lnTo>
                            <a:pt x="2847" y="1476"/>
                          </a:lnTo>
                          <a:lnTo>
                            <a:pt x="2848" y="1466"/>
                          </a:lnTo>
                          <a:lnTo>
                            <a:pt x="2849" y="1461"/>
                          </a:lnTo>
                          <a:lnTo>
                            <a:pt x="2849" y="1461"/>
                          </a:lnTo>
                          <a:lnTo>
                            <a:pt x="2854" y="1462"/>
                          </a:lnTo>
                          <a:lnTo>
                            <a:pt x="2859" y="1462"/>
                          </a:lnTo>
                          <a:lnTo>
                            <a:pt x="2865" y="1460"/>
                          </a:lnTo>
                          <a:lnTo>
                            <a:pt x="2865" y="1460"/>
                          </a:lnTo>
                          <a:lnTo>
                            <a:pt x="2878" y="1455"/>
                          </a:lnTo>
                          <a:lnTo>
                            <a:pt x="2878" y="1455"/>
                          </a:lnTo>
                          <a:lnTo>
                            <a:pt x="2886" y="1453"/>
                          </a:lnTo>
                          <a:lnTo>
                            <a:pt x="2892" y="1453"/>
                          </a:lnTo>
                          <a:lnTo>
                            <a:pt x="2898" y="1451"/>
                          </a:lnTo>
                          <a:lnTo>
                            <a:pt x="2898" y="1451"/>
                          </a:lnTo>
                          <a:lnTo>
                            <a:pt x="2903" y="1444"/>
                          </a:lnTo>
                          <a:lnTo>
                            <a:pt x="2907" y="1439"/>
                          </a:lnTo>
                          <a:lnTo>
                            <a:pt x="2910" y="1437"/>
                          </a:lnTo>
                          <a:lnTo>
                            <a:pt x="2913" y="1434"/>
                          </a:lnTo>
                          <a:lnTo>
                            <a:pt x="2913" y="1434"/>
                          </a:lnTo>
                          <a:lnTo>
                            <a:pt x="2921" y="1432"/>
                          </a:lnTo>
                          <a:lnTo>
                            <a:pt x="2930" y="1430"/>
                          </a:lnTo>
                          <a:lnTo>
                            <a:pt x="2946" y="1428"/>
                          </a:lnTo>
                          <a:lnTo>
                            <a:pt x="2946" y="1428"/>
                          </a:lnTo>
                          <a:lnTo>
                            <a:pt x="2952" y="1427"/>
                          </a:lnTo>
                          <a:lnTo>
                            <a:pt x="2956" y="1424"/>
                          </a:lnTo>
                          <a:lnTo>
                            <a:pt x="2959" y="1422"/>
                          </a:lnTo>
                          <a:lnTo>
                            <a:pt x="2959" y="1422"/>
                          </a:lnTo>
                          <a:lnTo>
                            <a:pt x="2966" y="1417"/>
                          </a:lnTo>
                          <a:lnTo>
                            <a:pt x="2978" y="1406"/>
                          </a:lnTo>
                          <a:lnTo>
                            <a:pt x="2978" y="1406"/>
                          </a:lnTo>
                          <a:lnTo>
                            <a:pt x="2993" y="1387"/>
                          </a:lnTo>
                          <a:lnTo>
                            <a:pt x="3000" y="1379"/>
                          </a:lnTo>
                          <a:lnTo>
                            <a:pt x="3000" y="1379"/>
                          </a:lnTo>
                          <a:lnTo>
                            <a:pt x="3002" y="1376"/>
                          </a:lnTo>
                          <a:lnTo>
                            <a:pt x="3009" y="1370"/>
                          </a:lnTo>
                          <a:lnTo>
                            <a:pt x="3017" y="1360"/>
                          </a:lnTo>
                          <a:lnTo>
                            <a:pt x="3021" y="1354"/>
                          </a:lnTo>
                          <a:lnTo>
                            <a:pt x="3023" y="1347"/>
                          </a:lnTo>
                          <a:lnTo>
                            <a:pt x="3023" y="1347"/>
                          </a:lnTo>
                          <a:lnTo>
                            <a:pt x="3026" y="1337"/>
                          </a:lnTo>
                          <a:lnTo>
                            <a:pt x="3028" y="1327"/>
                          </a:lnTo>
                          <a:lnTo>
                            <a:pt x="3028" y="1327"/>
                          </a:lnTo>
                          <a:lnTo>
                            <a:pt x="3031" y="1315"/>
                          </a:lnTo>
                          <a:lnTo>
                            <a:pt x="3034" y="1305"/>
                          </a:lnTo>
                          <a:lnTo>
                            <a:pt x="3038" y="1294"/>
                          </a:lnTo>
                          <a:lnTo>
                            <a:pt x="3038" y="1294"/>
                          </a:lnTo>
                          <a:lnTo>
                            <a:pt x="3041" y="1292"/>
                          </a:lnTo>
                          <a:lnTo>
                            <a:pt x="3044" y="1286"/>
                          </a:lnTo>
                          <a:lnTo>
                            <a:pt x="3048" y="1276"/>
                          </a:lnTo>
                          <a:lnTo>
                            <a:pt x="3048" y="1270"/>
                          </a:lnTo>
                          <a:lnTo>
                            <a:pt x="3048" y="1263"/>
                          </a:lnTo>
                          <a:lnTo>
                            <a:pt x="3048" y="1263"/>
                          </a:lnTo>
                          <a:lnTo>
                            <a:pt x="3044" y="1243"/>
                          </a:lnTo>
                          <a:lnTo>
                            <a:pt x="3044" y="1243"/>
                          </a:lnTo>
                          <a:lnTo>
                            <a:pt x="3043" y="1227"/>
                          </a:lnTo>
                          <a:lnTo>
                            <a:pt x="3043" y="1227"/>
                          </a:lnTo>
                          <a:lnTo>
                            <a:pt x="3041" y="1222"/>
                          </a:lnTo>
                          <a:lnTo>
                            <a:pt x="3039" y="1218"/>
                          </a:lnTo>
                          <a:lnTo>
                            <a:pt x="3036" y="1217"/>
                          </a:lnTo>
                          <a:lnTo>
                            <a:pt x="3033" y="1217"/>
                          </a:lnTo>
                          <a:lnTo>
                            <a:pt x="3028" y="1219"/>
                          </a:lnTo>
                          <a:lnTo>
                            <a:pt x="3026" y="1222"/>
                          </a:lnTo>
                          <a:lnTo>
                            <a:pt x="3026" y="1222"/>
                          </a:lnTo>
                          <a:lnTo>
                            <a:pt x="3026" y="1216"/>
                          </a:lnTo>
                          <a:lnTo>
                            <a:pt x="3026" y="1211"/>
                          </a:lnTo>
                          <a:lnTo>
                            <a:pt x="3028" y="1204"/>
                          </a:lnTo>
                          <a:lnTo>
                            <a:pt x="3028" y="1204"/>
                          </a:lnTo>
                          <a:lnTo>
                            <a:pt x="3032" y="1196"/>
                          </a:lnTo>
                          <a:lnTo>
                            <a:pt x="3034" y="1191"/>
                          </a:lnTo>
                          <a:lnTo>
                            <a:pt x="3034" y="1186"/>
                          </a:lnTo>
                          <a:lnTo>
                            <a:pt x="3034" y="1186"/>
                          </a:lnTo>
                          <a:lnTo>
                            <a:pt x="3033" y="1181"/>
                          </a:lnTo>
                          <a:lnTo>
                            <a:pt x="3031" y="1177"/>
                          </a:lnTo>
                          <a:lnTo>
                            <a:pt x="3027" y="1174"/>
                          </a:lnTo>
                          <a:lnTo>
                            <a:pt x="3023" y="1171"/>
                          </a:lnTo>
                          <a:lnTo>
                            <a:pt x="3016" y="1166"/>
                          </a:lnTo>
                          <a:lnTo>
                            <a:pt x="3012" y="1164"/>
                          </a:lnTo>
                          <a:lnTo>
                            <a:pt x="3012" y="1164"/>
                          </a:lnTo>
                          <a:lnTo>
                            <a:pt x="3001" y="1142"/>
                          </a:lnTo>
                          <a:lnTo>
                            <a:pt x="2989" y="1122"/>
                          </a:lnTo>
                          <a:lnTo>
                            <a:pt x="2983" y="1112"/>
                          </a:lnTo>
                          <a:lnTo>
                            <a:pt x="2977" y="1104"/>
                          </a:lnTo>
                          <a:lnTo>
                            <a:pt x="2977" y="1104"/>
                          </a:lnTo>
                          <a:lnTo>
                            <a:pt x="2972" y="1100"/>
                          </a:lnTo>
                          <a:lnTo>
                            <a:pt x="2968" y="1098"/>
                          </a:lnTo>
                          <a:lnTo>
                            <a:pt x="2959" y="1094"/>
                          </a:lnTo>
                          <a:lnTo>
                            <a:pt x="2955" y="1093"/>
                          </a:lnTo>
                          <a:lnTo>
                            <a:pt x="2952" y="1094"/>
                          </a:lnTo>
                          <a:lnTo>
                            <a:pt x="2952" y="1094"/>
                          </a:lnTo>
                          <a:lnTo>
                            <a:pt x="2948" y="1091"/>
                          </a:lnTo>
                          <a:lnTo>
                            <a:pt x="2946" y="1089"/>
                          </a:lnTo>
                          <a:lnTo>
                            <a:pt x="2946" y="1084"/>
                          </a:lnTo>
                          <a:lnTo>
                            <a:pt x="2946" y="1084"/>
                          </a:lnTo>
                          <a:lnTo>
                            <a:pt x="2946" y="1078"/>
                          </a:lnTo>
                          <a:lnTo>
                            <a:pt x="2948" y="1072"/>
                          </a:lnTo>
                          <a:lnTo>
                            <a:pt x="2952" y="1066"/>
                          </a:lnTo>
                          <a:lnTo>
                            <a:pt x="2952" y="1066"/>
                          </a:lnTo>
                          <a:lnTo>
                            <a:pt x="2955" y="1064"/>
                          </a:lnTo>
                          <a:lnTo>
                            <a:pt x="2958" y="1062"/>
                          </a:lnTo>
                          <a:lnTo>
                            <a:pt x="2961" y="1058"/>
                          </a:lnTo>
                          <a:lnTo>
                            <a:pt x="2961" y="1058"/>
                          </a:lnTo>
                          <a:lnTo>
                            <a:pt x="2964" y="1052"/>
                          </a:lnTo>
                          <a:lnTo>
                            <a:pt x="2969" y="1045"/>
                          </a:lnTo>
                          <a:lnTo>
                            <a:pt x="2969" y="1045"/>
                          </a:lnTo>
                          <a:lnTo>
                            <a:pt x="2977" y="1040"/>
                          </a:lnTo>
                          <a:lnTo>
                            <a:pt x="2983" y="1037"/>
                          </a:lnTo>
                          <a:lnTo>
                            <a:pt x="2989" y="1035"/>
                          </a:lnTo>
                          <a:lnTo>
                            <a:pt x="2989" y="1035"/>
                          </a:lnTo>
                          <a:lnTo>
                            <a:pt x="2995" y="1029"/>
                          </a:lnTo>
                          <a:lnTo>
                            <a:pt x="2998" y="1025"/>
                          </a:lnTo>
                          <a:lnTo>
                            <a:pt x="2998" y="1023"/>
                          </a:lnTo>
                          <a:lnTo>
                            <a:pt x="2996" y="1020"/>
                          </a:lnTo>
                          <a:lnTo>
                            <a:pt x="2996" y="1020"/>
                          </a:lnTo>
                          <a:lnTo>
                            <a:pt x="2994" y="1019"/>
                          </a:lnTo>
                          <a:lnTo>
                            <a:pt x="2990" y="1018"/>
                          </a:lnTo>
                          <a:lnTo>
                            <a:pt x="2980" y="1017"/>
                          </a:lnTo>
                          <a:lnTo>
                            <a:pt x="2968" y="1017"/>
                          </a:lnTo>
                          <a:lnTo>
                            <a:pt x="2968" y="1017"/>
                          </a:lnTo>
                          <a:lnTo>
                            <a:pt x="2959" y="1013"/>
                          </a:lnTo>
                          <a:lnTo>
                            <a:pt x="2953" y="1010"/>
                          </a:lnTo>
                          <a:lnTo>
                            <a:pt x="2950" y="1010"/>
                          </a:lnTo>
                          <a:lnTo>
                            <a:pt x="2947" y="1010"/>
                          </a:lnTo>
                          <a:lnTo>
                            <a:pt x="2947" y="1010"/>
                          </a:lnTo>
                          <a:lnTo>
                            <a:pt x="2945" y="1012"/>
                          </a:lnTo>
                          <a:lnTo>
                            <a:pt x="2941" y="1014"/>
                          </a:lnTo>
                          <a:lnTo>
                            <a:pt x="2937" y="1020"/>
                          </a:lnTo>
                          <a:lnTo>
                            <a:pt x="2936" y="1026"/>
                          </a:lnTo>
                          <a:lnTo>
                            <a:pt x="2934" y="1029"/>
                          </a:lnTo>
                          <a:lnTo>
                            <a:pt x="2934" y="1029"/>
                          </a:lnTo>
                          <a:lnTo>
                            <a:pt x="2932" y="1029"/>
                          </a:lnTo>
                          <a:lnTo>
                            <a:pt x="2930" y="1028"/>
                          </a:lnTo>
                          <a:lnTo>
                            <a:pt x="2926" y="1025"/>
                          </a:lnTo>
                          <a:lnTo>
                            <a:pt x="2923" y="1020"/>
                          </a:lnTo>
                          <a:lnTo>
                            <a:pt x="2923" y="1020"/>
                          </a:lnTo>
                          <a:lnTo>
                            <a:pt x="2918" y="1009"/>
                          </a:lnTo>
                          <a:lnTo>
                            <a:pt x="2918" y="1009"/>
                          </a:lnTo>
                          <a:lnTo>
                            <a:pt x="2914" y="1002"/>
                          </a:lnTo>
                          <a:lnTo>
                            <a:pt x="2914" y="1002"/>
                          </a:lnTo>
                          <a:lnTo>
                            <a:pt x="2913" y="999"/>
                          </a:lnTo>
                          <a:lnTo>
                            <a:pt x="2912" y="999"/>
                          </a:lnTo>
                          <a:lnTo>
                            <a:pt x="2910" y="1001"/>
                          </a:lnTo>
                          <a:lnTo>
                            <a:pt x="2910" y="1001"/>
                          </a:lnTo>
                          <a:lnTo>
                            <a:pt x="2902" y="1001"/>
                          </a:lnTo>
                          <a:lnTo>
                            <a:pt x="2893" y="1001"/>
                          </a:lnTo>
                          <a:lnTo>
                            <a:pt x="2886" y="998"/>
                          </a:lnTo>
                          <a:lnTo>
                            <a:pt x="2886" y="998"/>
                          </a:lnTo>
                          <a:lnTo>
                            <a:pt x="2880" y="994"/>
                          </a:lnTo>
                          <a:lnTo>
                            <a:pt x="2876" y="991"/>
                          </a:lnTo>
                          <a:lnTo>
                            <a:pt x="2872" y="986"/>
                          </a:lnTo>
                          <a:lnTo>
                            <a:pt x="2872" y="986"/>
                          </a:lnTo>
                          <a:lnTo>
                            <a:pt x="2871" y="981"/>
                          </a:lnTo>
                          <a:lnTo>
                            <a:pt x="2871" y="975"/>
                          </a:lnTo>
                          <a:lnTo>
                            <a:pt x="2872" y="971"/>
                          </a:lnTo>
                          <a:lnTo>
                            <a:pt x="2872" y="971"/>
                          </a:lnTo>
                          <a:lnTo>
                            <a:pt x="2875" y="971"/>
                          </a:lnTo>
                          <a:lnTo>
                            <a:pt x="2880" y="971"/>
                          </a:lnTo>
                          <a:lnTo>
                            <a:pt x="2885" y="974"/>
                          </a:lnTo>
                          <a:lnTo>
                            <a:pt x="2885" y="974"/>
                          </a:lnTo>
                          <a:lnTo>
                            <a:pt x="2890" y="972"/>
                          </a:lnTo>
                          <a:lnTo>
                            <a:pt x="2894" y="971"/>
                          </a:lnTo>
                          <a:lnTo>
                            <a:pt x="2898" y="969"/>
                          </a:lnTo>
                          <a:lnTo>
                            <a:pt x="2898" y="969"/>
                          </a:lnTo>
                          <a:lnTo>
                            <a:pt x="2901" y="964"/>
                          </a:lnTo>
                          <a:lnTo>
                            <a:pt x="2903" y="958"/>
                          </a:lnTo>
                          <a:lnTo>
                            <a:pt x="2904" y="951"/>
                          </a:lnTo>
                          <a:lnTo>
                            <a:pt x="2904" y="951"/>
                          </a:lnTo>
                          <a:lnTo>
                            <a:pt x="2908" y="949"/>
                          </a:lnTo>
                          <a:lnTo>
                            <a:pt x="2912" y="947"/>
                          </a:lnTo>
                          <a:lnTo>
                            <a:pt x="2915" y="942"/>
                          </a:lnTo>
                          <a:lnTo>
                            <a:pt x="2915" y="942"/>
                          </a:lnTo>
                          <a:lnTo>
                            <a:pt x="2917" y="938"/>
                          </a:lnTo>
                          <a:lnTo>
                            <a:pt x="2918" y="933"/>
                          </a:lnTo>
                          <a:lnTo>
                            <a:pt x="2918" y="929"/>
                          </a:lnTo>
                          <a:lnTo>
                            <a:pt x="2919" y="928"/>
                          </a:lnTo>
                          <a:lnTo>
                            <a:pt x="2919" y="928"/>
                          </a:lnTo>
                          <a:lnTo>
                            <a:pt x="2928" y="926"/>
                          </a:lnTo>
                          <a:lnTo>
                            <a:pt x="2932" y="926"/>
                          </a:lnTo>
                          <a:lnTo>
                            <a:pt x="2935" y="927"/>
                          </a:lnTo>
                          <a:lnTo>
                            <a:pt x="2936" y="929"/>
                          </a:lnTo>
                          <a:lnTo>
                            <a:pt x="2936" y="929"/>
                          </a:lnTo>
                          <a:lnTo>
                            <a:pt x="2939" y="934"/>
                          </a:lnTo>
                          <a:lnTo>
                            <a:pt x="2941" y="940"/>
                          </a:lnTo>
                          <a:lnTo>
                            <a:pt x="2944" y="955"/>
                          </a:lnTo>
                          <a:lnTo>
                            <a:pt x="2944" y="955"/>
                          </a:lnTo>
                          <a:lnTo>
                            <a:pt x="2945" y="959"/>
                          </a:lnTo>
                          <a:lnTo>
                            <a:pt x="2946" y="963"/>
                          </a:lnTo>
                          <a:lnTo>
                            <a:pt x="2948" y="966"/>
                          </a:lnTo>
                          <a:lnTo>
                            <a:pt x="2948" y="966"/>
                          </a:lnTo>
                          <a:lnTo>
                            <a:pt x="2951" y="974"/>
                          </a:lnTo>
                          <a:lnTo>
                            <a:pt x="2953" y="979"/>
                          </a:lnTo>
                          <a:lnTo>
                            <a:pt x="2955" y="980"/>
                          </a:lnTo>
                          <a:lnTo>
                            <a:pt x="2956" y="981"/>
                          </a:lnTo>
                          <a:lnTo>
                            <a:pt x="2956" y="981"/>
                          </a:lnTo>
                          <a:lnTo>
                            <a:pt x="2959" y="979"/>
                          </a:lnTo>
                          <a:lnTo>
                            <a:pt x="2962" y="976"/>
                          </a:lnTo>
                          <a:lnTo>
                            <a:pt x="2968" y="967"/>
                          </a:lnTo>
                          <a:lnTo>
                            <a:pt x="2974" y="958"/>
                          </a:lnTo>
                          <a:lnTo>
                            <a:pt x="2974" y="958"/>
                          </a:lnTo>
                          <a:lnTo>
                            <a:pt x="2977" y="955"/>
                          </a:lnTo>
                          <a:lnTo>
                            <a:pt x="2984" y="950"/>
                          </a:lnTo>
                          <a:lnTo>
                            <a:pt x="2989" y="948"/>
                          </a:lnTo>
                          <a:lnTo>
                            <a:pt x="2994" y="947"/>
                          </a:lnTo>
                          <a:lnTo>
                            <a:pt x="3000" y="947"/>
                          </a:lnTo>
                          <a:lnTo>
                            <a:pt x="3006" y="948"/>
                          </a:lnTo>
                          <a:lnTo>
                            <a:pt x="3006" y="948"/>
                          </a:lnTo>
                          <a:lnTo>
                            <a:pt x="3012" y="950"/>
                          </a:lnTo>
                          <a:lnTo>
                            <a:pt x="3018" y="955"/>
                          </a:lnTo>
                          <a:lnTo>
                            <a:pt x="3023" y="961"/>
                          </a:lnTo>
                          <a:lnTo>
                            <a:pt x="3028" y="967"/>
                          </a:lnTo>
                          <a:lnTo>
                            <a:pt x="3028" y="967"/>
                          </a:lnTo>
                          <a:lnTo>
                            <a:pt x="3029" y="975"/>
                          </a:lnTo>
                          <a:lnTo>
                            <a:pt x="3031" y="982"/>
                          </a:lnTo>
                          <a:lnTo>
                            <a:pt x="3029" y="991"/>
                          </a:lnTo>
                          <a:lnTo>
                            <a:pt x="3029" y="991"/>
                          </a:lnTo>
                          <a:lnTo>
                            <a:pt x="3031" y="994"/>
                          </a:lnTo>
                          <a:lnTo>
                            <a:pt x="3032" y="998"/>
                          </a:lnTo>
                          <a:lnTo>
                            <a:pt x="3034" y="1001"/>
                          </a:lnTo>
                          <a:lnTo>
                            <a:pt x="3034" y="1001"/>
                          </a:lnTo>
                          <a:lnTo>
                            <a:pt x="3038" y="1002"/>
                          </a:lnTo>
                          <a:lnTo>
                            <a:pt x="3042" y="1003"/>
                          </a:lnTo>
                          <a:lnTo>
                            <a:pt x="3050" y="1004"/>
                          </a:lnTo>
                          <a:lnTo>
                            <a:pt x="3050" y="1004"/>
                          </a:lnTo>
                          <a:lnTo>
                            <a:pt x="3065" y="1009"/>
                          </a:lnTo>
                          <a:lnTo>
                            <a:pt x="3075" y="1014"/>
                          </a:lnTo>
                          <a:lnTo>
                            <a:pt x="3077" y="1017"/>
                          </a:lnTo>
                          <a:lnTo>
                            <a:pt x="3080" y="1019"/>
                          </a:lnTo>
                          <a:lnTo>
                            <a:pt x="3080" y="1019"/>
                          </a:lnTo>
                          <a:lnTo>
                            <a:pt x="3081" y="1021"/>
                          </a:lnTo>
                          <a:lnTo>
                            <a:pt x="3081" y="1025"/>
                          </a:lnTo>
                          <a:lnTo>
                            <a:pt x="3079" y="1030"/>
                          </a:lnTo>
                          <a:lnTo>
                            <a:pt x="3076" y="1035"/>
                          </a:lnTo>
                          <a:lnTo>
                            <a:pt x="3075" y="1037"/>
                          </a:lnTo>
                          <a:lnTo>
                            <a:pt x="3076" y="1039"/>
                          </a:lnTo>
                          <a:lnTo>
                            <a:pt x="3076" y="1039"/>
                          </a:lnTo>
                          <a:lnTo>
                            <a:pt x="3083" y="1045"/>
                          </a:lnTo>
                          <a:lnTo>
                            <a:pt x="3088" y="1052"/>
                          </a:lnTo>
                          <a:lnTo>
                            <a:pt x="3092" y="1060"/>
                          </a:lnTo>
                          <a:lnTo>
                            <a:pt x="3092" y="1060"/>
                          </a:lnTo>
                          <a:lnTo>
                            <a:pt x="3095" y="1072"/>
                          </a:lnTo>
                          <a:lnTo>
                            <a:pt x="3097" y="1082"/>
                          </a:lnTo>
                          <a:lnTo>
                            <a:pt x="3097" y="1082"/>
                          </a:lnTo>
                          <a:lnTo>
                            <a:pt x="3098" y="1088"/>
                          </a:lnTo>
                          <a:lnTo>
                            <a:pt x="3099" y="1091"/>
                          </a:lnTo>
                          <a:lnTo>
                            <a:pt x="3102" y="1094"/>
                          </a:lnTo>
                          <a:lnTo>
                            <a:pt x="3102" y="1094"/>
                          </a:lnTo>
                          <a:lnTo>
                            <a:pt x="3103" y="1098"/>
                          </a:lnTo>
                          <a:lnTo>
                            <a:pt x="3106" y="1100"/>
                          </a:lnTo>
                          <a:lnTo>
                            <a:pt x="3108" y="1101"/>
                          </a:lnTo>
                          <a:lnTo>
                            <a:pt x="3109" y="1101"/>
                          </a:lnTo>
                          <a:lnTo>
                            <a:pt x="3109" y="1101"/>
                          </a:lnTo>
                          <a:lnTo>
                            <a:pt x="3118" y="1098"/>
                          </a:lnTo>
                          <a:lnTo>
                            <a:pt x="3126" y="1093"/>
                          </a:lnTo>
                          <a:lnTo>
                            <a:pt x="3126" y="1093"/>
                          </a:lnTo>
                          <a:lnTo>
                            <a:pt x="3130" y="1091"/>
                          </a:lnTo>
                          <a:lnTo>
                            <a:pt x="3133" y="1090"/>
                          </a:lnTo>
                          <a:lnTo>
                            <a:pt x="3136" y="1091"/>
                          </a:lnTo>
                          <a:lnTo>
                            <a:pt x="3136" y="1091"/>
                          </a:lnTo>
                          <a:lnTo>
                            <a:pt x="3139" y="1090"/>
                          </a:lnTo>
                          <a:lnTo>
                            <a:pt x="3145" y="1089"/>
                          </a:lnTo>
                          <a:lnTo>
                            <a:pt x="3152" y="1085"/>
                          </a:lnTo>
                          <a:lnTo>
                            <a:pt x="3156" y="1083"/>
                          </a:lnTo>
                          <a:lnTo>
                            <a:pt x="3157" y="1079"/>
                          </a:lnTo>
                          <a:lnTo>
                            <a:pt x="3157" y="1079"/>
                          </a:lnTo>
                          <a:lnTo>
                            <a:pt x="3158" y="1076"/>
                          </a:lnTo>
                          <a:lnTo>
                            <a:pt x="3157" y="1071"/>
                          </a:lnTo>
                          <a:lnTo>
                            <a:pt x="3155" y="1062"/>
                          </a:lnTo>
                          <a:lnTo>
                            <a:pt x="3151" y="1055"/>
                          </a:lnTo>
                          <a:lnTo>
                            <a:pt x="3149" y="1052"/>
                          </a:lnTo>
                          <a:lnTo>
                            <a:pt x="3149" y="1052"/>
                          </a:lnTo>
                          <a:lnTo>
                            <a:pt x="3134" y="1026"/>
                          </a:lnTo>
                          <a:lnTo>
                            <a:pt x="3120" y="1006"/>
                          </a:lnTo>
                          <a:lnTo>
                            <a:pt x="3108" y="988"/>
                          </a:lnTo>
                          <a:lnTo>
                            <a:pt x="3108" y="988"/>
                          </a:lnTo>
                          <a:lnTo>
                            <a:pt x="3102" y="981"/>
                          </a:lnTo>
                          <a:lnTo>
                            <a:pt x="3097" y="977"/>
                          </a:lnTo>
                          <a:lnTo>
                            <a:pt x="3093" y="975"/>
                          </a:lnTo>
                          <a:lnTo>
                            <a:pt x="3090" y="974"/>
                          </a:lnTo>
                          <a:lnTo>
                            <a:pt x="3086" y="974"/>
                          </a:lnTo>
                          <a:lnTo>
                            <a:pt x="3085" y="974"/>
                          </a:lnTo>
                          <a:lnTo>
                            <a:pt x="3085" y="974"/>
                          </a:lnTo>
                          <a:lnTo>
                            <a:pt x="3080" y="969"/>
                          </a:lnTo>
                          <a:lnTo>
                            <a:pt x="3076" y="963"/>
                          </a:lnTo>
                          <a:lnTo>
                            <a:pt x="3075" y="959"/>
                          </a:lnTo>
                          <a:lnTo>
                            <a:pt x="3074" y="955"/>
                          </a:lnTo>
                          <a:lnTo>
                            <a:pt x="3074" y="955"/>
                          </a:lnTo>
                          <a:lnTo>
                            <a:pt x="3075" y="953"/>
                          </a:lnTo>
                          <a:lnTo>
                            <a:pt x="3076" y="950"/>
                          </a:lnTo>
                          <a:lnTo>
                            <a:pt x="3079" y="945"/>
                          </a:lnTo>
                          <a:lnTo>
                            <a:pt x="3085" y="942"/>
                          </a:lnTo>
                          <a:lnTo>
                            <a:pt x="3085" y="942"/>
                          </a:lnTo>
                          <a:lnTo>
                            <a:pt x="3091" y="937"/>
                          </a:lnTo>
                          <a:lnTo>
                            <a:pt x="3097" y="932"/>
                          </a:lnTo>
                          <a:lnTo>
                            <a:pt x="3098" y="928"/>
                          </a:lnTo>
                          <a:lnTo>
                            <a:pt x="3099" y="926"/>
                          </a:lnTo>
                          <a:lnTo>
                            <a:pt x="3099" y="926"/>
                          </a:lnTo>
                          <a:lnTo>
                            <a:pt x="3099" y="920"/>
                          </a:lnTo>
                          <a:lnTo>
                            <a:pt x="3099" y="913"/>
                          </a:lnTo>
                          <a:lnTo>
                            <a:pt x="3097" y="900"/>
                          </a:lnTo>
                          <a:lnTo>
                            <a:pt x="3097" y="900"/>
                          </a:lnTo>
                          <a:lnTo>
                            <a:pt x="3096" y="894"/>
                          </a:lnTo>
                          <a:lnTo>
                            <a:pt x="3097" y="886"/>
                          </a:lnTo>
                          <a:lnTo>
                            <a:pt x="3097" y="880"/>
                          </a:lnTo>
                          <a:lnTo>
                            <a:pt x="3097" y="880"/>
                          </a:lnTo>
                          <a:lnTo>
                            <a:pt x="3098" y="878"/>
                          </a:lnTo>
                          <a:lnTo>
                            <a:pt x="3099" y="872"/>
                          </a:lnTo>
                          <a:lnTo>
                            <a:pt x="3102" y="866"/>
                          </a:lnTo>
                          <a:lnTo>
                            <a:pt x="3104" y="863"/>
                          </a:lnTo>
                          <a:lnTo>
                            <a:pt x="3108" y="862"/>
                          </a:lnTo>
                          <a:lnTo>
                            <a:pt x="3108" y="862"/>
                          </a:lnTo>
                          <a:lnTo>
                            <a:pt x="3112" y="862"/>
                          </a:lnTo>
                          <a:lnTo>
                            <a:pt x="3117" y="863"/>
                          </a:lnTo>
                          <a:lnTo>
                            <a:pt x="3125" y="867"/>
                          </a:lnTo>
                          <a:lnTo>
                            <a:pt x="3135" y="872"/>
                          </a:lnTo>
                          <a:lnTo>
                            <a:pt x="3135" y="872"/>
                          </a:lnTo>
                          <a:lnTo>
                            <a:pt x="3139" y="873"/>
                          </a:lnTo>
                          <a:lnTo>
                            <a:pt x="3146" y="874"/>
                          </a:lnTo>
                          <a:lnTo>
                            <a:pt x="3150" y="874"/>
                          </a:lnTo>
                          <a:lnTo>
                            <a:pt x="3155" y="874"/>
                          </a:lnTo>
                          <a:lnTo>
                            <a:pt x="3160" y="872"/>
                          </a:lnTo>
                          <a:lnTo>
                            <a:pt x="3163" y="867"/>
                          </a:lnTo>
                          <a:lnTo>
                            <a:pt x="3163" y="867"/>
                          </a:lnTo>
                          <a:lnTo>
                            <a:pt x="3167" y="861"/>
                          </a:lnTo>
                          <a:lnTo>
                            <a:pt x="3169" y="852"/>
                          </a:lnTo>
                          <a:lnTo>
                            <a:pt x="3174" y="835"/>
                          </a:lnTo>
                          <a:lnTo>
                            <a:pt x="3176" y="820"/>
                          </a:lnTo>
                          <a:lnTo>
                            <a:pt x="3177" y="814"/>
                          </a:lnTo>
                          <a:lnTo>
                            <a:pt x="3177" y="814"/>
                          </a:lnTo>
                          <a:lnTo>
                            <a:pt x="3180" y="805"/>
                          </a:lnTo>
                          <a:lnTo>
                            <a:pt x="3185" y="794"/>
                          </a:lnTo>
                          <a:lnTo>
                            <a:pt x="3188" y="783"/>
                          </a:lnTo>
                          <a:lnTo>
                            <a:pt x="3188" y="783"/>
                          </a:lnTo>
                          <a:lnTo>
                            <a:pt x="3189" y="771"/>
                          </a:lnTo>
                          <a:lnTo>
                            <a:pt x="3190" y="760"/>
                          </a:lnTo>
                          <a:lnTo>
                            <a:pt x="3189" y="749"/>
                          </a:lnTo>
                          <a:lnTo>
                            <a:pt x="3189" y="749"/>
                          </a:lnTo>
                          <a:lnTo>
                            <a:pt x="3192" y="744"/>
                          </a:lnTo>
                          <a:lnTo>
                            <a:pt x="3195" y="730"/>
                          </a:lnTo>
                          <a:lnTo>
                            <a:pt x="3198" y="722"/>
                          </a:lnTo>
                          <a:lnTo>
                            <a:pt x="3198" y="713"/>
                          </a:lnTo>
                          <a:lnTo>
                            <a:pt x="3198" y="703"/>
                          </a:lnTo>
                          <a:lnTo>
                            <a:pt x="3196" y="695"/>
                          </a:lnTo>
                          <a:lnTo>
                            <a:pt x="3196" y="695"/>
                          </a:lnTo>
                          <a:lnTo>
                            <a:pt x="3192" y="685"/>
                          </a:lnTo>
                          <a:lnTo>
                            <a:pt x="3187" y="676"/>
                          </a:lnTo>
                          <a:lnTo>
                            <a:pt x="3174" y="659"/>
                          </a:lnTo>
                          <a:lnTo>
                            <a:pt x="3174" y="659"/>
                          </a:lnTo>
                          <a:lnTo>
                            <a:pt x="3168" y="651"/>
                          </a:lnTo>
                          <a:lnTo>
                            <a:pt x="3163" y="642"/>
                          </a:lnTo>
                          <a:lnTo>
                            <a:pt x="3158" y="633"/>
                          </a:lnTo>
                          <a:lnTo>
                            <a:pt x="3158" y="633"/>
                          </a:lnTo>
                          <a:lnTo>
                            <a:pt x="3157" y="625"/>
                          </a:lnTo>
                          <a:lnTo>
                            <a:pt x="3155" y="616"/>
                          </a:lnTo>
                          <a:lnTo>
                            <a:pt x="3151" y="608"/>
                          </a:lnTo>
                          <a:lnTo>
                            <a:pt x="3151" y="608"/>
                          </a:lnTo>
                          <a:lnTo>
                            <a:pt x="3146" y="602"/>
                          </a:lnTo>
                          <a:lnTo>
                            <a:pt x="3141" y="597"/>
                          </a:lnTo>
                          <a:lnTo>
                            <a:pt x="3135" y="592"/>
                          </a:lnTo>
                          <a:lnTo>
                            <a:pt x="3135" y="592"/>
                          </a:lnTo>
                          <a:lnTo>
                            <a:pt x="3124" y="581"/>
                          </a:lnTo>
                          <a:lnTo>
                            <a:pt x="3113" y="572"/>
                          </a:lnTo>
                          <a:lnTo>
                            <a:pt x="3104" y="566"/>
                          </a:lnTo>
                          <a:lnTo>
                            <a:pt x="3104" y="566"/>
                          </a:lnTo>
                          <a:lnTo>
                            <a:pt x="3096" y="563"/>
                          </a:lnTo>
                          <a:lnTo>
                            <a:pt x="3090" y="561"/>
                          </a:lnTo>
                          <a:lnTo>
                            <a:pt x="3077" y="560"/>
                          </a:lnTo>
                          <a:lnTo>
                            <a:pt x="3069" y="561"/>
                          </a:lnTo>
                          <a:lnTo>
                            <a:pt x="3065" y="561"/>
                          </a:lnTo>
                          <a:lnTo>
                            <a:pt x="3065" y="561"/>
                          </a:lnTo>
                          <a:lnTo>
                            <a:pt x="3066" y="565"/>
                          </a:lnTo>
                          <a:lnTo>
                            <a:pt x="3065" y="568"/>
                          </a:lnTo>
                          <a:lnTo>
                            <a:pt x="3064" y="568"/>
                          </a:lnTo>
                          <a:lnTo>
                            <a:pt x="3063" y="570"/>
                          </a:lnTo>
                          <a:lnTo>
                            <a:pt x="3063" y="570"/>
                          </a:lnTo>
                          <a:lnTo>
                            <a:pt x="3055" y="570"/>
                          </a:lnTo>
                          <a:lnTo>
                            <a:pt x="3048" y="568"/>
                          </a:lnTo>
                          <a:lnTo>
                            <a:pt x="3048" y="568"/>
                          </a:lnTo>
                          <a:lnTo>
                            <a:pt x="3044" y="568"/>
                          </a:lnTo>
                          <a:lnTo>
                            <a:pt x="3043" y="570"/>
                          </a:lnTo>
                          <a:lnTo>
                            <a:pt x="3043" y="571"/>
                          </a:lnTo>
                          <a:lnTo>
                            <a:pt x="3043" y="571"/>
                          </a:lnTo>
                          <a:lnTo>
                            <a:pt x="3041" y="572"/>
                          </a:lnTo>
                          <a:lnTo>
                            <a:pt x="3039" y="572"/>
                          </a:lnTo>
                          <a:lnTo>
                            <a:pt x="3037" y="568"/>
                          </a:lnTo>
                          <a:lnTo>
                            <a:pt x="3037" y="568"/>
                          </a:lnTo>
                          <a:lnTo>
                            <a:pt x="3029" y="555"/>
                          </a:lnTo>
                          <a:lnTo>
                            <a:pt x="3026" y="549"/>
                          </a:lnTo>
                          <a:lnTo>
                            <a:pt x="3021" y="544"/>
                          </a:lnTo>
                          <a:lnTo>
                            <a:pt x="3021" y="544"/>
                          </a:lnTo>
                          <a:lnTo>
                            <a:pt x="3016" y="541"/>
                          </a:lnTo>
                          <a:lnTo>
                            <a:pt x="3011" y="540"/>
                          </a:lnTo>
                          <a:lnTo>
                            <a:pt x="3006" y="540"/>
                          </a:lnTo>
                          <a:lnTo>
                            <a:pt x="3001" y="541"/>
                          </a:lnTo>
                          <a:lnTo>
                            <a:pt x="2994" y="544"/>
                          </a:lnTo>
                          <a:lnTo>
                            <a:pt x="2991" y="545"/>
                          </a:lnTo>
                          <a:lnTo>
                            <a:pt x="2991" y="545"/>
                          </a:lnTo>
                          <a:lnTo>
                            <a:pt x="2988" y="545"/>
                          </a:lnTo>
                          <a:lnTo>
                            <a:pt x="2986" y="544"/>
                          </a:lnTo>
                          <a:lnTo>
                            <a:pt x="2985" y="543"/>
                          </a:lnTo>
                          <a:lnTo>
                            <a:pt x="2986" y="540"/>
                          </a:lnTo>
                          <a:lnTo>
                            <a:pt x="2986" y="540"/>
                          </a:lnTo>
                          <a:lnTo>
                            <a:pt x="2990" y="535"/>
                          </a:lnTo>
                          <a:lnTo>
                            <a:pt x="2995" y="528"/>
                          </a:lnTo>
                          <a:lnTo>
                            <a:pt x="3000" y="520"/>
                          </a:lnTo>
                          <a:lnTo>
                            <a:pt x="3004" y="512"/>
                          </a:lnTo>
                          <a:lnTo>
                            <a:pt x="3004" y="512"/>
                          </a:lnTo>
                          <a:lnTo>
                            <a:pt x="3005" y="507"/>
                          </a:lnTo>
                          <a:lnTo>
                            <a:pt x="3006" y="502"/>
                          </a:lnTo>
                          <a:lnTo>
                            <a:pt x="3006" y="492"/>
                          </a:lnTo>
                          <a:lnTo>
                            <a:pt x="3005" y="481"/>
                          </a:lnTo>
                          <a:lnTo>
                            <a:pt x="3005" y="481"/>
                          </a:lnTo>
                          <a:lnTo>
                            <a:pt x="3009" y="477"/>
                          </a:lnTo>
                          <a:lnTo>
                            <a:pt x="3012" y="474"/>
                          </a:lnTo>
                          <a:lnTo>
                            <a:pt x="3015" y="470"/>
                          </a:lnTo>
                          <a:lnTo>
                            <a:pt x="3015" y="470"/>
                          </a:lnTo>
                          <a:lnTo>
                            <a:pt x="3017" y="463"/>
                          </a:lnTo>
                          <a:lnTo>
                            <a:pt x="3017" y="458"/>
                          </a:lnTo>
                          <a:lnTo>
                            <a:pt x="3017" y="452"/>
                          </a:lnTo>
                          <a:lnTo>
                            <a:pt x="3017" y="452"/>
                          </a:lnTo>
                          <a:lnTo>
                            <a:pt x="3021" y="450"/>
                          </a:lnTo>
                          <a:lnTo>
                            <a:pt x="3022" y="448"/>
                          </a:lnTo>
                          <a:lnTo>
                            <a:pt x="3025" y="444"/>
                          </a:lnTo>
                          <a:lnTo>
                            <a:pt x="3025" y="444"/>
                          </a:lnTo>
                          <a:lnTo>
                            <a:pt x="3026" y="437"/>
                          </a:lnTo>
                          <a:lnTo>
                            <a:pt x="3027" y="433"/>
                          </a:lnTo>
                          <a:lnTo>
                            <a:pt x="3029" y="431"/>
                          </a:lnTo>
                          <a:lnTo>
                            <a:pt x="3029" y="431"/>
                          </a:lnTo>
                          <a:lnTo>
                            <a:pt x="3032" y="428"/>
                          </a:lnTo>
                          <a:lnTo>
                            <a:pt x="3036" y="427"/>
                          </a:lnTo>
                          <a:lnTo>
                            <a:pt x="3043" y="426"/>
                          </a:lnTo>
                          <a:lnTo>
                            <a:pt x="3050" y="427"/>
                          </a:lnTo>
                          <a:lnTo>
                            <a:pt x="3050" y="427"/>
                          </a:lnTo>
                          <a:lnTo>
                            <a:pt x="3055" y="428"/>
                          </a:lnTo>
                          <a:lnTo>
                            <a:pt x="3061" y="430"/>
                          </a:lnTo>
                          <a:lnTo>
                            <a:pt x="3068" y="428"/>
                          </a:lnTo>
                          <a:lnTo>
                            <a:pt x="3068" y="428"/>
                          </a:lnTo>
                          <a:lnTo>
                            <a:pt x="3082" y="425"/>
                          </a:lnTo>
                          <a:lnTo>
                            <a:pt x="3096" y="422"/>
                          </a:lnTo>
                          <a:lnTo>
                            <a:pt x="3096" y="422"/>
                          </a:lnTo>
                          <a:lnTo>
                            <a:pt x="3106" y="421"/>
                          </a:lnTo>
                          <a:lnTo>
                            <a:pt x="3113" y="422"/>
                          </a:lnTo>
                          <a:lnTo>
                            <a:pt x="3120" y="425"/>
                          </a:lnTo>
                          <a:lnTo>
                            <a:pt x="3120" y="425"/>
                          </a:lnTo>
                          <a:lnTo>
                            <a:pt x="3124" y="427"/>
                          </a:lnTo>
                          <a:lnTo>
                            <a:pt x="3129" y="428"/>
                          </a:lnTo>
                          <a:lnTo>
                            <a:pt x="3133" y="428"/>
                          </a:lnTo>
                          <a:lnTo>
                            <a:pt x="3133" y="428"/>
                          </a:lnTo>
                          <a:lnTo>
                            <a:pt x="3147" y="423"/>
                          </a:lnTo>
                          <a:lnTo>
                            <a:pt x="3156" y="422"/>
                          </a:lnTo>
                          <a:lnTo>
                            <a:pt x="3166" y="421"/>
                          </a:lnTo>
                          <a:lnTo>
                            <a:pt x="3166" y="421"/>
                          </a:lnTo>
                          <a:lnTo>
                            <a:pt x="3172" y="422"/>
                          </a:lnTo>
                          <a:lnTo>
                            <a:pt x="3179" y="425"/>
                          </a:lnTo>
                          <a:lnTo>
                            <a:pt x="3192" y="431"/>
                          </a:lnTo>
                          <a:lnTo>
                            <a:pt x="3200" y="436"/>
                          </a:lnTo>
                          <a:lnTo>
                            <a:pt x="3204" y="438"/>
                          </a:lnTo>
                          <a:lnTo>
                            <a:pt x="3204" y="438"/>
                          </a:lnTo>
                          <a:lnTo>
                            <a:pt x="3206" y="441"/>
                          </a:lnTo>
                          <a:lnTo>
                            <a:pt x="3210" y="442"/>
                          </a:lnTo>
                          <a:lnTo>
                            <a:pt x="3214" y="441"/>
                          </a:lnTo>
                          <a:lnTo>
                            <a:pt x="3214" y="441"/>
                          </a:lnTo>
                          <a:lnTo>
                            <a:pt x="3219" y="438"/>
                          </a:lnTo>
                          <a:lnTo>
                            <a:pt x="3226" y="436"/>
                          </a:lnTo>
                          <a:lnTo>
                            <a:pt x="3226" y="436"/>
                          </a:lnTo>
                          <a:lnTo>
                            <a:pt x="3239" y="432"/>
                          </a:lnTo>
                          <a:lnTo>
                            <a:pt x="3246" y="430"/>
                          </a:lnTo>
                          <a:lnTo>
                            <a:pt x="3249" y="427"/>
                          </a:lnTo>
                          <a:lnTo>
                            <a:pt x="3249" y="427"/>
                          </a:lnTo>
                          <a:lnTo>
                            <a:pt x="3250" y="425"/>
                          </a:lnTo>
                          <a:lnTo>
                            <a:pt x="3249" y="422"/>
                          </a:lnTo>
                          <a:lnTo>
                            <a:pt x="3243" y="417"/>
                          </a:lnTo>
                          <a:lnTo>
                            <a:pt x="3231" y="411"/>
                          </a:lnTo>
                          <a:lnTo>
                            <a:pt x="3231" y="411"/>
                          </a:lnTo>
                          <a:lnTo>
                            <a:pt x="3228" y="409"/>
                          </a:lnTo>
                          <a:lnTo>
                            <a:pt x="3226" y="405"/>
                          </a:lnTo>
                          <a:lnTo>
                            <a:pt x="3226" y="403"/>
                          </a:lnTo>
                          <a:lnTo>
                            <a:pt x="3226" y="403"/>
                          </a:lnTo>
                          <a:lnTo>
                            <a:pt x="3231" y="393"/>
                          </a:lnTo>
                          <a:lnTo>
                            <a:pt x="3236" y="383"/>
                          </a:lnTo>
                          <a:lnTo>
                            <a:pt x="3236" y="383"/>
                          </a:lnTo>
                          <a:lnTo>
                            <a:pt x="3236" y="378"/>
                          </a:lnTo>
                          <a:lnTo>
                            <a:pt x="3234" y="373"/>
                          </a:lnTo>
                          <a:lnTo>
                            <a:pt x="3232" y="368"/>
                          </a:lnTo>
                          <a:lnTo>
                            <a:pt x="3232" y="368"/>
                          </a:lnTo>
                          <a:lnTo>
                            <a:pt x="3248" y="366"/>
                          </a:lnTo>
                          <a:lnTo>
                            <a:pt x="3263" y="366"/>
                          </a:lnTo>
                          <a:lnTo>
                            <a:pt x="3269" y="366"/>
                          </a:lnTo>
                          <a:lnTo>
                            <a:pt x="3273" y="367"/>
                          </a:lnTo>
                          <a:lnTo>
                            <a:pt x="3273" y="367"/>
                          </a:lnTo>
                          <a:lnTo>
                            <a:pt x="3277" y="371"/>
                          </a:lnTo>
                          <a:lnTo>
                            <a:pt x="3282" y="373"/>
                          </a:lnTo>
                          <a:lnTo>
                            <a:pt x="3287" y="380"/>
                          </a:lnTo>
                          <a:lnTo>
                            <a:pt x="3287" y="380"/>
                          </a:lnTo>
                          <a:lnTo>
                            <a:pt x="3291" y="385"/>
                          </a:lnTo>
                          <a:lnTo>
                            <a:pt x="3296" y="388"/>
                          </a:lnTo>
                          <a:lnTo>
                            <a:pt x="3301" y="390"/>
                          </a:lnTo>
                          <a:lnTo>
                            <a:pt x="3301" y="390"/>
                          </a:lnTo>
                          <a:lnTo>
                            <a:pt x="3309" y="392"/>
                          </a:lnTo>
                          <a:lnTo>
                            <a:pt x="3318" y="393"/>
                          </a:lnTo>
                          <a:lnTo>
                            <a:pt x="3322" y="392"/>
                          </a:lnTo>
                          <a:lnTo>
                            <a:pt x="3324" y="390"/>
                          </a:lnTo>
                          <a:lnTo>
                            <a:pt x="3324" y="390"/>
                          </a:lnTo>
                          <a:lnTo>
                            <a:pt x="3327" y="388"/>
                          </a:lnTo>
                          <a:lnTo>
                            <a:pt x="3329" y="384"/>
                          </a:lnTo>
                          <a:lnTo>
                            <a:pt x="3330" y="377"/>
                          </a:lnTo>
                          <a:lnTo>
                            <a:pt x="3331" y="371"/>
                          </a:lnTo>
                          <a:lnTo>
                            <a:pt x="3331" y="368"/>
                          </a:lnTo>
                          <a:lnTo>
                            <a:pt x="3331" y="368"/>
                          </a:lnTo>
                          <a:lnTo>
                            <a:pt x="3330" y="366"/>
                          </a:lnTo>
                          <a:lnTo>
                            <a:pt x="3329" y="362"/>
                          </a:lnTo>
                          <a:lnTo>
                            <a:pt x="3327" y="358"/>
                          </a:lnTo>
                          <a:lnTo>
                            <a:pt x="3327" y="358"/>
                          </a:lnTo>
                          <a:lnTo>
                            <a:pt x="3323" y="355"/>
                          </a:lnTo>
                          <a:lnTo>
                            <a:pt x="3319" y="351"/>
                          </a:lnTo>
                          <a:lnTo>
                            <a:pt x="3319" y="351"/>
                          </a:lnTo>
                          <a:lnTo>
                            <a:pt x="3318" y="347"/>
                          </a:lnTo>
                          <a:lnTo>
                            <a:pt x="3318" y="344"/>
                          </a:lnTo>
                          <a:lnTo>
                            <a:pt x="3318" y="341"/>
                          </a:lnTo>
                          <a:lnTo>
                            <a:pt x="3319" y="340"/>
                          </a:lnTo>
                          <a:lnTo>
                            <a:pt x="3319" y="340"/>
                          </a:lnTo>
                          <a:lnTo>
                            <a:pt x="3324" y="335"/>
                          </a:lnTo>
                          <a:lnTo>
                            <a:pt x="3325" y="334"/>
                          </a:lnTo>
                          <a:lnTo>
                            <a:pt x="3328" y="334"/>
                          </a:lnTo>
                          <a:lnTo>
                            <a:pt x="3331" y="334"/>
                          </a:lnTo>
                          <a:lnTo>
                            <a:pt x="3334" y="336"/>
                          </a:lnTo>
                          <a:lnTo>
                            <a:pt x="3334" y="336"/>
                          </a:lnTo>
                          <a:lnTo>
                            <a:pt x="3340" y="344"/>
                          </a:lnTo>
                          <a:lnTo>
                            <a:pt x="3345" y="355"/>
                          </a:lnTo>
                          <a:lnTo>
                            <a:pt x="3351" y="368"/>
                          </a:lnTo>
                          <a:lnTo>
                            <a:pt x="3351" y="368"/>
                          </a:lnTo>
                          <a:lnTo>
                            <a:pt x="3357" y="374"/>
                          </a:lnTo>
                          <a:lnTo>
                            <a:pt x="3360" y="380"/>
                          </a:lnTo>
                          <a:lnTo>
                            <a:pt x="3361" y="384"/>
                          </a:lnTo>
                          <a:lnTo>
                            <a:pt x="3361" y="388"/>
                          </a:lnTo>
                          <a:lnTo>
                            <a:pt x="3361" y="388"/>
                          </a:lnTo>
                          <a:lnTo>
                            <a:pt x="3360" y="392"/>
                          </a:lnTo>
                          <a:lnTo>
                            <a:pt x="3357" y="395"/>
                          </a:lnTo>
                          <a:lnTo>
                            <a:pt x="3351" y="401"/>
                          </a:lnTo>
                          <a:lnTo>
                            <a:pt x="3351" y="401"/>
                          </a:lnTo>
                          <a:lnTo>
                            <a:pt x="3347" y="406"/>
                          </a:lnTo>
                          <a:lnTo>
                            <a:pt x="3347" y="409"/>
                          </a:lnTo>
                          <a:lnTo>
                            <a:pt x="3347" y="409"/>
                          </a:lnTo>
                          <a:lnTo>
                            <a:pt x="3345" y="414"/>
                          </a:lnTo>
                          <a:lnTo>
                            <a:pt x="3345" y="419"/>
                          </a:lnTo>
                          <a:lnTo>
                            <a:pt x="3345" y="426"/>
                          </a:lnTo>
                          <a:lnTo>
                            <a:pt x="3345" y="426"/>
                          </a:lnTo>
                          <a:lnTo>
                            <a:pt x="3346" y="434"/>
                          </a:lnTo>
                          <a:lnTo>
                            <a:pt x="3347" y="444"/>
                          </a:lnTo>
                          <a:lnTo>
                            <a:pt x="3347" y="444"/>
                          </a:lnTo>
                          <a:lnTo>
                            <a:pt x="3346" y="448"/>
                          </a:lnTo>
                          <a:lnTo>
                            <a:pt x="3345" y="453"/>
                          </a:lnTo>
                          <a:lnTo>
                            <a:pt x="3339" y="460"/>
                          </a:lnTo>
                          <a:lnTo>
                            <a:pt x="3334" y="465"/>
                          </a:lnTo>
                          <a:lnTo>
                            <a:pt x="3333" y="468"/>
                          </a:lnTo>
                          <a:lnTo>
                            <a:pt x="3333" y="468"/>
                          </a:lnTo>
                          <a:lnTo>
                            <a:pt x="3329" y="474"/>
                          </a:lnTo>
                          <a:lnTo>
                            <a:pt x="3328" y="479"/>
                          </a:lnTo>
                          <a:lnTo>
                            <a:pt x="3328" y="482"/>
                          </a:lnTo>
                          <a:lnTo>
                            <a:pt x="3329" y="485"/>
                          </a:lnTo>
                          <a:lnTo>
                            <a:pt x="3329" y="485"/>
                          </a:lnTo>
                          <a:lnTo>
                            <a:pt x="3338" y="500"/>
                          </a:lnTo>
                          <a:lnTo>
                            <a:pt x="3347" y="514"/>
                          </a:lnTo>
                          <a:lnTo>
                            <a:pt x="3347" y="514"/>
                          </a:lnTo>
                          <a:lnTo>
                            <a:pt x="3362" y="530"/>
                          </a:lnTo>
                          <a:lnTo>
                            <a:pt x="3368" y="538"/>
                          </a:lnTo>
                          <a:lnTo>
                            <a:pt x="3368" y="538"/>
                          </a:lnTo>
                          <a:lnTo>
                            <a:pt x="3381" y="547"/>
                          </a:lnTo>
                          <a:lnTo>
                            <a:pt x="3392" y="559"/>
                          </a:lnTo>
                          <a:lnTo>
                            <a:pt x="3398" y="565"/>
                          </a:lnTo>
                          <a:lnTo>
                            <a:pt x="3403" y="571"/>
                          </a:lnTo>
                          <a:lnTo>
                            <a:pt x="3403" y="571"/>
                          </a:lnTo>
                          <a:lnTo>
                            <a:pt x="3412" y="584"/>
                          </a:lnTo>
                          <a:lnTo>
                            <a:pt x="3422" y="597"/>
                          </a:lnTo>
                          <a:lnTo>
                            <a:pt x="3422" y="597"/>
                          </a:lnTo>
                          <a:lnTo>
                            <a:pt x="3437" y="614"/>
                          </a:lnTo>
                          <a:lnTo>
                            <a:pt x="3452" y="626"/>
                          </a:lnTo>
                          <a:lnTo>
                            <a:pt x="3466" y="638"/>
                          </a:lnTo>
                          <a:lnTo>
                            <a:pt x="3466" y="638"/>
                          </a:lnTo>
                          <a:lnTo>
                            <a:pt x="3471" y="643"/>
                          </a:lnTo>
                          <a:lnTo>
                            <a:pt x="3476" y="646"/>
                          </a:lnTo>
                          <a:lnTo>
                            <a:pt x="3478" y="646"/>
                          </a:lnTo>
                          <a:lnTo>
                            <a:pt x="3480" y="646"/>
                          </a:lnTo>
                          <a:lnTo>
                            <a:pt x="3480" y="646"/>
                          </a:lnTo>
                          <a:lnTo>
                            <a:pt x="3481" y="643"/>
                          </a:lnTo>
                          <a:lnTo>
                            <a:pt x="3481" y="640"/>
                          </a:lnTo>
                          <a:lnTo>
                            <a:pt x="3482" y="632"/>
                          </a:lnTo>
                          <a:lnTo>
                            <a:pt x="3481" y="621"/>
                          </a:lnTo>
                          <a:lnTo>
                            <a:pt x="3481" y="621"/>
                          </a:lnTo>
                          <a:lnTo>
                            <a:pt x="3478" y="611"/>
                          </a:lnTo>
                          <a:lnTo>
                            <a:pt x="3476" y="603"/>
                          </a:lnTo>
                          <a:lnTo>
                            <a:pt x="3476" y="594"/>
                          </a:lnTo>
                          <a:lnTo>
                            <a:pt x="3476" y="594"/>
                          </a:lnTo>
                          <a:lnTo>
                            <a:pt x="3476" y="592"/>
                          </a:lnTo>
                          <a:lnTo>
                            <a:pt x="3479" y="589"/>
                          </a:lnTo>
                          <a:lnTo>
                            <a:pt x="3482" y="587"/>
                          </a:lnTo>
                          <a:lnTo>
                            <a:pt x="3486" y="586"/>
                          </a:lnTo>
                          <a:lnTo>
                            <a:pt x="3487" y="586"/>
                          </a:lnTo>
                          <a:lnTo>
                            <a:pt x="3487" y="586"/>
                          </a:lnTo>
                          <a:lnTo>
                            <a:pt x="3490" y="583"/>
                          </a:lnTo>
                          <a:lnTo>
                            <a:pt x="3490" y="581"/>
                          </a:lnTo>
                          <a:lnTo>
                            <a:pt x="3490" y="578"/>
                          </a:lnTo>
                          <a:lnTo>
                            <a:pt x="3490" y="578"/>
                          </a:lnTo>
                          <a:lnTo>
                            <a:pt x="3481" y="567"/>
                          </a:lnTo>
                          <a:lnTo>
                            <a:pt x="3478" y="562"/>
                          </a:lnTo>
                          <a:lnTo>
                            <a:pt x="3475" y="557"/>
                          </a:lnTo>
                          <a:lnTo>
                            <a:pt x="3475" y="557"/>
                          </a:lnTo>
                          <a:lnTo>
                            <a:pt x="3475" y="556"/>
                          </a:lnTo>
                          <a:lnTo>
                            <a:pt x="3476" y="555"/>
                          </a:lnTo>
                          <a:lnTo>
                            <a:pt x="3480" y="551"/>
                          </a:lnTo>
                          <a:lnTo>
                            <a:pt x="3485" y="549"/>
                          </a:lnTo>
                          <a:lnTo>
                            <a:pt x="3485" y="549"/>
                          </a:lnTo>
                          <a:lnTo>
                            <a:pt x="3489" y="545"/>
                          </a:lnTo>
                          <a:lnTo>
                            <a:pt x="3490" y="543"/>
                          </a:lnTo>
                          <a:lnTo>
                            <a:pt x="3491" y="539"/>
                          </a:lnTo>
                          <a:lnTo>
                            <a:pt x="3491" y="539"/>
                          </a:lnTo>
                          <a:lnTo>
                            <a:pt x="3490" y="534"/>
                          </a:lnTo>
                          <a:lnTo>
                            <a:pt x="3487" y="530"/>
                          </a:lnTo>
                          <a:lnTo>
                            <a:pt x="3484" y="528"/>
                          </a:lnTo>
                          <a:lnTo>
                            <a:pt x="3484" y="528"/>
                          </a:lnTo>
                          <a:lnTo>
                            <a:pt x="3478" y="522"/>
                          </a:lnTo>
                          <a:lnTo>
                            <a:pt x="3471" y="517"/>
                          </a:lnTo>
                          <a:lnTo>
                            <a:pt x="3468" y="511"/>
                          </a:lnTo>
                          <a:lnTo>
                            <a:pt x="3468" y="511"/>
                          </a:lnTo>
                          <a:lnTo>
                            <a:pt x="3464" y="504"/>
                          </a:lnTo>
                          <a:lnTo>
                            <a:pt x="3464" y="501"/>
                          </a:lnTo>
                          <a:lnTo>
                            <a:pt x="3464" y="496"/>
                          </a:lnTo>
                          <a:lnTo>
                            <a:pt x="3464" y="496"/>
                          </a:lnTo>
                          <a:lnTo>
                            <a:pt x="3464" y="492"/>
                          </a:lnTo>
                          <a:lnTo>
                            <a:pt x="3464" y="489"/>
                          </a:lnTo>
                          <a:lnTo>
                            <a:pt x="3462" y="485"/>
                          </a:lnTo>
                          <a:lnTo>
                            <a:pt x="3462" y="485"/>
                          </a:lnTo>
                          <a:lnTo>
                            <a:pt x="3447" y="471"/>
                          </a:lnTo>
                          <a:lnTo>
                            <a:pt x="3447" y="471"/>
                          </a:lnTo>
                          <a:lnTo>
                            <a:pt x="3438" y="462"/>
                          </a:lnTo>
                          <a:lnTo>
                            <a:pt x="3438" y="462"/>
                          </a:lnTo>
                          <a:lnTo>
                            <a:pt x="3435" y="459"/>
                          </a:lnTo>
                          <a:lnTo>
                            <a:pt x="3432" y="459"/>
                          </a:lnTo>
                          <a:lnTo>
                            <a:pt x="3430" y="459"/>
                          </a:lnTo>
                          <a:lnTo>
                            <a:pt x="3430" y="459"/>
                          </a:lnTo>
                          <a:lnTo>
                            <a:pt x="3422" y="459"/>
                          </a:lnTo>
                          <a:lnTo>
                            <a:pt x="3416" y="458"/>
                          </a:lnTo>
                          <a:lnTo>
                            <a:pt x="3411" y="457"/>
                          </a:lnTo>
                          <a:lnTo>
                            <a:pt x="3411" y="457"/>
                          </a:lnTo>
                          <a:lnTo>
                            <a:pt x="3406" y="453"/>
                          </a:lnTo>
                          <a:lnTo>
                            <a:pt x="3404" y="450"/>
                          </a:lnTo>
                          <a:lnTo>
                            <a:pt x="3403" y="447"/>
                          </a:lnTo>
                          <a:lnTo>
                            <a:pt x="3403" y="447"/>
                          </a:lnTo>
                          <a:lnTo>
                            <a:pt x="3404" y="442"/>
                          </a:lnTo>
                          <a:lnTo>
                            <a:pt x="3404" y="437"/>
                          </a:lnTo>
                          <a:lnTo>
                            <a:pt x="3403" y="431"/>
                          </a:lnTo>
                          <a:lnTo>
                            <a:pt x="3403" y="431"/>
                          </a:lnTo>
                          <a:lnTo>
                            <a:pt x="3401" y="422"/>
                          </a:lnTo>
                          <a:lnTo>
                            <a:pt x="3401" y="415"/>
                          </a:lnTo>
                          <a:lnTo>
                            <a:pt x="3401" y="415"/>
                          </a:lnTo>
                          <a:lnTo>
                            <a:pt x="3401" y="412"/>
                          </a:lnTo>
                          <a:lnTo>
                            <a:pt x="3403" y="410"/>
                          </a:lnTo>
                          <a:lnTo>
                            <a:pt x="3404" y="410"/>
                          </a:lnTo>
                          <a:lnTo>
                            <a:pt x="3405" y="410"/>
                          </a:lnTo>
                          <a:lnTo>
                            <a:pt x="3409" y="410"/>
                          </a:lnTo>
                          <a:lnTo>
                            <a:pt x="3410" y="411"/>
                          </a:lnTo>
                          <a:lnTo>
                            <a:pt x="3410" y="411"/>
                          </a:lnTo>
                          <a:lnTo>
                            <a:pt x="3411" y="411"/>
                          </a:lnTo>
                          <a:lnTo>
                            <a:pt x="3414" y="411"/>
                          </a:lnTo>
                          <a:lnTo>
                            <a:pt x="3416" y="410"/>
                          </a:lnTo>
                          <a:lnTo>
                            <a:pt x="3416" y="410"/>
                          </a:lnTo>
                          <a:lnTo>
                            <a:pt x="3420" y="406"/>
                          </a:lnTo>
                          <a:lnTo>
                            <a:pt x="3422" y="405"/>
                          </a:lnTo>
                          <a:lnTo>
                            <a:pt x="3424" y="405"/>
                          </a:lnTo>
                          <a:lnTo>
                            <a:pt x="3424" y="405"/>
                          </a:lnTo>
                          <a:lnTo>
                            <a:pt x="3427" y="405"/>
                          </a:lnTo>
                          <a:lnTo>
                            <a:pt x="3430" y="406"/>
                          </a:lnTo>
                          <a:lnTo>
                            <a:pt x="3436" y="411"/>
                          </a:lnTo>
                          <a:lnTo>
                            <a:pt x="3441" y="415"/>
                          </a:lnTo>
                          <a:lnTo>
                            <a:pt x="3444" y="416"/>
                          </a:lnTo>
                          <a:lnTo>
                            <a:pt x="3444" y="416"/>
                          </a:lnTo>
                          <a:lnTo>
                            <a:pt x="3447" y="416"/>
                          </a:lnTo>
                          <a:lnTo>
                            <a:pt x="3448" y="416"/>
                          </a:lnTo>
                          <a:lnTo>
                            <a:pt x="3451" y="415"/>
                          </a:lnTo>
                          <a:lnTo>
                            <a:pt x="3451" y="415"/>
                          </a:lnTo>
                          <a:lnTo>
                            <a:pt x="3453" y="407"/>
                          </a:lnTo>
                          <a:lnTo>
                            <a:pt x="3455" y="405"/>
                          </a:lnTo>
                          <a:lnTo>
                            <a:pt x="3459" y="403"/>
                          </a:lnTo>
                          <a:lnTo>
                            <a:pt x="3459" y="403"/>
                          </a:lnTo>
                          <a:lnTo>
                            <a:pt x="3466" y="403"/>
                          </a:lnTo>
                          <a:lnTo>
                            <a:pt x="3475" y="404"/>
                          </a:lnTo>
                          <a:lnTo>
                            <a:pt x="3491" y="407"/>
                          </a:lnTo>
                          <a:lnTo>
                            <a:pt x="3491" y="407"/>
                          </a:lnTo>
                          <a:lnTo>
                            <a:pt x="3495" y="407"/>
                          </a:lnTo>
                          <a:lnTo>
                            <a:pt x="3498" y="407"/>
                          </a:lnTo>
                          <a:lnTo>
                            <a:pt x="3501" y="406"/>
                          </a:lnTo>
                          <a:lnTo>
                            <a:pt x="3501" y="406"/>
                          </a:lnTo>
                          <a:lnTo>
                            <a:pt x="3505" y="405"/>
                          </a:lnTo>
                          <a:lnTo>
                            <a:pt x="3508" y="403"/>
                          </a:lnTo>
                          <a:lnTo>
                            <a:pt x="3511" y="399"/>
                          </a:lnTo>
                          <a:lnTo>
                            <a:pt x="3511" y="399"/>
                          </a:lnTo>
                          <a:lnTo>
                            <a:pt x="3516" y="392"/>
                          </a:lnTo>
                          <a:lnTo>
                            <a:pt x="3518" y="385"/>
                          </a:lnTo>
                          <a:lnTo>
                            <a:pt x="3522" y="378"/>
                          </a:lnTo>
                          <a:lnTo>
                            <a:pt x="3522" y="378"/>
                          </a:lnTo>
                          <a:lnTo>
                            <a:pt x="3522" y="374"/>
                          </a:lnTo>
                          <a:lnTo>
                            <a:pt x="3524" y="371"/>
                          </a:lnTo>
                          <a:lnTo>
                            <a:pt x="3527" y="368"/>
                          </a:lnTo>
                          <a:lnTo>
                            <a:pt x="3527" y="368"/>
                          </a:lnTo>
                          <a:lnTo>
                            <a:pt x="3533" y="364"/>
                          </a:lnTo>
                          <a:lnTo>
                            <a:pt x="3539" y="361"/>
                          </a:lnTo>
                          <a:lnTo>
                            <a:pt x="3539" y="361"/>
                          </a:lnTo>
                          <a:lnTo>
                            <a:pt x="3545" y="356"/>
                          </a:lnTo>
                          <a:lnTo>
                            <a:pt x="3550" y="350"/>
                          </a:lnTo>
                          <a:lnTo>
                            <a:pt x="3555" y="344"/>
                          </a:lnTo>
                          <a:lnTo>
                            <a:pt x="3555" y="344"/>
                          </a:lnTo>
                          <a:lnTo>
                            <a:pt x="3567" y="349"/>
                          </a:lnTo>
                          <a:lnTo>
                            <a:pt x="3577" y="352"/>
                          </a:lnTo>
                          <a:lnTo>
                            <a:pt x="3582" y="353"/>
                          </a:lnTo>
                          <a:lnTo>
                            <a:pt x="3586" y="353"/>
                          </a:lnTo>
                          <a:lnTo>
                            <a:pt x="3586" y="353"/>
                          </a:lnTo>
                          <a:lnTo>
                            <a:pt x="3590" y="352"/>
                          </a:lnTo>
                          <a:lnTo>
                            <a:pt x="3594" y="350"/>
                          </a:lnTo>
                          <a:lnTo>
                            <a:pt x="3597" y="349"/>
                          </a:lnTo>
                          <a:lnTo>
                            <a:pt x="3598" y="346"/>
                          </a:lnTo>
                          <a:lnTo>
                            <a:pt x="3600" y="341"/>
                          </a:lnTo>
                          <a:lnTo>
                            <a:pt x="3600" y="339"/>
                          </a:lnTo>
                          <a:lnTo>
                            <a:pt x="3600" y="339"/>
                          </a:lnTo>
                          <a:lnTo>
                            <a:pt x="3600" y="335"/>
                          </a:lnTo>
                          <a:lnTo>
                            <a:pt x="3599" y="333"/>
                          </a:lnTo>
                          <a:lnTo>
                            <a:pt x="3595" y="330"/>
                          </a:lnTo>
                          <a:lnTo>
                            <a:pt x="3595" y="330"/>
                          </a:lnTo>
                          <a:lnTo>
                            <a:pt x="3579" y="325"/>
                          </a:lnTo>
                          <a:lnTo>
                            <a:pt x="3571" y="323"/>
                          </a:lnTo>
                          <a:lnTo>
                            <a:pt x="3561" y="320"/>
                          </a:lnTo>
                          <a:lnTo>
                            <a:pt x="3561" y="320"/>
                          </a:lnTo>
                          <a:lnTo>
                            <a:pt x="3545" y="313"/>
                          </a:lnTo>
                          <a:lnTo>
                            <a:pt x="3532" y="306"/>
                          </a:lnTo>
                          <a:lnTo>
                            <a:pt x="3519" y="297"/>
                          </a:lnTo>
                          <a:lnTo>
                            <a:pt x="3519" y="297"/>
                          </a:lnTo>
                          <a:lnTo>
                            <a:pt x="3519" y="296"/>
                          </a:lnTo>
                          <a:lnTo>
                            <a:pt x="3521" y="293"/>
                          </a:lnTo>
                          <a:lnTo>
                            <a:pt x="3523" y="292"/>
                          </a:lnTo>
                          <a:lnTo>
                            <a:pt x="3523" y="292"/>
                          </a:lnTo>
                          <a:lnTo>
                            <a:pt x="3529" y="291"/>
                          </a:lnTo>
                          <a:lnTo>
                            <a:pt x="3535" y="288"/>
                          </a:lnTo>
                          <a:lnTo>
                            <a:pt x="3535" y="288"/>
                          </a:lnTo>
                          <a:lnTo>
                            <a:pt x="3540" y="285"/>
                          </a:lnTo>
                          <a:lnTo>
                            <a:pt x="3543" y="281"/>
                          </a:lnTo>
                          <a:lnTo>
                            <a:pt x="3544" y="276"/>
                          </a:lnTo>
                          <a:lnTo>
                            <a:pt x="3544" y="276"/>
                          </a:lnTo>
                          <a:lnTo>
                            <a:pt x="3552" y="272"/>
                          </a:lnTo>
                          <a:lnTo>
                            <a:pt x="3560" y="270"/>
                          </a:lnTo>
                          <a:lnTo>
                            <a:pt x="3567" y="270"/>
                          </a:lnTo>
                          <a:lnTo>
                            <a:pt x="3567" y="270"/>
                          </a:lnTo>
                          <a:lnTo>
                            <a:pt x="3571" y="271"/>
                          </a:lnTo>
                          <a:lnTo>
                            <a:pt x="3575" y="272"/>
                          </a:lnTo>
                          <a:lnTo>
                            <a:pt x="3581" y="277"/>
                          </a:lnTo>
                          <a:lnTo>
                            <a:pt x="3586" y="282"/>
                          </a:lnTo>
                          <a:lnTo>
                            <a:pt x="3592" y="285"/>
                          </a:lnTo>
                          <a:lnTo>
                            <a:pt x="3592" y="285"/>
                          </a:lnTo>
                          <a:lnTo>
                            <a:pt x="3597" y="286"/>
                          </a:lnTo>
                          <a:lnTo>
                            <a:pt x="3606" y="290"/>
                          </a:lnTo>
                          <a:lnTo>
                            <a:pt x="3606" y="290"/>
                          </a:lnTo>
                          <a:lnTo>
                            <a:pt x="3616" y="291"/>
                          </a:lnTo>
                          <a:lnTo>
                            <a:pt x="3625" y="294"/>
                          </a:lnTo>
                          <a:lnTo>
                            <a:pt x="3625" y="294"/>
                          </a:lnTo>
                          <a:lnTo>
                            <a:pt x="3636" y="298"/>
                          </a:lnTo>
                          <a:lnTo>
                            <a:pt x="3646" y="301"/>
                          </a:lnTo>
                          <a:lnTo>
                            <a:pt x="3646" y="301"/>
                          </a:lnTo>
                          <a:lnTo>
                            <a:pt x="3656" y="302"/>
                          </a:lnTo>
                          <a:lnTo>
                            <a:pt x="3664" y="302"/>
                          </a:lnTo>
                          <a:lnTo>
                            <a:pt x="3672" y="299"/>
                          </a:lnTo>
                          <a:lnTo>
                            <a:pt x="3672" y="299"/>
                          </a:lnTo>
                          <a:lnTo>
                            <a:pt x="3674" y="294"/>
                          </a:lnTo>
                          <a:lnTo>
                            <a:pt x="3674" y="290"/>
                          </a:lnTo>
                          <a:lnTo>
                            <a:pt x="3673" y="286"/>
                          </a:lnTo>
                          <a:lnTo>
                            <a:pt x="3673" y="283"/>
                          </a:lnTo>
                          <a:lnTo>
                            <a:pt x="3673" y="283"/>
                          </a:lnTo>
                          <a:lnTo>
                            <a:pt x="3668" y="280"/>
                          </a:lnTo>
                          <a:lnTo>
                            <a:pt x="3662" y="277"/>
                          </a:lnTo>
                          <a:lnTo>
                            <a:pt x="3654" y="275"/>
                          </a:lnTo>
                          <a:lnTo>
                            <a:pt x="3654" y="275"/>
                          </a:lnTo>
                          <a:lnTo>
                            <a:pt x="3664" y="271"/>
                          </a:lnTo>
                          <a:lnTo>
                            <a:pt x="3672" y="267"/>
                          </a:lnTo>
                          <a:lnTo>
                            <a:pt x="3673" y="265"/>
                          </a:lnTo>
                          <a:lnTo>
                            <a:pt x="3674" y="264"/>
                          </a:lnTo>
                          <a:lnTo>
                            <a:pt x="3674" y="264"/>
                          </a:lnTo>
                          <a:lnTo>
                            <a:pt x="3673" y="261"/>
                          </a:lnTo>
                          <a:lnTo>
                            <a:pt x="3672" y="260"/>
                          </a:lnTo>
                          <a:lnTo>
                            <a:pt x="3664" y="256"/>
                          </a:lnTo>
                          <a:lnTo>
                            <a:pt x="3654" y="254"/>
                          </a:lnTo>
                          <a:lnTo>
                            <a:pt x="3654" y="254"/>
                          </a:lnTo>
                          <a:lnTo>
                            <a:pt x="3643" y="248"/>
                          </a:lnTo>
                          <a:lnTo>
                            <a:pt x="3632" y="243"/>
                          </a:lnTo>
                          <a:lnTo>
                            <a:pt x="3619" y="239"/>
                          </a:lnTo>
                          <a:lnTo>
                            <a:pt x="3619" y="239"/>
                          </a:lnTo>
                          <a:lnTo>
                            <a:pt x="3599" y="236"/>
                          </a:lnTo>
                          <a:lnTo>
                            <a:pt x="3581" y="233"/>
                          </a:lnTo>
                          <a:lnTo>
                            <a:pt x="3562" y="231"/>
                          </a:lnTo>
                          <a:lnTo>
                            <a:pt x="3562" y="231"/>
                          </a:lnTo>
                          <a:lnTo>
                            <a:pt x="3552" y="226"/>
                          </a:lnTo>
                          <a:lnTo>
                            <a:pt x="3527" y="215"/>
                          </a:lnTo>
                          <a:lnTo>
                            <a:pt x="3509" y="209"/>
                          </a:lnTo>
                          <a:lnTo>
                            <a:pt x="3489" y="202"/>
                          </a:lnTo>
                          <a:lnTo>
                            <a:pt x="3466" y="197"/>
                          </a:lnTo>
                          <a:lnTo>
                            <a:pt x="3443" y="193"/>
                          </a:lnTo>
                          <a:lnTo>
                            <a:pt x="3443" y="193"/>
                          </a:lnTo>
                          <a:lnTo>
                            <a:pt x="3404" y="188"/>
                          </a:lnTo>
                          <a:lnTo>
                            <a:pt x="3404" y="188"/>
                          </a:lnTo>
                          <a:lnTo>
                            <a:pt x="3236" y="162"/>
                          </a:lnTo>
                          <a:lnTo>
                            <a:pt x="3236" y="162"/>
                          </a:lnTo>
                          <a:lnTo>
                            <a:pt x="3230" y="163"/>
                          </a:lnTo>
                          <a:lnTo>
                            <a:pt x="3227" y="166"/>
                          </a:lnTo>
                          <a:lnTo>
                            <a:pt x="3227" y="167"/>
                          </a:lnTo>
                          <a:lnTo>
                            <a:pt x="3228" y="168"/>
                          </a:lnTo>
                          <a:lnTo>
                            <a:pt x="3228" y="168"/>
                          </a:lnTo>
                          <a:lnTo>
                            <a:pt x="3236" y="175"/>
                          </a:lnTo>
                          <a:lnTo>
                            <a:pt x="3247" y="182"/>
                          </a:lnTo>
                          <a:lnTo>
                            <a:pt x="3260" y="189"/>
                          </a:lnTo>
                          <a:lnTo>
                            <a:pt x="3260" y="189"/>
                          </a:lnTo>
                          <a:lnTo>
                            <a:pt x="3260" y="190"/>
                          </a:lnTo>
                          <a:lnTo>
                            <a:pt x="3261" y="191"/>
                          </a:lnTo>
                          <a:lnTo>
                            <a:pt x="3260" y="193"/>
                          </a:lnTo>
                          <a:lnTo>
                            <a:pt x="3255" y="193"/>
                          </a:lnTo>
                          <a:lnTo>
                            <a:pt x="3255" y="193"/>
                          </a:lnTo>
                          <a:lnTo>
                            <a:pt x="3236" y="189"/>
                          </a:lnTo>
                          <a:lnTo>
                            <a:pt x="3211" y="183"/>
                          </a:lnTo>
                          <a:lnTo>
                            <a:pt x="3183" y="175"/>
                          </a:lnTo>
                          <a:lnTo>
                            <a:pt x="3152" y="170"/>
                          </a:lnTo>
                          <a:lnTo>
                            <a:pt x="3152" y="170"/>
                          </a:lnTo>
                          <a:lnTo>
                            <a:pt x="3119" y="167"/>
                          </a:lnTo>
                          <a:lnTo>
                            <a:pt x="3091" y="166"/>
                          </a:lnTo>
                          <a:lnTo>
                            <a:pt x="3063" y="167"/>
                          </a:lnTo>
                          <a:lnTo>
                            <a:pt x="3063" y="167"/>
                          </a:lnTo>
                          <a:lnTo>
                            <a:pt x="3055" y="158"/>
                          </a:lnTo>
                          <a:lnTo>
                            <a:pt x="3048" y="151"/>
                          </a:lnTo>
                          <a:lnTo>
                            <a:pt x="3039" y="146"/>
                          </a:lnTo>
                          <a:lnTo>
                            <a:pt x="3039" y="146"/>
                          </a:lnTo>
                          <a:lnTo>
                            <a:pt x="3037" y="146"/>
                          </a:lnTo>
                          <a:lnTo>
                            <a:pt x="3033" y="146"/>
                          </a:lnTo>
                          <a:lnTo>
                            <a:pt x="3028" y="147"/>
                          </a:lnTo>
                          <a:lnTo>
                            <a:pt x="3023" y="150"/>
                          </a:lnTo>
                          <a:lnTo>
                            <a:pt x="3023" y="150"/>
                          </a:lnTo>
                          <a:lnTo>
                            <a:pt x="3021" y="151"/>
                          </a:lnTo>
                          <a:lnTo>
                            <a:pt x="3018" y="152"/>
                          </a:lnTo>
                          <a:lnTo>
                            <a:pt x="3016" y="151"/>
                          </a:lnTo>
                          <a:lnTo>
                            <a:pt x="3016" y="151"/>
                          </a:lnTo>
                          <a:lnTo>
                            <a:pt x="2998" y="146"/>
                          </a:lnTo>
                          <a:lnTo>
                            <a:pt x="2985" y="143"/>
                          </a:lnTo>
                          <a:lnTo>
                            <a:pt x="2973" y="142"/>
                          </a:lnTo>
                          <a:lnTo>
                            <a:pt x="2973" y="142"/>
                          </a:lnTo>
                          <a:lnTo>
                            <a:pt x="2962" y="141"/>
                          </a:lnTo>
                          <a:lnTo>
                            <a:pt x="2950" y="142"/>
                          </a:lnTo>
                          <a:lnTo>
                            <a:pt x="2929" y="143"/>
                          </a:lnTo>
                          <a:lnTo>
                            <a:pt x="2908" y="147"/>
                          </a:lnTo>
                          <a:lnTo>
                            <a:pt x="2908" y="147"/>
                          </a:lnTo>
                          <a:lnTo>
                            <a:pt x="2888" y="140"/>
                          </a:lnTo>
                          <a:lnTo>
                            <a:pt x="2842" y="124"/>
                          </a:lnTo>
                          <a:lnTo>
                            <a:pt x="2842" y="124"/>
                          </a:lnTo>
                          <a:lnTo>
                            <a:pt x="2826" y="120"/>
                          </a:lnTo>
                          <a:lnTo>
                            <a:pt x="2811" y="116"/>
                          </a:lnTo>
                          <a:lnTo>
                            <a:pt x="2811" y="116"/>
                          </a:lnTo>
                          <a:lnTo>
                            <a:pt x="2786" y="112"/>
                          </a:lnTo>
                          <a:lnTo>
                            <a:pt x="2762" y="108"/>
                          </a:lnTo>
                          <a:lnTo>
                            <a:pt x="2740" y="105"/>
                          </a:lnTo>
                          <a:lnTo>
                            <a:pt x="2719" y="104"/>
                          </a:lnTo>
                          <a:lnTo>
                            <a:pt x="2688" y="103"/>
                          </a:lnTo>
                          <a:lnTo>
                            <a:pt x="2676" y="103"/>
                          </a:lnTo>
                          <a:lnTo>
                            <a:pt x="2676" y="103"/>
                          </a:lnTo>
                          <a:lnTo>
                            <a:pt x="2671" y="104"/>
                          </a:lnTo>
                          <a:lnTo>
                            <a:pt x="2667" y="105"/>
                          </a:lnTo>
                          <a:lnTo>
                            <a:pt x="2666" y="108"/>
                          </a:lnTo>
                          <a:lnTo>
                            <a:pt x="2666" y="109"/>
                          </a:lnTo>
                          <a:lnTo>
                            <a:pt x="2666" y="109"/>
                          </a:lnTo>
                          <a:lnTo>
                            <a:pt x="2667" y="113"/>
                          </a:lnTo>
                          <a:lnTo>
                            <a:pt x="2672" y="118"/>
                          </a:lnTo>
                          <a:lnTo>
                            <a:pt x="2677" y="123"/>
                          </a:lnTo>
                          <a:lnTo>
                            <a:pt x="2677" y="123"/>
                          </a:lnTo>
                          <a:lnTo>
                            <a:pt x="2678" y="126"/>
                          </a:lnTo>
                          <a:lnTo>
                            <a:pt x="2677" y="127"/>
                          </a:lnTo>
                          <a:lnTo>
                            <a:pt x="2673" y="129"/>
                          </a:lnTo>
                          <a:lnTo>
                            <a:pt x="2673" y="129"/>
                          </a:lnTo>
                          <a:lnTo>
                            <a:pt x="2665" y="129"/>
                          </a:lnTo>
                          <a:lnTo>
                            <a:pt x="2653" y="127"/>
                          </a:lnTo>
                          <a:lnTo>
                            <a:pt x="2640" y="126"/>
                          </a:lnTo>
                          <a:lnTo>
                            <a:pt x="2629" y="125"/>
                          </a:lnTo>
                          <a:lnTo>
                            <a:pt x="2629" y="125"/>
                          </a:lnTo>
                          <a:lnTo>
                            <a:pt x="2619" y="126"/>
                          </a:lnTo>
                          <a:lnTo>
                            <a:pt x="2612" y="129"/>
                          </a:lnTo>
                          <a:lnTo>
                            <a:pt x="2605" y="132"/>
                          </a:lnTo>
                          <a:lnTo>
                            <a:pt x="2605" y="132"/>
                          </a:lnTo>
                          <a:lnTo>
                            <a:pt x="2589" y="125"/>
                          </a:lnTo>
                          <a:lnTo>
                            <a:pt x="2574" y="120"/>
                          </a:lnTo>
                          <a:lnTo>
                            <a:pt x="2568" y="119"/>
                          </a:lnTo>
                          <a:lnTo>
                            <a:pt x="2562" y="119"/>
                          </a:lnTo>
                          <a:lnTo>
                            <a:pt x="2562" y="119"/>
                          </a:lnTo>
                          <a:lnTo>
                            <a:pt x="2559" y="120"/>
                          </a:lnTo>
                          <a:lnTo>
                            <a:pt x="2558" y="121"/>
                          </a:lnTo>
                          <a:lnTo>
                            <a:pt x="2559" y="127"/>
                          </a:lnTo>
                          <a:lnTo>
                            <a:pt x="2562" y="135"/>
                          </a:lnTo>
                          <a:lnTo>
                            <a:pt x="2562" y="135"/>
                          </a:lnTo>
                          <a:lnTo>
                            <a:pt x="2563" y="139"/>
                          </a:lnTo>
                          <a:lnTo>
                            <a:pt x="2564" y="142"/>
                          </a:lnTo>
                          <a:lnTo>
                            <a:pt x="2563" y="145"/>
                          </a:lnTo>
                          <a:lnTo>
                            <a:pt x="2563" y="145"/>
                          </a:lnTo>
                          <a:lnTo>
                            <a:pt x="2562" y="145"/>
                          </a:lnTo>
                          <a:lnTo>
                            <a:pt x="2558" y="145"/>
                          </a:lnTo>
                          <a:lnTo>
                            <a:pt x="2554" y="143"/>
                          </a:lnTo>
                          <a:lnTo>
                            <a:pt x="2554" y="143"/>
                          </a:lnTo>
                          <a:lnTo>
                            <a:pt x="2548" y="139"/>
                          </a:lnTo>
                          <a:lnTo>
                            <a:pt x="2542" y="134"/>
                          </a:lnTo>
                          <a:lnTo>
                            <a:pt x="2535" y="127"/>
                          </a:lnTo>
                          <a:lnTo>
                            <a:pt x="2535" y="127"/>
                          </a:lnTo>
                          <a:lnTo>
                            <a:pt x="2524" y="123"/>
                          </a:lnTo>
                          <a:lnTo>
                            <a:pt x="2515" y="118"/>
                          </a:lnTo>
                          <a:lnTo>
                            <a:pt x="2505" y="113"/>
                          </a:lnTo>
                          <a:lnTo>
                            <a:pt x="2505" y="113"/>
                          </a:lnTo>
                          <a:lnTo>
                            <a:pt x="2494" y="102"/>
                          </a:lnTo>
                          <a:lnTo>
                            <a:pt x="2484" y="93"/>
                          </a:lnTo>
                          <a:lnTo>
                            <a:pt x="2481" y="91"/>
                          </a:lnTo>
                          <a:lnTo>
                            <a:pt x="2476" y="88"/>
                          </a:lnTo>
                          <a:lnTo>
                            <a:pt x="2476" y="88"/>
                          </a:lnTo>
                          <a:lnTo>
                            <a:pt x="2467" y="87"/>
                          </a:lnTo>
                          <a:lnTo>
                            <a:pt x="2457" y="87"/>
                          </a:lnTo>
                          <a:lnTo>
                            <a:pt x="2449" y="87"/>
                          </a:lnTo>
                          <a:lnTo>
                            <a:pt x="2440" y="88"/>
                          </a:lnTo>
                          <a:lnTo>
                            <a:pt x="2428" y="92"/>
                          </a:lnTo>
                          <a:lnTo>
                            <a:pt x="2422" y="93"/>
                          </a:lnTo>
                          <a:lnTo>
                            <a:pt x="2422" y="93"/>
                          </a:lnTo>
                          <a:lnTo>
                            <a:pt x="2408" y="86"/>
                          </a:lnTo>
                          <a:lnTo>
                            <a:pt x="2396" y="81"/>
                          </a:lnTo>
                          <a:lnTo>
                            <a:pt x="2391" y="78"/>
                          </a:lnTo>
                          <a:lnTo>
                            <a:pt x="2387" y="78"/>
                          </a:lnTo>
                          <a:lnTo>
                            <a:pt x="2387" y="78"/>
                          </a:lnTo>
                          <a:lnTo>
                            <a:pt x="2384" y="80"/>
                          </a:lnTo>
                          <a:lnTo>
                            <a:pt x="2384" y="82"/>
                          </a:lnTo>
                          <a:lnTo>
                            <a:pt x="2384" y="86"/>
                          </a:lnTo>
                          <a:lnTo>
                            <a:pt x="2385" y="89"/>
                          </a:lnTo>
                          <a:lnTo>
                            <a:pt x="2385" y="89"/>
                          </a:lnTo>
                          <a:lnTo>
                            <a:pt x="2385" y="92"/>
                          </a:lnTo>
                          <a:lnTo>
                            <a:pt x="2385" y="93"/>
                          </a:lnTo>
                          <a:lnTo>
                            <a:pt x="2384" y="94"/>
                          </a:lnTo>
                          <a:lnTo>
                            <a:pt x="2384" y="94"/>
                          </a:lnTo>
                          <a:lnTo>
                            <a:pt x="2380" y="96"/>
                          </a:lnTo>
                          <a:lnTo>
                            <a:pt x="2376" y="97"/>
                          </a:lnTo>
                          <a:lnTo>
                            <a:pt x="2369" y="96"/>
                          </a:lnTo>
                          <a:lnTo>
                            <a:pt x="2369" y="96"/>
                          </a:lnTo>
                          <a:lnTo>
                            <a:pt x="2346" y="92"/>
                          </a:lnTo>
                          <a:lnTo>
                            <a:pt x="2332" y="89"/>
                          </a:lnTo>
                          <a:lnTo>
                            <a:pt x="2319" y="88"/>
                          </a:lnTo>
                          <a:lnTo>
                            <a:pt x="2319" y="88"/>
                          </a:lnTo>
                          <a:lnTo>
                            <a:pt x="2298" y="88"/>
                          </a:lnTo>
                          <a:lnTo>
                            <a:pt x="2278" y="89"/>
                          </a:lnTo>
                          <a:lnTo>
                            <a:pt x="2278" y="89"/>
                          </a:lnTo>
                          <a:lnTo>
                            <a:pt x="2257" y="88"/>
                          </a:lnTo>
                          <a:lnTo>
                            <a:pt x="2239" y="86"/>
                          </a:lnTo>
                          <a:lnTo>
                            <a:pt x="2220" y="83"/>
                          </a:lnTo>
                          <a:lnTo>
                            <a:pt x="2220" y="83"/>
                          </a:lnTo>
                          <a:lnTo>
                            <a:pt x="2212" y="81"/>
                          </a:lnTo>
                          <a:lnTo>
                            <a:pt x="2203" y="80"/>
                          </a:lnTo>
                          <a:lnTo>
                            <a:pt x="2195" y="80"/>
                          </a:lnTo>
                          <a:lnTo>
                            <a:pt x="2195" y="80"/>
                          </a:lnTo>
                          <a:lnTo>
                            <a:pt x="2187" y="81"/>
                          </a:lnTo>
                          <a:lnTo>
                            <a:pt x="2182" y="84"/>
                          </a:lnTo>
                          <a:lnTo>
                            <a:pt x="2179" y="89"/>
                          </a:lnTo>
                          <a:lnTo>
                            <a:pt x="2179" y="89"/>
                          </a:lnTo>
                          <a:lnTo>
                            <a:pt x="2165" y="93"/>
                          </a:lnTo>
                          <a:lnTo>
                            <a:pt x="2154" y="96"/>
                          </a:lnTo>
                          <a:lnTo>
                            <a:pt x="2146" y="97"/>
                          </a:lnTo>
                          <a:lnTo>
                            <a:pt x="2146" y="97"/>
                          </a:lnTo>
                          <a:lnTo>
                            <a:pt x="2138" y="97"/>
                          </a:lnTo>
                          <a:lnTo>
                            <a:pt x="2135" y="94"/>
                          </a:lnTo>
                          <a:lnTo>
                            <a:pt x="2135" y="92"/>
                          </a:lnTo>
                          <a:lnTo>
                            <a:pt x="2135" y="92"/>
                          </a:lnTo>
                          <a:lnTo>
                            <a:pt x="2135" y="92"/>
                          </a:lnTo>
                          <a:lnTo>
                            <a:pt x="2135" y="87"/>
                          </a:lnTo>
                          <a:lnTo>
                            <a:pt x="2136" y="83"/>
                          </a:lnTo>
                          <a:lnTo>
                            <a:pt x="2138" y="80"/>
                          </a:lnTo>
                          <a:lnTo>
                            <a:pt x="2138" y="80"/>
                          </a:lnTo>
                          <a:lnTo>
                            <a:pt x="2147" y="71"/>
                          </a:lnTo>
                          <a:lnTo>
                            <a:pt x="2155" y="65"/>
                          </a:lnTo>
                          <a:lnTo>
                            <a:pt x="2165" y="57"/>
                          </a:lnTo>
                          <a:lnTo>
                            <a:pt x="2165" y="57"/>
                          </a:lnTo>
                          <a:lnTo>
                            <a:pt x="2173" y="54"/>
                          </a:lnTo>
                          <a:lnTo>
                            <a:pt x="2179" y="50"/>
                          </a:lnTo>
                          <a:lnTo>
                            <a:pt x="2181" y="49"/>
                          </a:lnTo>
                          <a:lnTo>
                            <a:pt x="2181" y="46"/>
                          </a:lnTo>
                          <a:lnTo>
                            <a:pt x="2181" y="46"/>
                          </a:lnTo>
                          <a:lnTo>
                            <a:pt x="2181" y="44"/>
                          </a:lnTo>
                          <a:lnTo>
                            <a:pt x="2180" y="42"/>
                          </a:lnTo>
                          <a:lnTo>
                            <a:pt x="2176" y="38"/>
                          </a:lnTo>
                          <a:lnTo>
                            <a:pt x="2169" y="34"/>
                          </a:lnTo>
                          <a:lnTo>
                            <a:pt x="2169" y="34"/>
                          </a:lnTo>
                          <a:lnTo>
                            <a:pt x="2159" y="28"/>
                          </a:lnTo>
                          <a:lnTo>
                            <a:pt x="2148" y="24"/>
                          </a:lnTo>
                          <a:lnTo>
                            <a:pt x="2135" y="19"/>
                          </a:lnTo>
                          <a:lnTo>
                            <a:pt x="2135" y="19"/>
                          </a:lnTo>
                          <a:lnTo>
                            <a:pt x="2115" y="17"/>
                          </a:lnTo>
                          <a:lnTo>
                            <a:pt x="2096" y="14"/>
                          </a:lnTo>
                          <a:lnTo>
                            <a:pt x="2078" y="14"/>
                          </a:lnTo>
                          <a:lnTo>
                            <a:pt x="2078" y="14"/>
                          </a:lnTo>
                          <a:lnTo>
                            <a:pt x="2063" y="13"/>
                          </a:lnTo>
                          <a:lnTo>
                            <a:pt x="2047" y="11"/>
                          </a:lnTo>
                          <a:lnTo>
                            <a:pt x="2029" y="8"/>
                          </a:lnTo>
                          <a:lnTo>
                            <a:pt x="2029" y="8"/>
                          </a:lnTo>
                          <a:lnTo>
                            <a:pt x="2011" y="3"/>
                          </a:lnTo>
                          <a:lnTo>
                            <a:pt x="1993" y="0"/>
                          </a:lnTo>
                          <a:lnTo>
                            <a:pt x="1993" y="0"/>
                          </a:lnTo>
                          <a:lnTo>
                            <a:pt x="1986" y="0"/>
                          </a:lnTo>
                          <a:lnTo>
                            <a:pt x="1980" y="1"/>
                          </a:lnTo>
                          <a:lnTo>
                            <a:pt x="1975" y="3"/>
                          </a:lnTo>
                          <a:lnTo>
                            <a:pt x="1971" y="7"/>
                          </a:lnTo>
                          <a:lnTo>
                            <a:pt x="1968" y="13"/>
                          </a:lnTo>
                          <a:lnTo>
                            <a:pt x="1966" y="17"/>
                          </a:lnTo>
                          <a:lnTo>
                            <a:pt x="1966" y="17"/>
                          </a:lnTo>
                          <a:lnTo>
                            <a:pt x="1942" y="22"/>
                          </a:lnTo>
                          <a:lnTo>
                            <a:pt x="1914" y="28"/>
                          </a:lnTo>
                          <a:lnTo>
                            <a:pt x="1879" y="34"/>
                          </a:lnTo>
                          <a:lnTo>
                            <a:pt x="1879" y="34"/>
                          </a:lnTo>
                          <a:lnTo>
                            <a:pt x="1842" y="39"/>
                          </a:lnTo>
                          <a:lnTo>
                            <a:pt x="1810" y="45"/>
                          </a:lnTo>
                          <a:lnTo>
                            <a:pt x="1810" y="45"/>
                          </a:lnTo>
                          <a:lnTo>
                            <a:pt x="1797" y="49"/>
                          </a:lnTo>
                          <a:lnTo>
                            <a:pt x="1793" y="51"/>
                          </a:lnTo>
                          <a:lnTo>
                            <a:pt x="1791" y="53"/>
                          </a:lnTo>
                          <a:lnTo>
                            <a:pt x="1788" y="55"/>
                          </a:lnTo>
                          <a:lnTo>
                            <a:pt x="1787" y="57"/>
                          </a:lnTo>
                          <a:lnTo>
                            <a:pt x="1788" y="61"/>
                          </a:lnTo>
                          <a:lnTo>
                            <a:pt x="1791" y="65"/>
                          </a:lnTo>
                          <a:lnTo>
                            <a:pt x="1794" y="67"/>
                          </a:lnTo>
                          <a:lnTo>
                            <a:pt x="1799" y="71"/>
                          </a:lnTo>
                          <a:lnTo>
                            <a:pt x="1799" y="71"/>
                          </a:lnTo>
                          <a:lnTo>
                            <a:pt x="1799" y="72"/>
                          </a:lnTo>
                          <a:lnTo>
                            <a:pt x="1799" y="75"/>
                          </a:lnTo>
                          <a:lnTo>
                            <a:pt x="1798" y="76"/>
                          </a:lnTo>
                          <a:lnTo>
                            <a:pt x="1797" y="77"/>
                          </a:lnTo>
                          <a:lnTo>
                            <a:pt x="1793" y="78"/>
                          </a:lnTo>
                          <a:lnTo>
                            <a:pt x="1790" y="78"/>
                          </a:lnTo>
                          <a:lnTo>
                            <a:pt x="1790" y="78"/>
                          </a:lnTo>
                          <a:lnTo>
                            <a:pt x="1755" y="80"/>
                          </a:lnTo>
                          <a:lnTo>
                            <a:pt x="1738" y="80"/>
                          </a:lnTo>
                          <a:lnTo>
                            <a:pt x="1725" y="82"/>
                          </a:lnTo>
                          <a:lnTo>
                            <a:pt x="1725" y="82"/>
                          </a:lnTo>
                          <a:lnTo>
                            <a:pt x="1720" y="83"/>
                          </a:lnTo>
                          <a:lnTo>
                            <a:pt x="1718" y="86"/>
                          </a:lnTo>
                          <a:lnTo>
                            <a:pt x="1717" y="88"/>
                          </a:lnTo>
                          <a:lnTo>
                            <a:pt x="1718" y="92"/>
                          </a:lnTo>
                          <a:lnTo>
                            <a:pt x="1721" y="97"/>
                          </a:lnTo>
                          <a:lnTo>
                            <a:pt x="1723" y="99"/>
                          </a:lnTo>
                          <a:lnTo>
                            <a:pt x="1723" y="99"/>
                          </a:lnTo>
                          <a:lnTo>
                            <a:pt x="1727" y="103"/>
                          </a:lnTo>
                          <a:lnTo>
                            <a:pt x="1731" y="108"/>
                          </a:lnTo>
                          <a:lnTo>
                            <a:pt x="1736" y="112"/>
                          </a:lnTo>
                          <a:lnTo>
                            <a:pt x="1736" y="112"/>
                          </a:lnTo>
                          <a:lnTo>
                            <a:pt x="1742" y="115"/>
                          </a:lnTo>
                          <a:lnTo>
                            <a:pt x="1748" y="118"/>
                          </a:lnTo>
                          <a:lnTo>
                            <a:pt x="1754" y="120"/>
                          </a:lnTo>
                          <a:lnTo>
                            <a:pt x="1754" y="120"/>
                          </a:lnTo>
                          <a:lnTo>
                            <a:pt x="1756" y="121"/>
                          </a:lnTo>
                          <a:lnTo>
                            <a:pt x="1758" y="124"/>
                          </a:lnTo>
                          <a:lnTo>
                            <a:pt x="1756" y="125"/>
                          </a:lnTo>
                          <a:lnTo>
                            <a:pt x="1756" y="125"/>
                          </a:lnTo>
                          <a:lnTo>
                            <a:pt x="1755" y="126"/>
                          </a:lnTo>
                          <a:lnTo>
                            <a:pt x="1752" y="127"/>
                          </a:lnTo>
                          <a:lnTo>
                            <a:pt x="1748" y="127"/>
                          </a:lnTo>
                          <a:lnTo>
                            <a:pt x="1748" y="127"/>
                          </a:lnTo>
                          <a:lnTo>
                            <a:pt x="1733" y="120"/>
                          </a:lnTo>
                          <a:lnTo>
                            <a:pt x="1720" y="114"/>
                          </a:lnTo>
                          <a:lnTo>
                            <a:pt x="1713" y="112"/>
                          </a:lnTo>
                          <a:lnTo>
                            <a:pt x="1707" y="110"/>
                          </a:lnTo>
                          <a:lnTo>
                            <a:pt x="1707" y="110"/>
                          </a:lnTo>
                          <a:lnTo>
                            <a:pt x="1700" y="110"/>
                          </a:lnTo>
                          <a:lnTo>
                            <a:pt x="1694" y="112"/>
                          </a:lnTo>
                          <a:lnTo>
                            <a:pt x="1689" y="113"/>
                          </a:lnTo>
                          <a:lnTo>
                            <a:pt x="1684" y="115"/>
                          </a:lnTo>
                          <a:lnTo>
                            <a:pt x="1678" y="119"/>
                          </a:lnTo>
                          <a:lnTo>
                            <a:pt x="1675" y="121"/>
                          </a:lnTo>
                          <a:lnTo>
                            <a:pt x="1675" y="121"/>
                          </a:lnTo>
                          <a:lnTo>
                            <a:pt x="1674" y="121"/>
                          </a:lnTo>
                          <a:lnTo>
                            <a:pt x="1672" y="123"/>
                          </a:lnTo>
                          <a:lnTo>
                            <a:pt x="1667" y="123"/>
                          </a:lnTo>
                          <a:lnTo>
                            <a:pt x="1664" y="123"/>
                          </a:lnTo>
                          <a:lnTo>
                            <a:pt x="1662" y="120"/>
                          </a:lnTo>
                          <a:lnTo>
                            <a:pt x="1662" y="120"/>
                          </a:lnTo>
                          <a:lnTo>
                            <a:pt x="1656" y="113"/>
                          </a:lnTo>
                          <a:lnTo>
                            <a:pt x="1650" y="105"/>
                          </a:lnTo>
                          <a:lnTo>
                            <a:pt x="1650" y="105"/>
                          </a:lnTo>
                          <a:lnTo>
                            <a:pt x="1647" y="104"/>
                          </a:lnTo>
                          <a:lnTo>
                            <a:pt x="1645" y="103"/>
                          </a:lnTo>
                          <a:lnTo>
                            <a:pt x="1643" y="104"/>
                          </a:lnTo>
                          <a:lnTo>
                            <a:pt x="1643" y="104"/>
                          </a:lnTo>
                          <a:lnTo>
                            <a:pt x="1642" y="104"/>
                          </a:lnTo>
                          <a:lnTo>
                            <a:pt x="1641" y="104"/>
                          </a:lnTo>
                          <a:lnTo>
                            <a:pt x="1641" y="105"/>
                          </a:lnTo>
                          <a:lnTo>
                            <a:pt x="1641" y="105"/>
                          </a:lnTo>
                          <a:lnTo>
                            <a:pt x="1642" y="113"/>
                          </a:lnTo>
                          <a:lnTo>
                            <a:pt x="1642" y="116"/>
                          </a:lnTo>
                          <a:lnTo>
                            <a:pt x="1641" y="120"/>
                          </a:lnTo>
                          <a:lnTo>
                            <a:pt x="1641" y="120"/>
                          </a:lnTo>
                          <a:lnTo>
                            <a:pt x="1639" y="124"/>
                          </a:lnTo>
                          <a:lnTo>
                            <a:pt x="1635" y="125"/>
                          </a:lnTo>
                          <a:lnTo>
                            <a:pt x="1630" y="126"/>
                          </a:lnTo>
                          <a:lnTo>
                            <a:pt x="1630" y="126"/>
                          </a:lnTo>
                          <a:lnTo>
                            <a:pt x="1628" y="127"/>
                          </a:lnTo>
                          <a:lnTo>
                            <a:pt x="1626" y="130"/>
                          </a:lnTo>
                          <a:lnTo>
                            <a:pt x="1628" y="132"/>
                          </a:lnTo>
                          <a:lnTo>
                            <a:pt x="1628" y="132"/>
                          </a:lnTo>
                          <a:lnTo>
                            <a:pt x="1634" y="139"/>
                          </a:lnTo>
                          <a:lnTo>
                            <a:pt x="1640" y="143"/>
                          </a:lnTo>
                          <a:lnTo>
                            <a:pt x="1648" y="150"/>
                          </a:lnTo>
                          <a:lnTo>
                            <a:pt x="1648" y="150"/>
                          </a:lnTo>
                          <a:lnTo>
                            <a:pt x="1651" y="159"/>
                          </a:lnTo>
                          <a:lnTo>
                            <a:pt x="1655" y="167"/>
                          </a:lnTo>
                          <a:lnTo>
                            <a:pt x="1657" y="170"/>
                          </a:lnTo>
                          <a:lnTo>
                            <a:pt x="1659" y="173"/>
                          </a:lnTo>
                          <a:lnTo>
                            <a:pt x="1659" y="173"/>
                          </a:lnTo>
                          <a:lnTo>
                            <a:pt x="1666" y="177"/>
                          </a:lnTo>
                          <a:lnTo>
                            <a:pt x="1673" y="179"/>
                          </a:lnTo>
                          <a:lnTo>
                            <a:pt x="1685" y="184"/>
                          </a:lnTo>
                          <a:lnTo>
                            <a:pt x="1685" y="184"/>
                          </a:lnTo>
                          <a:lnTo>
                            <a:pt x="1688" y="186"/>
                          </a:lnTo>
                          <a:lnTo>
                            <a:pt x="1688" y="189"/>
                          </a:lnTo>
                          <a:lnTo>
                            <a:pt x="1686" y="191"/>
                          </a:lnTo>
                          <a:lnTo>
                            <a:pt x="1686" y="191"/>
                          </a:lnTo>
                          <a:lnTo>
                            <a:pt x="1684" y="194"/>
                          </a:lnTo>
                          <a:lnTo>
                            <a:pt x="1682" y="196"/>
                          </a:lnTo>
                          <a:lnTo>
                            <a:pt x="1682" y="200"/>
                          </a:lnTo>
                          <a:lnTo>
                            <a:pt x="1682" y="200"/>
                          </a:lnTo>
                          <a:lnTo>
                            <a:pt x="1683" y="205"/>
                          </a:lnTo>
                          <a:lnTo>
                            <a:pt x="1685" y="209"/>
                          </a:lnTo>
                          <a:lnTo>
                            <a:pt x="1689" y="212"/>
                          </a:lnTo>
                          <a:lnTo>
                            <a:pt x="1689" y="212"/>
                          </a:lnTo>
                          <a:lnTo>
                            <a:pt x="1690" y="217"/>
                          </a:lnTo>
                          <a:lnTo>
                            <a:pt x="1691" y="228"/>
                          </a:lnTo>
                          <a:lnTo>
                            <a:pt x="1691" y="234"/>
                          </a:lnTo>
                          <a:lnTo>
                            <a:pt x="1690" y="239"/>
                          </a:lnTo>
                          <a:lnTo>
                            <a:pt x="1688" y="245"/>
                          </a:lnTo>
                          <a:lnTo>
                            <a:pt x="1684" y="249"/>
                          </a:lnTo>
                          <a:lnTo>
                            <a:pt x="1684" y="249"/>
                          </a:lnTo>
                          <a:lnTo>
                            <a:pt x="1678" y="252"/>
                          </a:lnTo>
                          <a:lnTo>
                            <a:pt x="1670" y="253"/>
                          </a:lnTo>
                          <a:lnTo>
                            <a:pt x="1662" y="253"/>
                          </a:lnTo>
                          <a:lnTo>
                            <a:pt x="1653" y="252"/>
                          </a:lnTo>
                          <a:lnTo>
                            <a:pt x="1640" y="249"/>
                          </a:lnTo>
                          <a:lnTo>
                            <a:pt x="1634" y="248"/>
                          </a:lnTo>
                          <a:lnTo>
                            <a:pt x="1634" y="248"/>
                          </a:lnTo>
                          <a:lnTo>
                            <a:pt x="1634" y="244"/>
                          </a:lnTo>
                          <a:lnTo>
                            <a:pt x="1634" y="242"/>
                          </a:lnTo>
                          <a:lnTo>
                            <a:pt x="1637" y="239"/>
                          </a:lnTo>
                          <a:lnTo>
                            <a:pt x="1637" y="239"/>
                          </a:lnTo>
                          <a:lnTo>
                            <a:pt x="1651" y="232"/>
                          </a:lnTo>
                          <a:lnTo>
                            <a:pt x="1657" y="228"/>
                          </a:lnTo>
                          <a:lnTo>
                            <a:pt x="1659" y="226"/>
                          </a:lnTo>
                          <a:lnTo>
                            <a:pt x="1662" y="223"/>
                          </a:lnTo>
                          <a:lnTo>
                            <a:pt x="1662" y="223"/>
                          </a:lnTo>
                          <a:lnTo>
                            <a:pt x="1662" y="217"/>
                          </a:lnTo>
                          <a:lnTo>
                            <a:pt x="1662" y="211"/>
                          </a:lnTo>
                          <a:lnTo>
                            <a:pt x="1659" y="205"/>
                          </a:lnTo>
                          <a:lnTo>
                            <a:pt x="1656" y="200"/>
                          </a:lnTo>
                          <a:lnTo>
                            <a:pt x="1650" y="190"/>
                          </a:lnTo>
                          <a:lnTo>
                            <a:pt x="1647" y="186"/>
                          </a:lnTo>
                          <a:lnTo>
                            <a:pt x="1647" y="186"/>
                          </a:lnTo>
                          <a:lnTo>
                            <a:pt x="1645" y="184"/>
                          </a:lnTo>
                          <a:lnTo>
                            <a:pt x="1641" y="178"/>
                          </a:lnTo>
                          <a:lnTo>
                            <a:pt x="1641" y="178"/>
                          </a:lnTo>
                          <a:lnTo>
                            <a:pt x="1637" y="166"/>
                          </a:lnTo>
                          <a:lnTo>
                            <a:pt x="1632" y="154"/>
                          </a:lnTo>
                          <a:lnTo>
                            <a:pt x="1632" y="154"/>
                          </a:lnTo>
                          <a:lnTo>
                            <a:pt x="1629" y="150"/>
                          </a:lnTo>
                          <a:lnTo>
                            <a:pt x="1624" y="145"/>
                          </a:lnTo>
                          <a:lnTo>
                            <a:pt x="1615" y="139"/>
                          </a:lnTo>
                          <a:lnTo>
                            <a:pt x="1609" y="135"/>
                          </a:lnTo>
                          <a:lnTo>
                            <a:pt x="1607" y="134"/>
                          </a:lnTo>
                          <a:lnTo>
                            <a:pt x="1607" y="134"/>
                          </a:lnTo>
                          <a:lnTo>
                            <a:pt x="1605" y="131"/>
                          </a:lnTo>
                          <a:lnTo>
                            <a:pt x="1604" y="127"/>
                          </a:lnTo>
                          <a:lnTo>
                            <a:pt x="1604" y="124"/>
                          </a:lnTo>
                          <a:lnTo>
                            <a:pt x="1604" y="124"/>
                          </a:lnTo>
                          <a:lnTo>
                            <a:pt x="1605" y="116"/>
                          </a:lnTo>
                          <a:lnTo>
                            <a:pt x="1605" y="109"/>
                          </a:lnTo>
                          <a:lnTo>
                            <a:pt x="1603" y="103"/>
                          </a:lnTo>
                          <a:lnTo>
                            <a:pt x="1602" y="100"/>
                          </a:lnTo>
                          <a:lnTo>
                            <a:pt x="1599" y="98"/>
                          </a:lnTo>
                          <a:lnTo>
                            <a:pt x="1599" y="98"/>
                          </a:lnTo>
                          <a:lnTo>
                            <a:pt x="1593" y="96"/>
                          </a:lnTo>
                          <a:lnTo>
                            <a:pt x="1586" y="96"/>
                          </a:lnTo>
                          <a:lnTo>
                            <a:pt x="1577" y="96"/>
                          </a:lnTo>
                          <a:lnTo>
                            <a:pt x="1569" y="97"/>
                          </a:lnTo>
                          <a:lnTo>
                            <a:pt x="1555" y="100"/>
                          </a:lnTo>
                          <a:lnTo>
                            <a:pt x="1550" y="103"/>
                          </a:lnTo>
                          <a:lnTo>
                            <a:pt x="1550" y="103"/>
                          </a:lnTo>
                          <a:lnTo>
                            <a:pt x="1547" y="103"/>
                          </a:lnTo>
                          <a:lnTo>
                            <a:pt x="1545" y="105"/>
                          </a:lnTo>
                          <a:lnTo>
                            <a:pt x="1543" y="108"/>
                          </a:lnTo>
                          <a:lnTo>
                            <a:pt x="1543" y="108"/>
                          </a:lnTo>
                          <a:lnTo>
                            <a:pt x="1543" y="114"/>
                          </a:lnTo>
                          <a:lnTo>
                            <a:pt x="1543" y="120"/>
                          </a:lnTo>
                          <a:lnTo>
                            <a:pt x="1543" y="127"/>
                          </a:lnTo>
                          <a:lnTo>
                            <a:pt x="1543" y="127"/>
                          </a:lnTo>
                          <a:lnTo>
                            <a:pt x="1543" y="130"/>
                          </a:lnTo>
                          <a:lnTo>
                            <a:pt x="1543" y="131"/>
                          </a:lnTo>
                          <a:lnTo>
                            <a:pt x="1542" y="132"/>
                          </a:lnTo>
                          <a:lnTo>
                            <a:pt x="1542" y="132"/>
                          </a:lnTo>
                          <a:lnTo>
                            <a:pt x="1535" y="134"/>
                          </a:lnTo>
                          <a:lnTo>
                            <a:pt x="1528" y="136"/>
                          </a:lnTo>
                          <a:lnTo>
                            <a:pt x="1528" y="136"/>
                          </a:lnTo>
                          <a:lnTo>
                            <a:pt x="1526" y="140"/>
                          </a:lnTo>
                          <a:lnTo>
                            <a:pt x="1523" y="145"/>
                          </a:lnTo>
                          <a:lnTo>
                            <a:pt x="1523" y="150"/>
                          </a:lnTo>
                          <a:lnTo>
                            <a:pt x="1523" y="150"/>
                          </a:lnTo>
                          <a:lnTo>
                            <a:pt x="1527" y="150"/>
                          </a:lnTo>
                          <a:lnTo>
                            <a:pt x="1532" y="152"/>
                          </a:lnTo>
                          <a:lnTo>
                            <a:pt x="1537" y="156"/>
                          </a:lnTo>
                          <a:lnTo>
                            <a:pt x="1537" y="156"/>
                          </a:lnTo>
                          <a:lnTo>
                            <a:pt x="1542" y="162"/>
                          </a:lnTo>
                          <a:lnTo>
                            <a:pt x="1544" y="168"/>
                          </a:lnTo>
                          <a:lnTo>
                            <a:pt x="1548" y="174"/>
                          </a:lnTo>
                          <a:lnTo>
                            <a:pt x="1548" y="174"/>
                          </a:lnTo>
                          <a:lnTo>
                            <a:pt x="1555" y="178"/>
                          </a:lnTo>
                          <a:lnTo>
                            <a:pt x="1569" y="183"/>
                          </a:lnTo>
                          <a:lnTo>
                            <a:pt x="1569" y="183"/>
                          </a:lnTo>
                          <a:lnTo>
                            <a:pt x="1576" y="188"/>
                          </a:lnTo>
                          <a:lnTo>
                            <a:pt x="1582" y="193"/>
                          </a:lnTo>
                          <a:lnTo>
                            <a:pt x="1588" y="197"/>
                          </a:lnTo>
                          <a:lnTo>
                            <a:pt x="1588" y="197"/>
                          </a:lnTo>
                          <a:lnTo>
                            <a:pt x="1588" y="201"/>
                          </a:lnTo>
                          <a:lnTo>
                            <a:pt x="1588" y="204"/>
                          </a:lnTo>
                          <a:lnTo>
                            <a:pt x="1588" y="206"/>
                          </a:lnTo>
                          <a:lnTo>
                            <a:pt x="1588" y="206"/>
                          </a:lnTo>
                          <a:lnTo>
                            <a:pt x="1585" y="207"/>
                          </a:lnTo>
                          <a:lnTo>
                            <a:pt x="1581" y="209"/>
                          </a:lnTo>
                          <a:lnTo>
                            <a:pt x="1577" y="210"/>
                          </a:lnTo>
                          <a:lnTo>
                            <a:pt x="1577" y="210"/>
                          </a:lnTo>
                          <a:lnTo>
                            <a:pt x="1572" y="206"/>
                          </a:lnTo>
                          <a:lnTo>
                            <a:pt x="1559" y="196"/>
                          </a:lnTo>
                          <a:lnTo>
                            <a:pt x="1540" y="184"/>
                          </a:lnTo>
                          <a:lnTo>
                            <a:pt x="1531" y="179"/>
                          </a:lnTo>
                          <a:lnTo>
                            <a:pt x="1519" y="175"/>
                          </a:lnTo>
                          <a:lnTo>
                            <a:pt x="1519" y="175"/>
                          </a:lnTo>
                          <a:lnTo>
                            <a:pt x="1506" y="172"/>
                          </a:lnTo>
                          <a:lnTo>
                            <a:pt x="1494" y="169"/>
                          </a:lnTo>
                          <a:lnTo>
                            <a:pt x="1481" y="168"/>
                          </a:lnTo>
                          <a:lnTo>
                            <a:pt x="1470" y="168"/>
                          </a:lnTo>
                          <a:lnTo>
                            <a:pt x="1453" y="168"/>
                          </a:lnTo>
                          <a:lnTo>
                            <a:pt x="1447" y="169"/>
                          </a:lnTo>
                          <a:lnTo>
                            <a:pt x="1447" y="169"/>
                          </a:lnTo>
                          <a:lnTo>
                            <a:pt x="1442" y="169"/>
                          </a:lnTo>
                          <a:lnTo>
                            <a:pt x="1440" y="172"/>
                          </a:lnTo>
                          <a:lnTo>
                            <a:pt x="1438" y="173"/>
                          </a:lnTo>
                          <a:lnTo>
                            <a:pt x="1438" y="174"/>
                          </a:lnTo>
                          <a:lnTo>
                            <a:pt x="1438" y="174"/>
                          </a:lnTo>
                          <a:lnTo>
                            <a:pt x="1440" y="180"/>
                          </a:lnTo>
                          <a:lnTo>
                            <a:pt x="1442" y="186"/>
                          </a:lnTo>
                          <a:lnTo>
                            <a:pt x="1447" y="194"/>
                          </a:lnTo>
                          <a:lnTo>
                            <a:pt x="1447" y="194"/>
                          </a:lnTo>
                          <a:lnTo>
                            <a:pt x="1445" y="197"/>
                          </a:lnTo>
                          <a:lnTo>
                            <a:pt x="1441" y="199"/>
                          </a:lnTo>
                          <a:lnTo>
                            <a:pt x="1438" y="200"/>
                          </a:lnTo>
                          <a:lnTo>
                            <a:pt x="1435" y="199"/>
                          </a:lnTo>
                          <a:lnTo>
                            <a:pt x="1435" y="199"/>
                          </a:lnTo>
                          <a:lnTo>
                            <a:pt x="1423" y="195"/>
                          </a:lnTo>
                          <a:lnTo>
                            <a:pt x="1408" y="189"/>
                          </a:lnTo>
                          <a:lnTo>
                            <a:pt x="1408" y="189"/>
                          </a:lnTo>
                          <a:lnTo>
                            <a:pt x="1403" y="189"/>
                          </a:lnTo>
                          <a:lnTo>
                            <a:pt x="1398" y="190"/>
                          </a:lnTo>
                          <a:lnTo>
                            <a:pt x="1392" y="191"/>
                          </a:lnTo>
                          <a:lnTo>
                            <a:pt x="1392" y="191"/>
                          </a:lnTo>
                          <a:lnTo>
                            <a:pt x="1384" y="190"/>
                          </a:lnTo>
                          <a:lnTo>
                            <a:pt x="1378" y="190"/>
                          </a:lnTo>
                          <a:lnTo>
                            <a:pt x="1371" y="191"/>
                          </a:lnTo>
                          <a:lnTo>
                            <a:pt x="1371" y="191"/>
                          </a:lnTo>
                          <a:lnTo>
                            <a:pt x="1361" y="194"/>
                          </a:lnTo>
                          <a:lnTo>
                            <a:pt x="1351" y="196"/>
                          </a:lnTo>
                          <a:lnTo>
                            <a:pt x="1343" y="200"/>
                          </a:lnTo>
                          <a:lnTo>
                            <a:pt x="1343" y="200"/>
                          </a:lnTo>
                          <a:lnTo>
                            <a:pt x="1341" y="199"/>
                          </a:lnTo>
                          <a:lnTo>
                            <a:pt x="1338" y="195"/>
                          </a:lnTo>
                          <a:lnTo>
                            <a:pt x="1330" y="191"/>
                          </a:lnTo>
                          <a:lnTo>
                            <a:pt x="1327" y="190"/>
                          </a:lnTo>
                          <a:lnTo>
                            <a:pt x="1323" y="190"/>
                          </a:lnTo>
                          <a:lnTo>
                            <a:pt x="1323" y="190"/>
                          </a:lnTo>
                          <a:lnTo>
                            <a:pt x="1319" y="191"/>
                          </a:lnTo>
                          <a:lnTo>
                            <a:pt x="1316" y="194"/>
                          </a:lnTo>
                          <a:lnTo>
                            <a:pt x="1308" y="199"/>
                          </a:lnTo>
                          <a:lnTo>
                            <a:pt x="1300" y="206"/>
                          </a:lnTo>
                          <a:lnTo>
                            <a:pt x="1300" y="206"/>
                          </a:lnTo>
                          <a:lnTo>
                            <a:pt x="1284" y="209"/>
                          </a:lnTo>
                          <a:lnTo>
                            <a:pt x="1273" y="210"/>
                          </a:lnTo>
                          <a:lnTo>
                            <a:pt x="1264" y="212"/>
                          </a:lnTo>
                          <a:lnTo>
                            <a:pt x="1264" y="212"/>
                          </a:lnTo>
                          <a:lnTo>
                            <a:pt x="1258" y="216"/>
                          </a:lnTo>
                          <a:lnTo>
                            <a:pt x="1254" y="218"/>
                          </a:lnTo>
                          <a:lnTo>
                            <a:pt x="1249" y="224"/>
                          </a:lnTo>
                          <a:lnTo>
                            <a:pt x="1247" y="229"/>
                          </a:lnTo>
                          <a:lnTo>
                            <a:pt x="1246" y="232"/>
                          </a:lnTo>
                          <a:lnTo>
                            <a:pt x="1246" y="232"/>
                          </a:lnTo>
                          <a:lnTo>
                            <a:pt x="1245" y="233"/>
                          </a:lnTo>
                          <a:lnTo>
                            <a:pt x="1240" y="237"/>
                          </a:lnTo>
                          <a:lnTo>
                            <a:pt x="1232" y="239"/>
                          </a:lnTo>
                          <a:lnTo>
                            <a:pt x="1227" y="239"/>
                          </a:lnTo>
                          <a:lnTo>
                            <a:pt x="1222" y="239"/>
                          </a:lnTo>
                          <a:lnTo>
                            <a:pt x="1222" y="239"/>
                          </a:lnTo>
                          <a:lnTo>
                            <a:pt x="1218" y="237"/>
                          </a:lnTo>
                          <a:lnTo>
                            <a:pt x="1211" y="233"/>
                          </a:lnTo>
                          <a:lnTo>
                            <a:pt x="1206" y="228"/>
                          </a:lnTo>
                          <a:lnTo>
                            <a:pt x="1203" y="224"/>
                          </a:lnTo>
                          <a:lnTo>
                            <a:pt x="1203" y="224"/>
                          </a:lnTo>
                          <a:lnTo>
                            <a:pt x="1203" y="222"/>
                          </a:lnTo>
                          <a:lnTo>
                            <a:pt x="1203" y="218"/>
                          </a:lnTo>
                          <a:lnTo>
                            <a:pt x="1205" y="216"/>
                          </a:lnTo>
                          <a:lnTo>
                            <a:pt x="1205" y="216"/>
                          </a:lnTo>
                          <a:lnTo>
                            <a:pt x="1214" y="213"/>
                          </a:lnTo>
                          <a:lnTo>
                            <a:pt x="1219" y="211"/>
                          </a:lnTo>
                          <a:lnTo>
                            <a:pt x="1220" y="210"/>
                          </a:lnTo>
                          <a:lnTo>
                            <a:pt x="1221" y="207"/>
                          </a:lnTo>
                          <a:lnTo>
                            <a:pt x="1221" y="207"/>
                          </a:lnTo>
                          <a:lnTo>
                            <a:pt x="1220" y="206"/>
                          </a:lnTo>
                          <a:lnTo>
                            <a:pt x="1219" y="205"/>
                          </a:lnTo>
                          <a:lnTo>
                            <a:pt x="1214" y="201"/>
                          </a:lnTo>
                          <a:lnTo>
                            <a:pt x="1205" y="197"/>
                          </a:lnTo>
                          <a:lnTo>
                            <a:pt x="1205" y="197"/>
                          </a:lnTo>
                          <a:lnTo>
                            <a:pt x="1193" y="196"/>
                          </a:lnTo>
                          <a:lnTo>
                            <a:pt x="1183" y="195"/>
                          </a:lnTo>
                          <a:lnTo>
                            <a:pt x="1173" y="196"/>
                          </a:lnTo>
                          <a:lnTo>
                            <a:pt x="1173" y="196"/>
                          </a:lnTo>
                          <a:lnTo>
                            <a:pt x="1171" y="196"/>
                          </a:lnTo>
                          <a:lnTo>
                            <a:pt x="1170" y="197"/>
                          </a:lnTo>
                          <a:lnTo>
                            <a:pt x="1170" y="200"/>
                          </a:lnTo>
                          <a:lnTo>
                            <a:pt x="1171" y="204"/>
                          </a:lnTo>
                          <a:lnTo>
                            <a:pt x="1171" y="204"/>
                          </a:lnTo>
                          <a:lnTo>
                            <a:pt x="1173" y="207"/>
                          </a:lnTo>
                          <a:lnTo>
                            <a:pt x="1176" y="212"/>
                          </a:lnTo>
                          <a:lnTo>
                            <a:pt x="1176" y="217"/>
                          </a:lnTo>
                          <a:lnTo>
                            <a:pt x="1176" y="217"/>
                          </a:lnTo>
                          <a:lnTo>
                            <a:pt x="1176" y="226"/>
                          </a:lnTo>
                          <a:lnTo>
                            <a:pt x="1177" y="229"/>
                          </a:lnTo>
                          <a:lnTo>
                            <a:pt x="1177" y="233"/>
                          </a:lnTo>
                          <a:lnTo>
                            <a:pt x="1177" y="233"/>
                          </a:lnTo>
                          <a:lnTo>
                            <a:pt x="1179" y="238"/>
                          </a:lnTo>
                          <a:lnTo>
                            <a:pt x="1182" y="242"/>
                          </a:lnTo>
                          <a:lnTo>
                            <a:pt x="1188" y="248"/>
                          </a:lnTo>
                          <a:lnTo>
                            <a:pt x="1195" y="252"/>
                          </a:lnTo>
                          <a:lnTo>
                            <a:pt x="1195" y="252"/>
                          </a:lnTo>
                          <a:lnTo>
                            <a:pt x="1195" y="254"/>
                          </a:lnTo>
                          <a:lnTo>
                            <a:pt x="1195" y="255"/>
                          </a:lnTo>
                          <a:lnTo>
                            <a:pt x="1194" y="255"/>
                          </a:lnTo>
                          <a:lnTo>
                            <a:pt x="1194" y="255"/>
                          </a:lnTo>
                          <a:lnTo>
                            <a:pt x="1184" y="254"/>
                          </a:lnTo>
                          <a:lnTo>
                            <a:pt x="1175" y="252"/>
                          </a:lnTo>
                          <a:lnTo>
                            <a:pt x="1175" y="252"/>
                          </a:lnTo>
                          <a:lnTo>
                            <a:pt x="1168" y="253"/>
                          </a:lnTo>
                          <a:lnTo>
                            <a:pt x="1163" y="254"/>
                          </a:lnTo>
                          <a:lnTo>
                            <a:pt x="1159" y="256"/>
                          </a:lnTo>
                          <a:lnTo>
                            <a:pt x="1159" y="256"/>
                          </a:lnTo>
                          <a:lnTo>
                            <a:pt x="1156" y="260"/>
                          </a:lnTo>
                          <a:lnTo>
                            <a:pt x="1154" y="264"/>
                          </a:lnTo>
                          <a:lnTo>
                            <a:pt x="1150" y="265"/>
                          </a:lnTo>
                          <a:lnTo>
                            <a:pt x="1150" y="265"/>
                          </a:lnTo>
                          <a:lnTo>
                            <a:pt x="1136" y="269"/>
                          </a:lnTo>
                          <a:lnTo>
                            <a:pt x="1129" y="270"/>
                          </a:lnTo>
                          <a:lnTo>
                            <a:pt x="1125" y="272"/>
                          </a:lnTo>
                          <a:lnTo>
                            <a:pt x="1125" y="272"/>
                          </a:lnTo>
                          <a:lnTo>
                            <a:pt x="1123" y="275"/>
                          </a:lnTo>
                          <a:lnTo>
                            <a:pt x="1123" y="279"/>
                          </a:lnTo>
                          <a:lnTo>
                            <a:pt x="1124" y="281"/>
                          </a:lnTo>
                          <a:lnTo>
                            <a:pt x="1127" y="283"/>
                          </a:lnTo>
                          <a:lnTo>
                            <a:pt x="1130" y="288"/>
                          </a:lnTo>
                          <a:lnTo>
                            <a:pt x="1133" y="290"/>
                          </a:lnTo>
                          <a:lnTo>
                            <a:pt x="1133" y="290"/>
                          </a:lnTo>
                          <a:lnTo>
                            <a:pt x="1134" y="291"/>
                          </a:lnTo>
                          <a:lnTo>
                            <a:pt x="1134" y="293"/>
                          </a:lnTo>
                          <a:lnTo>
                            <a:pt x="1134" y="293"/>
                          </a:lnTo>
                          <a:lnTo>
                            <a:pt x="1133" y="294"/>
                          </a:lnTo>
                          <a:lnTo>
                            <a:pt x="1128" y="293"/>
                          </a:lnTo>
                          <a:lnTo>
                            <a:pt x="1128" y="293"/>
                          </a:lnTo>
                          <a:lnTo>
                            <a:pt x="1107" y="286"/>
                          </a:lnTo>
                          <a:lnTo>
                            <a:pt x="1086" y="280"/>
                          </a:lnTo>
                          <a:lnTo>
                            <a:pt x="1086" y="280"/>
                          </a:lnTo>
                          <a:lnTo>
                            <a:pt x="1080" y="279"/>
                          </a:lnTo>
                          <a:lnTo>
                            <a:pt x="1078" y="281"/>
                          </a:lnTo>
                          <a:lnTo>
                            <a:pt x="1076" y="282"/>
                          </a:lnTo>
                          <a:lnTo>
                            <a:pt x="1076" y="283"/>
                          </a:lnTo>
                          <a:lnTo>
                            <a:pt x="1076" y="283"/>
                          </a:lnTo>
                          <a:lnTo>
                            <a:pt x="1078" y="287"/>
                          </a:lnTo>
                          <a:lnTo>
                            <a:pt x="1080" y="291"/>
                          </a:lnTo>
                          <a:lnTo>
                            <a:pt x="1086" y="297"/>
                          </a:lnTo>
                          <a:lnTo>
                            <a:pt x="1086" y="297"/>
                          </a:lnTo>
                          <a:lnTo>
                            <a:pt x="1091" y="301"/>
                          </a:lnTo>
                          <a:lnTo>
                            <a:pt x="1095" y="304"/>
                          </a:lnTo>
                          <a:lnTo>
                            <a:pt x="1095" y="304"/>
                          </a:lnTo>
                          <a:lnTo>
                            <a:pt x="1096" y="307"/>
                          </a:lnTo>
                          <a:lnTo>
                            <a:pt x="1096" y="308"/>
                          </a:lnTo>
                          <a:lnTo>
                            <a:pt x="1094" y="309"/>
                          </a:lnTo>
                          <a:lnTo>
                            <a:pt x="1090" y="309"/>
                          </a:lnTo>
                          <a:lnTo>
                            <a:pt x="1090" y="309"/>
                          </a:lnTo>
                          <a:lnTo>
                            <a:pt x="1082" y="307"/>
                          </a:lnTo>
                          <a:lnTo>
                            <a:pt x="1068" y="299"/>
                          </a:lnTo>
                          <a:lnTo>
                            <a:pt x="1068" y="299"/>
                          </a:lnTo>
                          <a:lnTo>
                            <a:pt x="1057" y="297"/>
                          </a:lnTo>
                          <a:lnTo>
                            <a:pt x="1052" y="297"/>
                          </a:lnTo>
                          <a:lnTo>
                            <a:pt x="1052" y="297"/>
                          </a:lnTo>
                          <a:lnTo>
                            <a:pt x="1051" y="292"/>
                          </a:lnTo>
                          <a:lnTo>
                            <a:pt x="1049" y="287"/>
                          </a:lnTo>
                          <a:lnTo>
                            <a:pt x="1047" y="282"/>
                          </a:lnTo>
                          <a:lnTo>
                            <a:pt x="1047" y="282"/>
                          </a:lnTo>
                          <a:lnTo>
                            <a:pt x="1043" y="280"/>
                          </a:lnTo>
                          <a:lnTo>
                            <a:pt x="1040" y="276"/>
                          </a:lnTo>
                          <a:lnTo>
                            <a:pt x="1036" y="275"/>
                          </a:lnTo>
                          <a:lnTo>
                            <a:pt x="1036" y="275"/>
                          </a:lnTo>
                          <a:lnTo>
                            <a:pt x="1037" y="274"/>
                          </a:lnTo>
                          <a:lnTo>
                            <a:pt x="1040" y="270"/>
                          </a:lnTo>
                          <a:lnTo>
                            <a:pt x="1041" y="269"/>
                          </a:lnTo>
                          <a:lnTo>
                            <a:pt x="1041" y="266"/>
                          </a:lnTo>
                          <a:lnTo>
                            <a:pt x="1040" y="264"/>
                          </a:lnTo>
                          <a:lnTo>
                            <a:pt x="1038" y="261"/>
                          </a:lnTo>
                          <a:lnTo>
                            <a:pt x="1038" y="261"/>
                          </a:lnTo>
                          <a:lnTo>
                            <a:pt x="1028" y="255"/>
                          </a:lnTo>
                          <a:lnTo>
                            <a:pt x="1016" y="249"/>
                          </a:lnTo>
                          <a:lnTo>
                            <a:pt x="1001" y="244"/>
                          </a:lnTo>
                          <a:lnTo>
                            <a:pt x="1001" y="244"/>
                          </a:lnTo>
                          <a:lnTo>
                            <a:pt x="1001" y="243"/>
                          </a:lnTo>
                          <a:lnTo>
                            <a:pt x="1000" y="242"/>
                          </a:lnTo>
                          <a:lnTo>
                            <a:pt x="1000" y="240"/>
                          </a:lnTo>
                          <a:lnTo>
                            <a:pt x="1001" y="240"/>
                          </a:lnTo>
                          <a:lnTo>
                            <a:pt x="1009" y="242"/>
                          </a:lnTo>
                          <a:lnTo>
                            <a:pt x="1009" y="242"/>
                          </a:lnTo>
                          <a:lnTo>
                            <a:pt x="1035" y="252"/>
                          </a:lnTo>
                          <a:lnTo>
                            <a:pt x="1049" y="255"/>
                          </a:lnTo>
                          <a:lnTo>
                            <a:pt x="1064" y="258"/>
                          </a:lnTo>
                          <a:lnTo>
                            <a:pt x="1064" y="258"/>
                          </a:lnTo>
                          <a:lnTo>
                            <a:pt x="1076" y="259"/>
                          </a:lnTo>
                          <a:lnTo>
                            <a:pt x="1089" y="258"/>
                          </a:lnTo>
                          <a:lnTo>
                            <a:pt x="1098" y="256"/>
                          </a:lnTo>
                          <a:lnTo>
                            <a:pt x="1108" y="254"/>
                          </a:lnTo>
                          <a:lnTo>
                            <a:pt x="1122" y="249"/>
                          </a:lnTo>
                          <a:lnTo>
                            <a:pt x="1127" y="248"/>
                          </a:lnTo>
                          <a:lnTo>
                            <a:pt x="1127" y="248"/>
                          </a:lnTo>
                          <a:lnTo>
                            <a:pt x="1130" y="242"/>
                          </a:lnTo>
                          <a:lnTo>
                            <a:pt x="1133" y="237"/>
                          </a:lnTo>
                          <a:lnTo>
                            <a:pt x="1134" y="233"/>
                          </a:lnTo>
                          <a:lnTo>
                            <a:pt x="1134" y="231"/>
                          </a:lnTo>
                          <a:lnTo>
                            <a:pt x="1134" y="231"/>
                          </a:lnTo>
                          <a:lnTo>
                            <a:pt x="1133" y="227"/>
                          </a:lnTo>
                          <a:lnTo>
                            <a:pt x="1130" y="224"/>
                          </a:lnTo>
                          <a:lnTo>
                            <a:pt x="1127" y="220"/>
                          </a:lnTo>
                          <a:lnTo>
                            <a:pt x="1121" y="215"/>
                          </a:lnTo>
                          <a:lnTo>
                            <a:pt x="1121" y="215"/>
                          </a:lnTo>
                          <a:lnTo>
                            <a:pt x="1113" y="209"/>
                          </a:lnTo>
                          <a:lnTo>
                            <a:pt x="1107" y="205"/>
                          </a:lnTo>
                          <a:lnTo>
                            <a:pt x="1103" y="202"/>
                          </a:lnTo>
                          <a:lnTo>
                            <a:pt x="1103" y="202"/>
                          </a:lnTo>
                          <a:lnTo>
                            <a:pt x="1089" y="197"/>
                          </a:lnTo>
                          <a:lnTo>
                            <a:pt x="1074" y="195"/>
                          </a:lnTo>
                          <a:lnTo>
                            <a:pt x="1057" y="191"/>
                          </a:lnTo>
                          <a:lnTo>
                            <a:pt x="1057" y="191"/>
                          </a:lnTo>
                          <a:lnTo>
                            <a:pt x="1036" y="184"/>
                          </a:lnTo>
                          <a:lnTo>
                            <a:pt x="1016" y="178"/>
                          </a:lnTo>
                          <a:lnTo>
                            <a:pt x="994" y="172"/>
                          </a:lnTo>
                          <a:lnTo>
                            <a:pt x="994" y="172"/>
                          </a:lnTo>
                          <a:lnTo>
                            <a:pt x="979" y="169"/>
                          </a:lnTo>
                          <a:lnTo>
                            <a:pt x="968" y="169"/>
                          </a:lnTo>
                          <a:lnTo>
                            <a:pt x="957" y="169"/>
                          </a:lnTo>
                          <a:lnTo>
                            <a:pt x="957" y="169"/>
                          </a:lnTo>
                          <a:lnTo>
                            <a:pt x="957" y="167"/>
                          </a:lnTo>
                          <a:lnTo>
                            <a:pt x="957" y="166"/>
                          </a:lnTo>
                          <a:lnTo>
                            <a:pt x="958" y="163"/>
                          </a:lnTo>
                          <a:lnTo>
                            <a:pt x="958" y="163"/>
                          </a:lnTo>
                          <a:lnTo>
                            <a:pt x="962" y="157"/>
                          </a:lnTo>
                          <a:lnTo>
                            <a:pt x="962" y="157"/>
                          </a:lnTo>
                          <a:lnTo>
                            <a:pt x="962" y="156"/>
                          </a:lnTo>
                          <a:lnTo>
                            <a:pt x="960" y="154"/>
                          </a:lnTo>
                          <a:lnTo>
                            <a:pt x="957" y="154"/>
                          </a:lnTo>
                          <a:lnTo>
                            <a:pt x="957" y="154"/>
                          </a:lnTo>
                          <a:lnTo>
                            <a:pt x="947" y="152"/>
                          </a:lnTo>
                          <a:lnTo>
                            <a:pt x="923" y="147"/>
                          </a:lnTo>
                          <a:lnTo>
                            <a:pt x="891" y="142"/>
                          </a:lnTo>
                          <a:lnTo>
                            <a:pt x="874" y="141"/>
                          </a:lnTo>
                          <a:lnTo>
                            <a:pt x="858" y="141"/>
                          </a:lnTo>
                          <a:lnTo>
                            <a:pt x="858" y="141"/>
                          </a:lnTo>
                          <a:lnTo>
                            <a:pt x="849" y="142"/>
                          </a:lnTo>
                          <a:lnTo>
                            <a:pt x="841" y="143"/>
                          </a:lnTo>
                          <a:lnTo>
                            <a:pt x="833" y="147"/>
                          </a:lnTo>
                          <a:lnTo>
                            <a:pt x="828" y="150"/>
                          </a:lnTo>
                          <a:lnTo>
                            <a:pt x="820" y="154"/>
                          </a:lnTo>
                          <a:lnTo>
                            <a:pt x="819" y="158"/>
                          </a:lnTo>
                          <a:lnTo>
                            <a:pt x="819" y="158"/>
                          </a:lnTo>
                          <a:lnTo>
                            <a:pt x="816" y="159"/>
                          </a:lnTo>
                          <a:lnTo>
                            <a:pt x="811" y="161"/>
                          </a:lnTo>
                          <a:lnTo>
                            <a:pt x="811" y="161"/>
                          </a:lnTo>
                          <a:lnTo>
                            <a:pt x="799" y="161"/>
                          </a:lnTo>
                          <a:lnTo>
                            <a:pt x="799" y="161"/>
                          </a:lnTo>
                          <a:lnTo>
                            <a:pt x="793" y="163"/>
                          </a:lnTo>
                          <a:lnTo>
                            <a:pt x="788" y="166"/>
                          </a:lnTo>
                          <a:lnTo>
                            <a:pt x="782" y="168"/>
                          </a:lnTo>
                          <a:lnTo>
                            <a:pt x="782" y="168"/>
                          </a:lnTo>
                          <a:lnTo>
                            <a:pt x="776" y="164"/>
                          </a:lnTo>
                          <a:lnTo>
                            <a:pt x="768" y="162"/>
                          </a:lnTo>
                          <a:lnTo>
                            <a:pt x="765" y="162"/>
                          </a:lnTo>
                          <a:lnTo>
                            <a:pt x="762" y="162"/>
                          </a:lnTo>
                          <a:lnTo>
                            <a:pt x="762" y="162"/>
                          </a:lnTo>
                          <a:lnTo>
                            <a:pt x="760" y="162"/>
                          </a:lnTo>
                          <a:lnTo>
                            <a:pt x="758" y="164"/>
                          </a:lnTo>
                          <a:lnTo>
                            <a:pt x="756" y="168"/>
                          </a:lnTo>
                          <a:lnTo>
                            <a:pt x="753" y="173"/>
                          </a:lnTo>
                          <a:lnTo>
                            <a:pt x="753" y="173"/>
                          </a:lnTo>
                          <a:lnTo>
                            <a:pt x="752" y="175"/>
                          </a:lnTo>
                          <a:lnTo>
                            <a:pt x="750" y="179"/>
                          </a:lnTo>
                          <a:lnTo>
                            <a:pt x="750" y="179"/>
                          </a:lnTo>
                          <a:lnTo>
                            <a:pt x="744" y="182"/>
                          </a:lnTo>
                          <a:lnTo>
                            <a:pt x="739" y="184"/>
                          </a:lnTo>
                          <a:lnTo>
                            <a:pt x="739" y="184"/>
                          </a:lnTo>
                          <a:lnTo>
                            <a:pt x="735" y="189"/>
                          </a:lnTo>
                          <a:lnTo>
                            <a:pt x="733" y="194"/>
                          </a:lnTo>
                          <a:lnTo>
                            <a:pt x="730" y="200"/>
                          </a:lnTo>
                          <a:lnTo>
                            <a:pt x="730" y="200"/>
                          </a:lnTo>
                          <a:lnTo>
                            <a:pt x="728" y="202"/>
                          </a:lnTo>
                          <a:lnTo>
                            <a:pt x="724" y="205"/>
                          </a:lnTo>
                          <a:lnTo>
                            <a:pt x="719" y="206"/>
                          </a:lnTo>
                          <a:lnTo>
                            <a:pt x="719" y="206"/>
                          </a:lnTo>
                          <a:lnTo>
                            <a:pt x="711" y="209"/>
                          </a:lnTo>
                          <a:lnTo>
                            <a:pt x="707" y="210"/>
                          </a:lnTo>
                          <a:lnTo>
                            <a:pt x="704" y="211"/>
                          </a:lnTo>
                          <a:lnTo>
                            <a:pt x="704" y="211"/>
                          </a:lnTo>
                          <a:lnTo>
                            <a:pt x="701" y="215"/>
                          </a:lnTo>
                          <a:lnTo>
                            <a:pt x="698" y="218"/>
                          </a:lnTo>
                          <a:lnTo>
                            <a:pt x="696" y="227"/>
                          </a:lnTo>
                          <a:lnTo>
                            <a:pt x="695" y="233"/>
                          </a:lnTo>
                          <a:lnTo>
                            <a:pt x="695" y="237"/>
                          </a:lnTo>
                          <a:lnTo>
                            <a:pt x="695" y="237"/>
                          </a:lnTo>
                          <a:lnTo>
                            <a:pt x="693" y="238"/>
                          </a:lnTo>
                          <a:lnTo>
                            <a:pt x="692" y="239"/>
                          </a:lnTo>
                          <a:lnTo>
                            <a:pt x="688" y="240"/>
                          </a:lnTo>
                          <a:lnTo>
                            <a:pt x="688" y="240"/>
                          </a:lnTo>
                          <a:lnTo>
                            <a:pt x="676" y="245"/>
                          </a:lnTo>
                          <a:lnTo>
                            <a:pt x="670" y="248"/>
                          </a:lnTo>
                          <a:lnTo>
                            <a:pt x="665" y="252"/>
                          </a:lnTo>
                          <a:lnTo>
                            <a:pt x="665" y="252"/>
                          </a:lnTo>
                          <a:lnTo>
                            <a:pt x="661" y="255"/>
                          </a:lnTo>
                          <a:lnTo>
                            <a:pt x="660" y="261"/>
                          </a:lnTo>
                          <a:lnTo>
                            <a:pt x="660" y="266"/>
                          </a:lnTo>
                          <a:lnTo>
                            <a:pt x="660" y="271"/>
                          </a:lnTo>
                          <a:lnTo>
                            <a:pt x="660" y="271"/>
                          </a:lnTo>
                          <a:lnTo>
                            <a:pt x="660" y="274"/>
                          </a:lnTo>
                          <a:lnTo>
                            <a:pt x="659" y="275"/>
                          </a:lnTo>
                          <a:lnTo>
                            <a:pt x="656" y="277"/>
                          </a:lnTo>
                          <a:lnTo>
                            <a:pt x="656" y="277"/>
                          </a:lnTo>
                          <a:lnTo>
                            <a:pt x="652" y="279"/>
                          </a:lnTo>
                          <a:lnTo>
                            <a:pt x="647" y="281"/>
                          </a:lnTo>
                          <a:lnTo>
                            <a:pt x="642" y="285"/>
                          </a:lnTo>
                          <a:lnTo>
                            <a:pt x="642" y="285"/>
                          </a:lnTo>
                          <a:lnTo>
                            <a:pt x="639" y="290"/>
                          </a:lnTo>
                          <a:lnTo>
                            <a:pt x="639" y="293"/>
                          </a:lnTo>
                          <a:lnTo>
                            <a:pt x="638" y="297"/>
                          </a:lnTo>
                          <a:lnTo>
                            <a:pt x="637" y="298"/>
                          </a:lnTo>
                          <a:lnTo>
                            <a:pt x="637" y="298"/>
                          </a:lnTo>
                          <a:lnTo>
                            <a:pt x="632" y="299"/>
                          </a:lnTo>
                          <a:lnTo>
                            <a:pt x="627" y="301"/>
                          </a:lnTo>
                          <a:lnTo>
                            <a:pt x="623" y="303"/>
                          </a:lnTo>
                          <a:lnTo>
                            <a:pt x="623" y="303"/>
                          </a:lnTo>
                          <a:lnTo>
                            <a:pt x="617" y="309"/>
                          </a:lnTo>
                          <a:lnTo>
                            <a:pt x="612" y="314"/>
                          </a:lnTo>
                          <a:lnTo>
                            <a:pt x="607" y="320"/>
                          </a:lnTo>
                          <a:lnTo>
                            <a:pt x="607" y="320"/>
                          </a:lnTo>
                          <a:lnTo>
                            <a:pt x="605" y="322"/>
                          </a:lnTo>
                          <a:lnTo>
                            <a:pt x="602" y="323"/>
                          </a:lnTo>
                          <a:lnTo>
                            <a:pt x="599" y="323"/>
                          </a:lnTo>
                          <a:lnTo>
                            <a:pt x="599" y="323"/>
                          </a:lnTo>
                          <a:lnTo>
                            <a:pt x="590" y="323"/>
                          </a:lnTo>
                          <a:lnTo>
                            <a:pt x="584" y="324"/>
                          </a:lnTo>
                          <a:lnTo>
                            <a:pt x="579" y="325"/>
                          </a:lnTo>
                          <a:lnTo>
                            <a:pt x="579" y="325"/>
                          </a:lnTo>
                          <a:lnTo>
                            <a:pt x="574" y="326"/>
                          </a:lnTo>
                          <a:lnTo>
                            <a:pt x="571" y="329"/>
                          </a:lnTo>
                          <a:lnTo>
                            <a:pt x="563" y="335"/>
                          </a:lnTo>
                          <a:lnTo>
                            <a:pt x="557" y="344"/>
                          </a:lnTo>
                          <a:lnTo>
                            <a:pt x="557" y="344"/>
                          </a:lnTo>
                          <a:lnTo>
                            <a:pt x="552" y="344"/>
                          </a:lnTo>
                          <a:lnTo>
                            <a:pt x="542" y="346"/>
                          </a:lnTo>
                          <a:lnTo>
                            <a:pt x="530" y="351"/>
                          </a:lnTo>
                          <a:lnTo>
                            <a:pt x="526" y="355"/>
                          </a:lnTo>
                          <a:lnTo>
                            <a:pt x="523" y="358"/>
                          </a:lnTo>
                          <a:lnTo>
                            <a:pt x="523" y="358"/>
                          </a:lnTo>
                          <a:lnTo>
                            <a:pt x="520" y="364"/>
                          </a:lnTo>
                          <a:lnTo>
                            <a:pt x="519" y="371"/>
                          </a:lnTo>
                          <a:lnTo>
                            <a:pt x="519" y="377"/>
                          </a:lnTo>
                          <a:lnTo>
                            <a:pt x="520" y="383"/>
                          </a:lnTo>
                          <a:lnTo>
                            <a:pt x="524" y="394"/>
                          </a:lnTo>
                          <a:lnTo>
                            <a:pt x="526" y="400"/>
                          </a:lnTo>
                          <a:lnTo>
                            <a:pt x="526" y="400"/>
                          </a:lnTo>
                          <a:lnTo>
                            <a:pt x="529" y="409"/>
                          </a:lnTo>
                          <a:lnTo>
                            <a:pt x="531" y="416"/>
                          </a:lnTo>
                          <a:lnTo>
                            <a:pt x="531" y="425"/>
                          </a:lnTo>
                          <a:lnTo>
                            <a:pt x="531" y="425"/>
                          </a:lnTo>
                          <a:lnTo>
                            <a:pt x="532" y="434"/>
                          </a:lnTo>
                          <a:lnTo>
                            <a:pt x="534" y="443"/>
                          </a:lnTo>
                          <a:lnTo>
                            <a:pt x="534" y="443"/>
                          </a:lnTo>
                          <a:lnTo>
                            <a:pt x="535" y="446"/>
                          </a:lnTo>
                          <a:lnTo>
                            <a:pt x="536" y="449"/>
                          </a:lnTo>
                          <a:lnTo>
                            <a:pt x="541" y="453"/>
                          </a:lnTo>
                          <a:lnTo>
                            <a:pt x="547" y="455"/>
                          </a:lnTo>
                          <a:lnTo>
                            <a:pt x="547" y="455"/>
                          </a:lnTo>
                          <a:lnTo>
                            <a:pt x="556" y="458"/>
                          </a:lnTo>
                          <a:lnTo>
                            <a:pt x="563" y="460"/>
                          </a:lnTo>
                          <a:lnTo>
                            <a:pt x="568" y="460"/>
                          </a:lnTo>
                          <a:lnTo>
                            <a:pt x="572" y="459"/>
                          </a:lnTo>
                          <a:lnTo>
                            <a:pt x="572" y="459"/>
                          </a:lnTo>
                          <a:lnTo>
                            <a:pt x="577" y="457"/>
                          </a:lnTo>
                          <a:lnTo>
                            <a:pt x="582" y="454"/>
                          </a:lnTo>
                          <a:lnTo>
                            <a:pt x="590" y="447"/>
                          </a:lnTo>
                          <a:lnTo>
                            <a:pt x="599" y="439"/>
                          </a:lnTo>
                          <a:lnTo>
                            <a:pt x="599" y="439"/>
                          </a:lnTo>
                          <a:lnTo>
                            <a:pt x="604" y="438"/>
                          </a:lnTo>
                          <a:lnTo>
                            <a:pt x="607" y="437"/>
                          </a:lnTo>
                          <a:lnTo>
                            <a:pt x="612" y="436"/>
                          </a:lnTo>
                          <a:lnTo>
                            <a:pt x="612" y="436"/>
                          </a:lnTo>
                          <a:lnTo>
                            <a:pt x="616" y="432"/>
                          </a:lnTo>
                          <a:lnTo>
                            <a:pt x="618" y="428"/>
                          </a:lnTo>
                          <a:lnTo>
                            <a:pt x="620" y="425"/>
                          </a:lnTo>
                          <a:lnTo>
                            <a:pt x="620" y="425"/>
                          </a:lnTo>
                          <a:lnTo>
                            <a:pt x="622" y="422"/>
                          </a:lnTo>
                          <a:lnTo>
                            <a:pt x="623" y="421"/>
                          </a:lnTo>
                          <a:lnTo>
                            <a:pt x="625" y="421"/>
                          </a:lnTo>
                          <a:lnTo>
                            <a:pt x="626" y="423"/>
                          </a:lnTo>
                          <a:lnTo>
                            <a:pt x="626" y="423"/>
                          </a:lnTo>
                          <a:lnTo>
                            <a:pt x="631" y="438"/>
                          </a:lnTo>
                          <a:lnTo>
                            <a:pt x="634" y="448"/>
                          </a:lnTo>
                          <a:lnTo>
                            <a:pt x="638" y="458"/>
                          </a:lnTo>
                          <a:lnTo>
                            <a:pt x="638" y="458"/>
                          </a:lnTo>
                          <a:lnTo>
                            <a:pt x="645" y="466"/>
                          </a:lnTo>
                          <a:lnTo>
                            <a:pt x="653" y="474"/>
                          </a:lnTo>
                          <a:lnTo>
                            <a:pt x="661" y="480"/>
                          </a:lnTo>
                          <a:lnTo>
                            <a:pt x="661" y="480"/>
                          </a:lnTo>
                          <a:lnTo>
                            <a:pt x="665" y="482"/>
                          </a:lnTo>
                          <a:lnTo>
                            <a:pt x="666" y="485"/>
                          </a:lnTo>
                          <a:lnTo>
                            <a:pt x="668" y="489"/>
                          </a:lnTo>
                          <a:lnTo>
                            <a:pt x="668" y="489"/>
                          </a:lnTo>
                          <a:lnTo>
                            <a:pt x="668" y="497"/>
                          </a:lnTo>
                          <a:lnTo>
                            <a:pt x="666" y="506"/>
                          </a:lnTo>
                          <a:lnTo>
                            <a:pt x="666" y="506"/>
                          </a:lnTo>
                          <a:lnTo>
                            <a:pt x="666" y="509"/>
                          </a:lnTo>
                          <a:lnTo>
                            <a:pt x="668" y="513"/>
                          </a:lnTo>
                          <a:lnTo>
                            <a:pt x="669" y="516"/>
                          </a:lnTo>
                          <a:lnTo>
                            <a:pt x="669" y="516"/>
                          </a:lnTo>
                          <a:lnTo>
                            <a:pt x="668" y="518"/>
                          </a:lnTo>
                          <a:lnTo>
                            <a:pt x="664" y="522"/>
                          </a:lnTo>
                          <a:lnTo>
                            <a:pt x="663" y="524"/>
                          </a:lnTo>
                          <a:lnTo>
                            <a:pt x="664" y="527"/>
                          </a:lnTo>
                          <a:lnTo>
                            <a:pt x="665" y="528"/>
                          </a:lnTo>
                          <a:lnTo>
                            <a:pt x="669" y="529"/>
                          </a:lnTo>
                          <a:lnTo>
                            <a:pt x="669" y="529"/>
                          </a:lnTo>
                          <a:lnTo>
                            <a:pt x="675" y="529"/>
                          </a:lnTo>
                          <a:lnTo>
                            <a:pt x="681" y="530"/>
                          </a:lnTo>
                          <a:lnTo>
                            <a:pt x="688" y="532"/>
                          </a:lnTo>
                          <a:lnTo>
                            <a:pt x="693" y="530"/>
                          </a:lnTo>
                          <a:lnTo>
                            <a:pt x="693" y="530"/>
                          </a:lnTo>
                          <a:lnTo>
                            <a:pt x="696" y="529"/>
                          </a:lnTo>
                          <a:lnTo>
                            <a:pt x="697" y="527"/>
                          </a:lnTo>
                          <a:lnTo>
                            <a:pt x="699" y="522"/>
                          </a:lnTo>
                          <a:lnTo>
                            <a:pt x="701" y="516"/>
                          </a:lnTo>
                          <a:lnTo>
                            <a:pt x="701" y="516"/>
                          </a:lnTo>
                          <a:lnTo>
                            <a:pt x="703" y="513"/>
                          </a:lnTo>
                          <a:lnTo>
                            <a:pt x="706" y="512"/>
                          </a:lnTo>
                          <a:lnTo>
                            <a:pt x="709" y="512"/>
                          </a:lnTo>
                          <a:lnTo>
                            <a:pt x="709" y="512"/>
                          </a:lnTo>
                          <a:lnTo>
                            <a:pt x="718" y="514"/>
                          </a:lnTo>
                          <a:lnTo>
                            <a:pt x="718" y="514"/>
                          </a:lnTo>
                          <a:lnTo>
                            <a:pt x="722" y="514"/>
                          </a:lnTo>
                          <a:lnTo>
                            <a:pt x="724" y="513"/>
                          </a:lnTo>
                          <a:lnTo>
                            <a:pt x="726" y="512"/>
                          </a:lnTo>
                          <a:lnTo>
                            <a:pt x="726" y="512"/>
                          </a:lnTo>
                          <a:lnTo>
                            <a:pt x="729" y="508"/>
                          </a:lnTo>
                          <a:lnTo>
                            <a:pt x="731" y="503"/>
                          </a:lnTo>
                          <a:lnTo>
                            <a:pt x="733" y="500"/>
                          </a:lnTo>
                          <a:lnTo>
                            <a:pt x="733" y="500"/>
                          </a:lnTo>
                          <a:lnTo>
                            <a:pt x="734" y="485"/>
                          </a:lnTo>
                          <a:lnTo>
                            <a:pt x="735" y="469"/>
                          </a:lnTo>
                          <a:lnTo>
                            <a:pt x="736" y="452"/>
                          </a:lnTo>
                          <a:lnTo>
                            <a:pt x="736" y="452"/>
                          </a:lnTo>
                          <a:lnTo>
                            <a:pt x="736" y="448"/>
                          </a:lnTo>
                          <a:lnTo>
                            <a:pt x="738" y="444"/>
                          </a:lnTo>
                          <a:lnTo>
                            <a:pt x="740" y="443"/>
                          </a:lnTo>
                          <a:lnTo>
                            <a:pt x="740" y="443"/>
                          </a:lnTo>
                          <a:lnTo>
                            <a:pt x="747" y="442"/>
                          </a:lnTo>
                          <a:lnTo>
                            <a:pt x="756" y="439"/>
                          </a:lnTo>
                          <a:lnTo>
                            <a:pt x="756" y="439"/>
                          </a:lnTo>
                          <a:lnTo>
                            <a:pt x="762" y="436"/>
                          </a:lnTo>
                          <a:lnTo>
                            <a:pt x="766" y="431"/>
                          </a:lnTo>
                          <a:lnTo>
                            <a:pt x="768" y="425"/>
                          </a:lnTo>
                          <a:lnTo>
                            <a:pt x="768" y="425"/>
                          </a:lnTo>
                          <a:lnTo>
                            <a:pt x="772" y="420"/>
                          </a:lnTo>
                          <a:lnTo>
                            <a:pt x="773" y="415"/>
                          </a:lnTo>
                          <a:lnTo>
                            <a:pt x="774" y="412"/>
                          </a:lnTo>
                          <a:lnTo>
                            <a:pt x="773" y="410"/>
                          </a:lnTo>
                          <a:lnTo>
                            <a:pt x="773" y="410"/>
                          </a:lnTo>
                          <a:lnTo>
                            <a:pt x="771" y="407"/>
                          </a:lnTo>
                          <a:lnTo>
                            <a:pt x="768" y="405"/>
                          </a:lnTo>
                          <a:lnTo>
                            <a:pt x="761" y="400"/>
                          </a:lnTo>
                          <a:lnTo>
                            <a:pt x="753" y="395"/>
                          </a:lnTo>
                          <a:lnTo>
                            <a:pt x="753" y="395"/>
                          </a:lnTo>
                          <a:lnTo>
                            <a:pt x="750" y="393"/>
                          </a:lnTo>
                          <a:lnTo>
                            <a:pt x="747" y="390"/>
                          </a:lnTo>
                          <a:lnTo>
                            <a:pt x="745" y="387"/>
                          </a:lnTo>
                          <a:lnTo>
                            <a:pt x="745" y="387"/>
                          </a:lnTo>
                          <a:lnTo>
                            <a:pt x="742" y="379"/>
                          </a:lnTo>
                          <a:lnTo>
                            <a:pt x="741" y="373"/>
                          </a:lnTo>
                          <a:lnTo>
                            <a:pt x="741" y="364"/>
                          </a:lnTo>
                          <a:lnTo>
                            <a:pt x="741" y="364"/>
                          </a:lnTo>
                          <a:lnTo>
                            <a:pt x="742" y="358"/>
                          </a:lnTo>
                          <a:lnTo>
                            <a:pt x="745" y="352"/>
                          </a:lnTo>
                          <a:lnTo>
                            <a:pt x="749" y="345"/>
                          </a:lnTo>
                          <a:lnTo>
                            <a:pt x="749" y="345"/>
                          </a:lnTo>
                          <a:lnTo>
                            <a:pt x="753" y="339"/>
                          </a:lnTo>
                          <a:lnTo>
                            <a:pt x="758" y="334"/>
                          </a:lnTo>
                          <a:lnTo>
                            <a:pt x="765" y="330"/>
                          </a:lnTo>
                          <a:lnTo>
                            <a:pt x="765" y="330"/>
                          </a:lnTo>
                          <a:lnTo>
                            <a:pt x="771" y="329"/>
                          </a:lnTo>
                          <a:lnTo>
                            <a:pt x="782" y="324"/>
                          </a:lnTo>
                          <a:lnTo>
                            <a:pt x="782" y="324"/>
                          </a:lnTo>
                          <a:lnTo>
                            <a:pt x="800" y="313"/>
                          </a:lnTo>
                          <a:lnTo>
                            <a:pt x="807" y="307"/>
                          </a:lnTo>
                          <a:lnTo>
                            <a:pt x="807" y="307"/>
                          </a:lnTo>
                          <a:lnTo>
                            <a:pt x="810" y="304"/>
                          </a:lnTo>
                          <a:lnTo>
                            <a:pt x="812" y="302"/>
                          </a:lnTo>
                          <a:lnTo>
                            <a:pt x="812" y="302"/>
                          </a:lnTo>
                          <a:lnTo>
                            <a:pt x="814" y="297"/>
                          </a:lnTo>
                          <a:lnTo>
                            <a:pt x="814" y="297"/>
                          </a:lnTo>
                          <a:lnTo>
                            <a:pt x="811" y="293"/>
                          </a:lnTo>
                          <a:lnTo>
                            <a:pt x="809" y="290"/>
                          </a:lnTo>
                          <a:lnTo>
                            <a:pt x="809" y="287"/>
                          </a:lnTo>
                          <a:lnTo>
                            <a:pt x="810" y="285"/>
                          </a:lnTo>
                          <a:lnTo>
                            <a:pt x="810" y="285"/>
                          </a:lnTo>
                          <a:lnTo>
                            <a:pt x="815" y="279"/>
                          </a:lnTo>
                          <a:lnTo>
                            <a:pt x="821" y="272"/>
                          </a:lnTo>
                          <a:lnTo>
                            <a:pt x="828" y="266"/>
                          </a:lnTo>
                          <a:lnTo>
                            <a:pt x="828" y="266"/>
                          </a:lnTo>
                          <a:lnTo>
                            <a:pt x="831" y="265"/>
                          </a:lnTo>
                          <a:lnTo>
                            <a:pt x="833" y="265"/>
                          </a:lnTo>
                          <a:lnTo>
                            <a:pt x="836" y="265"/>
                          </a:lnTo>
                          <a:lnTo>
                            <a:pt x="836" y="265"/>
                          </a:lnTo>
                          <a:lnTo>
                            <a:pt x="850" y="270"/>
                          </a:lnTo>
                          <a:lnTo>
                            <a:pt x="850" y="270"/>
                          </a:lnTo>
                          <a:lnTo>
                            <a:pt x="855" y="271"/>
                          </a:lnTo>
                          <a:lnTo>
                            <a:pt x="859" y="270"/>
                          </a:lnTo>
                          <a:lnTo>
                            <a:pt x="864" y="270"/>
                          </a:lnTo>
                          <a:lnTo>
                            <a:pt x="864" y="270"/>
                          </a:lnTo>
                          <a:lnTo>
                            <a:pt x="868" y="270"/>
                          </a:lnTo>
                          <a:lnTo>
                            <a:pt x="870" y="272"/>
                          </a:lnTo>
                          <a:lnTo>
                            <a:pt x="871" y="275"/>
                          </a:lnTo>
                          <a:lnTo>
                            <a:pt x="871" y="275"/>
                          </a:lnTo>
                          <a:lnTo>
                            <a:pt x="871" y="279"/>
                          </a:lnTo>
                          <a:lnTo>
                            <a:pt x="871" y="282"/>
                          </a:lnTo>
                          <a:lnTo>
                            <a:pt x="871" y="282"/>
                          </a:lnTo>
                          <a:lnTo>
                            <a:pt x="869" y="285"/>
                          </a:lnTo>
                          <a:lnTo>
                            <a:pt x="866" y="287"/>
                          </a:lnTo>
                          <a:lnTo>
                            <a:pt x="864" y="288"/>
                          </a:lnTo>
                          <a:lnTo>
                            <a:pt x="864" y="288"/>
                          </a:lnTo>
                          <a:lnTo>
                            <a:pt x="859" y="292"/>
                          </a:lnTo>
                          <a:lnTo>
                            <a:pt x="854" y="296"/>
                          </a:lnTo>
                          <a:lnTo>
                            <a:pt x="850" y="301"/>
                          </a:lnTo>
                          <a:lnTo>
                            <a:pt x="850" y="301"/>
                          </a:lnTo>
                          <a:lnTo>
                            <a:pt x="843" y="313"/>
                          </a:lnTo>
                          <a:lnTo>
                            <a:pt x="843" y="313"/>
                          </a:lnTo>
                          <a:lnTo>
                            <a:pt x="842" y="314"/>
                          </a:lnTo>
                          <a:lnTo>
                            <a:pt x="839" y="315"/>
                          </a:lnTo>
                          <a:lnTo>
                            <a:pt x="838" y="317"/>
                          </a:lnTo>
                          <a:lnTo>
                            <a:pt x="838" y="317"/>
                          </a:lnTo>
                          <a:lnTo>
                            <a:pt x="830" y="319"/>
                          </a:lnTo>
                          <a:lnTo>
                            <a:pt x="822" y="323"/>
                          </a:lnTo>
                          <a:lnTo>
                            <a:pt x="817" y="326"/>
                          </a:lnTo>
                          <a:lnTo>
                            <a:pt x="817" y="326"/>
                          </a:lnTo>
                          <a:lnTo>
                            <a:pt x="812" y="334"/>
                          </a:lnTo>
                          <a:lnTo>
                            <a:pt x="809" y="341"/>
                          </a:lnTo>
                          <a:lnTo>
                            <a:pt x="807" y="350"/>
                          </a:lnTo>
                          <a:lnTo>
                            <a:pt x="807" y="350"/>
                          </a:lnTo>
                          <a:lnTo>
                            <a:pt x="807" y="353"/>
                          </a:lnTo>
                          <a:lnTo>
                            <a:pt x="809" y="360"/>
                          </a:lnTo>
                          <a:lnTo>
                            <a:pt x="809" y="360"/>
                          </a:lnTo>
                          <a:lnTo>
                            <a:pt x="810" y="362"/>
                          </a:lnTo>
                          <a:lnTo>
                            <a:pt x="811" y="363"/>
                          </a:lnTo>
                          <a:lnTo>
                            <a:pt x="812" y="363"/>
                          </a:lnTo>
                          <a:lnTo>
                            <a:pt x="812" y="363"/>
                          </a:lnTo>
                          <a:lnTo>
                            <a:pt x="816" y="366"/>
                          </a:lnTo>
                          <a:lnTo>
                            <a:pt x="817" y="368"/>
                          </a:lnTo>
                          <a:lnTo>
                            <a:pt x="820" y="372"/>
                          </a:lnTo>
                          <a:lnTo>
                            <a:pt x="820" y="372"/>
                          </a:lnTo>
                          <a:lnTo>
                            <a:pt x="820" y="378"/>
                          </a:lnTo>
                          <a:lnTo>
                            <a:pt x="820" y="383"/>
                          </a:lnTo>
                          <a:lnTo>
                            <a:pt x="819" y="388"/>
                          </a:lnTo>
                          <a:lnTo>
                            <a:pt x="819" y="388"/>
                          </a:lnTo>
                          <a:lnTo>
                            <a:pt x="819" y="393"/>
                          </a:lnTo>
                          <a:lnTo>
                            <a:pt x="819" y="395"/>
                          </a:lnTo>
                          <a:lnTo>
                            <a:pt x="820" y="399"/>
                          </a:lnTo>
                          <a:lnTo>
                            <a:pt x="820" y="399"/>
                          </a:lnTo>
                          <a:lnTo>
                            <a:pt x="823" y="401"/>
                          </a:lnTo>
                          <a:lnTo>
                            <a:pt x="828" y="403"/>
                          </a:lnTo>
                          <a:lnTo>
                            <a:pt x="832" y="403"/>
                          </a:lnTo>
                          <a:lnTo>
                            <a:pt x="832" y="403"/>
                          </a:lnTo>
                          <a:lnTo>
                            <a:pt x="834" y="405"/>
                          </a:lnTo>
                          <a:lnTo>
                            <a:pt x="839" y="409"/>
                          </a:lnTo>
                          <a:lnTo>
                            <a:pt x="847" y="412"/>
                          </a:lnTo>
                          <a:lnTo>
                            <a:pt x="852" y="414"/>
                          </a:lnTo>
                          <a:lnTo>
                            <a:pt x="855" y="414"/>
                          </a:lnTo>
                          <a:lnTo>
                            <a:pt x="855" y="414"/>
                          </a:lnTo>
                          <a:lnTo>
                            <a:pt x="866" y="412"/>
                          </a:lnTo>
                          <a:lnTo>
                            <a:pt x="876" y="409"/>
                          </a:lnTo>
                          <a:lnTo>
                            <a:pt x="876" y="409"/>
                          </a:lnTo>
                          <a:lnTo>
                            <a:pt x="881" y="405"/>
                          </a:lnTo>
                          <a:lnTo>
                            <a:pt x="885" y="403"/>
                          </a:lnTo>
                          <a:lnTo>
                            <a:pt x="889" y="399"/>
                          </a:lnTo>
                          <a:lnTo>
                            <a:pt x="889" y="399"/>
                          </a:lnTo>
                          <a:lnTo>
                            <a:pt x="891" y="398"/>
                          </a:lnTo>
                          <a:lnTo>
                            <a:pt x="896" y="398"/>
                          </a:lnTo>
                          <a:lnTo>
                            <a:pt x="896" y="398"/>
                          </a:lnTo>
                          <a:lnTo>
                            <a:pt x="903" y="399"/>
                          </a:lnTo>
                          <a:lnTo>
                            <a:pt x="912" y="399"/>
                          </a:lnTo>
                          <a:lnTo>
                            <a:pt x="912" y="399"/>
                          </a:lnTo>
                          <a:lnTo>
                            <a:pt x="923" y="398"/>
                          </a:lnTo>
                          <a:lnTo>
                            <a:pt x="933" y="396"/>
                          </a:lnTo>
                          <a:lnTo>
                            <a:pt x="943" y="394"/>
                          </a:lnTo>
                          <a:lnTo>
                            <a:pt x="943" y="394"/>
                          </a:lnTo>
                          <a:lnTo>
                            <a:pt x="944" y="394"/>
                          </a:lnTo>
                          <a:lnTo>
                            <a:pt x="947" y="395"/>
                          </a:lnTo>
                          <a:lnTo>
                            <a:pt x="947" y="395"/>
                          </a:lnTo>
                          <a:lnTo>
                            <a:pt x="952" y="399"/>
                          </a:lnTo>
                          <a:lnTo>
                            <a:pt x="957" y="404"/>
                          </a:lnTo>
                          <a:lnTo>
                            <a:pt x="957" y="404"/>
                          </a:lnTo>
                          <a:lnTo>
                            <a:pt x="962" y="406"/>
                          </a:lnTo>
                          <a:lnTo>
                            <a:pt x="968" y="407"/>
                          </a:lnTo>
                          <a:lnTo>
                            <a:pt x="973" y="410"/>
                          </a:lnTo>
                          <a:lnTo>
                            <a:pt x="973" y="410"/>
                          </a:lnTo>
                          <a:lnTo>
                            <a:pt x="974" y="410"/>
                          </a:lnTo>
                          <a:lnTo>
                            <a:pt x="974" y="411"/>
                          </a:lnTo>
                          <a:lnTo>
                            <a:pt x="973" y="411"/>
                          </a:lnTo>
                          <a:lnTo>
                            <a:pt x="973" y="411"/>
                          </a:lnTo>
                          <a:lnTo>
                            <a:pt x="967" y="412"/>
                          </a:lnTo>
                          <a:lnTo>
                            <a:pt x="967" y="412"/>
                          </a:lnTo>
                          <a:lnTo>
                            <a:pt x="956" y="412"/>
                          </a:lnTo>
                          <a:lnTo>
                            <a:pt x="951" y="412"/>
                          </a:lnTo>
                          <a:lnTo>
                            <a:pt x="947" y="414"/>
                          </a:lnTo>
                          <a:lnTo>
                            <a:pt x="947" y="414"/>
                          </a:lnTo>
                          <a:lnTo>
                            <a:pt x="946" y="415"/>
                          </a:lnTo>
                          <a:lnTo>
                            <a:pt x="945" y="417"/>
                          </a:lnTo>
                          <a:lnTo>
                            <a:pt x="945" y="421"/>
                          </a:lnTo>
                          <a:lnTo>
                            <a:pt x="946" y="427"/>
                          </a:lnTo>
                          <a:lnTo>
                            <a:pt x="946" y="427"/>
                          </a:lnTo>
                          <a:lnTo>
                            <a:pt x="947" y="430"/>
                          </a:lnTo>
                          <a:lnTo>
                            <a:pt x="947" y="430"/>
                          </a:lnTo>
                          <a:lnTo>
                            <a:pt x="946" y="431"/>
                          </a:lnTo>
                          <a:lnTo>
                            <a:pt x="946" y="431"/>
                          </a:lnTo>
                          <a:lnTo>
                            <a:pt x="927" y="426"/>
                          </a:lnTo>
                          <a:lnTo>
                            <a:pt x="913" y="423"/>
                          </a:lnTo>
                          <a:lnTo>
                            <a:pt x="901" y="422"/>
                          </a:lnTo>
                          <a:lnTo>
                            <a:pt x="901" y="422"/>
                          </a:lnTo>
                          <a:lnTo>
                            <a:pt x="891" y="422"/>
                          </a:lnTo>
                          <a:lnTo>
                            <a:pt x="884" y="425"/>
                          </a:lnTo>
                          <a:lnTo>
                            <a:pt x="880" y="426"/>
                          </a:lnTo>
                          <a:lnTo>
                            <a:pt x="879" y="427"/>
                          </a:lnTo>
                          <a:lnTo>
                            <a:pt x="879" y="427"/>
                          </a:lnTo>
                          <a:lnTo>
                            <a:pt x="876" y="428"/>
                          </a:lnTo>
                          <a:lnTo>
                            <a:pt x="871" y="432"/>
                          </a:lnTo>
                          <a:lnTo>
                            <a:pt x="871" y="432"/>
                          </a:lnTo>
                          <a:lnTo>
                            <a:pt x="868" y="437"/>
                          </a:lnTo>
                          <a:lnTo>
                            <a:pt x="866" y="441"/>
                          </a:lnTo>
                          <a:lnTo>
                            <a:pt x="866" y="441"/>
                          </a:lnTo>
                          <a:lnTo>
                            <a:pt x="866" y="443"/>
                          </a:lnTo>
                          <a:lnTo>
                            <a:pt x="868" y="447"/>
                          </a:lnTo>
                          <a:lnTo>
                            <a:pt x="869" y="449"/>
                          </a:lnTo>
                          <a:lnTo>
                            <a:pt x="869" y="449"/>
                          </a:lnTo>
                          <a:lnTo>
                            <a:pt x="876" y="457"/>
                          </a:lnTo>
                          <a:lnTo>
                            <a:pt x="876" y="457"/>
                          </a:lnTo>
                          <a:lnTo>
                            <a:pt x="877" y="459"/>
                          </a:lnTo>
                          <a:lnTo>
                            <a:pt x="877" y="460"/>
                          </a:lnTo>
                          <a:lnTo>
                            <a:pt x="877" y="460"/>
                          </a:lnTo>
                          <a:lnTo>
                            <a:pt x="877" y="469"/>
                          </a:lnTo>
                          <a:lnTo>
                            <a:pt x="876" y="475"/>
                          </a:lnTo>
                          <a:lnTo>
                            <a:pt x="874" y="480"/>
                          </a:lnTo>
                          <a:lnTo>
                            <a:pt x="874" y="480"/>
                          </a:lnTo>
                          <a:lnTo>
                            <a:pt x="873" y="481"/>
                          </a:lnTo>
                          <a:lnTo>
                            <a:pt x="871" y="482"/>
                          </a:lnTo>
                          <a:lnTo>
                            <a:pt x="868" y="481"/>
                          </a:lnTo>
                          <a:lnTo>
                            <a:pt x="864" y="479"/>
                          </a:lnTo>
                          <a:lnTo>
                            <a:pt x="864" y="479"/>
                          </a:lnTo>
                          <a:lnTo>
                            <a:pt x="860" y="474"/>
                          </a:lnTo>
                          <a:lnTo>
                            <a:pt x="857" y="470"/>
                          </a:lnTo>
                          <a:lnTo>
                            <a:pt x="852" y="468"/>
                          </a:lnTo>
                          <a:lnTo>
                            <a:pt x="852" y="468"/>
                          </a:lnTo>
                          <a:lnTo>
                            <a:pt x="847" y="466"/>
                          </a:lnTo>
                          <a:lnTo>
                            <a:pt x="843" y="466"/>
                          </a:lnTo>
                          <a:lnTo>
                            <a:pt x="839" y="468"/>
                          </a:lnTo>
                          <a:lnTo>
                            <a:pt x="839" y="468"/>
                          </a:lnTo>
                          <a:lnTo>
                            <a:pt x="833" y="471"/>
                          </a:lnTo>
                          <a:lnTo>
                            <a:pt x="828" y="475"/>
                          </a:lnTo>
                          <a:lnTo>
                            <a:pt x="826" y="480"/>
                          </a:lnTo>
                          <a:lnTo>
                            <a:pt x="826" y="480"/>
                          </a:lnTo>
                          <a:lnTo>
                            <a:pt x="823" y="486"/>
                          </a:lnTo>
                          <a:lnTo>
                            <a:pt x="822" y="493"/>
                          </a:lnTo>
                          <a:lnTo>
                            <a:pt x="822" y="504"/>
                          </a:lnTo>
                          <a:lnTo>
                            <a:pt x="822" y="504"/>
                          </a:lnTo>
                          <a:lnTo>
                            <a:pt x="821" y="506"/>
                          </a:lnTo>
                          <a:lnTo>
                            <a:pt x="821" y="507"/>
                          </a:lnTo>
                          <a:lnTo>
                            <a:pt x="820" y="508"/>
                          </a:lnTo>
                          <a:lnTo>
                            <a:pt x="820" y="508"/>
                          </a:lnTo>
                          <a:lnTo>
                            <a:pt x="817" y="511"/>
                          </a:lnTo>
                          <a:lnTo>
                            <a:pt x="816" y="512"/>
                          </a:lnTo>
                          <a:lnTo>
                            <a:pt x="816" y="514"/>
                          </a:lnTo>
                          <a:lnTo>
                            <a:pt x="816" y="514"/>
                          </a:lnTo>
                          <a:lnTo>
                            <a:pt x="817" y="520"/>
                          </a:lnTo>
                          <a:lnTo>
                            <a:pt x="820" y="524"/>
                          </a:lnTo>
                          <a:lnTo>
                            <a:pt x="820" y="524"/>
                          </a:lnTo>
                          <a:lnTo>
                            <a:pt x="820" y="528"/>
                          </a:lnTo>
                          <a:lnTo>
                            <a:pt x="820" y="529"/>
                          </a:lnTo>
                          <a:lnTo>
                            <a:pt x="820" y="529"/>
                          </a:lnTo>
                          <a:lnTo>
                            <a:pt x="819" y="530"/>
                          </a:lnTo>
                          <a:lnTo>
                            <a:pt x="817" y="532"/>
                          </a:lnTo>
                          <a:lnTo>
                            <a:pt x="817" y="532"/>
                          </a:lnTo>
                          <a:lnTo>
                            <a:pt x="814" y="533"/>
                          </a:lnTo>
                          <a:lnTo>
                            <a:pt x="810" y="534"/>
                          </a:lnTo>
                          <a:lnTo>
                            <a:pt x="810" y="534"/>
                          </a:lnTo>
                          <a:lnTo>
                            <a:pt x="807" y="539"/>
                          </a:lnTo>
                          <a:lnTo>
                            <a:pt x="804" y="544"/>
                          </a:lnTo>
                          <a:lnTo>
                            <a:pt x="801" y="549"/>
                          </a:lnTo>
                          <a:lnTo>
                            <a:pt x="801" y="549"/>
                          </a:lnTo>
                          <a:lnTo>
                            <a:pt x="796" y="549"/>
                          </a:lnTo>
                          <a:lnTo>
                            <a:pt x="796" y="549"/>
                          </a:lnTo>
                          <a:lnTo>
                            <a:pt x="792" y="549"/>
                          </a:lnTo>
                          <a:lnTo>
                            <a:pt x="789" y="550"/>
                          </a:lnTo>
                          <a:lnTo>
                            <a:pt x="789" y="550"/>
                          </a:lnTo>
                          <a:lnTo>
                            <a:pt x="789" y="551"/>
                          </a:lnTo>
                          <a:lnTo>
                            <a:pt x="788" y="552"/>
                          </a:lnTo>
                          <a:lnTo>
                            <a:pt x="787" y="552"/>
                          </a:lnTo>
                          <a:lnTo>
                            <a:pt x="787" y="552"/>
                          </a:lnTo>
                          <a:lnTo>
                            <a:pt x="782" y="550"/>
                          </a:lnTo>
                          <a:lnTo>
                            <a:pt x="780" y="547"/>
                          </a:lnTo>
                          <a:lnTo>
                            <a:pt x="780" y="547"/>
                          </a:lnTo>
                          <a:lnTo>
                            <a:pt x="779" y="545"/>
                          </a:lnTo>
                          <a:lnTo>
                            <a:pt x="778" y="543"/>
                          </a:lnTo>
                          <a:lnTo>
                            <a:pt x="777" y="541"/>
                          </a:lnTo>
                          <a:lnTo>
                            <a:pt x="777" y="541"/>
                          </a:lnTo>
                          <a:lnTo>
                            <a:pt x="772" y="541"/>
                          </a:lnTo>
                          <a:lnTo>
                            <a:pt x="767" y="543"/>
                          </a:lnTo>
                          <a:lnTo>
                            <a:pt x="762" y="545"/>
                          </a:lnTo>
                          <a:lnTo>
                            <a:pt x="762" y="545"/>
                          </a:lnTo>
                          <a:lnTo>
                            <a:pt x="753" y="546"/>
                          </a:lnTo>
                          <a:lnTo>
                            <a:pt x="744" y="547"/>
                          </a:lnTo>
                          <a:lnTo>
                            <a:pt x="735" y="550"/>
                          </a:lnTo>
                          <a:lnTo>
                            <a:pt x="735" y="550"/>
                          </a:lnTo>
                          <a:lnTo>
                            <a:pt x="728" y="554"/>
                          </a:lnTo>
                          <a:lnTo>
                            <a:pt x="723" y="556"/>
                          </a:lnTo>
                          <a:lnTo>
                            <a:pt x="719" y="561"/>
                          </a:lnTo>
                          <a:lnTo>
                            <a:pt x="719" y="561"/>
                          </a:lnTo>
                          <a:lnTo>
                            <a:pt x="717" y="561"/>
                          </a:lnTo>
                          <a:lnTo>
                            <a:pt x="714" y="562"/>
                          </a:lnTo>
                          <a:lnTo>
                            <a:pt x="714" y="562"/>
                          </a:lnTo>
                          <a:lnTo>
                            <a:pt x="712" y="561"/>
                          </a:lnTo>
                          <a:lnTo>
                            <a:pt x="709" y="561"/>
                          </a:lnTo>
                          <a:lnTo>
                            <a:pt x="709" y="561"/>
                          </a:lnTo>
                          <a:lnTo>
                            <a:pt x="704" y="562"/>
                          </a:lnTo>
                          <a:lnTo>
                            <a:pt x="698" y="563"/>
                          </a:lnTo>
                          <a:lnTo>
                            <a:pt x="698" y="563"/>
                          </a:lnTo>
                          <a:lnTo>
                            <a:pt x="696" y="566"/>
                          </a:lnTo>
                          <a:lnTo>
                            <a:pt x="695" y="567"/>
                          </a:lnTo>
                          <a:lnTo>
                            <a:pt x="693" y="568"/>
                          </a:lnTo>
                          <a:lnTo>
                            <a:pt x="693" y="568"/>
                          </a:lnTo>
                          <a:lnTo>
                            <a:pt x="692" y="570"/>
                          </a:lnTo>
                          <a:lnTo>
                            <a:pt x="691" y="570"/>
                          </a:lnTo>
                          <a:lnTo>
                            <a:pt x="690" y="568"/>
                          </a:lnTo>
                          <a:lnTo>
                            <a:pt x="690" y="568"/>
                          </a:lnTo>
                          <a:lnTo>
                            <a:pt x="683" y="559"/>
                          </a:lnTo>
                          <a:lnTo>
                            <a:pt x="683" y="559"/>
                          </a:lnTo>
                          <a:lnTo>
                            <a:pt x="682" y="556"/>
                          </a:lnTo>
                          <a:lnTo>
                            <a:pt x="680" y="554"/>
                          </a:lnTo>
                          <a:lnTo>
                            <a:pt x="677" y="552"/>
                          </a:lnTo>
                          <a:lnTo>
                            <a:pt x="677" y="552"/>
                          </a:lnTo>
                          <a:lnTo>
                            <a:pt x="675" y="550"/>
                          </a:lnTo>
                          <a:lnTo>
                            <a:pt x="671" y="549"/>
                          </a:lnTo>
                          <a:lnTo>
                            <a:pt x="669" y="547"/>
                          </a:lnTo>
                          <a:lnTo>
                            <a:pt x="669" y="547"/>
                          </a:lnTo>
                          <a:lnTo>
                            <a:pt x="664" y="549"/>
                          </a:lnTo>
                          <a:lnTo>
                            <a:pt x="660" y="550"/>
                          </a:lnTo>
                          <a:lnTo>
                            <a:pt x="656" y="552"/>
                          </a:lnTo>
                          <a:lnTo>
                            <a:pt x="656" y="552"/>
                          </a:lnTo>
                          <a:lnTo>
                            <a:pt x="654" y="554"/>
                          </a:lnTo>
                          <a:lnTo>
                            <a:pt x="654" y="554"/>
                          </a:lnTo>
                          <a:lnTo>
                            <a:pt x="649" y="555"/>
                          </a:lnTo>
                          <a:lnTo>
                            <a:pt x="649" y="555"/>
                          </a:lnTo>
                          <a:lnTo>
                            <a:pt x="644" y="559"/>
                          </a:lnTo>
                          <a:lnTo>
                            <a:pt x="641" y="562"/>
                          </a:lnTo>
                          <a:lnTo>
                            <a:pt x="641" y="562"/>
                          </a:lnTo>
                          <a:lnTo>
                            <a:pt x="639" y="562"/>
                          </a:lnTo>
                          <a:lnTo>
                            <a:pt x="638" y="562"/>
                          </a:lnTo>
                          <a:lnTo>
                            <a:pt x="638" y="562"/>
                          </a:lnTo>
                          <a:lnTo>
                            <a:pt x="636" y="562"/>
                          </a:lnTo>
                          <a:lnTo>
                            <a:pt x="633" y="561"/>
                          </a:lnTo>
                          <a:lnTo>
                            <a:pt x="633" y="561"/>
                          </a:lnTo>
                          <a:lnTo>
                            <a:pt x="632" y="559"/>
                          </a:lnTo>
                          <a:lnTo>
                            <a:pt x="633" y="557"/>
                          </a:lnTo>
                          <a:lnTo>
                            <a:pt x="633" y="557"/>
                          </a:lnTo>
                          <a:lnTo>
                            <a:pt x="633" y="556"/>
                          </a:lnTo>
                          <a:lnTo>
                            <a:pt x="632" y="555"/>
                          </a:lnTo>
                          <a:lnTo>
                            <a:pt x="631" y="554"/>
                          </a:lnTo>
                          <a:lnTo>
                            <a:pt x="631" y="554"/>
                          </a:lnTo>
                          <a:lnTo>
                            <a:pt x="625" y="552"/>
                          </a:lnTo>
                          <a:lnTo>
                            <a:pt x="620" y="552"/>
                          </a:lnTo>
                          <a:lnTo>
                            <a:pt x="620" y="552"/>
                          </a:lnTo>
                          <a:lnTo>
                            <a:pt x="617" y="551"/>
                          </a:lnTo>
                          <a:lnTo>
                            <a:pt x="615" y="551"/>
                          </a:lnTo>
                          <a:lnTo>
                            <a:pt x="612" y="549"/>
                          </a:lnTo>
                          <a:lnTo>
                            <a:pt x="612" y="549"/>
                          </a:lnTo>
                          <a:lnTo>
                            <a:pt x="610" y="543"/>
                          </a:lnTo>
                          <a:lnTo>
                            <a:pt x="609" y="536"/>
                          </a:lnTo>
                          <a:lnTo>
                            <a:pt x="607" y="529"/>
                          </a:lnTo>
                          <a:lnTo>
                            <a:pt x="607" y="529"/>
                          </a:lnTo>
                          <a:lnTo>
                            <a:pt x="607" y="528"/>
                          </a:lnTo>
                          <a:lnTo>
                            <a:pt x="609" y="523"/>
                          </a:lnTo>
                          <a:lnTo>
                            <a:pt x="609" y="523"/>
                          </a:lnTo>
                          <a:lnTo>
                            <a:pt x="611" y="519"/>
                          </a:lnTo>
                          <a:lnTo>
                            <a:pt x="614" y="518"/>
                          </a:lnTo>
                          <a:lnTo>
                            <a:pt x="614" y="518"/>
                          </a:lnTo>
                          <a:lnTo>
                            <a:pt x="616" y="517"/>
                          </a:lnTo>
                          <a:lnTo>
                            <a:pt x="617" y="514"/>
                          </a:lnTo>
                          <a:lnTo>
                            <a:pt x="618" y="511"/>
                          </a:lnTo>
                          <a:lnTo>
                            <a:pt x="618" y="511"/>
                          </a:lnTo>
                          <a:lnTo>
                            <a:pt x="618" y="500"/>
                          </a:lnTo>
                          <a:lnTo>
                            <a:pt x="617" y="493"/>
                          </a:lnTo>
                          <a:lnTo>
                            <a:pt x="617" y="493"/>
                          </a:lnTo>
                          <a:lnTo>
                            <a:pt x="617" y="492"/>
                          </a:lnTo>
                          <a:lnTo>
                            <a:pt x="618" y="490"/>
                          </a:lnTo>
                          <a:lnTo>
                            <a:pt x="618" y="490"/>
                          </a:lnTo>
                          <a:lnTo>
                            <a:pt x="622" y="485"/>
                          </a:lnTo>
                          <a:lnTo>
                            <a:pt x="625" y="479"/>
                          </a:lnTo>
                          <a:lnTo>
                            <a:pt x="625" y="479"/>
                          </a:lnTo>
                          <a:lnTo>
                            <a:pt x="625" y="475"/>
                          </a:lnTo>
                          <a:lnTo>
                            <a:pt x="623" y="471"/>
                          </a:lnTo>
                          <a:lnTo>
                            <a:pt x="622" y="469"/>
                          </a:lnTo>
                          <a:lnTo>
                            <a:pt x="622" y="469"/>
                          </a:lnTo>
                          <a:lnTo>
                            <a:pt x="620" y="468"/>
                          </a:lnTo>
                          <a:lnTo>
                            <a:pt x="618" y="466"/>
                          </a:lnTo>
                          <a:lnTo>
                            <a:pt x="616" y="466"/>
                          </a:lnTo>
                          <a:lnTo>
                            <a:pt x="616" y="466"/>
                          </a:lnTo>
                          <a:lnTo>
                            <a:pt x="611" y="468"/>
                          </a:lnTo>
                          <a:lnTo>
                            <a:pt x="611" y="468"/>
                          </a:lnTo>
                          <a:lnTo>
                            <a:pt x="607" y="469"/>
                          </a:lnTo>
                          <a:lnTo>
                            <a:pt x="607" y="469"/>
                          </a:lnTo>
                          <a:lnTo>
                            <a:pt x="606" y="469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1" y="475"/>
                          </a:lnTo>
                          <a:lnTo>
                            <a:pt x="601" y="475"/>
                          </a:lnTo>
                          <a:lnTo>
                            <a:pt x="599" y="477"/>
                          </a:lnTo>
                          <a:lnTo>
                            <a:pt x="598" y="479"/>
                          </a:lnTo>
                          <a:lnTo>
                            <a:pt x="598" y="479"/>
                          </a:lnTo>
                          <a:lnTo>
                            <a:pt x="598" y="480"/>
                          </a:lnTo>
                          <a:lnTo>
                            <a:pt x="595" y="482"/>
                          </a:lnTo>
                          <a:lnTo>
                            <a:pt x="595" y="482"/>
                          </a:lnTo>
                          <a:lnTo>
                            <a:pt x="590" y="484"/>
                          </a:lnTo>
                          <a:lnTo>
                            <a:pt x="589" y="482"/>
                          </a:lnTo>
                          <a:lnTo>
                            <a:pt x="589" y="482"/>
                          </a:lnTo>
                          <a:lnTo>
                            <a:pt x="587" y="484"/>
                          </a:lnTo>
                          <a:lnTo>
                            <a:pt x="584" y="484"/>
                          </a:lnTo>
                          <a:lnTo>
                            <a:pt x="583" y="486"/>
                          </a:lnTo>
                          <a:lnTo>
                            <a:pt x="583" y="486"/>
                          </a:lnTo>
                          <a:lnTo>
                            <a:pt x="579" y="492"/>
                          </a:lnTo>
                          <a:lnTo>
                            <a:pt x="577" y="498"/>
                          </a:lnTo>
                          <a:lnTo>
                            <a:pt x="577" y="498"/>
                          </a:lnTo>
                          <a:lnTo>
                            <a:pt x="577" y="502"/>
                          </a:lnTo>
                          <a:lnTo>
                            <a:pt x="577" y="504"/>
                          </a:lnTo>
                          <a:lnTo>
                            <a:pt x="578" y="507"/>
                          </a:lnTo>
                          <a:lnTo>
                            <a:pt x="578" y="507"/>
                          </a:lnTo>
                          <a:lnTo>
                            <a:pt x="574" y="516"/>
                          </a:lnTo>
                          <a:lnTo>
                            <a:pt x="574" y="516"/>
                          </a:lnTo>
                          <a:lnTo>
                            <a:pt x="572" y="519"/>
                          </a:lnTo>
                          <a:lnTo>
                            <a:pt x="572" y="523"/>
                          </a:lnTo>
                          <a:lnTo>
                            <a:pt x="572" y="523"/>
                          </a:lnTo>
                          <a:lnTo>
                            <a:pt x="572" y="525"/>
                          </a:lnTo>
                          <a:lnTo>
                            <a:pt x="574" y="528"/>
                          </a:lnTo>
                          <a:lnTo>
                            <a:pt x="574" y="528"/>
                          </a:lnTo>
                          <a:lnTo>
                            <a:pt x="578" y="532"/>
                          </a:lnTo>
                          <a:lnTo>
                            <a:pt x="578" y="532"/>
                          </a:lnTo>
                          <a:lnTo>
                            <a:pt x="579" y="533"/>
                          </a:lnTo>
                          <a:lnTo>
                            <a:pt x="579" y="535"/>
                          </a:lnTo>
                          <a:lnTo>
                            <a:pt x="579" y="535"/>
                          </a:lnTo>
                          <a:lnTo>
                            <a:pt x="579" y="539"/>
                          </a:lnTo>
                          <a:lnTo>
                            <a:pt x="580" y="544"/>
                          </a:lnTo>
                          <a:lnTo>
                            <a:pt x="580" y="544"/>
                          </a:lnTo>
                          <a:lnTo>
                            <a:pt x="582" y="546"/>
                          </a:lnTo>
                          <a:lnTo>
                            <a:pt x="583" y="547"/>
                          </a:lnTo>
                          <a:lnTo>
                            <a:pt x="585" y="549"/>
                          </a:lnTo>
                          <a:lnTo>
                            <a:pt x="585" y="549"/>
                          </a:lnTo>
                          <a:lnTo>
                            <a:pt x="587" y="549"/>
                          </a:lnTo>
                          <a:lnTo>
                            <a:pt x="587" y="552"/>
                          </a:lnTo>
                          <a:lnTo>
                            <a:pt x="587" y="552"/>
                          </a:lnTo>
                          <a:lnTo>
                            <a:pt x="588" y="556"/>
                          </a:lnTo>
                          <a:lnTo>
                            <a:pt x="588" y="560"/>
                          </a:lnTo>
                          <a:lnTo>
                            <a:pt x="588" y="560"/>
                          </a:lnTo>
                          <a:lnTo>
                            <a:pt x="587" y="565"/>
                          </a:lnTo>
                          <a:lnTo>
                            <a:pt x="587" y="566"/>
                          </a:lnTo>
                          <a:lnTo>
                            <a:pt x="587" y="566"/>
                          </a:lnTo>
                          <a:lnTo>
                            <a:pt x="585" y="568"/>
                          </a:lnTo>
                          <a:lnTo>
                            <a:pt x="585" y="568"/>
                          </a:lnTo>
                          <a:lnTo>
                            <a:pt x="583" y="570"/>
                          </a:lnTo>
                          <a:lnTo>
                            <a:pt x="583" y="570"/>
                          </a:lnTo>
                          <a:lnTo>
                            <a:pt x="580" y="571"/>
                          </a:lnTo>
                          <a:lnTo>
                            <a:pt x="580" y="572"/>
                          </a:lnTo>
                          <a:lnTo>
                            <a:pt x="580" y="572"/>
                          </a:lnTo>
                          <a:lnTo>
                            <a:pt x="579" y="573"/>
                          </a:lnTo>
                          <a:lnTo>
                            <a:pt x="577" y="574"/>
                          </a:lnTo>
                          <a:lnTo>
                            <a:pt x="577" y="574"/>
                          </a:lnTo>
                          <a:lnTo>
                            <a:pt x="574" y="572"/>
                          </a:lnTo>
                          <a:lnTo>
                            <a:pt x="573" y="571"/>
                          </a:lnTo>
                          <a:lnTo>
                            <a:pt x="573" y="571"/>
                          </a:lnTo>
                          <a:lnTo>
                            <a:pt x="571" y="571"/>
                          </a:lnTo>
                          <a:lnTo>
                            <a:pt x="566" y="570"/>
                          </a:lnTo>
                          <a:lnTo>
                            <a:pt x="566" y="570"/>
                          </a:lnTo>
                          <a:lnTo>
                            <a:pt x="561" y="571"/>
                          </a:lnTo>
                          <a:lnTo>
                            <a:pt x="560" y="571"/>
                          </a:lnTo>
                          <a:lnTo>
                            <a:pt x="560" y="571"/>
                          </a:lnTo>
                          <a:lnTo>
                            <a:pt x="558" y="572"/>
                          </a:lnTo>
                          <a:lnTo>
                            <a:pt x="557" y="574"/>
                          </a:lnTo>
                          <a:lnTo>
                            <a:pt x="557" y="574"/>
                          </a:lnTo>
                          <a:lnTo>
                            <a:pt x="555" y="576"/>
                          </a:lnTo>
                          <a:lnTo>
                            <a:pt x="552" y="578"/>
                          </a:lnTo>
                          <a:lnTo>
                            <a:pt x="552" y="578"/>
                          </a:lnTo>
                          <a:lnTo>
                            <a:pt x="547" y="581"/>
                          </a:lnTo>
                          <a:lnTo>
                            <a:pt x="544" y="581"/>
                          </a:lnTo>
                          <a:lnTo>
                            <a:pt x="537" y="581"/>
                          </a:lnTo>
                          <a:lnTo>
                            <a:pt x="537" y="581"/>
                          </a:lnTo>
                          <a:lnTo>
                            <a:pt x="535" y="582"/>
                          </a:lnTo>
                          <a:lnTo>
                            <a:pt x="531" y="582"/>
                          </a:lnTo>
                          <a:lnTo>
                            <a:pt x="529" y="583"/>
                          </a:lnTo>
                          <a:lnTo>
                            <a:pt x="529" y="583"/>
                          </a:lnTo>
                          <a:lnTo>
                            <a:pt x="525" y="586"/>
                          </a:lnTo>
                          <a:lnTo>
                            <a:pt x="523" y="589"/>
                          </a:lnTo>
                          <a:lnTo>
                            <a:pt x="520" y="593"/>
                          </a:lnTo>
                          <a:lnTo>
                            <a:pt x="520" y="593"/>
                          </a:lnTo>
                          <a:lnTo>
                            <a:pt x="519" y="594"/>
                          </a:lnTo>
                          <a:lnTo>
                            <a:pt x="517" y="595"/>
                          </a:lnTo>
                          <a:lnTo>
                            <a:pt x="517" y="595"/>
                          </a:lnTo>
                          <a:lnTo>
                            <a:pt x="513" y="593"/>
                          </a:lnTo>
                          <a:lnTo>
                            <a:pt x="512" y="592"/>
                          </a:lnTo>
                          <a:lnTo>
                            <a:pt x="512" y="592"/>
                          </a:lnTo>
                          <a:lnTo>
                            <a:pt x="512" y="590"/>
                          </a:lnTo>
                          <a:lnTo>
                            <a:pt x="510" y="589"/>
                          </a:lnTo>
                          <a:lnTo>
                            <a:pt x="510" y="589"/>
                          </a:lnTo>
                          <a:lnTo>
                            <a:pt x="509" y="589"/>
                          </a:lnTo>
                          <a:lnTo>
                            <a:pt x="508" y="590"/>
                          </a:lnTo>
                          <a:lnTo>
                            <a:pt x="508" y="590"/>
                          </a:lnTo>
                          <a:lnTo>
                            <a:pt x="504" y="598"/>
                          </a:lnTo>
                          <a:lnTo>
                            <a:pt x="504" y="598"/>
                          </a:lnTo>
                          <a:lnTo>
                            <a:pt x="501" y="606"/>
                          </a:lnTo>
                          <a:lnTo>
                            <a:pt x="501" y="606"/>
                          </a:lnTo>
                          <a:lnTo>
                            <a:pt x="499" y="615"/>
                          </a:lnTo>
                          <a:lnTo>
                            <a:pt x="499" y="617"/>
                          </a:lnTo>
                          <a:lnTo>
                            <a:pt x="499" y="617"/>
                          </a:lnTo>
                          <a:lnTo>
                            <a:pt x="499" y="619"/>
                          </a:lnTo>
                          <a:lnTo>
                            <a:pt x="498" y="620"/>
                          </a:lnTo>
                          <a:lnTo>
                            <a:pt x="498" y="620"/>
                          </a:lnTo>
                          <a:lnTo>
                            <a:pt x="494" y="625"/>
                          </a:lnTo>
                          <a:lnTo>
                            <a:pt x="494" y="625"/>
                          </a:lnTo>
                          <a:lnTo>
                            <a:pt x="488" y="630"/>
                          </a:lnTo>
                          <a:lnTo>
                            <a:pt x="488" y="630"/>
                          </a:lnTo>
                          <a:lnTo>
                            <a:pt x="482" y="633"/>
                          </a:lnTo>
                          <a:lnTo>
                            <a:pt x="482" y="633"/>
                          </a:lnTo>
                          <a:lnTo>
                            <a:pt x="478" y="635"/>
                          </a:lnTo>
                          <a:lnTo>
                            <a:pt x="477" y="635"/>
                          </a:lnTo>
                          <a:lnTo>
                            <a:pt x="477" y="635"/>
                          </a:lnTo>
                          <a:lnTo>
                            <a:pt x="475" y="635"/>
                          </a:lnTo>
                          <a:lnTo>
                            <a:pt x="472" y="637"/>
                          </a:lnTo>
                          <a:lnTo>
                            <a:pt x="472" y="637"/>
                          </a:lnTo>
                          <a:lnTo>
                            <a:pt x="469" y="641"/>
                          </a:lnTo>
                          <a:lnTo>
                            <a:pt x="469" y="641"/>
                          </a:lnTo>
                          <a:lnTo>
                            <a:pt x="467" y="642"/>
                          </a:lnTo>
                          <a:lnTo>
                            <a:pt x="465" y="643"/>
                          </a:lnTo>
                          <a:lnTo>
                            <a:pt x="465" y="643"/>
                          </a:lnTo>
                          <a:lnTo>
                            <a:pt x="459" y="646"/>
                          </a:lnTo>
                          <a:lnTo>
                            <a:pt x="459" y="646"/>
                          </a:lnTo>
                          <a:lnTo>
                            <a:pt x="453" y="649"/>
                          </a:lnTo>
                          <a:lnTo>
                            <a:pt x="453" y="649"/>
                          </a:lnTo>
                          <a:lnTo>
                            <a:pt x="450" y="651"/>
                          </a:lnTo>
                          <a:lnTo>
                            <a:pt x="448" y="654"/>
                          </a:lnTo>
                          <a:lnTo>
                            <a:pt x="448" y="654"/>
                          </a:lnTo>
                          <a:lnTo>
                            <a:pt x="447" y="662"/>
                          </a:lnTo>
                          <a:lnTo>
                            <a:pt x="447" y="665"/>
                          </a:lnTo>
                          <a:lnTo>
                            <a:pt x="447" y="665"/>
                          </a:lnTo>
                          <a:lnTo>
                            <a:pt x="447" y="668"/>
                          </a:lnTo>
                          <a:lnTo>
                            <a:pt x="445" y="670"/>
                          </a:lnTo>
                          <a:lnTo>
                            <a:pt x="444" y="673"/>
                          </a:lnTo>
                          <a:lnTo>
                            <a:pt x="444" y="673"/>
                          </a:lnTo>
                          <a:lnTo>
                            <a:pt x="440" y="674"/>
                          </a:lnTo>
                          <a:lnTo>
                            <a:pt x="438" y="675"/>
                          </a:lnTo>
                          <a:lnTo>
                            <a:pt x="434" y="675"/>
                          </a:lnTo>
                          <a:lnTo>
                            <a:pt x="434" y="675"/>
                          </a:lnTo>
                          <a:lnTo>
                            <a:pt x="431" y="676"/>
                          </a:lnTo>
                          <a:lnTo>
                            <a:pt x="426" y="678"/>
                          </a:lnTo>
                          <a:lnTo>
                            <a:pt x="423" y="679"/>
                          </a:lnTo>
                          <a:lnTo>
                            <a:pt x="423" y="679"/>
                          </a:lnTo>
                          <a:lnTo>
                            <a:pt x="421" y="681"/>
                          </a:lnTo>
                          <a:lnTo>
                            <a:pt x="420" y="685"/>
                          </a:lnTo>
                          <a:lnTo>
                            <a:pt x="420" y="687"/>
                          </a:lnTo>
                          <a:lnTo>
                            <a:pt x="420" y="687"/>
                          </a:lnTo>
                          <a:lnTo>
                            <a:pt x="418" y="689"/>
                          </a:lnTo>
                          <a:lnTo>
                            <a:pt x="417" y="690"/>
                          </a:lnTo>
                          <a:lnTo>
                            <a:pt x="415" y="691"/>
                          </a:lnTo>
                          <a:lnTo>
                            <a:pt x="415" y="691"/>
                          </a:lnTo>
                          <a:lnTo>
                            <a:pt x="406" y="691"/>
                          </a:lnTo>
                          <a:lnTo>
                            <a:pt x="397" y="690"/>
                          </a:lnTo>
                          <a:lnTo>
                            <a:pt x="397" y="690"/>
                          </a:lnTo>
                          <a:lnTo>
                            <a:pt x="396" y="689"/>
                          </a:lnTo>
                          <a:lnTo>
                            <a:pt x="395" y="687"/>
                          </a:lnTo>
                          <a:lnTo>
                            <a:pt x="395" y="687"/>
                          </a:lnTo>
                          <a:lnTo>
                            <a:pt x="394" y="684"/>
                          </a:lnTo>
                          <a:lnTo>
                            <a:pt x="393" y="681"/>
                          </a:lnTo>
                          <a:lnTo>
                            <a:pt x="390" y="680"/>
                          </a:lnTo>
                          <a:lnTo>
                            <a:pt x="390" y="680"/>
                          </a:lnTo>
                          <a:lnTo>
                            <a:pt x="389" y="680"/>
                          </a:lnTo>
                          <a:lnTo>
                            <a:pt x="386" y="680"/>
                          </a:lnTo>
                          <a:lnTo>
                            <a:pt x="385" y="681"/>
                          </a:lnTo>
                          <a:lnTo>
                            <a:pt x="385" y="681"/>
                          </a:lnTo>
                          <a:lnTo>
                            <a:pt x="380" y="684"/>
                          </a:lnTo>
                          <a:lnTo>
                            <a:pt x="380" y="684"/>
                          </a:lnTo>
                          <a:lnTo>
                            <a:pt x="379" y="685"/>
                          </a:lnTo>
                          <a:lnTo>
                            <a:pt x="379" y="686"/>
                          </a:lnTo>
                          <a:lnTo>
                            <a:pt x="379" y="686"/>
                          </a:lnTo>
                          <a:lnTo>
                            <a:pt x="379" y="690"/>
                          </a:lnTo>
                          <a:lnTo>
                            <a:pt x="378" y="697"/>
                          </a:lnTo>
                          <a:lnTo>
                            <a:pt x="378" y="697"/>
                          </a:lnTo>
                          <a:lnTo>
                            <a:pt x="379" y="703"/>
                          </a:lnTo>
                          <a:lnTo>
                            <a:pt x="380" y="706"/>
                          </a:lnTo>
                          <a:lnTo>
                            <a:pt x="380" y="706"/>
                          </a:lnTo>
                          <a:lnTo>
                            <a:pt x="382" y="708"/>
                          </a:lnTo>
                          <a:lnTo>
                            <a:pt x="380" y="710"/>
                          </a:lnTo>
                          <a:lnTo>
                            <a:pt x="379" y="711"/>
                          </a:lnTo>
                          <a:lnTo>
                            <a:pt x="379" y="711"/>
                          </a:lnTo>
                          <a:lnTo>
                            <a:pt x="372" y="712"/>
                          </a:lnTo>
                          <a:lnTo>
                            <a:pt x="362" y="711"/>
                          </a:lnTo>
                          <a:lnTo>
                            <a:pt x="362" y="711"/>
                          </a:lnTo>
                          <a:lnTo>
                            <a:pt x="358" y="710"/>
                          </a:lnTo>
                          <a:lnTo>
                            <a:pt x="356" y="708"/>
                          </a:lnTo>
                          <a:lnTo>
                            <a:pt x="352" y="706"/>
                          </a:lnTo>
                          <a:lnTo>
                            <a:pt x="352" y="706"/>
                          </a:lnTo>
                          <a:lnTo>
                            <a:pt x="350" y="703"/>
                          </a:lnTo>
                          <a:lnTo>
                            <a:pt x="346" y="702"/>
                          </a:lnTo>
                          <a:lnTo>
                            <a:pt x="341" y="702"/>
                          </a:lnTo>
                          <a:lnTo>
                            <a:pt x="341" y="702"/>
                          </a:lnTo>
                          <a:lnTo>
                            <a:pt x="335" y="703"/>
                          </a:lnTo>
                          <a:lnTo>
                            <a:pt x="327" y="706"/>
                          </a:lnTo>
                          <a:lnTo>
                            <a:pt x="321" y="708"/>
                          </a:lnTo>
                          <a:lnTo>
                            <a:pt x="321" y="708"/>
                          </a:lnTo>
                          <a:lnTo>
                            <a:pt x="320" y="711"/>
                          </a:lnTo>
                          <a:lnTo>
                            <a:pt x="318" y="714"/>
                          </a:lnTo>
                          <a:lnTo>
                            <a:pt x="318" y="714"/>
                          </a:lnTo>
                          <a:lnTo>
                            <a:pt x="319" y="718"/>
                          </a:lnTo>
                          <a:lnTo>
                            <a:pt x="320" y="719"/>
                          </a:lnTo>
                          <a:lnTo>
                            <a:pt x="320" y="719"/>
                          </a:lnTo>
                          <a:lnTo>
                            <a:pt x="321" y="721"/>
                          </a:lnTo>
                          <a:lnTo>
                            <a:pt x="321" y="723"/>
                          </a:lnTo>
                          <a:lnTo>
                            <a:pt x="321" y="723"/>
                          </a:lnTo>
                          <a:lnTo>
                            <a:pt x="321" y="727"/>
                          </a:lnTo>
                          <a:lnTo>
                            <a:pt x="323" y="728"/>
                          </a:lnTo>
                          <a:lnTo>
                            <a:pt x="324" y="729"/>
                          </a:lnTo>
                          <a:lnTo>
                            <a:pt x="324" y="729"/>
                          </a:lnTo>
                          <a:lnTo>
                            <a:pt x="327" y="732"/>
                          </a:lnTo>
                          <a:lnTo>
                            <a:pt x="332" y="732"/>
                          </a:lnTo>
                          <a:lnTo>
                            <a:pt x="339" y="732"/>
                          </a:lnTo>
                          <a:lnTo>
                            <a:pt x="339" y="732"/>
                          </a:lnTo>
                          <a:lnTo>
                            <a:pt x="342" y="733"/>
                          </a:lnTo>
                          <a:lnTo>
                            <a:pt x="351" y="737"/>
                          </a:lnTo>
                          <a:lnTo>
                            <a:pt x="351" y="737"/>
                          </a:lnTo>
                          <a:lnTo>
                            <a:pt x="357" y="742"/>
                          </a:lnTo>
                          <a:lnTo>
                            <a:pt x="361" y="745"/>
                          </a:lnTo>
                          <a:lnTo>
                            <a:pt x="361" y="745"/>
                          </a:lnTo>
                          <a:lnTo>
                            <a:pt x="363" y="750"/>
                          </a:lnTo>
                          <a:lnTo>
                            <a:pt x="363" y="750"/>
                          </a:lnTo>
                          <a:lnTo>
                            <a:pt x="367" y="755"/>
                          </a:lnTo>
                          <a:lnTo>
                            <a:pt x="367" y="755"/>
                          </a:lnTo>
                          <a:lnTo>
                            <a:pt x="372" y="760"/>
                          </a:lnTo>
                          <a:lnTo>
                            <a:pt x="374" y="761"/>
                          </a:lnTo>
                          <a:lnTo>
                            <a:pt x="374" y="761"/>
                          </a:lnTo>
                          <a:lnTo>
                            <a:pt x="378" y="762"/>
                          </a:lnTo>
                          <a:lnTo>
                            <a:pt x="380" y="765"/>
                          </a:lnTo>
                          <a:lnTo>
                            <a:pt x="383" y="769"/>
                          </a:lnTo>
                          <a:lnTo>
                            <a:pt x="383" y="769"/>
                          </a:lnTo>
                          <a:lnTo>
                            <a:pt x="385" y="776"/>
                          </a:lnTo>
                          <a:lnTo>
                            <a:pt x="388" y="783"/>
                          </a:lnTo>
                          <a:lnTo>
                            <a:pt x="389" y="791"/>
                          </a:lnTo>
                          <a:lnTo>
                            <a:pt x="389" y="791"/>
                          </a:lnTo>
                          <a:lnTo>
                            <a:pt x="390" y="794"/>
                          </a:lnTo>
                          <a:lnTo>
                            <a:pt x="390" y="800"/>
                          </a:lnTo>
                          <a:lnTo>
                            <a:pt x="390" y="800"/>
                          </a:lnTo>
                          <a:lnTo>
                            <a:pt x="388" y="809"/>
                          </a:lnTo>
                          <a:lnTo>
                            <a:pt x="385" y="813"/>
                          </a:lnTo>
                          <a:lnTo>
                            <a:pt x="385" y="813"/>
                          </a:lnTo>
                          <a:lnTo>
                            <a:pt x="384" y="816"/>
                          </a:lnTo>
                          <a:lnTo>
                            <a:pt x="380" y="825"/>
                          </a:lnTo>
                          <a:lnTo>
                            <a:pt x="380" y="825"/>
                          </a:lnTo>
                          <a:lnTo>
                            <a:pt x="380" y="832"/>
                          </a:lnTo>
                          <a:lnTo>
                            <a:pt x="380" y="837"/>
                          </a:lnTo>
                          <a:lnTo>
                            <a:pt x="380" y="842"/>
                          </a:lnTo>
                          <a:lnTo>
                            <a:pt x="380" y="842"/>
                          </a:lnTo>
                          <a:lnTo>
                            <a:pt x="380" y="846"/>
                          </a:lnTo>
                          <a:lnTo>
                            <a:pt x="379" y="850"/>
                          </a:lnTo>
                          <a:lnTo>
                            <a:pt x="377" y="852"/>
                          </a:lnTo>
                          <a:lnTo>
                            <a:pt x="377" y="852"/>
                          </a:lnTo>
                          <a:lnTo>
                            <a:pt x="370" y="853"/>
                          </a:lnTo>
                          <a:lnTo>
                            <a:pt x="366" y="854"/>
                          </a:lnTo>
                          <a:lnTo>
                            <a:pt x="358" y="854"/>
                          </a:lnTo>
                          <a:lnTo>
                            <a:pt x="358" y="854"/>
                          </a:lnTo>
                          <a:lnTo>
                            <a:pt x="339" y="853"/>
                          </a:lnTo>
                          <a:lnTo>
                            <a:pt x="339" y="853"/>
                          </a:lnTo>
                          <a:lnTo>
                            <a:pt x="315" y="852"/>
                          </a:lnTo>
                          <a:lnTo>
                            <a:pt x="315" y="852"/>
                          </a:lnTo>
                          <a:lnTo>
                            <a:pt x="308" y="852"/>
                          </a:lnTo>
                          <a:lnTo>
                            <a:pt x="289" y="851"/>
                          </a:lnTo>
                          <a:lnTo>
                            <a:pt x="289" y="851"/>
                          </a:lnTo>
                          <a:lnTo>
                            <a:pt x="264" y="852"/>
                          </a:lnTo>
                          <a:lnTo>
                            <a:pt x="264" y="852"/>
                          </a:lnTo>
                          <a:lnTo>
                            <a:pt x="260" y="852"/>
                          </a:lnTo>
                          <a:lnTo>
                            <a:pt x="259" y="851"/>
                          </a:lnTo>
                          <a:lnTo>
                            <a:pt x="259" y="851"/>
                          </a:lnTo>
                          <a:lnTo>
                            <a:pt x="254" y="847"/>
                          </a:lnTo>
                          <a:lnTo>
                            <a:pt x="250" y="846"/>
                          </a:lnTo>
                          <a:lnTo>
                            <a:pt x="245" y="845"/>
                          </a:lnTo>
                          <a:lnTo>
                            <a:pt x="245" y="845"/>
                          </a:lnTo>
                          <a:lnTo>
                            <a:pt x="242" y="847"/>
                          </a:lnTo>
                          <a:lnTo>
                            <a:pt x="238" y="851"/>
                          </a:lnTo>
                          <a:lnTo>
                            <a:pt x="237" y="857"/>
                          </a:lnTo>
                          <a:lnTo>
                            <a:pt x="237" y="857"/>
                          </a:lnTo>
                          <a:lnTo>
                            <a:pt x="235" y="857"/>
                          </a:lnTo>
                          <a:lnTo>
                            <a:pt x="233" y="858"/>
                          </a:lnTo>
                          <a:lnTo>
                            <a:pt x="233" y="858"/>
                          </a:lnTo>
                          <a:lnTo>
                            <a:pt x="226" y="858"/>
                          </a:lnTo>
                          <a:lnTo>
                            <a:pt x="222" y="859"/>
                          </a:lnTo>
                          <a:lnTo>
                            <a:pt x="219" y="861"/>
                          </a:lnTo>
                          <a:lnTo>
                            <a:pt x="219" y="861"/>
                          </a:lnTo>
                          <a:lnTo>
                            <a:pt x="219" y="864"/>
                          </a:lnTo>
                          <a:lnTo>
                            <a:pt x="221" y="868"/>
                          </a:lnTo>
                          <a:lnTo>
                            <a:pt x="224" y="875"/>
                          </a:lnTo>
                          <a:lnTo>
                            <a:pt x="224" y="875"/>
                          </a:lnTo>
                          <a:lnTo>
                            <a:pt x="226" y="879"/>
                          </a:lnTo>
                          <a:lnTo>
                            <a:pt x="226" y="879"/>
                          </a:lnTo>
                          <a:lnTo>
                            <a:pt x="224" y="884"/>
                          </a:lnTo>
                          <a:lnTo>
                            <a:pt x="224" y="884"/>
                          </a:lnTo>
                          <a:lnTo>
                            <a:pt x="221" y="891"/>
                          </a:lnTo>
                          <a:lnTo>
                            <a:pt x="219" y="899"/>
                          </a:lnTo>
                          <a:lnTo>
                            <a:pt x="219" y="899"/>
                          </a:lnTo>
                          <a:lnTo>
                            <a:pt x="219" y="905"/>
                          </a:lnTo>
                          <a:lnTo>
                            <a:pt x="221" y="910"/>
                          </a:lnTo>
                          <a:lnTo>
                            <a:pt x="223" y="915"/>
                          </a:lnTo>
                          <a:lnTo>
                            <a:pt x="223" y="915"/>
                          </a:lnTo>
                          <a:lnTo>
                            <a:pt x="224" y="917"/>
                          </a:lnTo>
                          <a:lnTo>
                            <a:pt x="224" y="924"/>
                          </a:lnTo>
                          <a:lnTo>
                            <a:pt x="224" y="924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34"/>
                          </a:lnTo>
                          <a:lnTo>
                            <a:pt x="223" y="934"/>
                          </a:lnTo>
                          <a:lnTo>
                            <a:pt x="223" y="936"/>
                          </a:lnTo>
                          <a:lnTo>
                            <a:pt x="223" y="936"/>
                          </a:lnTo>
                          <a:lnTo>
                            <a:pt x="218" y="948"/>
                          </a:lnTo>
                          <a:lnTo>
                            <a:pt x="213" y="958"/>
                          </a:lnTo>
                          <a:lnTo>
                            <a:pt x="207" y="970"/>
                          </a:lnTo>
                          <a:lnTo>
                            <a:pt x="207" y="970"/>
                          </a:lnTo>
                          <a:lnTo>
                            <a:pt x="205" y="974"/>
                          </a:lnTo>
                          <a:lnTo>
                            <a:pt x="205" y="979"/>
                          </a:lnTo>
                          <a:lnTo>
                            <a:pt x="205" y="982"/>
                          </a:lnTo>
                          <a:lnTo>
                            <a:pt x="205" y="982"/>
                          </a:lnTo>
                          <a:lnTo>
                            <a:pt x="206" y="986"/>
                          </a:lnTo>
                          <a:lnTo>
                            <a:pt x="208" y="988"/>
                          </a:lnTo>
                          <a:lnTo>
                            <a:pt x="212" y="991"/>
                          </a:lnTo>
                          <a:lnTo>
                            <a:pt x="212" y="991"/>
                          </a:lnTo>
                          <a:lnTo>
                            <a:pt x="211" y="1002"/>
                          </a:lnTo>
                          <a:lnTo>
                            <a:pt x="210" y="1012"/>
                          </a:lnTo>
                          <a:lnTo>
                            <a:pt x="211" y="1021"/>
                          </a:lnTo>
                          <a:lnTo>
                            <a:pt x="211" y="1021"/>
                          </a:lnTo>
                          <a:lnTo>
                            <a:pt x="213" y="1025"/>
                          </a:lnTo>
                          <a:lnTo>
                            <a:pt x="216" y="1026"/>
                          </a:lnTo>
                          <a:lnTo>
                            <a:pt x="221" y="1028"/>
                          </a:lnTo>
                          <a:lnTo>
                            <a:pt x="221" y="1028"/>
                          </a:lnTo>
                          <a:lnTo>
                            <a:pt x="223" y="1028"/>
                          </a:lnTo>
                          <a:lnTo>
                            <a:pt x="231" y="1028"/>
                          </a:lnTo>
                          <a:lnTo>
                            <a:pt x="231" y="1028"/>
                          </a:lnTo>
                          <a:lnTo>
                            <a:pt x="244" y="1025"/>
                          </a:lnTo>
                          <a:lnTo>
                            <a:pt x="244" y="1025"/>
                          </a:lnTo>
                          <a:lnTo>
                            <a:pt x="248" y="1025"/>
                          </a:lnTo>
                          <a:lnTo>
                            <a:pt x="250" y="1026"/>
                          </a:lnTo>
                          <a:lnTo>
                            <a:pt x="251" y="1028"/>
                          </a:lnTo>
                          <a:lnTo>
                            <a:pt x="251" y="1028"/>
                          </a:lnTo>
                          <a:lnTo>
                            <a:pt x="255" y="1030"/>
                          </a:lnTo>
                          <a:lnTo>
                            <a:pt x="259" y="1034"/>
                          </a:lnTo>
                          <a:lnTo>
                            <a:pt x="262" y="1037"/>
                          </a:lnTo>
                          <a:lnTo>
                            <a:pt x="262" y="1037"/>
                          </a:lnTo>
                          <a:lnTo>
                            <a:pt x="271" y="1050"/>
                          </a:lnTo>
                          <a:lnTo>
                            <a:pt x="271" y="1050"/>
                          </a:lnTo>
                          <a:lnTo>
                            <a:pt x="275" y="1052"/>
                          </a:lnTo>
                          <a:lnTo>
                            <a:pt x="277" y="1053"/>
                          </a:lnTo>
                          <a:lnTo>
                            <a:pt x="280" y="1053"/>
                          </a:lnTo>
                          <a:lnTo>
                            <a:pt x="280" y="1053"/>
                          </a:lnTo>
                          <a:lnTo>
                            <a:pt x="281" y="1053"/>
                          </a:lnTo>
                          <a:lnTo>
                            <a:pt x="283" y="1053"/>
                          </a:lnTo>
                          <a:lnTo>
                            <a:pt x="285" y="1052"/>
                          </a:lnTo>
                          <a:lnTo>
                            <a:pt x="285" y="1052"/>
                          </a:lnTo>
                          <a:lnTo>
                            <a:pt x="287" y="1050"/>
                          </a:lnTo>
                          <a:lnTo>
                            <a:pt x="289" y="1049"/>
                          </a:lnTo>
                          <a:lnTo>
                            <a:pt x="289" y="1049"/>
                          </a:lnTo>
                          <a:lnTo>
                            <a:pt x="292" y="1047"/>
                          </a:lnTo>
                          <a:lnTo>
                            <a:pt x="296" y="1047"/>
                          </a:lnTo>
                          <a:lnTo>
                            <a:pt x="296" y="1047"/>
                          </a:lnTo>
                          <a:lnTo>
                            <a:pt x="300" y="1047"/>
                          </a:lnTo>
                          <a:lnTo>
                            <a:pt x="300" y="1047"/>
                          </a:lnTo>
                          <a:lnTo>
                            <a:pt x="302" y="1049"/>
                          </a:lnTo>
                          <a:lnTo>
                            <a:pt x="304" y="1047"/>
                          </a:lnTo>
                          <a:lnTo>
                            <a:pt x="304" y="1047"/>
                          </a:lnTo>
                          <a:lnTo>
                            <a:pt x="310" y="1042"/>
                          </a:lnTo>
                          <a:lnTo>
                            <a:pt x="314" y="1040"/>
                          </a:lnTo>
                          <a:lnTo>
                            <a:pt x="318" y="1039"/>
                          </a:lnTo>
                          <a:lnTo>
                            <a:pt x="318" y="1039"/>
                          </a:lnTo>
                          <a:lnTo>
                            <a:pt x="327" y="1037"/>
                          </a:lnTo>
                          <a:lnTo>
                            <a:pt x="337" y="1039"/>
                          </a:lnTo>
                          <a:lnTo>
                            <a:pt x="347" y="1041"/>
                          </a:lnTo>
                          <a:lnTo>
                            <a:pt x="347" y="1041"/>
                          </a:lnTo>
                          <a:lnTo>
                            <a:pt x="350" y="1042"/>
                          </a:lnTo>
                          <a:lnTo>
                            <a:pt x="352" y="1041"/>
                          </a:lnTo>
                          <a:lnTo>
                            <a:pt x="354" y="1040"/>
                          </a:lnTo>
                          <a:lnTo>
                            <a:pt x="354" y="1040"/>
                          </a:lnTo>
                          <a:lnTo>
                            <a:pt x="366" y="1028"/>
                          </a:lnTo>
                          <a:lnTo>
                            <a:pt x="366" y="1028"/>
                          </a:lnTo>
                          <a:lnTo>
                            <a:pt x="370" y="1023"/>
                          </a:lnTo>
                          <a:lnTo>
                            <a:pt x="370" y="1023"/>
                          </a:lnTo>
                          <a:lnTo>
                            <a:pt x="380" y="1018"/>
                          </a:lnTo>
                          <a:lnTo>
                            <a:pt x="380" y="1018"/>
                          </a:lnTo>
                          <a:lnTo>
                            <a:pt x="383" y="1015"/>
                          </a:lnTo>
                          <a:lnTo>
                            <a:pt x="384" y="1014"/>
                          </a:lnTo>
                          <a:lnTo>
                            <a:pt x="384" y="1014"/>
                          </a:lnTo>
                          <a:lnTo>
                            <a:pt x="384" y="1009"/>
                          </a:lnTo>
                          <a:lnTo>
                            <a:pt x="385" y="1004"/>
                          </a:lnTo>
                          <a:lnTo>
                            <a:pt x="388" y="999"/>
                          </a:lnTo>
                          <a:lnTo>
                            <a:pt x="388" y="999"/>
                          </a:lnTo>
                          <a:lnTo>
                            <a:pt x="391" y="993"/>
                          </a:lnTo>
                          <a:lnTo>
                            <a:pt x="395" y="988"/>
                          </a:lnTo>
                          <a:lnTo>
                            <a:pt x="400" y="983"/>
                          </a:lnTo>
                          <a:lnTo>
                            <a:pt x="400" y="983"/>
                          </a:lnTo>
                          <a:lnTo>
                            <a:pt x="401" y="982"/>
                          </a:lnTo>
                          <a:lnTo>
                            <a:pt x="401" y="981"/>
                          </a:lnTo>
                          <a:lnTo>
                            <a:pt x="400" y="979"/>
                          </a:lnTo>
                          <a:lnTo>
                            <a:pt x="400" y="979"/>
                          </a:lnTo>
                          <a:lnTo>
                            <a:pt x="399" y="974"/>
                          </a:lnTo>
                          <a:lnTo>
                            <a:pt x="397" y="967"/>
                          </a:lnTo>
                          <a:lnTo>
                            <a:pt x="397" y="967"/>
                          </a:lnTo>
                          <a:lnTo>
                            <a:pt x="397" y="961"/>
                          </a:lnTo>
                          <a:lnTo>
                            <a:pt x="400" y="958"/>
                          </a:lnTo>
                          <a:lnTo>
                            <a:pt x="402" y="954"/>
                          </a:lnTo>
                          <a:lnTo>
                            <a:pt x="402" y="954"/>
                          </a:lnTo>
                          <a:lnTo>
                            <a:pt x="405" y="951"/>
                          </a:lnTo>
                          <a:lnTo>
                            <a:pt x="411" y="943"/>
                          </a:lnTo>
                          <a:lnTo>
                            <a:pt x="411" y="943"/>
                          </a:lnTo>
                          <a:lnTo>
                            <a:pt x="420" y="929"/>
                          </a:lnTo>
                          <a:lnTo>
                            <a:pt x="420" y="929"/>
                          </a:lnTo>
                          <a:lnTo>
                            <a:pt x="422" y="926"/>
                          </a:lnTo>
                          <a:lnTo>
                            <a:pt x="426" y="923"/>
                          </a:lnTo>
                          <a:lnTo>
                            <a:pt x="428" y="921"/>
                          </a:lnTo>
                          <a:lnTo>
                            <a:pt x="428" y="921"/>
                          </a:lnTo>
                          <a:lnTo>
                            <a:pt x="439" y="920"/>
                          </a:lnTo>
                          <a:lnTo>
                            <a:pt x="448" y="917"/>
                          </a:lnTo>
                          <a:lnTo>
                            <a:pt x="451" y="915"/>
                          </a:lnTo>
                          <a:lnTo>
                            <a:pt x="455" y="912"/>
                          </a:lnTo>
                          <a:lnTo>
                            <a:pt x="455" y="912"/>
                          </a:lnTo>
                          <a:lnTo>
                            <a:pt x="460" y="907"/>
                          </a:lnTo>
                          <a:lnTo>
                            <a:pt x="465" y="902"/>
                          </a:lnTo>
                          <a:lnTo>
                            <a:pt x="467" y="896"/>
                          </a:lnTo>
                          <a:lnTo>
                            <a:pt x="471" y="891"/>
                          </a:lnTo>
                          <a:lnTo>
                            <a:pt x="471" y="891"/>
                          </a:lnTo>
                          <a:lnTo>
                            <a:pt x="472" y="885"/>
                          </a:lnTo>
                          <a:lnTo>
                            <a:pt x="471" y="879"/>
                          </a:lnTo>
                          <a:lnTo>
                            <a:pt x="470" y="873"/>
                          </a:lnTo>
                          <a:lnTo>
                            <a:pt x="470" y="873"/>
                          </a:lnTo>
                          <a:lnTo>
                            <a:pt x="470" y="868"/>
                          </a:lnTo>
                          <a:lnTo>
                            <a:pt x="470" y="864"/>
                          </a:lnTo>
                          <a:lnTo>
                            <a:pt x="472" y="861"/>
                          </a:lnTo>
                          <a:lnTo>
                            <a:pt x="472" y="861"/>
                          </a:lnTo>
                          <a:lnTo>
                            <a:pt x="480" y="854"/>
                          </a:lnTo>
                          <a:lnTo>
                            <a:pt x="485" y="851"/>
                          </a:lnTo>
                          <a:lnTo>
                            <a:pt x="490" y="848"/>
                          </a:lnTo>
                          <a:lnTo>
                            <a:pt x="490" y="848"/>
                          </a:lnTo>
                          <a:lnTo>
                            <a:pt x="498" y="847"/>
                          </a:lnTo>
                          <a:lnTo>
                            <a:pt x="504" y="848"/>
                          </a:lnTo>
                          <a:lnTo>
                            <a:pt x="512" y="850"/>
                          </a:lnTo>
                          <a:lnTo>
                            <a:pt x="512" y="850"/>
                          </a:lnTo>
                          <a:lnTo>
                            <a:pt x="523" y="856"/>
                          </a:lnTo>
                          <a:lnTo>
                            <a:pt x="531" y="859"/>
                          </a:lnTo>
                          <a:lnTo>
                            <a:pt x="535" y="861"/>
                          </a:lnTo>
                          <a:lnTo>
                            <a:pt x="539" y="861"/>
                          </a:lnTo>
                          <a:lnTo>
                            <a:pt x="539" y="861"/>
                          </a:lnTo>
                          <a:lnTo>
                            <a:pt x="546" y="858"/>
                          </a:lnTo>
                          <a:lnTo>
                            <a:pt x="551" y="854"/>
                          </a:lnTo>
                          <a:lnTo>
                            <a:pt x="556" y="850"/>
                          </a:lnTo>
                          <a:lnTo>
                            <a:pt x="558" y="845"/>
                          </a:lnTo>
                          <a:lnTo>
                            <a:pt x="558" y="845"/>
                          </a:lnTo>
                          <a:lnTo>
                            <a:pt x="561" y="843"/>
                          </a:lnTo>
                          <a:lnTo>
                            <a:pt x="562" y="842"/>
                          </a:lnTo>
                          <a:lnTo>
                            <a:pt x="562" y="842"/>
                          </a:lnTo>
                          <a:lnTo>
                            <a:pt x="564" y="843"/>
                          </a:lnTo>
                          <a:lnTo>
                            <a:pt x="568" y="843"/>
                          </a:lnTo>
                          <a:lnTo>
                            <a:pt x="571" y="843"/>
                          </a:lnTo>
                          <a:lnTo>
                            <a:pt x="571" y="843"/>
                          </a:lnTo>
                          <a:lnTo>
                            <a:pt x="573" y="841"/>
                          </a:lnTo>
                          <a:lnTo>
                            <a:pt x="575" y="839"/>
                          </a:lnTo>
                          <a:lnTo>
                            <a:pt x="578" y="836"/>
                          </a:lnTo>
                          <a:lnTo>
                            <a:pt x="578" y="836"/>
                          </a:lnTo>
                          <a:lnTo>
                            <a:pt x="580" y="831"/>
                          </a:lnTo>
                          <a:lnTo>
                            <a:pt x="585" y="827"/>
                          </a:lnTo>
                          <a:lnTo>
                            <a:pt x="588" y="826"/>
                          </a:lnTo>
                          <a:lnTo>
                            <a:pt x="590" y="826"/>
                          </a:lnTo>
                          <a:lnTo>
                            <a:pt x="590" y="826"/>
                          </a:lnTo>
                          <a:lnTo>
                            <a:pt x="596" y="827"/>
                          </a:lnTo>
                          <a:lnTo>
                            <a:pt x="602" y="830"/>
                          </a:lnTo>
                          <a:lnTo>
                            <a:pt x="609" y="835"/>
                          </a:lnTo>
                          <a:lnTo>
                            <a:pt x="609" y="835"/>
                          </a:lnTo>
                          <a:lnTo>
                            <a:pt x="611" y="836"/>
                          </a:lnTo>
                          <a:lnTo>
                            <a:pt x="615" y="841"/>
                          </a:lnTo>
                          <a:lnTo>
                            <a:pt x="615" y="841"/>
                          </a:lnTo>
                          <a:lnTo>
                            <a:pt x="620" y="852"/>
                          </a:lnTo>
                          <a:lnTo>
                            <a:pt x="626" y="863"/>
                          </a:lnTo>
                          <a:lnTo>
                            <a:pt x="626" y="863"/>
                          </a:lnTo>
                          <a:lnTo>
                            <a:pt x="631" y="870"/>
                          </a:lnTo>
                          <a:lnTo>
                            <a:pt x="636" y="875"/>
                          </a:lnTo>
                          <a:lnTo>
                            <a:pt x="641" y="879"/>
                          </a:lnTo>
                          <a:lnTo>
                            <a:pt x="641" y="879"/>
                          </a:lnTo>
                          <a:lnTo>
                            <a:pt x="644" y="881"/>
                          </a:lnTo>
                          <a:lnTo>
                            <a:pt x="647" y="885"/>
                          </a:lnTo>
                          <a:lnTo>
                            <a:pt x="652" y="889"/>
                          </a:lnTo>
                          <a:lnTo>
                            <a:pt x="652" y="889"/>
                          </a:lnTo>
                          <a:lnTo>
                            <a:pt x="658" y="897"/>
                          </a:lnTo>
                          <a:lnTo>
                            <a:pt x="664" y="904"/>
                          </a:lnTo>
                          <a:lnTo>
                            <a:pt x="664" y="904"/>
                          </a:lnTo>
                          <a:lnTo>
                            <a:pt x="672" y="909"/>
                          </a:lnTo>
                          <a:lnTo>
                            <a:pt x="680" y="910"/>
                          </a:lnTo>
                          <a:lnTo>
                            <a:pt x="685" y="910"/>
                          </a:lnTo>
                          <a:lnTo>
                            <a:pt x="686" y="910"/>
                          </a:lnTo>
                          <a:lnTo>
                            <a:pt x="686" y="910"/>
                          </a:lnTo>
                          <a:lnTo>
                            <a:pt x="688" y="911"/>
                          </a:lnTo>
                          <a:lnTo>
                            <a:pt x="691" y="915"/>
                          </a:lnTo>
                          <a:lnTo>
                            <a:pt x="691" y="915"/>
                          </a:lnTo>
                          <a:lnTo>
                            <a:pt x="695" y="920"/>
                          </a:lnTo>
                          <a:lnTo>
                            <a:pt x="698" y="924"/>
                          </a:lnTo>
                          <a:lnTo>
                            <a:pt x="698" y="924"/>
                          </a:lnTo>
                          <a:lnTo>
                            <a:pt x="701" y="926"/>
                          </a:lnTo>
                          <a:lnTo>
                            <a:pt x="704" y="926"/>
                          </a:lnTo>
                          <a:lnTo>
                            <a:pt x="708" y="926"/>
                          </a:lnTo>
                          <a:lnTo>
                            <a:pt x="708" y="926"/>
                          </a:lnTo>
                          <a:lnTo>
                            <a:pt x="712" y="927"/>
                          </a:lnTo>
                          <a:lnTo>
                            <a:pt x="712" y="927"/>
                          </a:lnTo>
                          <a:lnTo>
                            <a:pt x="713" y="928"/>
                          </a:lnTo>
                          <a:lnTo>
                            <a:pt x="714" y="932"/>
                          </a:lnTo>
                          <a:lnTo>
                            <a:pt x="714" y="932"/>
                          </a:lnTo>
                          <a:lnTo>
                            <a:pt x="717" y="937"/>
                          </a:lnTo>
                          <a:lnTo>
                            <a:pt x="718" y="939"/>
                          </a:lnTo>
                          <a:lnTo>
                            <a:pt x="719" y="942"/>
                          </a:lnTo>
                          <a:lnTo>
                            <a:pt x="719" y="942"/>
                          </a:lnTo>
                          <a:lnTo>
                            <a:pt x="723" y="943"/>
                          </a:lnTo>
                          <a:lnTo>
                            <a:pt x="725" y="944"/>
                          </a:lnTo>
                          <a:lnTo>
                            <a:pt x="731" y="945"/>
                          </a:lnTo>
                          <a:lnTo>
                            <a:pt x="731" y="945"/>
                          </a:lnTo>
                          <a:lnTo>
                            <a:pt x="735" y="945"/>
                          </a:lnTo>
                          <a:lnTo>
                            <a:pt x="736" y="947"/>
                          </a:lnTo>
                          <a:lnTo>
                            <a:pt x="736" y="947"/>
                          </a:lnTo>
                          <a:lnTo>
                            <a:pt x="738" y="951"/>
                          </a:lnTo>
                          <a:lnTo>
                            <a:pt x="738" y="951"/>
                          </a:lnTo>
                          <a:lnTo>
                            <a:pt x="738" y="963"/>
                          </a:lnTo>
                          <a:lnTo>
                            <a:pt x="738" y="963"/>
                          </a:lnTo>
                          <a:lnTo>
                            <a:pt x="740" y="969"/>
                          </a:lnTo>
                          <a:lnTo>
                            <a:pt x="741" y="971"/>
                          </a:lnTo>
                          <a:lnTo>
                            <a:pt x="741" y="971"/>
                          </a:lnTo>
                          <a:lnTo>
                            <a:pt x="741" y="972"/>
                          </a:lnTo>
                          <a:lnTo>
                            <a:pt x="741" y="976"/>
                          </a:lnTo>
                          <a:lnTo>
                            <a:pt x="741" y="976"/>
                          </a:lnTo>
                          <a:lnTo>
                            <a:pt x="738" y="986"/>
                          </a:lnTo>
                          <a:lnTo>
                            <a:pt x="738" y="986"/>
                          </a:lnTo>
                          <a:lnTo>
                            <a:pt x="736" y="993"/>
                          </a:lnTo>
                          <a:lnTo>
                            <a:pt x="735" y="997"/>
                          </a:lnTo>
                          <a:lnTo>
                            <a:pt x="735" y="997"/>
                          </a:lnTo>
                          <a:lnTo>
                            <a:pt x="738" y="998"/>
                          </a:lnTo>
                          <a:lnTo>
                            <a:pt x="739" y="999"/>
                          </a:lnTo>
                          <a:lnTo>
                            <a:pt x="740" y="999"/>
                          </a:lnTo>
                          <a:lnTo>
                            <a:pt x="740" y="999"/>
                          </a:lnTo>
                          <a:lnTo>
                            <a:pt x="745" y="997"/>
                          </a:lnTo>
                          <a:lnTo>
                            <a:pt x="750" y="992"/>
                          </a:lnTo>
                          <a:lnTo>
                            <a:pt x="750" y="992"/>
                          </a:lnTo>
                          <a:lnTo>
                            <a:pt x="751" y="988"/>
                          </a:lnTo>
                          <a:lnTo>
                            <a:pt x="752" y="986"/>
                          </a:lnTo>
                          <a:lnTo>
                            <a:pt x="753" y="982"/>
                          </a:lnTo>
                          <a:lnTo>
                            <a:pt x="753" y="982"/>
                          </a:lnTo>
                          <a:lnTo>
                            <a:pt x="753" y="981"/>
                          </a:lnTo>
                          <a:lnTo>
                            <a:pt x="755" y="977"/>
                          </a:lnTo>
                          <a:lnTo>
                            <a:pt x="755" y="977"/>
                          </a:lnTo>
                          <a:lnTo>
                            <a:pt x="757" y="972"/>
                          </a:lnTo>
                          <a:lnTo>
                            <a:pt x="760" y="970"/>
                          </a:lnTo>
                          <a:lnTo>
                            <a:pt x="760" y="967"/>
                          </a:lnTo>
                          <a:lnTo>
                            <a:pt x="760" y="967"/>
                          </a:lnTo>
                          <a:lnTo>
                            <a:pt x="760" y="964"/>
                          </a:lnTo>
                          <a:lnTo>
                            <a:pt x="758" y="960"/>
                          </a:lnTo>
                          <a:lnTo>
                            <a:pt x="755" y="955"/>
                          </a:lnTo>
                          <a:lnTo>
                            <a:pt x="755" y="955"/>
                          </a:lnTo>
                          <a:lnTo>
                            <a:pt x="753" y="950"/>
                          </a:lnTo>
                          <a:lnTo>
                            <a:pt x="753" y="950"/>
                          </a:lnTo>
                          <a:lnTo>
                            <a:pt x="753" y="947"/>
                          </a:lnTo>
                          <a:lnTo>
                            <a:pt x="755" y="943"/>
                          </a:lnTo>
                          <a:lnTo>
                            <a:pt x="757" y="940"/>
                          </a:lnTo>
                          <a:lnTo>
                            <a:pt x="757" y="940"/>
                          </a:lnTo>
                          <a:lnTo>
                            <a:pt x="760" y="938"/>
                          </a:lnTo>
                          <a:lnTo>
                            <a:pt x="762" y="938"/>
                          </a:lnTo>
                          <a:lnTo>
                            <a:pt x="765" y="938"/>
                          </a:lnTo>
                          <a:lnTo>
                            <a:pt x="765" y="938"/>
                          </a:lnTo>
                          <a:lnTo>
                            <a:pt x="768" y="938"/>
                          </a:lnTo>
                          <a:lnTo>
                            <a:pt x="771" y="939"/>
                          </a:lnTo>
                          <a:lnTo>
                            <a:pt x="773" y="940"/>
                          </a:lnTo>
                          <a:lnTo>
                            <a:pt x="773" y="940"/>
                          </a:lnTo>
                          <a:lnTo>
                            <a:pt x="783" y="948"/>
                          </a:lnTo>
                          <a:lnTo>
                            <a:pt x="783" y="948"/>
                          </a:lnTo>
                          <a:lnTo>
                            <a:pt x="785" y="949"/>
                          </a:lnTo>
                          <a:lnTo>
                            <a:pt x="787" y="948"/>
                          </a:lnTo>
                          <a:lnTo>
                            <a:pt x="788" y="947"/>
                          </a:lnTo>
                          <a:lnTo>
                            <a:pt x="788" y="947"/>
                          </a:lnTo>
                          <a:lnTo>
                            <a:pt x="789" y="943"/>
                          </a:lnTo>
                          <a:lnTo>
                            <a:pt x="788" y="940"/>
                          </a:lnTo>
                          <a:lnTo>
                            <a:pt x="785" y="937"/>
                          </a:lnTo>
                          <a:lnTo>
                            <a:pt x="785" y="937"/>
                          </a:lnTo>
                          <a:lnTo>
                            <a:pt x="777" y="927"/>
                          </a:lnTo>
                          <a:lnTo>
                            <a:pt x="777" y="927"/>
                          </a:lnTo>
                          <a:lnTo>
                            <a:pt x="772" y="923"/>
                          </a:lnTo>
                          <a:lnTo>
                            <a:pt x="767" y="920"/>
                          </a:lnTo>
                          <a:lnTo>
                            <a:pt x="767" y="920"/>
                          </a:lnTo>
                          <a:lnTo>
                            <a:pt x="760" y="915"/>
                          </a:lnTo>
                          <a:lnTo>
                            <a:pt x="753" y="912"/>
                          </a:lnTo>
                          <a:lnTo>
                            <a:pt x="753" y="912"/>
                          </a:lnTo>
                          <a:lnTo>
                            <a:pt x="742" y="910"/>
                          </a:lnTo>
                          <a:lnTo>
                            <a:pt x="739" y="909"/>
                          </a:lnTo>
                          <a:lnTo>
                            <a:pt x="739" y="909"/>
                          </a:lnTo>
                          <a:lnTo>
                            <a:pt x="739" y="907"/>
                          </a:lnTo>
                          <a:lnTo>
                            <a:pt x="738" y="904"/>
                          </a:lnTo>
                          <a:lnTo>
                            <a:pt x="738" y="904"/>
                          </a:lnTo>
                          <a:lnTo>
                            <a:pt x="739" y="900"/>
                          </a:lnTo>
                          <a:lnTo>
                            <a:pt x="738" y="896"/>
                          </a:lnTo>
                          <a:lnTo>
                            <a:pt x="738" y="896"/>
                          </a:lnTo>
                          <a:lnTo>
                            <a:pt x="735" y="894"/>
                          </a:lnTo>
                          <a:lnTo>
                            <a:pt x="731" y="893"/>
                          </a:lnTo>
                          <a:lnTo>
                            <a:pt x="725" y="893"/>
                          </a:lnTo>
                          <a:lnTo>
                            <a:pt x="725" y="893"/>
                          </a:lnTo>
                          <a:lnTo>
                            <a:pt x="722" y="891"/>
                          </a:lnTo>
                          <a:lnTo>
                            <a:pt x="719" y="891"/>
                          </a:lnTo>
                          <a:lnTo>
                            <a:pt x="719" y="891"/>
                          </a:lnTo>
                          <a:lnTo>
                            <a:pt x="717" y="888"/>
                          </a:lnTo>
                          <a:lnTo>
                            <a:pt x="714" y="884"/>
                          </a:lnTo>
                          <a:lnTo>
                            <a:pt x="711" y="880"/>
                          </a:lnTo>
                          <a:lnTo>
                            <a:pt x="711" y="880"/>
                          </a:lnTo>
                          <a:lnTo>
                            <a:pt x="701" y="874"/>
                          </a:lnTo>
                          <a:lnTo>
                            <a:pt x="701" y="874"/>
                          </a:lnTo>
                          <a:lnTo>
                            <a:pt x="696" y="869"/>
                          </a:lnTo>
                          <a:lnTo>
                            <a:pt x="692" y="866"/>
                          </a:lnTo>
                          <a:lnTo>
                            <a:pt x="690" y="862"/>
                          </a:lnTo>
                          <a:lnTo>
                            <a:pt x="690" y="862"/>
                          </a:lnTo>
                          <a:lnTo>
                            <a:pt x="690" y="857"/>
                          </a:lnTo>
                          <a:lnTo>
                            <a:pt x="688" y="852"/>
                          </a:lnTo>
                          <a:lnTo>
                            <a:pt x="687" y="850"/>
                          </a:lnTo>
                          <a:lnTo>
                            <a:pt x="687" y="850"/>
                          </a:lnTo>
                          <a:lnTo>
                            <a:pt x="679" y="841"/>
                          </a:lnTo>
                          <a:lnTo>
                            <a:pt x="679" y="841"/>
                          </a:lnTo>
                          <a:lnTo>
                            <a:pt x="671" y="832"/>
                          </a:lnTo>
                          <a:lnTo>
                            <a:pt x="671" y="832"/>
                          </a:lnTo>
                          <a:lnTo>
                            <a:pt x="663" y="826"/>
                          </a:lnTo>
                          <a:lnTo>
                            <a:pt x="663" y="826"/>
                          </a:lnTo>
                          <a:lnTo>
                            <a:pt x="660" y="823"/>
                          </a:lnTo>
                          <a:lnTo>
                            <a:pt x="660" y="821"/>
                          </a:lnTo>
                          <a:lnTo>
                            <a:pt x="660" y="821"/>
                          </a:lnTo>
                          <a:lnTo>
                            <a:pt x="660" y="821"/>
                          </a:lnTo>
                          <a:lnTo>
                            <a:pt x="661" y="819"/>
                          </a:lnTo>
                          <a:lnTo>
                            <a:pt x="661" y="819"/>
                          </a:lnTo>
                          <a:lnTo>
                            <a:pt x="664" y="816"/>
                          </a:lnTo>
                          <a:lnTo>
                            <a:pt x="665" y="813"/>
                          </a:lnTo>
                          <a:lnTo>
                            <a:pt x="665" y="813"/>
                          </a:lnTo>
                          <a:lnTo>
                            <a:pt x="664" y="809"/>
                          </a:lnTo>
                          <a:lnTo>
                            <a:pt x="661" y="808"/>
                          </a:lnTo>
                          <a:lnTo>
                            <a:pt x="661" y="808"/>
                          </a:lnTo>
                          <a:lnTo>
                            <a:pt x="660" y="805"/>
                          </a:lnTo>
                          <a:lnTo>
                            <a:pt x="660" y="804"/>
                          </a:lnTo>
                          <a:lnTo>
                            <a:pt x="660" y="804"/>
                          </a:lnTo>
                          <a:lnTo>
                            <a:pt x="660" y="803"/>
                          </a:lnTo>
                          <a:lnTo>
                            <a:pt x="661" y="802"/>
                          </a:lnTo>
                          <a:lnTo>
                            <a:pt x="664" y="800"/>
                          </a:lnTo>
                          <a:lnTo>
                            <a:pt x="664" y="800"/>
                          </a:lnTo>
                          <a:lnTo>
                            <a:pt x="669" y="802"/>
                          </a:lnTo>
                          <a:lnTo>
                            <a:pt x="672" y="800"/>
                          </a:lnTo>
                          <a:lnTo>
                            <a:pt x="672" y="800"/>
                          </a:lnTo>
                          <a:lnTo>
                            <a:pt x="677" y="798"/>
                          </a:lnTo>
                          <a:lnTo>
                            <a:pt x="681" y="796"/>
                          </a:lnTo>
                          <a:lnTo>
                            <a:pt x="683" y="793"/>
                          </a:lnTo>
                          <a:lnTo>
                            <a:pt x="683" y="793"/>
                          </a:lnTo>
                          <a:lnTo>
                            <a:pt x="685" y="792"/>
                          </a:lnTo>
                          <a:lnTo>
                            <a:pt x="687" y="793"/>
                          </a:lnTo>
                          <a:lnTo>
                            <a:pt x="688" y="794"/>
                          </a:lnTo>
                          <a:lnTo>
                            <a:pt x="688" y="794"/>
                          </a:lnTo>
                          <a:lnTo>
                            <a:pt x="693" y="800"/>
                          </a:lnTo>
                          <a:lnTo>
                            <a:pt x="693" y="800"/>
                          </a:lnTo>
                          <a:lnTo>
                            <a:pt x="697" y="802"/>
                          </a:lnTo>
                          <a:lnTo>
                            <a:pt x="699" y="803"/>
                          </a:lnTo>
                          <a:lnTo>
                            <a:pt x="699" y="803"/>
                          </a:lnTo>
                          <a:lnTo>
                            <a:pt x="701" y="803"/>
                          </a:lnTo>
                          <a:lnTo>
                            <a:pt x="703" y="805"/>
                          </a:lnTo>
                          <a:lnTo>
                            <a:pt x="703" y="805"/>
                          </a:lnTo>
                          <a:lnTo>
                            <a:pt x="706" y="809"/>
                          </a:lnTo>
                          <a:lnTo>
                            <a:pt x="709" y="814"/>
                          </a:lnTo>
                          <a:lnTo>
                            <a:pt x="709" y="814"/>
                          </a:lnTo>
                          <a:lnTo>
                            <a:pt x="715" y="818"/>
                          </a:lnTo>
                          <a:lnTo>
                            <a:pt x="720" y="821"/>
                          </a:lnTo>
                          <a:lnTo>
                            <a:pt x="720" y="821"/>
                          </a:lnTo>
                          <a:lnTo>
                            <a:pt x="723" y="824"/>
                          </a:lnTo>
                          <a:lnTo>
                            <a:pt x="723" y="824"/>
                          </a:lnTo>
                          <a:lnTo>
                            <a:pt x="725" y="829"/>
                          </a:lnTo>
                          <a:lnTo>
                            <a:pt x="728" y="832"/>
                          </a:lnTo>
                          <a:lnTo>
                            <a:pt x="731" y="836"/>
                          </a:lnTo>
                          <a:lnTo>
                            <a:pt x="731" y="836"/>
                          </a:lnTo>
                          <a:lnTo>
                            <a:pt x="739" y="842"/>
                          </a:lnTo>
                          <a:lnTo>
                            <a:pt x="747" y="846"/>
                          </a:lnTo>
                          <a:lnTo>
                            <a:pt x="756" y="850"/>
                          </a:lnTo>
                          <a:lnTo>
                            <a:pt x="756" y="850"/>
                          </a:lnTo>
                          <a:lnTo>
                            <a:pt x="757" y="851"/>
                          </a:lnTo>
                          <a:lnTo>
                            <a:pt x="762" y="854"/>
                          </a:lnTo>
                          <a:lnTo>
                            <a:pt x="762" y="854"/>
                          </a:lnTo>
                          <a:lnTo>
                            <a:pt x="766" y="859"/>
                          </a:lnTo>
                          <a:lnTo>
                            <a:pt x="771" y="866"/>
                          </a:lnTo>
                          <a:lnTo>
                            <a:pt x="771" y="866"/>
                          </a:lnTo>
                          <a:lnTo>
                            <a:pt x="777" y="870"/>
                          </a:lnTo>
                          <a:lnTo>
                            <a:pt x="783" y="873"/>
                          </a:lnTo>
                          <a:lnTo>
                            <a:pt x="789" y="875"/>
                          </a:lnTo>
                          <a:lnTo>
                            <a:pt x="789" y="875"/>
                          </a:lnTo>
                          <a:lnTo>
                            <a:pt x="795" y="880"/>
                          </a:lnTo>
                          <a:lnTo>
                            <a:pt x="800" y="886"/>
                          </a:lnTo>
                          <a:lnTo>
                            <a:pt x="805" y="894"/>
                          </a:lnTo>
                          <a:lnTo>
                            <a:pt x="805" y="894"/>
                          </a:lnTo>
                          <a:lnTo>
                            <a:pt x="809" y="905"/>
                          </a:lnTo>
                          <a:lnTo>
                            <a:pt x="811" y="916"/>
                          </a:lnTo>
                          <a:lnTo>
                            <a:pt x="814" y="927"/>
                          </a:lnTo>
                          <a:lnTo>
                            <a:pt x="814" y="927"/>
                          </a:lnTo>
                          <a:lnTo>
                            <a:pt x="814" y="933"/>
                          </a:lnTo>
                          <a:lnTo>
                            <a:pt x="814" y="939"/>
                          </a:lnTo>
                          <a:lnTo>
                            <a:pt x="817" y="945"/>
                          </a:lnTo>
                          <a:lnTo>
                            <a:pt x="817" y="945"/>
                          </a:lnTo>
                          <a:lnTo>
                            <a:pt x="825" y="956"/>
                          </a:lnTo>
                          <a:lnTo>
                            <a:pt x="825" y="956"/>
                          </a:lnTo>
                          <a:lnTo>
                            <a:pt x="838" y="980"/>
                          </a:lnTo>
                          <a:lnTo>
                            <a:pt x="838" y="980"/>
                          </a:lnTo>
                          <a:lnTo>
                            <a:pt x="847" y="991"/>
                          </a:lnTo>
                          <a:lnTo>
                            <a:pt x="850" y="996"/>
                          </a:lnTo>
                          <a:lnTo>
                            <a:pt x="850" y="996"/>
                          </a:lnTo>
                          <a:lnTo>
                            <a:pt x="852" y="998"/>
                          </a:lnTo>
                          <a:lnTo>
                            <a:pt x="854" y="1007"/>
                          </a:lnTo>
                          <a:lnTo>
                            <a:pt x="854" y="1007"/>
                          </a:lnTo>
                          <a:lnTo>
                            <a:pt x="857" y="1026"/>
                          </a:lnTo>
                          <a:lnTo>
                            <a:pt x="857" y="1026"/>
                          </a:lnTo>
                          <a:lnTo>
                            <a:pt x="859" y="1033"/>
                          </a:lnTo>
                          <a:lnTo>
                            <a:pt x="861" y="1035"/>
                          </a:lnTo>
                          <a:lnTo>
                            <a:pt x="863" y="1035"/>
                          </a:lnTo>
                          <a:lnTo>
                            <a:pt x="864" y="1035"/>
                          </a:lnTo>
                          <a:lnTo>
                            <a:pt x="864" y="1035"/>
                          </a:lnTo>
                          <a:lnTo>
                            <a:pt x="869" y="1034"/>
                          </a:lnTo>
                          <a:lnTo>
                            <a:pt x="873" y="1033"/>
                          </a:lnTo>
                          <a:lnTo>
                            <a:pt x="877" y="1034"/>
                          </a:lnTo>
                          <a:lnTo>
                            <a:pt x="877" y="1034"/>
                          </a:lnTo>
                          <a:lnTo>
                            <a:pt x="882" y="1035"/>
                          </a:lnTo>
                          <a:lnTo>
                            <a:pt x="886" y="1036"/>
                          </a:lnTo>
                          <a:lnTo>
                            <a:pt x="890" y="1039"/>
                          </a:lnTo>
                          <a:lnTo>
                            <a:pt x="890" y="1039"/>
                          </a:lnTo>
                          <a:lnTo>
                            <a:pt x="892" y="1037"/>
                          </a:lnTo>
                          <a:lnTo>
                            <a:pt x="893" y="1035"/>
                          </a:lnTo>
                          <a:lnTo>
                            <a:pt x="893" y="1033"/>
                          </a:lnTo>
                          <a:lnTo>
                            <a:pt x="893" y="1033"/>
                          </a:lnTo>
                          <a:lnTo>
                            <a:pt x="892" y="1024"/>
                          </a:lnTo>
                          <a:lnTo>
                            <a:pt x="890" y="1015"/>
                          </a:lnTo>
                          <a:lnTo>
                            <a:pt x="890" y="1015"/>
                          </a:lnTo>
                          <a:lnTo>
                            <a:pt x="886" y="1006"/>
                          </a:lnTo>
                          <a:lnTo>
                            <a:pt x="884" y="1002"/>
                          </a:lnTo>
                          <a:lnTo>
                            <a:pt x="884" y="1002"/>
                          </a:lnTo>
                          <a:lnTo>
                            <a:pt x="884" y="999"/>
                          </a:lnTo>
                          <a:lnTo>
                            <a:pt x="885" y="997"/>
                          </a:lnTo>
                          <a:lnTo>
                            <a:pt x="887" y="997"/>
                          </a:lnTo>
                          <a:lnTo>
                            <a:pt x="887" y="997"/>
                          </a:lnTo>
                          <a:lnTo>
                            <a:pt x="893" y="998"/>
                          </a:lnTo>
                          <a:lnTo>
                            <a:pt x="898" y="1001"/>
                          </a:lnTo>
                          <a:lnTo>
                            <a:pt x="898" y="1001"/>
                          </a:lnTo>
                          <a:lnTo>
                            <a:pt x="901" y="1001"/>
                          </a:lnTo>
                          <a:lnTo>
                            <a:pt x="902" y="999"/>
                          </a:lnTo>
                          <a:lnTo>
                            <a:pt x="904" y="998"/>
                          </a:lnTo>
                          <a:lnTo>
                            <a:pt x="904" y="998"/>
                          </a:lnTo>
                          <a:lnTo>
                            <a:pt x="906" y="994"/>
                          </a:lnTo>
                          <a:lnTo>
                            <a:pt x="907" y="991"/>
                          </a:lnTo>
                          <a:lnTo>
                            <a:pt x="907" y="988"/>
                          </a:lnTo>
                          <a:lnTo>
                            <a:pt x="907" y="988"/>
                          </a:lnTo>
                          <a:lnTo>
                            <a:pt x="903" y="983"/>
                          </a:lnTo>
                          <a:lnTo>
                            <a:pt x="898" y="979"/>
                          </a:lnTo>
                          <a:lnTo>
                            <a:pt x="898" y="979"/>
                          </a:lnTo>
                          <a:lnTo>
                            <a:pt x="896" y="974"/>
                          </a:lnTo>
                          <a:lnTo>
                            <a:pt x="895" y="971"/>
                          </a:lnTo>
                          <a:lnTo>
                            <a:pt x="895" y="971"/>
                          </a:lnTo>
                          <a:lnTo>
                            <a:pt x="897" y="967"/>
                          </a:lnTo>
                          <a:lnTo>
                            <a:pt x="898" y="965"/>
                          </a:lnTo>
                          <a:lnTo>
                            <a:pt x="898" y="961"/>
                          </a:lnTo>
                          <a:lnTo>
                            <a:pt x="898" y="961"/>
                          </a:lnTo>
                          <a:lnTo>
                            <a:pt x="896" y="955"/>
                          </a:lnTo>
                          <a:lnTo>
                            <a:pt x="892" y="950"/>
                          </a:lnTo>
                          <a:lnTo>
                            <a:pt x="889" y="945"/>
                          </a:lnTo>
                          <a:lnTo>
                            <a:pt x="889" y="945"/>
                          </a:lnTo>
                          <a:lnTo>
                            <a:pt x="889" y="943"/>
                          </a:lnTo>
                          <a:lnTo>
                            <a:pt x="889" y="940"/>
                          </a:lnTo>
                          <a:lnTo>
                            <a:pt x="891" y="939"/>
                          </a:lnTo>
                          <a:lnTo>
                            <a:pt x="891" y="939"/>
                          </a:lnTo>
                          <a:lnTo>
                            <a:pt x="895" y="937"/>
                          </a:lnTo>
                          <a:lnTo>
                            <a:pt x="898" y="936"/>
                          </a:lnTo>
                          <a:lnTo>
                            <a:pt x="898" y="936"/>
                          </a:lnTo>
                          <a:lnTo>
                            <a:pt x="901" y="934"/>
                          </a:lnTo>
                          <a:lnTo>
                            <a:pt x="902" y="932"/>
                          </a:lnTo>
                          <a:lnTo>
                            <a:pt x="902" y="932"/>
                          </a:lnTo>
                          <a:lnTo>
                            <a:pt x="904" y="929"/>
                          </a:lnTo>
                          <a:lnTo>
                            <a:pt x="907" y="927"/>
                          </a:lnTo>
                          <a:lnTo>
                            <a:pt x="909" y="927"/>
                          </a:lnTo>
                          <a:lnTo>
                            <a:pt x="909" y="927"/>
                          </a:lnTo>
                          <a:lnTo>
                            <a:pt x="919" y="927"/>
                          </a:lnTo>
                          <a:lnTo>
                            <a:pt x="929" y="928"/>
                          </a:lnTo>
                          <a:lnTo>
                            <a:pt x="929" y="928"/>
                          </a:lnTo>
                          <a:lnTo>
                            <a:pt x="940" y="928"/>
                          </a:lnTo>
                          <a:lnTo>
                            <a:pt x="944" y="928"/>
                          </a:lnTo>
                          <a:lnTo>
                            <a:pt x="944" y="928"/>
                          </a:lnTo>
                          <a:lnTo>
                            <a:pt x="947" y="929"/>
                          </a:lnTo>
                          <a:lnTo>
                            <a:pt x="955" y="932"/>
                          </a:lnTo>
                          <a:lnTo>
                            <a:pt x="955" y="932"/>
                          </a:lnTo>
                          <a:lnTo>
                            <a:pt x="960" y="932"/>
                          </a:lnTo>
                          <a:lnTo>
                            <a:pt x="965" y="931"/>
                          </a:lnTo>
                          <a:lnTo>
                            <a:pt x="968" y="931"/>
                          </a:lnTo>
                          <a:lnTo>
                            <a:pt x="968" y="931"/>
                          </a:lnTo>
                          <a:lnTo>
                            <a:pt x="971" y="929"/>
                          </a:lnTo>
                          <a:lnTo>
                            <a:pt x="976" y="927"/>
                          </a:lnTo>
                          <a:lnTo>
                            <a:pt x="976" y="927"/>
                          </a:lnTo>
                          <a:lnTo>
                            <a:pt x="979" y="924"/>
                          </a:lnTo>
                          <a:lnTo>
                            <a:pt x="983" y="922"/>
                          </a:lnTo>
                          <a:lnTo>
                            <a:pt x="983" y="922"/>
                          </a:lnTo>
                          <a:lnTo>
                            <a:pt x="990" y="920"/>
                          </a:lnTo>
                          <a:lnTo>
                            <a:pt x="997" y="920"/>
                          </a:lnTo>
                          <a:lnTo>
                            <a:pt x="1004" y="921"/>
                          </a:lnTo>
                          <a:lnTo>
                            <a:pt x="1004" y="921"/>
                          </a:lnTo>
                          <a:lnTo>
                            <a:pt x="1006" y="918"/>
                          </a:lnTo>
                          <a:lnTo>
                            <a:pt x="1008" y="916"/>
                          </a:lnTo>
                          <a:lnTo>
                            <a:pt x="1006" y="913"/>
                          </a:lnTo>
                          <a:lnTo>
                            <a:pt x="1006" y="913"/>
                          </a:lnTo>
                          <a:lnTo>
                            <a:pt x="1004" y="911"/>
                          </a:lnTo>
                          <a:lnTo>
                            <a:pt x="1000" y="909"/>
                          </a:lnTo>
                          <a:lnTo>
                            <a:pt x="994" y="906"/>
                          </a:lnTo>
                          <a:lnTo>
                            <a:pt x="994" y="906"/>
                          </a:lnTo>
                          <a:lnTo>
                            <a:pt x="993" y="904"/>
                          </a:lnTo>
                          <a:lnTo>
                            <a:pt x="989" y="897"/>
                          </a:lnTo>
                          <a:lnTo>
                            <a:pt x="989" y="897"/>
                          </a:lnTo>
                          <a:lnTo>
                            <a:pt x="985" y="888"/>
                          </a:lnTo>
                          <a:lnTo>
                            <a:pt x="985" y="888"/>
                          </a:lnTo>
                          <a:lnTo>
                            <a:pt x="983" y="884"/>
                          </a:lnTo>
                          <a:lnTo>
                            <a:pt x="981" y="883"/>
                          </a:lnTo>
                          <a:lnTo>
                            <a:pt x="978" y="883"/>
                          </a:lnTo>
                          <a:lnTo>
                            <a:pt x="978" y="883"/>
                          </a:lnTo>
                          <a:lnTo>
                            <a:pt x="977" y="880"/>
                          </a:lnTo>
                          <a:lnTo>
                            <a:pt x="976" y="877"/>
                          </a:lnTo>
                          <a:lnTo>
                            <a:pt x="976" y="873"/>
                          </a:lnTo>
                          <a:lnTo>
                            <a:pt x="976" y="873"/>
                          </a:lnTo>
                          <a:lnTo>
                            <a:pt x="978" y="868"/>
                          </a:lnTo>
                          <a:lnTo>
                            <a:pt x="981" y="862"/>
                          </a:lnTo>
                          <a:lnTo>
                            <a:pt x="984" y="857"/>
                          </a:lnTo>
                          <a:lnTo>
                            <a:pt x="984" y="857"/>
                          </a:lnTo>
                          <a:lnTo>
                            <a:pt x="989" y="852"/>
                          </a:lnTo>
                          <a:lnTo>
                            <a:pt x="992" y="847"/>
                          </a:lnTo>
                          <a:lnTo>
                            <a:pt x="994" y="842"/>
                          </a:lnTo>
                          <a:lnTo>
                            <a:pt x="994" y="842"/>
                          </a:lnTo>
                          <a:lnTo>
                            <a:pt x="997" y="827"/>
                          </a:lnTo>
                          <a:lnTo>
                            <a:pt x="997" y="827"/>
                          </a:lnTo>
                          <a:lnTo>
                            <a:pt x="999" y="820"/>
                          </a:lnTo>
                          <a:lnTo>
                            <a:pt x="1000" y="819"/>
                          </a:lnTo>
                          <a:lnTo>
                            <a:pt x="1000" y="819"/>
                          </a:lnTo>
                          <a:lnTo>
                            <a:pt x="1005" y="815"/>
                          </a:lnTo>
                          <a:lnTo>
                            <a:pt x="1009" y="813"/>
                          </a:lnTo>
                          <a:lnTo>
                            <a:pt x="1012" y="809"/>
                          </a:lnTo>
                          <a:lnTo>
                            <a:pt x="1012" y="809"/>
                          </a:lnTo>
                          <a:lnTo>
                            <a:pt x="1014" y="805"/>
                          </a:lnTo>
                          <a:lnTo>
                            <a:pt x="1014" y="800"/>
                          </a:lnTo>
                          <a:lnTo>
                            <a:pt x="1011" y="797"/>
                          </a:lnTo>
                          <a:lnTo>
                            <a:pt x="1011" y="797"/>
                          </a:lnTo>
                          <a:lnTo>
                            <a:pt x="1011" y="794"/>
                          </a:lnTo>
                          <a:lnTo>
                            <a:pt x="1012" y="792"/>
                          </a:lnTo>
                          <a:lnTo>
                            <a:pt x="1015" y="789"/>
                          </a:lnTo>
                          <a:lnTo>
                            <a:pt x="1015" y="789"/>
                          </a:lnTo>
                          <a:lnTo>
                            <a:pt x="1024" y="783"/>
                          </a:lnTo>
                          <a:lnTo>
                            <a:pt x="1024" y="783"/>
                          </a:lnTo>
                          <a:lnTo>
                            <a:pt x="1028" y="780"/>
                          </a:lnTo>
                          <a:lnTo>
                            <a:pt x="1031" y="775"/>
                          </a:lnTo>
                          <a:lnTo>
                            <a:pt x="1033" y="771"/>
                          </a:lnTo>
                          <a:lnTo>
                            <a:pt x="1033" y="771"/>
                          </a:lnTo>
                          <a:lnTo>
                            <a:pt x="1040" y="769"/>
                          </a:lnTo>
                          <a:lnTo>
                            <a:pt x="1043" y="767"/>
                          </a:lnTo>
                          <a:lnTo>
                            <a:pt x="1048" y="769"/>
                          </a:lnTo>
                          <a:lnTo>
                            <a:pt x="1048" y="769"/>
                          </a:lnTo>
                          <a:lnTo>
                            <a:pt x="1055" y="773"/>
                          </a:lnTo>
                          <a:lnTo>
                            <a:pt x="1062" y="778"/>
                          </a:lnTo>
                          <a:lnTo>
                            <a:pt x="1062" y="778"/>
                          </a:lnTo>
                          <a:lnTo>
                            <a:pt x="1064" y="780"/>
                          </a:lnTo>
                          <a:lnTo>
                            <a:pt x="1065" y="781"/>
                          </a:lnTo>
                          <a:lnTo>
                            <a:pt x="1068" y="781"/>
                          </a:lnTo>
                          <a:lnTo>
                            <a:pt x="1068" y="781"/>
                          </a:lnTo>
                          <a:lnTo>
                            <a:pt x="1073" y="780"/>
                          </a:lnTo>
                          <a:lnTo>
                            <a:pt x="1078" y="780"/>
                          </a:lnTo>
                          <a:lnTo>
                            <a:pt x="1081" y="780"/>
                          </a:lnTo>
                          <a:lnTo>
                            <a:pt x="1081" y="780"/>
                          </a:lnTo>
                          <a:lnTo>
                            <a:pt x="1085" y="782"/>
                          </a:lnTo>
                          <a:lnTo>
                            <a:pt x="1086" y="786"/>
                          </a:lnTo>
                          <a:lnTo>
                            <a:pt x="1087" y="788"/>
                          </a:lnTo>
                          <a:lnTo>
                            <a:pt x="1087" y="788"/>
                          </a:lnTo>
                          <a:lnTo>
                            <a:pt x="1084" y="791"/>
                          </a:lnTo>
                          <a:lnTo>
                            <a:pt x="1081" y="792"/>
                          </a:lnTo>
                          <a:lnTo>
                            <a:pt x="1080" y="794"/>
                          </a:lnTo>
                          <a:lnTo>
                            <a:pt x="1080" y="794"/>
                          </a:lnTo>
                          <a:lnTo>
                            <a:pt x="1079" y="797"/>
                          </a:lnTo>
                          <a:lnTo>
                            <a:pt x="1080" y="798"/>
                          </a:lnTo>
                          <a:lnTo>
                            <a:pt x="1081" y="800"/>
                          </a:lnTo>
                          <a:lnTo>
                            <a:pt x="1081" y="800"/>
                          </a:lnTo>
                          <a:lnTo>
                            <a:pt x="1086" y="804"/>
                          </a:lnTo>
                          <a:lnTo>
                            <a:pt x="1089" y="808"/>
                          </a:lnTo>
                          <a:lnTo>
                            <a:pt x="1091" y="812"/>
                          </a:lnTo>
                          <a:lnTo>
                            <a:pt x="1091" y="812"/>
                          </a:lnTo>
                          <a:lnTo>
                            <a:pt x="1095" y="819"/>
                          </a:lnTo>
                          <a:lnTo>
                            <a:pt x="1095" y="819"/>
                          </a:lnTo>
                          <a:lnTo>
                            <a:pt x="1096" y="821"/>
                          </a:lnTo>
                          <a:lnTo>
                            <a:pt x="1097" y="823"/>
                          </a:lnTo>
                          <a:lnTo>
                            <a:pt x="1100" y="823"/>
                          </a:lnTo>
                          <a:lnTo>
                            <a:pt x="1100" y="823"/>
                          </a:lnTo>
                          <a:lnTo>
                            <a:pt x="1102" y="824"/>
                          </a:lnTo>
                          <a:lnTo>
                            <a:pt x="1105" y="823"/>
                          </a:lnTo>
                          <a:lnTo>
                            <a:pt x="1107" y="821"/>
                          </a:lnTo>
                          <a:lnTo>
                            <a:pt x="1107" y="821"/>
                          </a:lnTo>
                          <a:lnTo>
                            <a:pt x="1113" y="818"/>
                          </a:lnTo>
                          <a:lnTo>
                            <a:pt x="1116" y="816"/>
                          </a:lnTo>
                          <a:lnTo>
                            <a:pt x="1119" y="815"/>
                          </a:lnTo>
                          <a:lnTo>
                            <a:pt x="1119" y="815"/>
                          </a:lnTo>
                          <a:lnTo>
                            <a:pt x="1133" y="814"/>
                          </a:lnTo>
                          <a:lnTo>
                            <a:pt x="1145" y="813"/>
                          </a:lnTo>
                          <a:lnTo>
                            <a:pt x="1145" y="813"/>
                          </a:lnTo>
                          <a:lnTo>
                            <a:pt x="1149" y="812"/>
                          </a:lnTo>
                          <a:lnTo>
                            <a:pt x="1152" y="809"/>
                          </a:lnTo>
                          <a:lnTo>
                            <a:pt x="1155" y="805"/>
                          </a:lnTo>
                          <a:lnTo>
                            <a:pt x="1155" y="805"/>
                          </a:lnTo>
                          <a:lnTo>
                            <a:pt x="1160" y="810"/>
                          </a:lnTo>
                          <a:lnTo>
                            <a:pt x="1165" y="815"/>
                          </a:lnTo>
                          <a:lnTo>
                            <a:pt x="1172" y="819"/>
                          </a:lnTo>
                          <a:lnTo>
                            <a:pt x="1172" y="819"/>
                          </a:lnTo>
                          <a:lnTo>
                            <a:pt x="1189" y="825"/>
                          </a:lnTo>
                          <a:lnTo>
                            <a:pt x="1189" y="825"/>
                          </a:lnTo>
                          <a:lnTo>
                            <a:pt x="1197" y="829"/>
                          </a:lnTo>
                          <a:lnTo>
                            <a:pt x="1203" y="834"/>
                          </a:lnTo>
                          <a:lnTo>
                            <a:pt x="1209" y="839"/>
                          </a:lnTo>
                          <a:lnTo>
                            <a:pt x="1209" y="839"/>
                          </a:lnTo>
                          <a:lnTo>
                            <a:pt x="1214" y="845"/>
                          </a:lnTo>
                          <a:lnTo>
                            <a:pt x="1221" y="850"/>
                          </a:lnTo>
                          <a:lnTo>
                            <a:pt x="1231" y="856"/>
                          </a:lnTo>
                          <a:lnTo>
                            <a:pt x="1231" y="856"/>
                          </a:lnTo>
                          <a:lnTo>
                            <a:pt x="1243" y="863"/>
                          </a:lnTo>
                          <a:lnTo>
                            <a:pt x="1249" y="867"/>
                          </a:lnTo>
                          <a:lnTo>
                            <a:pt x="1254" y="872"/>
                          </a:lnTo>
                          <a:lnTo>
                            <a:pt x="1254" y="872"/>
                          </a:lnTo>
                          <a:lnTo>
                            <a:pt x="1259" y="877"/>
                          </a:lnTo>
                          <a:lnTo>
                            <a:pt x="1262" y="881"/>
                          </a:lnTo>
                          <a:lnTo>
                            <a:pt x="1267" y="891"/>
                          </a:lnTo>
                          <a:lnTo>
                            <a:pt x="1268" y="899"/>
                          </a:lnTo>
                          <a:lnTo>
                            <a:pt x="1268" y="901"/>
                          </a:lnTo>
                          <a:lnTo>
                            <a:pt x="1268" y="901"/>
                          </a:lnTo>
                          <a:lnTo>
                            <a:pt x="1264" y="900"/>
                          </a:lnTo>
                          <a:lnTo>
                            <a:pt x="1260" y="900"/>
                          </a:lnTo>
                          <a:lnTo>
                            <a:pt x="1258" y="901"/>
                          </a:lnTo>
                          <a:lnTo>
                            <a:pt x="1258" y="901"/>
                          </a:lnTo>
                          <a:lnTo>
                            <a:pt x="1247" y="909"/>
                          </a:lnTo>
                          <a:lnTo>
                            <a:pt x="1241" y="913"/>
                          </a:lnTo>
                          <a:lnTo>
                            <a:pt x="1235" y="916"/>
                          </a:lnTo>
                          <a:lnTo>
                            <a:pt x="1235" y="916"/>
                          </a:lnTo>
                          <a:lnTo>
                            <a:pt x="1229" y="917"/>
                          </a:lnTo>
                          <a:lnTo>
                            <a:pt x="1222" y="917"/>
                          </a:lnTo>
                          <a:lnTo>
                            <a:pt x="1210" y="916"/>
                          </a:lnTo>
                          <a:lnTo>
                            <a:pt x="1210" y="916"/>
                          </a:lnTo>
                          <a:lnTo>
                            <a:pt x="1200" y="916"/>
                          </a:lnTo>
                          <a:lnTo>
                            <a:pt x="1197" y="916"/>
                          </a:lnTo>
                          <a:lnTo>
                            <a:pt x="1197" y="916"/>
                          </a:lnTo>
                          <a:lnTo>
                            <a:pt x="1192" y="913"/>
                          </a:lnTo>
                          <a:lnTo>
                            <a:pt x="1187" y="911"/>
                          </a:lnTo>
                          <a:lnTo>
                            <a:pt x="1181" y="909"/>
                          </a:lnTo>
                          <a:lnTo>
                            <a:pt x="1181" y="909"/>
                          </a:lnTo>
                          <a:lnTo>
                            <a:pt x="1172" y="907"/>
                          </a:lnTo>
                          <a:lnTo>
                            <a:pt x="1166" y="907"/>
                          </a:lnTo>
                          <a:lnTo>
                            <a:pt x="1159" y="907"/>
                          </a:lnTo>
                          <a:lnTo>
                            <a:pt x="1159" y="907"/>
                          </a:lnTo>
                          <a:lnTo>
                            <a:pt x="1152" y="901"/>
                          </a:lnTo>
                          <a:lnTo>
                            <a:pt x="1146" y="897"/>
                          </a:lnTo>
                          <a:lnTo>
                            <a:pt x="1140" y="894"/>
                          </a:lnTo>
                          <a:lnTo>
                            <a:pt x="1140" y="894"/>
                          </a:lnTo>
                          <a:lnTo>
                            <a:pt x="1134" y="891"/>
                          </a:lnTo>
                          <a:lnTo>
                            <a:pt x="1129" y="891"/>
                          </a:lnTo>
                          <a:lnTo>
                            <a:pt x="1123" y="891"/>
                          </a:lnTo>
                          <a:lnTo>
                            <a:pt x="1123" y="891"/>
                          </a:lnTo>
                          <a:lnTo>
                            <a:pt x="1112" y="891"/>
                          </a:lnTo>
                          <a:lnTo>
                            <a:pt x="1102" y="891"/>
                          </a:lnTo>
                          <a:lnTo>
                            <a:pt x="1091" y="894"/>
                          </a:lnTo>
                          <a:lnTo>
                            <a:pt x="1091" y="894"/>
                          </a:lnTo>
                          <a:lnTo>
                            <a:pt x="1081" y="897"/>
                          </a:lnTo>
                          <a:lnTo>
                            <a:pt x="1074" y="902"/>
                          </a:lnTo>
                          <a:lnTo>
                            <a:pt x="1068" y="909"/>
                          </a:lnTo>
                          <a:lnTo>
                            <a:pt x="1068" y="909"/>
                          </a:lnTo>
                          <a:lnTo>
                            <a:pt x="1062" y="913"/>
                          </a:lnTo>
                          <a:lnTo>
                            <a:pt x="1057" y="917"/>
                          </a:lnTo>
                          <a:lnTo>
                            <a:pt x="1051" y="920"/>
                          </a:lnTo>
                          <a:lnTo>
                            <a:pt x="1051" y="920"/>
                          </a:lnTo>
                          <a:lnTo>
                            <a:pt x="1046" y="920"/>
                          </a:lnTo>
                          <a:lnTo>
                            <a:pt x="1042" y="920"/>
                          </a:lnTo>
                          <a:lnTo>
                            <a:pt x="1038" y="917"/>
                          </a:lnTo>
                          <a:lnTo>
                            <a:pt x="1038" y="917"/>
                          </a:lnTo>
                          <a:lnTo>
                            <a:pt x="1031" y="916"/>
                          </a:lnTo>
                          <a:lnTo>
                            <a:pt x="1025" y="916"/>
                          </a:lnTo>
                          <a:lnTo>
                            <a:pt x="1020" y="917"/>
                          </a:lnTo>
                          <a:lnTo>
                            <a:pt x="1020" y="917"/>
                          </a:lnTo>
                          <a:lnTo>
                            <a:pt x="1015" y="920"/>
                          </a:lnTo>
                          <a:lnTo>
                            <a:pt x="1012" y="924"/>
                          </a:lnTo>
                          <a:lnTo>
                            <a:pt x="1011" y="929"/>
                          </a:lnTo>
                          <a:lnTo>
                            <a:pt x="1011" y="929"/>
                          </a:lnTo>
                          <a:lnTo>
                            <a:pt x="1008" y="933"/>
                          </a:lnTo>
                          <a:lnTo>
                            <a:pt x="1003" y="936"/>
                          </a:lnTo>
                          <a:lnTo>
                            <a:pt x="997" y="938"/>
                          </a:lnTo>
                          <a:lnTo>
                            <a:pt x="997" y="938"/>
                          </a:lnTo>
                          <a:lnTo>
                            <a:pt x="985" y="939"/>
                          </a:lnTo>
                          <a:lnTo>
                            <a:pt x="973" y="939"/>
                          </a:lnTo>
                          <a:lnTo>
                            <a:pt x="961" y="938"/>
                          </a:lnTo>
                          <a:lnTo>
                            <a:pt x="961" y="938"/>
                          </a:lnTo>
                          <a:lnTo>
                            <a:pt x="958" y="940"/>
                          </a:lnTo>
                          <a:lnTo>
                            <a:pt x="956" y="943"/>
                          </a:lnTo>
                          <a:lnTo>
                            <a:pt x="955" y="945"/>
                          </a:lnTo>
                          <a:lnTo>
                            <a:pt x="955" y="945"/>
                          </a:lnTo>
                          <a:lnTo>
                            <a:pt x="955" y="950"/>
                          </a:lnTo>
                          <a:lnTo>
                            <a:pt x="957" y="955"/>
                          </a:lnTo>
                          <a:lnTo>
                            <a:pt x="961" y="959"/>
                          </a:lnTo>
                          <a:lnTo>
                            <a:pt x="961" y="959"/>
                          </a:lnTo>
                          <a:lnTo>
                            <a:pt x="961" y="961"/>
                          </a:lnTo>
                          <a:lnTo>
                            <a:pt x="960" y="965"/>
                          </a:lnTo>
                          <a:lnTo>
                            <a:pt x="960" y="965"/>
                          </a:lnTo>
                          <a:lnTo>
                            <a:pt x="958" y="967"/>
                          </a:lnTo>
                          <a:lnTo>
                            <a:pt x="960" y="971"/>
                          </a:lnTo>
                          <a:lnTo>
                            <a:pt x="960" y="971"/>
                          </a:lnTo>
                          <a:lnTo>
                            <a:pt x="962" y="975"/>
                          </a:lnTo>
                          <a:lnTo>
                            <a:pt x="967" y="979"/>
                          </a:lnTo>
                          <a:lnTo>
                            <a:pt x="967" y="979"/>
                          </a:lnTo>
                          <a:lnTo>
                            <a:pt x="970" y="983"/>
                          </a:lnTo>
                          <a:lnTo>
                            <a:pt x="972" y="987"/>
                          </a:lnTo>
                          <a:lnTo>
                            <a:pt x="972" y="987"/>
                          </a:lnTo>
                          <a:lnTo>
                            <a:pt x="971" y="990"/>
                          </a:lnTo>
                          <a:lnTo>
                            <a:pt x="970" y="992"/>
                          </a:lnTo>
                          <a:lnTo>
                            <a:pt x="968" y="993"/>
                          </a:lnTo>
                          <a:lnTo>
                            <a:pt x="968" y="993"/>
                          </a:lnTo>
                          <a:lnTo>
                            <a:pt x="962" y="996"/>
                          </a:lnTo>
                          <a:lnTo>
                            <a:pt x="960" y="997"/>
                          </a:lnTo>
                          <a:lnTo>
                            <a:pt x="958" y="999"/>
                          </a:lnTo>
                          <a:lnTo>
                            <a:pt x="958" y="999"/>
                          </a:lnTo>
                          <a:lnTo>
                            <a:pt x="960" y="1001"/>
                          </a:lnTo>
                          <a:lnTo>
                            <a:pt x="961" y="1003"/>
                          </a:lnTo>
                          <a:lnTo>
                            <a:pt x="967" y="1007"/>
                          </a:lnTo>
                          <a:lnTo>
                            <a:pt x="974" y="1010"/>
                          </a:lnTo>
                          <a:lnTo>
                            <a:pt x="974" y="1010"/>
                          </a:lnTo>
                          <a:lnTo>
                            <a:pt x="977" y="1013"/>
                          </a:lnTo>
                          <a:lnTo>
                            <a:pt x="978" y="1017"/>
                          </a:lnTo>
                          <a:lnTo>
                            <a:pt x="979" y="1021"/>
                          </a:lnTo>
                          <a:lnTo>
                            <a:pt x="979" y="1021"/>
                          </a:lnTo>
                          <a:lnTo>
                            <a:pt x="982" y="1029"/>
                          </a:lnTo>
                          <a:lnTo>
                            <a:pt x="983" y="1033"/>
                          </a:lnTo>
                          <a:lnTo>
                            <a:pt x="985" y="1035"/>
                          </a:lnTo>
                          <a:lnTo>
                            <a:pt x="985" y="1035"/>
                          </a:lnTo>
                          <a:lnTo>
                            <a:pt x="988" y="1036"/>
                          </a:lnTo>
                          <a:lnTo>
                            <a:pt x="990" y="1037"/>
                          </a:lnTo>
                          <a:lnTo>
                            <a:pt x="997" y="1037"/>
                          </a:lnTo>
                          <a:lnTo>
                            <a:pt x="1001" y="1035"/>
                          </a:lnTo>
                          <a:lnTo>
                            <a:pt x="1004" y="1034"/>
                          </a:lnTo>
                          <a:lnTo>
                            <a:pt x="1004" y="1034"/>
                          </a:lnTo>
                          <a:lnTo>
                            <a:pt x="1017" y="1042"/>
                          </a:lnTo>
                          <a:lnTo>
                            <a:pt x="1028" y="1047"/>
                          </a:lnTo>
                          <a:lnTo>
                            <a:pt x="1033" y="1049"/>
                          </a:lnTo>
                          <a:lnTo>
                            <a:pt x="1037" y="1050"/>
                          </a:lnTo>
                          <a:lnTo>
                            <a:pt x="1037" y="1050"/>
                          </a:lnTo>
                          <a:lnTo>
                            <a:pt x="1042" y="1049"/>
                          </a:lnTo>
                          <a:lnTo>
                            <a:pt x="1046" y="1047"/>
                          </a:lnTo>
                          <a:lnTo>
                            <a:pt x="1048" y="1045"/>
                          </a:lnTo>
                          <a:lnTo>
                            <a:pt x="1049" y="1042"/>
                          </a:lnTo>
                          <a:lnTo>
                            <a:pt x="1052" y="1036"/>
                          </a:lnTo>
                          <a:lnTo>
                            <a:pt x="1052" y="1034"/>
                          </a:lnTo>
                          <a:lnTo>
                            <a:pt x="1052" y="1034"/>
                          </a:lnTo>
                          <a:lnTo>
                            <a:pt x="1053" y="1034"/>
                          </a:lnTo>
                          <a:lnTo>
                            <a:pt x="1055" y="1033"/>
                          </a:lnTo>
                          <a:lnTo>
                            <a:pt x="1060" y="1033"/>
                          </a:lnTo>
                          <a:lnTo>
                            <a:pt x="1067" y="1035"/>
                          </a:lnTo>
                          <a:lnTo>
                            <a:pt x="1067" y="1035"/>
                          </a:lnTo>
                          <a:lnTo>
                            <a:pt x="1085" y="1049"/>
                          </a:lnTo>
                          <a:lnTo>
                            <a:pt x="1085" y="1049"/>
                          </a:lnTo>
                          <a:lnTo>
                            <a:pt x="1091" y="1052"/>
                          </a:lnTo>
                          <a:lnTo>
                            <a:pt x="1096" y="1055"/>
                          </a:lnTo>
                          <a:lnTo>
                            <a:pt x="1103" y="1056"/>
                          </a:lnTo>
                          <a:lnTo>
                            <a:pt x="1103" y="1056"/>
                          </a:lnTo>
                          <a:lnTo>
                            <a:pt x="1109" y="1053"/>
                          </a:lnTo>
                          <a:lnTo>
                            <a:pt x="1118" y="1050"/>
                          </a:lnTo>
                          <a:lnTo>
                            <a:pt x="1128" y="1044"/>
                          </a:lnTo>
                          <a:lnTo>
                            <a:pt x="1138" y="1040"/>
                          </a:lnTo>
                          <a:lnTo>
                            <a:pt x="1138" y="1040"/>
                          </a:lnTo>
                          <a:lnTo>
                            <a:pt x="1144" y="1040"/>
                          </a:lnTo>
                          <a:lnTo>
                            <a:pt x="1148" y="1041"/>
                          </a:lnTo>
                          <a:lnTo>
                            <a:pt x="1152" y="1042"/>
                          </a:lnTo>
                          <a:lnTo>
                            <a:pt x="1152" y="1042"/>
                          </a:lnTo>
                          <a:lnTo>
                            <a:pt x="1154" y="1044"/>
                          </a:lnTo>
                          <a:lnTo>
                            <a:pt x="1156" y="1044"/>
                          </a:lnTo>
                          <a:lnTo>
                            <a:pt x="1156" y="1044"/>
                          </a:lnTo>
                          <a:lnTo>
                            <a:pt x="1162" y="1042"/>
                          </a:lnTo>
                          <a:lnTo>
                            <a:pt x="1166" y="1044"/>
                          </a:lnTo>
                          <a:lnTo>
                            <a:pt x="1167" y="1046"/>
                          </a:lnTo>
                          <a:lnTo>
                            <a:pt x="1167" y="1046"/>
                          </a:lnTo>
                          <a:lnTo>
                            <a:pt x="1168" y="1050"/>
                          </a:lnTo>
                          <a:lnTo>
                            <a:pt x="1170" y="1053"/>
                          </a:lnTo>
                          <a:lnTo>
                            <a:pt x="1168" y="1062"/>
                          </a:lnTo>
                          <a:lnTo>
                            <a:pt x="1167" y="1073"/>
                          </a:lnTo>
                          <a:lnTo>
                            <a:pt x="1167" y="1073"/>
                          </a:lnTo>
                          <a:lnTo>
                            <a:pt x="1167" y="1082"/>
                          </a:lnTo>
                          <a:lnTo>
                            <a:pt x="1166" y="1089"/>
                          </a:lnTo>
                          <a:lnTo>
                            <a:pt x="1165" y="1096"/>
                          </a:lnTo>
                          <a:lnTo>
                            <a:pt x="1165" y="1096"/>
                          </a:lnTo>
                          <a:lnTo>
                            <a:pt x="1162" y="1109"/>
                          </a:lnTo>
                          <a:lnTo>
                            <a:pt x="1159" y="1120"/>
                          </a:lnTo>
                          <a:lnTo>
                            <a:pt x="1155" y="1130"/>
                          </a:lnTo>
                          <a:lnTo>
                            <a:pt x="1155" y="1130"/>
                          </a:lnTo>
                          <a:lnTo>
                            <a:pt x="1154" y="1138"/>
                          </a:lnTo>
                          <a:lnTo>
                            <a:pt x="1152" y="1147"/>
                          </a:lnTo>
                          <a:lnTo>
                            <a:pt x="1150" y="1154"/>
                          </a:lnTo>
                          <a:lnTo>
                            <a:pt x="1150" y="1154"/>
                          </a:lnTo>
                          <a:lnTo>
                            <a:pt x="1144" y="1165"/>
                          </a:lnTo>
                          <a:lnTo>
                            <a:pt x="1144" y="1165"/>
                          </a:lnTo>
                          <a:lnTo>
                            <a:pt x="1141" y="1171"/>
                          </a:lnTo>
                          <a:lnTo>
                            <a:pt x="1140" y="1177"/>
                          </a:lnTo>
                          <a:lnTo>
                            <a:pt x="1140" y="1185"/>
                          </a:lnTo>
                          <a:lnTo>
                            <a:pt x="1140" y="1185"/>
                          </a:lnTo>
                          <a:lnTo>
                            <a:pt x="1139" y="1186"/>
                          </a:lnTo>
                          <a:lnTo>
                            <a:pt x="1136" y="1190"/>
                          </a:lnTo>
                          <a:lnTo>
                            <a:pt x="1134" y="1192"/>
                          </a:lnTo>
                          <a:lnTo>
                            <a:pt x="1132" y="1193"/>
                          </a:lnTo>
                          <a:lnTo>
                            <a:pt x="1127" y="1195"/>
                          </a:lnTo>
                          <a:lnTo>
                            <a:pt x="1122" y="1195"/>
                          </a:lnTo>
                          <a:lnTo>
                            <a:pt x="1122" y="1195"/>
                          </a:lnTo>
                          <a:lnTo>
                            <a:pt x="1114" y="1193"/>
                          </a:lnTo>
                          <a:lnTo>
                            <a:pt x="1106" y="1192"/>
                          </a:lnTo>
                          <a:lnTo>
                            <a:pt x="1089" y="1187"/>
                          </a:lnTo>
                          <a:lnTo>
                            <a:pt x="1069" y="1180"/>
                          </a:lnTo>
                          <a:lnTo>
                            <a:pt x="1069" y="1180"/>
                          </a:lnTo>
                          <a:lnTo>
                            <a:pt x="1064" y="1179"/>
                          </a:lnTo>
                          <a:lnTo>
                            <a:pt x="1058" y="1179"/>
                          </a:lnTo>
                          <a:lnTo>
                            <a:pt x="1051" y="1182"/>
                          </a:lnTo>
                          <a:lnTo>
                            <a:pt x="1051" y="1182"/>
                          </a:lnTo>
                          <a:lnTo>
                            <a:pt x="1040" y="1190"/>
                          </a:lnTo>
                          <a:lnTo>
                            <a:pt x="1032" y="1193"/>
                          </a:lnTo>
                          <a:lnTo>
                            <a:pt x="1024" y="1195"/>
                          </a:lnTo>
                          <a:lnTo>
                            <a:pt x="1024" y="1195"/>
                          </a:lnTo>
                          <a:lnTo>
                            <a:pt x="1015" y="1195"/>
                          </a:lnTo>
                          <a:lnTo>
                            <a:pt x="1006" y="1193"/>
                          </a:lnTo>
                          <a:lnTo>
                            <a:pt x="990" y="1190"/>
                          </a:lnTo>
                          <a:lnTo>
                            <a:pt x="978" y="1185"/>
                          </a:lnTo>
                          <a:lnTo>
                            <a:pt x="973" y="1182"/>
                          </a:lnTo>
                          <a:lnTo>
                            <a:pt x="973" y="1182"/>
                          </a:lnTo>
                          <a:lnTo>
                            <a:pt x="965" y="1179"/>
                          </a:lnTo>
                          <a:lnTo>
                            <a:pt x="956" y="1176"/>
                          </a:lnTo>
                          <a:lnTo>
                            <a:pt x="945" y="1174"/>
                          </a:lnTo>
                          <a:lnTo>
                            <a:pt x="945" y="1174"/>
                          </a:lnTo>
                          <a:lnTo>
                            <a:pt x="936" y="1171"/>
                          </a:lnTo>
                          <a:lnTo>
                            <a:pt x="936" y="1171"/>
                          </a:lnTo>
                          <a:lnTo>
                            <a:pt x="913" y="1164"/>
                          </a:lnTo>
                          <a:lnTo>
                            <a:pt x="903" y="1160"/>
                          </a:lnTo>
                          <a:lnTo>
                            <a:pt x="903" y="1160"/>
                          </a:lnTo>
                          <a:lnTo>
                            <a:pt x="895" y="1153"/>
                          </a:lnTo>
                          <a:lnTo>
                            <a:pt x="885" y="1147"/>
                          </a:lnTo>
                          <a:lnTo>
                            <a:pt x="880" y="1144"/>
                          </a:lnTo>
                          <a:lnTo>
                            <a:pt x="875" y="1142"/>
                          </a:lnTo>
                          <a:lnTo>
                            <a:pt x="875" y="1142"/>
                          </a:lnTo>
                          <a:lnTo>
                            <a:pt x="871" y="1142"/>
                          </a:lnTo>
                          <a:lnTo>
                            <a:pt x="868" y="1143"/>
                          </a:lnTo>
                          <a:lnTo>
                            <a:pt x="861" y="1146"/>
                          </a:lnTo>
                          <a:lnTo>
                            <a:pt x="857" y="1149"/>
                          </a:lnTo>
                          <a:lnTo>
                            <a:pt x="855" y="1150"/>
                          </a:lnTo>
                          <a:lnTo>
                            <a:pt x="855" y="1150"/>
                          </a:lnTo>
                          <a:lnTo>
                            <a:pt x="846" y="1153"/>
                          </a:lnTo>
                          <a:lnTo>
                            <a:pt x="838" y="1155"/>
                          </a:lnTo>
                          <a:lnTo>
                            <a:pt x="834" y="1157"/>
                          </a:lnTo>
                          <a:lnTo>
                            <a:pt x="831" y="1159"/>
                          </a:lnTo>
                          <a:lnTo>
                            <a:pt x="831" y="1159"/>
                          </a:lnTo>
                          <a:lnTo>
                            <a:pt x="828" y="1163"/>
                          </a:lnTo>
                          <a:lnTo>
                            <a:pt x="827" y="1166"/>
                          </a:lnTo>
                          <a:lnTo>
                            <a:pt x="826" y="1174"/>
                          </a:lnTo>
                          <a:lnTo>
                            <a:pt x="827" y="1181"/>
                          </a:lnTo>
                          <a:lnTo>
                            <a:pt x="827" y="1181"/>
                          </a:lnTo>
                          <a:lnTo>
                            <a:pt x="828" y="1195"/>
                          </a:lnTo>
                          <a:lnTo>
                            <a:pt x="827" y="1203"/>
                          </a:lnTo>
                          <a:lnTo>
                            <a:pt x="827" y="1207"/>
                          </a:lnTo>
                          <a:lnTo>
                            <a:pt x="826" y="1208"/>
                          </a:lnTo>
                          <a:lnTo>
                            <a:pt x="826" y="1208"/>
                          </a:lnTo>
                          <a:lnTo>
                            <a:pt x="820" y="1211"/>
                          </a:lnTo>
                          <a:lnTo>
                            <a:pt x="814" y="1212"/>
                          </a:lnTo>
                          <a:lnTo>
                            <a:pt x="806" y="1213"/>
                          </a:lnTo>
                          <a:lnTo>
                            <a:pt x="799" y="1212"/>
                          </a:lnTo>
                          <a:lnTo>
                            <a:pt x="799" y="1212"/>
                          </a:lnTo>
                          <a:lnTo>
                            <a:pt x="794" y="1209"/>
                          </a:lnTo>
                          <a:lnTo>
                            <a:pt x="789" y="1207"/>
                          </a:lnTo>
                          <a:lnTo>
                            <a:pt x="779" y="1200"/>
                          </a:lnTo>
                          <a:lnTo>
                            <a:pt x="771" y="1191"/>
                          </a:lnTo>
                          <a:lnTo>
                            <a:pt x="771" y="1191"/>
                          </a:lnTo>
                          <a:lnTo>
                            <a:pt x="769" y="1189"/>
                          </a:lnTo>
                          <a:lnTo>
                            <a:pt x="767" y="1186"/>
                          </a:lnTo>
                          <a:lnTo>
                            <a:pt x="763" y="1185"/>
                          </a:lnTo>
                          <a:lnTo>
                            <a:pt x="763" y="1185"/>
                          </a:lnTo>
                          <a:lnTo>
                            <a:pt x="750" y="1180"/>
                          </a:lnTo>
                          <a:lnTo>
                            <a:pt x="744" y="1177"/>
                          </a:lnTo>
                          <a:lnTo>
                            <a:pt x="739" y="1175"/>
                          </a:lnTo>
                          <a:lnTo>
                            <a:pt x="739" y="1175"/>
                          </a:lnTo>
                          <a:lnTo>
                            <a:pt x="734" y="1171"/>
                          </a:lnTo>
                          <a:lnTo>
                            <a:pt x="730" y="1166"/>
                          </a:lnTo>
                          <a:lnTo>
                            <a:pt x="724" y="1159"/>
                          </a:lnTo>
                          <a:lnTo>
                            <a:pt x="724" y="1159"/>
                          </a:lnTo>
                          <a:lnTo>
                            <a:pt x="723" y="1157"/>
                          </a:lnTo>
                          <a:lnTo>
                            <a:pt x="722" y="1155"/>
                          </a:lnTo>
                          <a:lnTo>
                            <a:pt x="720" y="1155"/>
                          </a:lnTo>
                          <a:lnTo>
                            <a:pt x="720" y="1155"/>
                          </a:lnTo>
                          <a:lnTo>
                            <a:pt x="715" y="1152"/>
                          </a:lnTo>
                          <a:lnTo>
                            <a:pt x="711" y="1149"/>
                          </a:lnTo>
                          <a:lnTo>
                            <a:pt x="707" y="1147"/>
                          </a:lnTo>
                          <a:lnTo>
                            <a:pt x="707" y="1147"/>
                          </a:lnTo>
                          <a:lnTo>
                            <a:pt x="693" y="1147"/>
                          </a:lnTo>
                          <a:lnTo>
                            <a:pt x="679" y="1147"/>
                          </a:lnTo>
                          <a:lnTo>
                            <a:pt x="663" y="1149"/>
                          </a:lnTo>
                          <a:lnTo>
                            <a:pt x="663" y="1149"/>
                          </a:lnTo>
                          <a:lnTo>
                            <a:pt x="663" y="1149"/>
                          </a:lnTo>
                          <a:lnTo>
                            <a:pt x="660" y="1149"/>
                          </a:lnTo>
                          <a:lnTo>
                            <a:pt x="656" y="1148"/>
                          </a:lnTo>
                          <a:lnTo>
                            <a:pt x="650" y="1143"/>
                          </a:lnTo>
                          <a:lnTo>
                            <a:pt x="650" y="1143"/>
                          </a:lnTo>
                          <a:lnTo>
                            <a:pt x="634" y="1128"/>
                          </a:lnTo>
                          <a:lnTo>
                            <a:pt x="634" y="1128"/>
                          </a:lnTo>
                          <a:lnTo>
                            <a:pt x="622" y="1119"/>
                          </a:lnTo>
                          <a:lnTo>
                            <a:pt x="618" y="1116"/>
                          </a:lnTo>
                          <a:lnTo>
                            <a:pt x="618" y="1116"/>
                          </a:lnTo>
                          <a:lnTo>
                            <a:pt x="617" y="1114"/>
                          </a:lnTo>
                          <a:lnTo>
                            <a:pt x="616" y="1110"/>
                          </a:lnTo>
                          <a:lnTo>
                            <a:pt x="617" y="1107"/>
                          </a:lnTo>
                          <a:lnTo>
                            <a:pt x="617" y="1107"/>
                          </a:lnTo>
                          <a:lnTo>
                            <a:pt x="627" y="1095"/>
                          </a:lnTo>
                          <a:lnTo>
                            <a:pt x="632" y="1088"/>
                          </a:lnTo>
                          <a:lnTo>
                            <a:pt x="634" y="1080"/>
                          </a:lnTo>
                          <a:lnTo>
                            <a:pt x="634" y="1080"/>
                          </a:lnTo>
                          <a:lnTo>
                            <a:pt x="636" y="1076"/>
                          </a:lnTo>
                          <a:lnTo>
                            <a:pt x="636" y="1071"/>
                          </a:lnTo>
                          <a:lnTo>
                            <a:pt x="633" y="1063"/>
                          </a:lnTo>
                          <a:lnTo>
                            <a:pt x="629" y="1058"/>
                          </a:lnTo>
                          <a:lnTo>
                            <a:pt x="628" y="1056"/>
                          </a:lnTo>
                          <a:lnTo>
                            <a:pt x="628" y="1056"/>
                          </a:lnTo>
                          <a:lnTo>
                            <a:pt x="633" y="1049"/>
                          </a:lnTo>
                          <a:lnTo>
                            <a:pt x="636" y="1041"/>
                          </a:lnTo>
                          <a:lnTo>
                            <a:pt x="637" y="1037"/>
                          </a:lnTo>
                          <a:lnTo>
                            <a:pt x="637" y="1035"/>
                          </a:lnTo>
                          <a:lnTo>
                            <a:pt x="637" y="1035"/>
                          </a:lnTo>
                          <a:lnTo>
                            <a:pt x="636" y="1034"/>
                          </a:lnTo>
                          <a:lnTo>
                            <a:pt x="633" y="1033"/>
                          </a:lnTo>
                          <a:lnTo>
                            <a:pt x="628" y="1031"/>
                          </a:lnTo>
                          <a:lnTo>
                            <a:pt x="621" y="1033"/>
                          </a:lnTo>
                          <a:lnTo>
                            <a:pt x="621" y="1033"/>
                          </a:lnTo>
                          <a:lnTo>
                            <a:pt x="618" y="1031"/>
                          </a:lnTo>
                          <a:lnTo>
                            <a:pt x="615" y="1028"/>
                          </a:lnTo>
                          <a:lnTo>
                            <a:pt x="615" y="1028"/>
                          </a:lnTo>
                          <a:lnTo>
                            <a:pt x="612" y="1023"/>
                          </a:lnTo>
                          <a:lnTo>
                            <a:pt x="610" y="1021"/>
                          </a:lnTo>
                          <a:lnTo>
                            <a:pt x="607" y="1021"/>
                          </a:lnTo>
                          <a:lnTo>
                            <a:pt x="607" y="1021"/>
                          </a:lnTo>
                          <a:lnTo>
                            <a:pt x="605" y="1021"/>
                          </a:lnTo>
                          <a:lnTo>
                            <a:pt x="601" y="1021"/>
                          </a:lnTo>
                          <a:lnTo>
                            <a:pt x="595" y="1024"/>
                          </a:lnTo>
                          <a:lnTo>
                            <a:pt x="588" y="1029"/>
                          </a:lnTo>
                          <a:lnTo>
                            <a:pt x="588" y="1029"/>
                          </a:lnTo>
                          <a:lnTo>
                            <a:pt x="569" y="1028"/>
                          </a:lnTo>
                          <a:lnTo>
                            <a:pt x="555" y="1026"/>
                          </a:lnTo>
                          <a:lnTo>
                            <a:pt x="541" y="1028"/>
                          </a:lnTo>
                          <a:lnTo>
                            <a:pt x="541" y="1028"/>
                          </a:lnTo>
                          <a:lnTo>
                            <a:pt x="532" y="1030"/>
                          </a:lnTo>
                          <a:lnTo>
                            <a:pt x="528" y="1034"/>
                          </a:lnTo>
                          <a:lnTo>
                            <a:pt x="528" y="1034"/>
                          </a:lnTo>
                          <a:lnTo>
                            <a:pt x="521" y="1037"/>
                          </a:lnTo>
                          <a:lnTo>
                            <a:pt x="519" y="1039"/>
                          </a:lnTo>
                          <a:lnTo>
                            <a:pt x="519" y="1039"/>
                          </a:lnTo>
                          <a:lnTo>
                            <a:pt x="508" y="1034"/>
                          </a:lnTo>
                          <a:lnTo>
                            <a:pt x="508" y="1034"/>
                          </a:lnTo>
                          <a:lnTo>
                            <a:pt x="503" y="1031"/>
                          </a:lnTo>
                          <a:lnTo>
                            <a:pt x="498" y="1031"/>
                          </a:lnTo>
                          <a:lnTo>
                            <a:pt x="498" y="1031"/>
                          </a:lnTo>
                          <a:lnTo>
                            <a:pt x="482" y="1033"/>
                          </a:lnTo>
                          <a:lnTo>
                            <a:pt x="466" y="1036"/>
                          </a:lnTo>
                          <a:lnTo>
                            <a:pt x="449" y="1042"/>
                          </a:lnTo>
                          <a:lnTo>
                            <a:pt x="449" y="1042"/>
                          </a:lnTo>
                          <a:lnTo>
                            <a:pt x="445" y="1042"/>
                          </a:lnTo>
                          <a:lnTo>
                            <a:pt x="434" y="1042"/>
                          </a:lnTo>
                          <a:lnTo>
                            <a:pt x="434" y="1042"/>
                          </a:lnTo>
                          <a:lnTo>
                            <a:pt x="424" y="1042"/>
                          </a:lnTo>
                          <a:lnTo>
                            <a:pt x="416" y="1042"/>
                          </a:lnTo>
                          <a:lnTo>
                            <a:pt x="416" y="1042"/>
                          </a:lnTo>
                          <a:lnTo>
                            <a:pt x="411" y="1045"/>
                          </a:lnTo>
                          <a:lnTo>
                            <a:pt x="406" y="1049"/>
                          </a:lnTo>
                          <a:lnTo>
                            <a:pt x="402" y="1051"/>
                          </a:lnTo>
                          <a:lnTo>
                            <a:pt x="400" y="1055"/>
                          </a:lnTo>
                          <a:lnTo>
                            <a:pt x="397" y="1060"/>
                          </a:lnTo>
                          <a:lnTo>
                            <a:pt x="396" y="1062"/>
                          </a:lnTo>
                          <a:lnTo>
                            <a:pt x="396" y="1062"/>
                          </a:lnTo>
                          <a:lnTo>
                            <a:pt x="395" y="1064"/>
                          </a:lnTo>
                          <a:lnTo>
                            <a:pt x="393" y="1066"/>
                          </a:lnTo>
                          <a:lnTo>
                            <a:pt x="390" y="1066"/>
                          </a:lnTo>
                          <a:lnTo>
                            <a:pt x="390" y="1066"/>
                          </a:lnTo>
                          <a:lnTo>
                            <a:pt x="383" y="1067"/>
                          </a:lnTo>
                          <a:lnTo>
                            <a:pt x="375" y="1068"/>
                          </a:lnTo>
                          <a:lnTo>
                            <a:pt x="375" y="1068"/>
                          </a:lnTo>
                          <a:lnTo>
                            <a:pt x="373" y="1069"/>
                          </a:lnTo>
                          <a:lnTo>
                            <a:pt x="370" y="1072"/>
                          </a:lnTo>
                          <a:lnTo>
                            <a:pt x="367" y="1077"/>
                          </a:lnTo>
                          <a:lnTo>
                            <a:pt x="366" y="1082"/>
                          </a:lnTo>
                          <a:lnTo>
                            <a:pt x="366" y="1082"/>
                          </a:lnTo>
                          <a:lnTo>
                            <a:pt x="362" y="1085"/>
                          </a:lnTo>
                          <a:lnTo>
                            <a:pt x="359" y="1087"/>
                          </a:lnTo>
                          <a:lnTo>
                            <a:pt x="356" y="1088"/>
                          </a:lnTo>
                          <a:lnTo>
                            <a:pt x="356" y="1088"/>
                          </a:lnTo>
                          <a:lnTo>
                            <a:pt x="348" y="1087"/>
                          </a:lnTo>
                          <a:lnTo>
                            <a:pt x="342" y="1084"/>
                          </a:lnTo>
                          <a:lnTo>
                            <a:pt x="335" y="1080"/>
                          </a:lnTo>
                          <a:lnTo>
                            <a:pt x="335" y="1080"/>
                          </a:lnTo>
                          <a:lnTo>
                            <a:pt x="332" y="1079"/>
                          </a:lnTo>
                          <a:lnTo>
                            <a:pt x="330" y="1078"/>
                          </a:lnTo>
                          <a:lnTo>
                            <a:pt x="327" y="1078"/>
                          </a:lnTo>
                          <a:lnTo>
                            <a:pt x="327" y="1078"/>
                          </a:lnTo>
                          <a:lnTo>
                            <a:pt x="312" y="1079"/>
                          </a:lnTo>
                          <a:lnTo>
                            <a:pt x="304" y="1079"/>
                          </a:lnTo>
                          <a:lnTo>
                            <a:pt x="297" y="1079"/>
                          </a:lnTo>
                          <a:lnTo>
                            <a:pt x="297" y="1079"/>
                          </a:lnTo>
                          <a:lnTo>
                            <a:pt x="293" y="1078"/>
                          </a:lnTo>
                          <a:lnTo>
                            <a:pt x="289" y="1076"/>
                          </a:lnTo>
                          <a:lnTo>
                            <a:pt x="285" y="1072"/>
                          </a:lnTo>
                          <a:lnTo>
                            <a:pt x="282" y="1067"/>
                          </a:lnTo>
                          <a:lnTo>
                            <a:pt x="282" y="1066"/>
                          </a:lnTo>
                          <a:lnTo>
                            <a:pt x="282" y="1066"/>
                          </a:lnTo>
                          <a:lnTo>
                            <a:pt x="281" y="1066"/>
                          </a:lnTo>
                          <a:lnTo>
                            <a:pt x="278" y="1064"/>
                          </a:lnTo>
                          <a:lnTo>
                            <a:pt x="275" y="1066"/>
                          </a:lnTo>
                          <a:lnTo>
                            <a:pt x="273" y="1067"/>
                          </a:lnTo>
                          <a:lnTo>
                            <a:pt x="271" y="1071"/>
                          </a:lnTo>
                          <a:lnTo>
                            <a:pt x="271" y="1071"/>
                          </a:lnTo>
                          <a:lnTo>
                            <a:pt x="267" y="1079"/>
                          </a:lnTo>
                          <a:lnTo>
                            <a:pt x="264" y="1089"/>
                          </a:lnTo>
                          <a:lnTo>
                            <a:pt x="264" y="1089"/>
                          </a:lnTo>
                          <a:lnTo>
                            <a:pt x="256" y="1101"/>
                          </a:lnTo>
                          <a:lnTo>
                            <a:pt x="249" y="1111"/>
                          </a:lnTo>
                          <a:lnTo>
                            <a:pt x="242" y="1122"/>
                          </a:lnTo>
                          <a:lnTo>
                            <a:pt x="242" y="1122"/>
                          </a:lnTo>
                          <a:lnTo>
                            <a:pt x="240" y="1125"/>
                          </a:lnTo>
                          <a:lnTo>
                            <a:pt x="239" y="1127"/>
                          </a:lnTo>
                          <a:lnTo>
                            <a:pt x="237" y="1128"/>
                          </a:lnTo>
                          <a:lnTo>
                            <a:pt x="237" y="1128"/>
                          </a:lnTo>
                          <a:lnTo>
                            <a:pt x="232" y="1130"/>
                          </a:lnTo>
                          <a:lnTo>
                            <a:pt x="227" y="1133"/>
                          </a:lnTo>
                          <a:lnTo>
                            <a:pt x="227" y="1133"/>
                          </a:lnTo>
                          <a:lnTo>
                            <a:pt x="213" y="1143"/>
                          </a:lnTo>
                          <a:lnTo>
                            <a:pt x="213" y="1143"/>
                          </a:lnTo>
                          <a:lnTo>
                            <a:pt x="208" y="1147"/>
                          </a:lnTo>
                          <a:lnTo>
                            <a:pt x="203" y="1149"/>
                          </a:lnTo>
                          <a:lnTo>
                            <a:pt x="199" y="1150"/>
                          </a:lnTo>
                          <a:lnTo>
                            <a:pt x="199" y="1150"/>
                          </a:lnTo>
                          <a:lnTo>
                            <a:pt x="197" y="1152"/>
                          </a:lnTo>
                          <a:lnTo>
                            <a:pt x="196" y="1153"/>
                          </a:lnTo>
                          <a:lnTo>
                            <a:pt x="195" y="1155"/>
                          </a:lnTo>
                          <a:lnTo>
                            <a:pt x="195" y="1155"/>
                          </a:lnTo>
                          <a:lnTo>
                            <a:pt x="194" y="1165"/>
                          </a:lnTo>
                          <a:lnTo>
                            <a:pt x="194" y="1171"/>
                          </a:lnTo>
                          <a:lnTo>
                            <a:pt x="192" y="1177"/>
                          </a:lnTo>
                          <a:lnTo>
                            <a:pt x="192" y="1177"/>
                          </a:lnTo>
                          <a:lnTo>
                            <a:pt x="190" y="1184"/>
                          </a:lnTo>
                          <a:lnTo>
                            <a:pt x="186" y="1189"/>
                          </a:lnTo>
                          <a:lnTo>
                            <a:pt x="181" y="1193"/>
                          </a:lnTo>
                          <a:lnTo>
                            <a:pt x="181" y="1193"/>
                          </a:lnTo>
                          <a:lnTo>
                            <a:pt x="180" y="1196"/>
                          </a:lnTo>
                          <a:lnTo>
                            <a:pt x="179" y="1197"/>
                          </a:lnTo>
                          <a:lnTo>
                            <a:pt x="179" y="1200"/>
                          </a:lnTo>
                          <a:lnTo>
                            <a:pt x="179" y="1200"/>
                          </a:lnTo>
                          <a:lnTo>
                            <a:pt x="179" y="1206"/>
                          </a:lnTo>
                          <a:lnTo>
                            <a:pt x="179" y="1212"/>
                          </a:lnTo>
                          <a:lnTo>
                            <a:pt x="179" y="1212"/>
                          </a:lnTo>
                          <a:lnTo>
                            <a:pt x="178" y="1220"/>
                          </a:lnTo>
                          <a:lnTo>
                            <a:pt x="175" y="1228"/>
                          </a:lnTo>
                          <a:lnTo>
                            <a:pt x="175" y="1228"/>
                          </a:lnTo>
                          <a:lnTo>
                            <a:pt x="172" y="1238"/>
                          </a:lnTo>
                          <a:lnTo>
                            <a:pt x="167" y="1246"/>
                          </a:lnTo>
                          <a:lnTo>
                            <a:pt x="161" y="1254"/>
                          </a:lnTo>
                          <a:lnTo>
                            <a:pt x="161" y="1254"/>
                          </a:lnTo>
                          <a:lnTo>
                            <a:pt x="153" y="1260"/>
                          </a:lnTo>
                          <a:lnTo>
                            <a:pt x="143" y="1266"/>
                          </a:lnTo>
                          <a:lnTo>
                            <a:pt x="132" y="1272"/>
                          </a:lnTo>
                          <a:lnTo>
                            <a:pt x="132" y="1272"/>
                          </a:lnTo>
                          <a:lnTo>
                            <a:pt x="110" y="1282"/>
                          </a:lnTo>
                          <a:lnTo>
                            <a:pt x="110" y="1282"/>
                          </a:lnTo>
                          <a:lnTo>
                            <a:pt x="107" y="1284"/>
                          </a:lnTo>
                          <a:lnTo>
                            <a:pt x="105" y="1287"/>
                          </a:lnTo>
                          <a:lnTo>
                            <a:pt x="104" y="1290"/>
                          </a:lnTo>
                          <a:lnTo>
                            <a:pt x="104" y="1290"/>
                          </a:lnTo>
                          <a:lnTo>
                            <a:pt x="104" y="1299"/>
                          </a:lnTo>
                          <a:lnTo>
                            <a:pt x="104" y="1305"/>
                          </a:lnTo>
                          <a:lnTo>
                            <a:pt x="104" y="1308"/>
                          </a:lnTo>
                          <a:lnTo>
                            <a:pt x="103" y="1310"/>
                          </a:lnTo>
                          <a:lnTo>
                            <a:pt x="103" y="1310"/>
                          </a:lnTo>
                          <a:lnTo>
                            <a:pt x="97" y="1315"/>
                          </a:lnTo>
                          <a:lnTo>
                            <a:pt x="88" y="1320"/>
                          </a:lnTo>
                          <a:lnTo>
                            <a:pt x="73" y="1327"/>
                          </a:lnTo>
                          <a:lnTo>
                            <a:pt x="73" y="1327"/>
                          </a:lnTo>
                          <a:lnTo>
                            <a:pt x="71" y="1330"/>
                          </a:lnTo>
                          <a:lnTo>
                            <a:pt x="70" y="1332"/>
                          </a:lnTo>
                          <a:lnTo>
                            <a:pt x="67" y="1335"/>
                          </a:lnTo>
                          <a:lnTo>
                            <a:pt x="67" y="1335"/>
                          </a:lnTo>
                          <a:lnTo>
                            <a:pt x="66" y="1341"/>
                          </a:lnTo>
                          <a:lnTo>
                            <a:pt x="65" y="1347"/>
                          </a:lnTo>
                          <a:lnTo>
                            <a:pt x="65" y="1354"/>
                          </a:lnTo>
                          <a:lnTo>
                            <a:pt x="65" y="1354"/>
                          </a:lnTo>
                          <a:lnTo>
                            <a:pt x="64" y="1362"/>
                          </a:lnTo>
                          <a:lnTo>
                            <a:pt x="62" y="1369"/>
                          </a:lnTo>
                          <a:lnTo>
                            <a:pt x="62" y="1369"/>
                          </a:lnTo>
                          <a:lnTo>
                            <a:pt x="57" y="1378"/>
                          </a:lnTo>
                          <a:lnTo>
                            <a:pt x="51" y="1385"/>
                          </a:lnTo>
                          <a:lnTo>
                            <a:pt x="51" y="1385"/>
                          </a:lnTo>
                          <a:lnTo>
                            <a:pt x="41" y="1396"/>
                          </a:lnTo>
                          <a:lnTo>
                            <a:pt x="38" y="1401"/>
                          </a:lnTo>
                          <a:lnTo>
                            <a:pt x="38" y="1401"/>
                          </a:lnTo>
                          <a:lnTo>
                            <a:pt x="35" y="1405"/>
                          </a:lnTo>
                          <a:lnTo>
                            <a:pt x="32" y="1410"/>
                          </a:lnTo>
                          <a:lnTo>
                            <a:pt x="29" y="1417"/>
                          </a:lnTo>
                          <a:lnTo>
                            <a:pt x="29" y="1417"/>
                          </a:lnTo>
                          <a:lnTo>
                            <a:pt x="25" y="1428"/>
                          </a:lnTo>
                          <a:lnTo>
                            <a:pt x="25" y="1428"/>
                          </a:lnTo>
                          <a:lnTo>
                            <a:pt x="22" y="1437"/>
                          </a:lnTo>
                          <a:lnTo>
                            <a:pt x="21" y="1439"/>
                          </a:lnTo>
                          <a:lnTo>
                            <a:pt x="21" y="1439"/>
                          </a:lnTo>
                          <a:lnTo>
                            <a:pt x="14" y="1453"/>
                          </a:lnTo>
                          <a:lnTo>
                            <a:pt x="11" y="1464"/>
                          </a:lnTo>
                          <a:lnTo>
                            <a:pt x="10" y="1472"/>
                          </a:lnTo>
                          <a:lnTo>
                            <a:pt x="10" y="1472"/>
                          </a:lnTo>
                          <a:lnTo>
                            <a:pt x="11" y="1476"/>
                          </a:lnTo>
                          <a:lnTo>
                            <a:pt x="12" y="1478"/>
                          </a:lnTo>
                          <a:lnTo>
                            <a:pt x="13" y="1480"/>
                          </a:lnTo>
                          <a:lnTo>
                            <a:pt x="16" y="1480"/>
                          </a:lnTo>
                          <a:lnTo>
                            <a:pt x="19" y="1478"/>
                          </a:lnTo>
                          <a:lnTo>
                            <a:pt x="21" y="1478"/>
                          </a:lnTo>
                          <a:lnTo>
                            <a:pt x="21" y="1478"/>
                          </a:lnTo>
                          <a:lnTo>
                            <a:pt x="22" y="1478"/>
                          </a:lnTo>
                          <a:lnTo>
                            <a:pt x="23" y="1478"/>
                          </a:lnTo>
                          <a:lnTo>
                            <a:pt x="24" y="1481"/>
                          </a:lnTo>
                          <a:lnTo>
                            <a:pt x="25" y="1487"/>
                          </a:lnTo>
                          <a:lnTo>
                            <a:pt x="25" y="1487"/>
                          </a:lnTo>
                          <a:lnTo>
                            <a:pt x="27" y="1496"/>
                          </a:lnTo>
                          <a:lnTo>
                            <a:pt x="27" y="1504"/>
                          </a:lnTo>
                          <a:lnTo>
                            <a:pt x="27" y="1504"/>
                          </a:lnTo>
                          <a:lnTo>
                            <a:pt x="25" y="1511"/>
                          </a:lnTo>
                          <a:lnTo>
                            <a:pt x="24" y="1519"/>
                          </a:lnTo>
                          <a:lnTo>
                            <a:pt x="21" y="1525"/>
                          </a:lnTo>
                          <a:lnTo>
                            <a:pt x="21" y="1525"/>
                          </a:lnTo>
                          <a:lnTo>
                            <a:pt x="22" y="1527"/>
                          </a:lnTo>
                          <a:lnTo>
                            <a:pt x="24" y="1532"/>
                          </a:lnTo>
                          <a:lnTo>
                            <a:pt x="24" y="1532"/>
                          </a:lnTo>
                          <a:lnTo>
                            <a:pt x="28" y="1539"/>
                          </a:lnTo>
                          <a:lnTo>
                            <a:pt x="29" y="1543"/>
                          </a:lnTo>
                          <a:lnTo>
                            <a:pt x="29" y="1548"/>
                          </a:lnTo>
                          <a:lnTo>
                            <a:pt x="29" y="1548"/>
                          </a:lnTo>
                          <a:lnTo>
                            <a:pt x="29" y="1562"/>
                          </a:lnTo>
                          <a:lnTo>
                            <a:pt x="29" y="1562"/>
                          </a:lnTo>
                          <a:lnTo>
                            <a:pt x="22" y="1561"/>
                          </a:lnTo>
                          <a:lnTo>
                            <a:pt x="22" y="1561"/>
                          </a:lnTo>
                          <a:lnTo>
                            <a:pt x="19" y="1569"/>
                          </a:lnTo>
                          <a:lnTo>
                            <a:pt x="18" y="1573"/>
                          </a:lnTo>
                          <a:lnTo>
                            <a:pt x="19" y="1578"/>
                          </a:lnTo>
                          <a:lnTo>
                            <a:pt x="22" y="1586"/>
                          </a:lnTo>
                          <a:lnTo>
                            <a:pt x="22" y="1586"/>
                          </a:lnTo>
                          <a:lnTo>
                            <a:pt x="27" y="1586"/>
                          </a:lnTo>
                          <a:lnTo>
                            <a:pt x="27" y="1586"/>
                          </a:lnTo>
                          <a:lnTo>
                            <a:pt x="25" y="1591"/>
                          </a:lnTo>
                          <a:lnTo>
                            <a:pt x="25" y="1591"/>
                          </a:lnTo>
                          <a:lnTo>
                            <a:pt x="22" y="1596"/>
                          </a:lnTo>
                          <a:lnTo>
                            <a:pt x="18" y="1602"/>
                          </a:lnTo>
                          <a:lnTo>
                            <a:pt x="16" y="1610"/>
                          </a:lnTo>
                          <a:lnTo>
                            <a:pt x="16" y="1610"/>
                          </a:lnTo>
                          <a:lnTo>
                            <a:pt x="12" y="1622"/>
                          </a:lnTo>
                          <a:lnTo>
                            <a:pt x="12" y="1622"/>
                          </a:lnTo>
                          <a:lnTo>
                            <a:pt x="7" y="1633"/>
                          </a:lnTo>
                          <a:lnTo>
                            <a:pt x="2" y="1642"/>
                          </a:lnTo>
                          <a:lnTo>
                            <a:pt x="2" y="1642"/>
                          </a:lnTo>
                          <a:lnTo>
                            <a:pt x="1" y="1645"/>
                          </a:lnTo>
                          <a:lnTo>
                            <a:pt x="0" y="1648"/>
                          </a:lnTo>
                          <a:lnTo>
                            <a:pt x="0" y="1650"/>
                          </a:lnTo>
                          <a:lnTo>
                            <a:pt x="0" y="1650"/>
                          </a:lnTo>
                          <a:lnTo>
                            <a:pt x="0" y="1653"/>
                          </a:lnTo>
                          <a:lnTo>
                            <a:pt x="0" y="1655"/>
                          </a:lnTo>
                          <a:lnTo>
                            <a:pt x="2" y="1658"/>
                          </a:lnTo>
                          <a:lnTo>
                            <a:pt x="2" y="1658"/>
                          </a:lnTo>
                          <a:lnTo>
                            <a:pt x="8" y="1665"/>
                          </a:lnTo>
                          <a:lnTo>
                            <a:pt x="11" y="1669"/>
                          </a:lnTo>
                          <a:lnTo>
                            <a:pt x="12" y="1672"/>
                          </a:lnTo>
                          <a:lnTo>
                            <a:pt x="12" y="1672"/>
                          </a:lnTo>
                          <a:lnTo>
                            <a:pt x="13" y="1680"/>
                          </a:lnTo>
                          <a:lnTo>
                            <a:pt x="12" y="1686"/>
                          </a:lnTo>
                          <a:lnTo>
                            <a:pt x="10" y="1692"/>
                          </a:lnTo>
                          <a:lnTo>
                            <a:pt x="10" y="1692"/>
                          </a:lnTo>
                          <a:lnTo>
                            <a:pt x="10" y="1702"/>
                          </a:lnTo>
                          <a:lnTo>
                            <a:pt x="11" y="1712"/>
                          </a:lnTo>
                          <a:lnTo>
                            <a:pt x="12" y="1717"/>
                          </a:lnTo>
                          <a:lnTo>
                            <a:pt x="14" y="1720"/>
                          </a:lnTo>
                          <a:lnTo>
                            <a:pt x="14" y="1720"/>
                          </a:lnTo>
                          <a:lnTo>
                            <a:pt x="17" y="1724"/>
                          </a:lnTo>
                          <a:lnTo>
                            <a:pt x="21" y="1728"/>
                          </a:lnTo>
                          <a:lnTo>
                            <a:pt x="28" y="1734"/>
                          </a:lnTo>
                          <a:lnTo>
                            <a:pt x="35" y="1737"/>
                          </a:lnTo>
                          <a:lnTo>
                            <a:pt x="35" y="1737"/>
                          </a:lnTo>
                          <a:lnTo>
                            <a:pt x="38" y="1741"/>
                          </a:lnTo>
                          <a:lnTo>
                            <a:pt x="44" y="1749"/>
                          </a:lnTo>
                          <a:lnTo>
                            <a:pt x="44" y="1749"/>
                          </a:lnTo>
                          <a:lnTo>
                            <a:pt x="55" y="1760"/>
                          </a:lnTo>
                          <a:lnTo>
                            <a:pt x="55" y="1760"/>
                          </a:lnTo>
                          <a:lnTo>
                            <a:pt x="59" y="1766"/>
                          </a:lnTo>
                          <a:lnTo>
                            <a:pt x="61" y="1769"/>
                          </a:lnTo>
                          <a:lnTo>
                            <a:pt x="62" y="1773"/>
                          </a:lnTo>
                          <a:lnTo>
                            <a:pt x="62" y="1773"/>
                          </a:lnTo>
                          <a:lnTo>
                            <a:pt x="68" y="1779"/>
                          </a:lnTo>
                          <a:lnTo>
                            <a:pt x="73" y="1785"/>
                          </a:lnTo>
                          <a:lnTo>
                            <a:pt x="80" y="1794"/>
                          </a:lnTo>
                          <a:lnTo>
                            <a:pt x="80" y="1794"/>
                          </a:lnTo>
                          <a:lnTo>
                            <a:pt x="83" y="1803"/>
                          </a:lnTo>
                          <a:lnTo>
                            <a:pt x="87" y="1811"/>
                          </a:lnTo>
                          <a:lnTo>
                            <a:pt x="89" y="1821"/>
                          </a:lnTo>
                          <a:lnTo>
                            <a:pt x="89" y="1821"/>
                          </a:lnTo>
                          <a:lnTo>
                            <a:pt x="91" y="1830"/>
                          </a:lnTo>
                          <a:lnTo>
                            <a:pt x="93" y="1837"/>
                          </a:lnTo>
                          <a:lnTo>
                            <a:pt x="95" y="1841"/>
                          </a:lnTo>
                          <a:lnTo>
                            <a:pt x="98" y="1844"/>
                          </a:lnTo>
                          <a:lnTo>
                            <a:pt x="98" y="1844"/>
                          </a:lnTo>
                          <a:lnTo>
                            <a:pt x="107" y="1852"/>
                          </a:lnTo>
                          <a:lnTo>
                            <a:pt x="115" y="1855"/>
                          </a:lnTo>
                          <a:lnTo>
                            <a:pt x="125" y="1860"/>
                          </a:lnTo>
                          <a:lnTo>
                            <a:pt x="125" y="1860"/>
                          </a:lnTo>
                          <a:lnTo>
                            <a:pt x="129" y="1869"/>
                          </a:lnTo>
                          <a:lnTo>
                            <a:pt x="132" y="1876"/>
                          </a:lnTo>
                          <a:lnTo>
                            <a:pt x="136" y="1881"/>
                          </a:lnTo>
                          <a:lnTo>
                            <a:pt x="136" y="1881"/>
                          </a:lnTo>
                          <a:lnTo>
                            <a:pt x="145" y="1887"/>
                          </a:lnTo>
                          <a:lnTo>
                            <a:pt x="151" y="1890"/>
                          </a:lnTo>
                          <a:lnTo>
                            <a:pt x="158" y="1891"/>
                          </a:lnTo>
                          <a:lnTo>
                            <a:pt x="158" y="1891"/>
                          </a:lnTo>
                          <a:lnTo>
                            <a:pt x="165" y="1902"/>
                          </a:lnTo>
                          <a:lnTo>
                            <a:pt x="173" y="1912"/>
                          </a:lnTo>
                          <a:lnTo>
                            <a:pt x="181" y="1920"/>
                          </a:lnTo>
                          <a:lnTo>
                            <a:pt x="181" y="1920"/>
                          </a:lnTo>
                          <a:lnTo>
                            <a:pt x="194" y="1928"/>
                          </a:lnTo>
                          <a:lnTo>
                            <a:pt x="203" y="1933"/>
                          </a:lnTo>
                          <a:lnTo>
                            <a:pt x="213" y="1936"/>
                          </a:lnTo>
                          <a:lnTo>
                            <a:pt x="213" y="1936"/>
                          </a:lnTo>
                          <a:lnTo>
                            <a:pt x="221" y="1936"/>
                          </a:lnTo>
                          <a:lnTo>
                            <a:pt x="229" y="1935"/>
                          </a:lnTo>
                          <a:lnTo>
                            <a:pt x="238" y="1933"/>
                          </a:lnTo>
                          <a:lnTo>
                            <a:pt x="238" y="1933"/>
                          </a:lnTo>
                          <a:lnTo>
                            <a:pt x="248" y="1929"/>
                          </a:lnTo>
                          <a:lnTo>
                            <a:pt x="255" y="1924"/>
                          </a:lnTo>
                          <a:lnTo>
                            <a:pt x="262" y="1919"/>
                          </a:lnTo>
                          <a:lnTo>
                            <a:pt x="262" y="1919"/>
                          </a:lnTo>
                          <a:lnTo>
                            <a:pt x="266" y="1920"/>
                          </a:lnTo>
                          <a:lnTo>
                            <a:pt x="270" y="1920"/>
                          </a:lnTo>
                          <a:lnTo>
                            <a:pt x="273" y="1920"/>
                          </a:lnTo>
                          <a:lnTo>
                            <a:pt x="273" y="1920"/>
                          </a:lnTo>
                          <a:lnTo>
                            <a:pt x="281" y="1918"/>
                          </a:lnTo>
                          <a:lnTo>
                            <a:pt x="286" y="1916"/>
                          </a:lnTo>
                          <a:lnTo>
                            <a:pt x="292" y="1913"/>
                          </a:lnTo>
                          <a:lnTo>
                            <a:pt x="292" y="1913"/>
                          </a:lnTo>
                          <a:lnTo>
                            <a:pt x="293" y="1912"/>
                          </a:lnTo>
                          <a:lnTo>
                            <a:pt x="296" y="1912"/>
                          </a:lnTo>
                          <a:lnTo>
                            <a:pt x="297" y="1913"/>
                          </a:lnTo>
                          <a:lnTo>
                            <a:pt x="297" y="1913"/>
                          </a:lnTo>
                          <a:lnTo>
                            <a:pt x="302" y="1917"/>
                          </a:lnTo>
                          <a:lnTo>
                            <a:pt x="307" y="1919"/>
                          </a:lnTo>
                          <a:lnTo>
                            <a:pt x="307" y="1919"/>
                          </a:lnTo>
                          <a:lnTo>
                            <a:pt x="314" y="1920"/>
                          </a:lnTo>
                          <a:lnTo>
                            <a:pt x="320" y="1919"/>
                          </a:lnTo>
                          <a:lnTo>
                            <a:pt x="327" y="1918"/>
                          </a:lnTo>
                          <a:lnTo>
                            <a:pt x="327" y="1918"/>
                          </a:lnTo>
                          <a:lnTo>
                            <a:pt x="329" y="1918"/>
                          </a:lnTo>
                          <a:lnTo>
                            <a:pt x="334" y="1919"/>
                          </a:lnTo>
                          <a:lnTo>
                            <a:pt x="334" y="1919"/>
                          </a:lnTo>
                          <a:lnTo>
                            <a:pt x="339" y="1923"/>
                          </a:lnTo>
                          <a:lnTo>
                            <a:pt x="341" y="1924"/>
                          </a:lnTo>
                          <a:lnTo>
                            <a:pt x="342" y="1924"/>
                          </a:lnTo>
                          <a:lnTo>
                            <a:pt x="342" y="1924"/>
                          </a:lnTo>
                          <a:lnTo>
                            <a:pt x="350" y="1922"/>
                          </a:lnTo>
                          <a:lnTo>
                            <a:pt x="358" y="1919"/>
                          </a:lnTo>
                          <a:lnTo>
                            <a:pt x="375" y="1911"/>
                          </a:lnTo>
                          <a:lnTo>
                            <a:pt x="394" y="1900"/>
                          </a:lnTo>
                          <a:lnTo>
                            <a:pt x="394" y="1900"/>
                          </a:lnTo>
                          <a:lnTo>
                            <a:pt x="395" y="1898"/>
                          </a:lnTo>
                          <a:lnTo>
                            <a:pt x="399" y="1898"/>
                          </a:lnTo>
                          <a:lnTo>
                            <a:pt x="399" y="1898"/>
                          </a:lnTo>
                          <a:lnTo>
                            <a:pt x="404" y="1898"/>
                          </a:lnTo>
                          <a:lnTo>
                            <a:pt x="409" y="1897"/>
                          </a:lnTo>
                          <a:lnTo>
                            <a:pt x="409" y="1897"/>
                          </a:lnTo>
                          <a:lnTo>
                            <a:pt x="413" y="1896"/>
                          </a:lnTo>
                          <a:lnTo>
                            <a:pt x="416" y="1893"/>
                          </a:lnTo>
                          <a:lnTo>
                            <a:pt x="418" y="1890"/>
                          </a:lnTo>
                          <a:lnTo>
                            <a:pt x="418" y="1890"/>
                          </a:lnTo>
                          <a:lnTo>
                            <a:pt x="432" y="1886"/>
                          </a:lnTo>
                          <a:lnTo>
                            <a:pt x="444" y="1884"/>
                          </a:lnTo>
                          <a:lnTo>
                            <a:pt x="459" y="1881"/>
                          </a:lnTo>
                          <a:lnTo>
                            <a:pt x="459" y="1881"/>
                          </a:lnTo>
                          <a:lnTo>
                            <a:pt x="461" y="1882"/>
                          </a:lnTo>
                          <a:lnTo>
                            <a:pt x="461" y="1885"/>
                          </a:lnTo>
                          <a:lnTo>
                            <a:pt x="459" y="1889"/>
                          </a:lnTo>
                          <a:lnTo>
                            <a:pt x="455" y="1892"/>
                          </a:lnTo>
                          <a:lnTo>
                            <a:pt x="455" y="1892"/>
                          </a:lnTo>
                          <a:lnTo>
                            <a:pt x="459" y="1891"/>
                          </a:lnTo>
                          <a:lnTo>
                            <a:pt x="463" y="1890"/>
                          </a:lnTo>
                          <a:lnTo>
                            <a:pt x="470" y="1891"/>
                          </a:lnTo>
                          <a:lnTo>
                            <a:pt x="477" y="1895"/>
                          </a:lnTo>
                          <a:lnTo>
                            <a:pt x="485" y="1898"/>
                          </a:lnTo>
                          <a:lnTo>
                            <a:pt x="491" y="1903"/>
                          </a:lnTo>
                          <a:lnTo>
                            <a:pt x="497" y="1907"/>
                          </a:lnTo>
                          <a:lnTo>
                            <a:pt x="503" y="1908"/>
                          </a:lnTo>
                          <a:lnTo>
                            <a:pt x="507" y="1908"/>
                          </a:lnTo>
                          <a:lnTo>
                            <a:pt x="509" y="1907"/>
                          </a:lnTo>
                          <a:lnTo>
                            <a:pt x="509" y="1907"/>
                          </a:lnTo>
                          <a:lnTo>
                            <a:pt x="512" y="1914"/>
                          </a:lnTo>
                          <a:lnTo>
                            <a:pt x="512" y="1914"/>
                          </a:lnTo>
                          <a:lnTo>
                            <a:pt x="513" y="1917"/>
                          </a:lnTo>
                          <a:lnTo>
                            <a:pt x="515" y="1924"/>
                          </a:lnTo>
                          <a:lnTo>
                            <a:pt x="517" y="1928"/>
                          </a:lnTo>
                          <a:lnTo>
                            <a:pt x="519" y="1930"/>
                          </a:lnTo>
                          <a:lnTo>
                            <a:pt x="521" y="1934"/>
                          </a:lnTo>
                          <a:lnTo>
                            <a:pt x="525" y="1935"/>
                          </a:lnTo>
                          <a:lnTo>
                            <a:pt x="525" y="1935"/>
                          </a:lnTo>
                          <a:lnTo>
                            <a:pt x="535" y="1936"/>
                          </a:lnTo>
                          <a:lnTo>
                            <a:pt x="545" y="1935"/>
                          </a:lnTo>
                          <a:lnTo>
                            <a:pt x="566" y="1933"/>
                          </a:lnTo>
                          <a:lnTo>
                            <a:pt x="566" y="1933"/>
                          </a:lnTo>
                          <a:lnTo>
                            <a:pt x="578" y="1933"/>
                          </a:lnTo>
                          <a:lnTo>
                            <a:pt x="583" y="1933"/>
                          </a:lnTo>
                          <a:lnTo>
                            <a:pt x="583" y="1933"/>
                          </a:lnTo>
                          <a:lnTo>
                            <a:pt x="585" y="1934"/>
                          </a:lnTo>
                          <a:lnTo>
                            <a:pt x="588" y="1935"/>
                          </a:lnTo>
                          <a:lnTo>
                            <a:pt x="589" y="1938"/>
                          </a:lnTo>
                          <a:lnTo>
                            <a:pt x="589" y="1938"/>
                          </a:lnTo>
                          <a:lnTo>
                            <a:pt x="590" y="1943"/>
                          </a:lnTo>
                          <a:lnTo>
                            <a:pt x="593" y="1946"/>
                          </a:lnTo>
                          <a:lnTo>
                            <a:pt x="593" y="1946"/>
                          </a:lnTo>
                          <a:lnTo>
                            <a:pt x="596" y="1950"/>
                          </a:lnTo>
                          <a:lnTo>
                            <a:pt x="600" y="1952"/>
                          </a:lnTo>
                          <a:lnTo>
                            <a:pt x="605" y="1955"/>
                          </a:lnTo>
                          <a:lnTo>
                            <a:pt x="605" y="1955"/>
                          </a:lnTo>
                          <a:lnTo>
                            <a:pt x="606" y="1955"/>
                          </a:lnTo>
                          <a:lnTo>
                            <a:pt x="607" y="1956"/>
                          </a:lnTo>
                          <a:lnTo>
                            <a:pt x="609" y="1961"/>
                          </a:lnTo>
                          <a:lnTo>
                            <a:pt x="610" y="1967"/>
                          </a:lnTo>
                          <a:lnTo>
                            <a:pt x="610" y="1967"/>
                          </a:lnTo>
                          <a:lnTo>
                            <a:pt x="609" y="1981"/>
                          </a:lnTo>
                          <a:lnTo>
                            <a:pt x="606" y="1995"/>
                          </a:lnTo>
                          <a:lnTo>
                            <a:pt x="606" y="1995"/>
                          </a:lnTo>
                          <a:lnTo>
                            <a:pt x="600" y="2017"/>
                          </a:lnTo>
                          <a:lnTo>
                            <a:pt x="600" y="2017"/>
                          </a:lnTo>
                          <a:lnTo>
                            <a:pt x="600" y="2022"/>
                          </a:lnTo>
                          <a:lnTo>
                            <a:pt x="600" y="2026"/>
                          </a:lnTo>
                          <a:lnTo>
                            <a:pt x="602" y="2033"/>
                          </a:lnTo>
                          <a:lnTo>
                            <a:pt x="604" y="2037"/>
                          </a:lnTo>
                          <a:lnTo>
                            <a:pt x="605" y="2038"/>
                          </a:lnTo>
                          <a:lnTo>
                            <a:pt x="605" y="2038"/>
                          </a:lnTo>
                          <a:lnTo>
                            <a:pt x="606" y="2043"/>
                          </a:lnTo>
                          <a:lnTo>
                            <a:pt x="606" y="2047"/>
                          </a:lnTo>
                          <a:lnTo>
                            <a:pt x="605" y="2053"/>
                          </a:lnTo>
                          <a:lnTo>
                            <a:pt x="605" y="2053"/>
                          </a:lnTo>
                          <a:lnTo>
                            <a:pt x="599" y="2064"/>
                          </a:lnTo>
                          <a:lnTo>
                            <a:pt x="594" y="2074"/>
                          </a:lnTo>
                          <a:lnTo>
                            <a:pt x="594" y="2074"/>
                          </a:lnTo>
                          <a:lnTo>
                            <a:pt x="585" y="2079"/>
                          </a:lnTo>
                          <a:lnTo>
                            <a:pt x="585" y="2079"/>
                          </a:lnTo>
                          <a:lnTo>
                            <a:pt x="593" y="2079"/>
                          </a:lnTo>
                          <a:lnTo>
                            <a:pt x="593" y="2079"/>
                          </a:lnTo>
                          <a:lnTo>
                            <a:pt x="593" y="2083"/>
                          </a:lnTo>
                          <a:lnTo>
                            <a:pt x="593" y="2086"/>
                          </a:lnTo>
                          <a:lnTo>
                            <a:pt x="594" y="2089"/>
                          </a:lnTo>
                          <a:lnTo>
                            <a:pt x="594" y="2089"/>
                          </a:lnTo>
                          <a:lnTo>
                            <a:pt x="596" y="2100"/>
                          </a:lnTo>
                          <a:lnTo>
                            <a:pt x="600" y="2110"/>
                          </a:lnTo>
                          <a:lnTo>
                            <a:pt x="606" y="2121"/>
                          </a:lnTo>
                          <a:lnTo>
                            <a:pt x="606" y="2121"/>
                          </a:lnTo>
                          <a:lnTo>
                            <a:pt x="616" y="2137"/>
                          </a:lnTo>
                          <a:lnTo>
                            <a:pt x="627" y="2151"/>
                          </a:lnTo>
                          <a:lnTo>
                            <a:pt x="638" y="2165"/>
                          </a:lnTo>
                          <a:lnTo>
                            <a:pt x="638" y="2165"/>
                          </a:lnTo>
                          <a:lnTo>
                            <a:pt x="645" y="2175"/>
                          </a:lnTo>
                          <a:lnTo>
                            <a:pt x="653" y="2184"/>
                          </a:lnTo>
                          <a:lnTo>
                            <a:pt x="659" y="2198"/>
                          </a:lnTo>
                          <a:lnTo>
                            <a:pt x="659" y="2198"/>
                          </a:lnTo>
                          <a:lnTo>
                            <a:pt x="663" y="2207"/>
                          </a:lnTo>
                          <a:lnTo>
                            <a:pt x="664" y="2215"/>
                          </a:lnTo>
                          <a:lnTo>
                            <a:pt x="665" y="2224"/>
                          </a:lnTo>
                          <a:lnTo>
                            <a:pt x="665" y="2224"/>
                          </a:lnTo>
                          <a:lnTo>
                            <a:pt x="665" y="2225"/>
                          </a:lnTo>
                          <a:lnTo>
                            <a:pt x="664" y="2226"/>
                          </a:lnTo>
                          <a:lnTo>
                            <a:pt x="665" y="2231"/>
                          </a:lnTo>
                          <a:lnTo>
                            <a:pt x="668" y="2239"/>
                          </a:lnTo>
                          <a:lnTo>
                            <a:pt x="668" y="2239"/>
                          </a:lnTo>
                          <a:lnTo>
                            <a:pt x="677" y="2256"/>
                          </a:lnTo>
                          <a:lnTo>
                            <a:pt x="682" y="2266"/>
                          </a:lnTo>
                          <a:lnTo>
                            <a:pt x="686" y="2275"/>
                          </a:lnTo>
                          <a:lnTo>
                            <a:pt x="686" y="2275"/>
                          </a:lnTo>
                          <a:lnTo>
                            <a:pt x="687" y="2283"/>
                          </a:lnTo>
                          <a:lnTo>
                            <a:pt x="688" y="2289"/>
                          </a:lnTo>
                          <a:lnTo>
                            <a:pt x="688" y="2302"/>
                          </a:lnTo>
                          <a:lnTo>
                            <a:pt x="686" y="2315"/>
                          </a:lnTo>
                          <a:lnTo>
                            <a:pt x="686" y="2315"/>
                          </a:lnTo>
                          <a:lnTo>
                            <a:pt x="686" y="2316"/>
                          </a:lnTo>
                          <a:lnTo>
                            <a:pt x="685" y="2318"/>
                          </a:lnTo>
                          <a:lnTo>
                            <a:pt x="685" y="2323"/>
                          </a:lnTo>
                          <a:lnTo>
                            <a:pt x="686" y="2332"/>
                          </a:lnTo>
                          <a:lnTo>
                            <a:pt x="686" y="2332"/>
                          </a:lnTo>
                          <a:lnTo>
                            <a:pt x="693" y="2353"/>
                          </a:lnTo>
                          <a:lnTo>
                            <a:pt x="696" y="2365"/>
                          </a:lnTo>
                          <a:lnTo>
                            <a:pt x="697" y="2375"/>
                          </a:lnTo>
                          <a:lnTo>
                            <a:pt x="697" y="2375"/>
                          </a:lnTo>
                          <a:lnTo>
                            <a:pt x="697" y="2383"/>
                          </a:lnTo>
                          <a:lnTo>
                            <a:pt x="696" y="2391"/>
                          </a:lnTo>
                          <a:lnTo>
                            <a:pt x="695" y="2397"/>
                          </a:lnTo>
                          <a:lnTo>
                            <a:pt x="692" y="2402"/>
                          </a:lnTo>
                          <a:lnTo>
                            <a:pt x="688" y="2408"/>
                          </a:lnTo>
                          <a:lnTo>
                            <a:pt x="686" y="2410"/>
                          </a:lnTo>
                          <a:lnTo>
                            <a:pt x="686" y="2410"/>
                          </a:lnTo>
                          <a:lnTo>
                            <a:pt x="683" y="2414"/>
                          </a:lnTo>
                          <a:lnTo>
                            <a:pt x="679" y="2421"/>
                          </a:lnTo>
                          <a:lnTo>
                            <a:pt x="679" y="2421"/>
                          </a:lnTo>
                          <a:lnTo>
                            <a:pt x="672" y="2429"/>
                          </a:lnTo>
                          <a:lnTo>
                            <a:pt x="669" y="2435"/>
                          </a:lnTo>
                          <a:lnTo>
                            <a:pt x="668" y="2441"/>
                          </a:lnTo>
                          <a:lnTo>
                            <a:pt x="668" y="2441"/>
                          </a:lnTo>
                          <a:lnTo>
                            <a:pt x="664" y="2460"/>
                          </a:lnTo>
                          <a:lnTo>
                            <a:pt x="661" y="2478"/>
                          </a:lnTo>
                          <a:lnTo>
                            <a:pt x="661" y="2478"/>
                          </a:lnTo>
                          <a:lnTo>
                            <a:pt x="658" y="2494"/>
                          </a:lnTo>
                          <a:lnTo>
                            <a:pt x="655" y="2506"/>
                          </a:lnTo>
                          <a:lnTo>
                            <a:pt x="652" y="2519"/>
                          </a:lnTo>
                          <a:lnTo>
                            <a:pt x="652" y="2519"/>
                          </a:lnTo>
                          <a:lnTo>
                            <a:pt x="649" y="2533"/>
                          </a:lnTo>
                          <a:lnTo>
                            <a:pt x="649" y="2546"/>
                          </a:lnTo>
                          <a:lnTo>
                            <a:pt x="650" y="2552"/>
                          </a:lnTo>
                          <a:lnTo>
                            <a:pt x="652" y="2558"/>
                          </a:lnTo>
                          <a:lnTo>
                            <a:pt x="652" y="2558"/>
                          </a:lnTo>
                          <a:lnTo>
                            <a:pt x="660" y="2579"/>
                          </a:lnTo>
                          <a:lnTo>
                            <a:pt x="670" y="2602"/>
                          </a:lnTo>
                          <a:lnTo>
                            <a:pt x="670" y="2602"/>
                          </a:lnTo>
                          <a:lnTo>
                            <a:pt x="680" y="2629"/>
                          </a:lnTo>
                          <a:lnTo>
                            <a:pt x="680" y="2629"/>
                          </a:lnTo>
                          <a:lnTo>
                            <a:pt x="685" y="2640"/>
                          </a:lnTo>
                          <a:lnTo>
                            <a:pt x="690" y="2647"/>
                          </a:lnTo>
                          <a:lnTo>
                            <a:pt x="693" y="2651"/>
                          </a:lnTo>
                          <a:lnTo>
                            <a:pt x="695" y="2652"/>
                          </a:lnTo>
                          <a:lnTo>
                            <a:pt x="695" y="2652"/>
                          </a:lnTo>
                          <a:lnTo>
                            <a:pt x="696" y="2654"/>
                          </a:lnTo>
                          <a:lnTo>
                            <a:pt x="701" y="2657"/>
                          </a:lnTo>
                          <a:lnTo>
                            <a:pt x="706" y="2665"/>
                          </a:lnTo>
                          <a:lnTo>
                            <a:pt x="708" y="2670"/>
                          </a:lnTo>
                          <a:lnTo>
                            <a:pt x="709" y="2676"/>
                          </a:lnTo>
                          <a:lnTo>
                            <a:pt x="709" y="2676"/>
                          </a:lnTo>
                          <a:lnTo>
                            <a:pt x="711" y="2699"/>
                          </a:lnTo>
                          <a:lnTo>
                            <a:pt x="711" y="2722"/>
                          </a:lnTo>
                          <a:lnTo>
                            <a:pt x="711" y="2722"/>
                          </a:lnTo>
                          <a:lnTo>
                            <a:pt x="712" y="2735"/>
                          </a:lnTo>
                          <a:lnTo>
                            <a:pt x="714" y="2744"/>
                          </a:lnTo>
                          <a:lnTo>
                            <a:pt x="718" y="2753"/>
                          </a:lnTo>
                          <a:lnTo>
                            <a:pt x="718" y="2753"/>
                          </a:lnTo>
                          <a:lnTo>
                            <a:pt x="720" y="2779"/>
                          </a:lnTo>
                          <a:lnTo>
                            <a:pt x="724" y="2801"/>
                          </a:lnTo>
                          <a:lnTo>
                            <a:pt x="726" y="2812"/>
                          </a:lnTo>
                          <a:lnTo>
                            <a:pt x="729" y="2822"/>
                          </a:lnTo>
                          <a:lnTo>
                            <a:pt x="729" y="2822"/>
                          </a:lnTo>
                          <a:lnTo>
                            <a:pt x="734" y="2832"/>
                          </a:lnTo>
                          <a:lnTo>
                            <a:pt x="738" y="2839"/>
                          </a:lnTo>
                          <a:lnTo>
                            <a:pt x="742" y="2845"/>
                          </a:lnTo>
                          <a:lnTo>
                            <a:pt x="747" y="2850"/>
                          </a:lnTo>
                          <a:lnTo>
                            <a:pt x="755" y="2856"/>
                          </a:lnTo>
                          <a:lnTo>
                            <a:pt x="758" y="2857"/>
                          </a:lnTo>
                          <a:lnTo>
                            <a:pt x="758" y="2857"/>
                          </a:lnTo>
                          <a:lnTo>
                            <a:pt x="760" y="2857"/>
                          </a:lnTo>
                          <a:lnTo>
                            <a:pt x="762" y="2859"/>
                          </a:lnTo>
                          <a:lnTo>
                            <a:pt x="766" y="2862"/>
                          </a:lnTo>
                          <a:lnTo>
                            <a:pt x="768" y="2866"/>
                          </a:lnTo>
                          <a:lnTo>
                            <a:pt x="769" y="2872"/>
                          </a:lnTo>
                          <a:lnTo>
                            <a:pt x="769" y="2872"/>
                          </a:lnTo>
                          <a:lnTo>
                            <a:pt x="773" y="2893"/>
                          </a:lnTo>
                          <a:lnTo>
                            <a:pt x="776" y="2905"/>
                          </a:lnTo>
                          <a:lnTo>
                            <a:pt x="778" y="2916"/>
                          </a:lnTo>
                          <a:lnTo>
                            <a:pt x="778" y="2916"/>
                          </a:lnTo>
                          <a:lnTo>
                            <a:pt x="783" y="2931"/>
                          </a:lnTo>
                          <a:lnTo>
                            <a:pt x="789" y="2943"/>
                          </a:lnTo>
                          <a:lnTo>
                            <a:pt x="796" y="2953"/>
                          </a:lnTo>
                          <a:lnTo>
                            <a:pt x="796" y="2953"/>
                          </a:lnTo>
                          <a:lnTo>
                            <a:pt x="798" y="2957"/>
                          </a:lnTo>
                          <a:lnTo>
                            <a:pt x="798" y="2961"/>
                          </a:lnTo>
                          <a:lnTo>
                            <a:pt x="796" y="2964"/>
                          </a:lnTo>
                          <a:lnTo>
                            <a:pt x="796" y="2964"/>
                          </a:lnTo>
                          <a:lnTo>
                            <a:pt x="793" y="2970"/>
                          </a:lnTo>
                          <a:lnTo>
                            <a:pt x="790" y="2977"/>
                          </a:lnTo>
                          <a:lnTo>
                            <a:pt x="790" y="2977"/>
                          </a:lnTo>
                          <a:lnTo>
                            <a:pt x="789" y="2980"/>
                          </a:lnTo>
                          <a:lnTo>
                            <a:pt x="790" y="2985"/>
                          </a:lnTo>
                          <a:lnTo>
                            <a:pt x="793" y="2989"/>
                          </a:lnTo>
                          <a:lnTo>
                            <a:pt x="793" y="2989"/>
                          </a:lnTo>
                          <a:lnTo>
                            <a:pt x="794" y="2990"/>
                          </a:lnTo>
                          <a:lnTo>
                            <a:pt x="795" y="2993"/>
                          </a:lnTo>
                          <a:lnTo>
                            <a:pt x="796" y="2996"/>
                          </a:lnTo>
                          <a:lnTo>
                            <a:pt x="796" y="2996"/>
                          </a:lnTo>
                          <a:lnTo>
                            <a:pt x="796" y="3001"/>
                          </a:lnTo>
                          <a:lnTo>
                            <a:pt x="796" y="3007"/>
                          </a:lnTo>
                          <a:lnTo>
                            <a:pt x="796" y="3007"/>
                          </a:lnTo>
                          <a:lnTo>
                            <a:pt x="798" y="3011"/>
                          </a:lnTo>
                          <a:lnTo>
                            <a:pt x="801" y="3012"/>
                          </a:lnTo>
                          <a:lnTo>
                            <a:pt x="804" y="3013"/>
                          </a:lnTo>
                          <a:lnTo>
                            <a:pt x="804" y="3013"/>
                          </a:lnTo>
                          <a:lnTo>
                            <a:pt x="811" y="3018"/>
                          </a:lnTo>
                          <a:lnTo>
                            <a:pt x="817" y="3022"/>
                          </a:lnTo>
                          <a:lnTo>
                            <a:pt x="823" y="3023"/>
                          </a:lnTo>
                          <a:lnTo>
                            <a:pt x="823" y="3023"/>
                          </a:lnTo>
                          <a:lnTo>
                            <a:pt x="831" y="3023"/>
                          </a:lnTo>
                          <a:lnTo>
                            <a:pt x="838" y="3021"/>
                          </a:lnTo>
                          <a:lnTo>
                            <a:pt x="844" y="3017"/>
                          </a:lnTo>
                          <a:lnTo>
                            <a:pt x="844" y="3017"/>
                          </a:lnTo>
                          <a:lnTo>
                            <a:pt x="847" y="3016"/>
                          </a:lnTo>
                          <a:lnTo>
                            <a:pt x="848" y="3016"/>
                          </a:lnTo>
                          <a:lnTo>
                            <a:pt x="850" y="3016"/>
                          </a:lnTo>
                          <a:lnTo>
                            <a:pt x="850" y="3016"/>
                          </a:lnTo>
                          <a:lnTo>
                            <a:pt x="855" y="3018"/>
                          </a:lnTo>
                          <a:lnTo>
                            <a:pt x="860" y="3020"/>
                          </a:lnTo>
                          <a:lnTo>
                            <a:pt x="860" y="3020"/>
                          </a:lnTo>
                          <a:lnTo>
                            <a:pt x="865" y="3018"/>
                          </a:lnTo>
                          <a:lnTo>
                            <a:pt x="869" y="3016"/>
                          </a:lnTo>
                          <a:lnTo>
                            <a:pt x="873" y="3012"/>
                          </a:lnTo>
                          <a:lnTo>
                            <a:pt x="873" y="3012"/>
                          </a:lnTo>
                          <a:lnTo>
                            <a:pt x="876" y="3010"/>
                          </a:lnTo>
                          <a:lnTo>
                            <a:pt x="882" y="3008"/>
                          </a:lnTo>
                          <a:lnTo>
                            <a:pt x="891" y="3008"/>
                          </a:lnTo>
                          <a:lnTo>
                            <a:pt x="891" y="3008"/>
                          </a:lnTo>
                          <a:lnTo>
                            <a:pt x="900" y="3011"/>
                          </a:lnTo>
                          <a:lnTo>
                            <a:pt x="908" y="3011"/>
                          </a:lnTo>
                          <a:lnTo>
                            <a:pt x="908" y="3011"/>
                          </a:lnTo>
                          <a:lnTo>
                            <a:pt x="920" y="3011"/>
                          </a:lnTo>
                          <a:lnTo>
                            <a:pt x="930" y="3010"/>
                          </a:lnTo>
                          <a:lnTo>
                            <a:pt x="940" y="3007"/>
                          </a:lnTo>
                          <a:lnTo>
                            <a:pt x="940" y="3007"/>
                          </a:lnTo>
                          <a:lnTo>
                            <a:pt x="941" y="3007"/>
                          </a:lnTo>
                          <a:lnTo>
                            <a:pt x="944" y="3006"/>
                          </a:lnTo>
                          <a:lnTo>
                            <a:pt x="944" y="3006"/>
                          </a:lnTo>
                          <a:lnTo>
                            <a:pt x="950" y="3001"/>
                          </a:lnTo>
                          <a:lnTo>
                            <a:pt x="950" y="3001"/>
                          </a:lnTo>
                          <a:lnTo>
                            <a:pt x="955" y="3000"/>
                          </a:lnTo>
                          <a:lnTo>
                            <a:pt x="958" y="2999"/>
                          </a:lnTo>
                          <a:lnTo>
                            <a:pt x="963" y="2999"/>
                          </a:lnTo>
                          <a:lnTo>
                            <a:pt x="963" y="2999"/>
                          </a:lnTo>
                          <a:lnTo>
                            <a:pt x="974" y="2997"/>
                          </a:lnTo>
                          <a:lnTo>
                            <a:pt x="983" y="2995"/>
                          </a:lnTo>
                          <a:lnTo>
                            <a:pt x="987" y="2994"/>
                          </a:lnTo>
                          <a:lnTo>
                            <a:pt x="989" y="2991"/>
                          </a:lnTo>
                          <a:lnTo>
                            <a:pt x="989" y="2991"/>
                          </a:lnTo>
                          <a:lnTo>
                            <a:pt x="1004" y="2977"/>
                          </a:lnTo>
                          <a:lnTo>
                            <a:pt x="1020" y="2958"/>
                          </a:lnTo>
                          <a:lnTo>
                            <a:pt x="1020" y="2958"/>
                          </a:lnTo>
                          <a:lnTo>
                            <a:pt x="1032" y="2946"/>
                          </a:lnTo>
                          <a:lnTo>
                            <a:pt x="1042" y="2937"/>
                          </a:lnTo>
                          <a:lnTo>
                            <a:pt x="1052" y="2929"/>
                          </a:lnTo>
                          <a:lnTo>
                            <a:pt x="1052" y="2929"/>
                          </a:lnTo>
                          <a:lnTo>
                            <a:pt x="1055" y="2927"/>
                          </a:lnTo>
                          <a:lnTo>
                            <a:pt x="1058" y="2925"/>
                          </a:lnTo>
                          <a:lnTo>
                            <a:pt x="1059" y="2923"/>
                          </a:lnTo>
                          <a:lnTo>
                            <a:pt x="1059" y="2923"/>
                          </a:lnTo>
                          <a:lnTo>
                            <a:pt x="1064" y="2911"/>
                          </a:lnTo>
                          <a:lnTo>
                            <a:pt x="1070" y="2898"/>
                          </a:lnTo>
                          <a:lnTo>
                            <a:pt x="1070" y="2898"/>
                          </a:lnTo>
                          <a:lnTo>
                            <a:pt x="1089" y="2868"/>
                          </a:lnTo>
                          <a:lnTo>
                            <a:pt x="1098" y="2854"/>
                          </a:lnTo>
                          <a:lnTo>
                            <a:pt x="1098" y="2854"/>
                          </a:lnTo>
                          <a:lnTo>
                            <a:pt x="1105" y="2844"/>
                          </a:lnTo>
                          <a:lnTo>
                            <a:pt x="1108" y="2835"/>
                          </a:lnTo>
                          <a:lnTo>
                            <a:pt x="1111" y="2829"/>
                          </a:lnTo>
                          <a:lnTo>
                            <a:pt x="1111" y="2829"/>
                          </a:lnTo>
                          <a:lnTo>
                            <a:pt x="1113" y="2814"/>
                          </a:lnTo>
                          <a:lnTo>
                            <a:pt x="1113" y="2797"/>
                          </a:lnTo>
                          <a:lnTo>
                            <a:pt x="1112" y="2780"/>
                          </a:lnTo>
                          <a:lnTo>
                            <a:pt x="1112" y="2780"/>
                          </a:lnTo>
                          <a:lnTo>
                            <a:pt x="1113" y="2776"/>
                          </a:lnTo>
                          <a:lnTo>
                            <a:pt x="1114" y="2773"/>
                          </a:lnTo>
                          <a:lnTo>
                            <a:pt x="1118" y="2770"/>
                          </a:lnTo>
                          <a:lnTo>
                            <a:pt x="1118" y="2770"/>
                          </a:lnTo>
                          <a:lnTo>
                            <a:pt x="1129" y="2768"/>
                          </a:lnTo>
                          <a:lnTo>
                            <a:pt x="1141" y="2765"/>
                          </a:lnTo>
                          <a:lnTo>
                            <a:pt x="1141" y="2765"/>
                          </a:lnTo>
                          <a:lnTo>
                            <a:pt x="1148" y="2763"/>
                          </a:lnTo>
                          <a:lnTo>
                            <a:pt x="1152" y="2759"/>
                          </a:lnTo>
                          <a:lnTo>
                            <a:pt x="1157" y="2756"/>
                          </a:lnTo>
                          <a:lnTo>
                            <a:pt x="1157" y="2756"/>
                          </a:lnTo>
                          <a:lnTo>
                            <a:pt x="1160" y="2752"/>
                          </a:lnTo>
                          <a:lnTo>
                            <a:pt x="1167" y="2742"/>
                          </a:lnTo>
                          <a:lnTo>
                            <a:pt x="1171" y="2736"/>
                          </a:lnTo>
                          <a:lnTo>
                            <a:pt x="1173" y="2727"/>
                          </a:lnTo>
                          <a:lnTo>
                            <a:pt x="1176" y="2719"/>
                          </a:lnTo>
                          <a:lnTo>
                            <a:pt x="1177" y="2710"/>
                          </a:lnTo>
                          <a:lnTo>
                            <a:pt x="1177" y="2710"/>
                          </a:lnTo>
                          <a:lnTo>
                            <a:pt x="1178" y="2698"/>
                          </a:lnTo>
                          <a:lnTo>
                            <a:pt x="1177" y="2686"/>
                          </a:lnTo>
                          <a:lnTo>
                            <a:pt x="1172" y="2663"/>
                          </a:lnTo>
                          <a:lnTo>
                            <a:pt x="1168" y="2646"/>
                          </a:lnTo>
                          <a:lnTo>
                            <a:pt x="1166" y="2640"/>
                          </a:lnTo>
                          <a:lnTo>
                            <a:pt x="1166" y="2640"/>
                          </a:lnTo>
                          <a:lnTo>
                            <a:pt x="1166" y="2631"/>
                          </a:lnTo>
                          <a:lnTo>
                            <a:pt x="1166" y="2627"/>
                          </a:lnTo>
                          <a:lnTo>
                            <a:pt x="1167" y="2622"/>
                          </a:lnTo>
                          <a:lnTo>
                            <a:pt x="1167" y="2622"/>
                          </a:lnTo>
                          <a:lnTo>
                            <a:pt x="1172" y="2612"/>
                          </a:lnTo>
                          <a:lnTo>
                            <a:pt x="1179" y="2603"/>
                          </a:lnTo>
                          <a:lnTo>
                            <a:pt x="1189" y="2593"/>
                          </a:lnTo>
                          <a:lnTo>
                            <a:pt x="1189" y="2593"/>
                          </a:lnTo>
                          <a:lnTo>
                            <a:pt x="1193" y="2591"/>
                          </a:lnTo>
                          <a:lnTo>
                            <a:pt x="1198" y="2587"/>
                          </a:lnTo>
                          <a:lnTo>
                            <a:pt x="1203" y="2582"/>
                          </a:lnTo>
                          <a:lnTo>
                            <a:pt x="1203" y="2582"/>
                          </a:lnTo>
                          <a:lnTo>
                            <a:pt x="1209" y="2574"/>
                          </a:lnTo>
                          <a:lnTo>
                            <a:pt x="1216" y="2565"/>
                          </a:lnTo>
                          <a:lnTo>
                            <a:pt x="1216" y="2565"/>
                          </a:lnTo>
                          <a:lnTo>
                            <a:pt x="1226" y="2557"/>
                          </a:lnTo>
                          <a:lnTo>
                            <a:pt x="1235" y="2549"/>
                          </a:lnTo>
                          <a:lnTo>
                            <a:pt x="1245" y="2544"/>
                          </a:lnTo>
                          <a:lnTo>
                            <a:pt x="1245" y="2544"/>
                          </a:lnTo>
                          <a:lnTo>
                            <a:pt x="1251" y="2542"/>
                          </a:lnTo>
                          <a:lnTo>
                            <a:pt x="1257" y="2538"/>
                          </a:lnTo>
                          <a:lnTo>
                            <a:pt x="1264" y="2533"/>
                          </a:lnTo>
                          <a:lnTo>
                            <a:pt x="1272" y="2527"/>
                          </a:lnTo>
                          <a:lnTo>
                            <a:pt x="1279" y="2520"/>
                          </a:lnTo>
                          <a:lnTo>
                            <a:pt x="1285" y="2511"/>
                          </a:lnTo>
                          <a:lnTo>
                            <a:pt x="1290" y="2500"/>
                          </a:lnTo>
                          <a:lnTo>
                            <a:pt x="1290" y="2500"/>
                          </a:lnTo>
                          <a:lnTo>
                            <a:pt x="1295" y="2482"/>
                          </a:lnTo>
                          <a:lnTo>
                            <a:pt x="1296" y="2462"/>
                          </a:lnTo>
                          <a:lnTo>
                            <a:pt x="1297" y="2442"/>
                          </a:lnTo>
                          <a:lnTo>
                            <a:pt x="1297" y="2424"/>
                          </a:lnTo>
                          <a:lnTo>
                            <a:pt x="1295" y="2394"/>
                          </a:lnTo>
                          <a:lnTo>
                            <a:pt x="1294" y="2382"/>
                          </a:lnTo>
                          <a:lnTo>
                            <a:pt x="1294" y="2382"/>
                          </a:lnTo>
                          <a:lnTo>
                            <a:pt x="1294" y="2377"/>
                          </a:lnTo>
                          <a:lnTo>
                            <a:pt x="1296" y="2366"/>
                          </a:lnTo>
                          <a:lnTo>
                            <a:pt x="1296" y="2366"/>
                          </a:lnTo>
                          <a:lnTo>
                            <a:pt x="1297" y="2359"/>
                          </a:lnTo>
                          <a:lnTo>
                            <a:pt x="1299" y="2353"/>
                          </a:lnTo>
                          <a:lnTo>
                            <a:pt x="1299" y="2353"/>
                          </a:lnTo>
                          <a:lnTo>
                            <a:pt x="1296" y="2349"/>
                          </a:lnTo>
                          <a:lnTo>
                            <a:pt x="1294" y="2344"/>
                          </a:lnTo>
                          <a:lnTo>
                            <a:pt x="1287" y="2338"/>
                          </a:lnTo>
                          <a:lnTo>
                            <a:pt x="1287" y="2338"/>
                          </a:lnTo>
                          <a:lnTo>
                            <a:pt x="1278" y="2328"/>
                          </a:lnTo>
                          <a:lnTo>
                            <a:pt x="1278" y="2328"/>
                          </a:lnTo>
                          <a:lnTo>
                            <a:pt x="1276" y="2323"/>
                          </a:lnTo>
                          <a:lnTo>
                            <a:pt x="1275" y="2320"/>
                          </a:lnTo>
                          <a:lnTo>
                            <a:pt x="1275" y="2313"/>
                          </a:lnTo>
                          <a:lnTo>
                            <a:pt x="1275" y="2313"/>
                          </a:lnTo>
                          <a:lnTo>
                            <a:pt x="1278" y="2300"/>
                          </a:lnTo>
                          <a:lnTo>
                            <a:pt x="1278" y="2288"/>
                          </a:lnTo>
                          <a:lnTo>
                            <a:pt x="1278" y="2288"/>
                          </a:lnTo>
                          <a:lnTo>
                            <a:pt x="1276" y="2281"/>
                          </a:lnTo>
                          <a:lnTo>
                            <a:pt x="1275" y="2275"/>
                          </a:lnTo>
                          <a:lnTo>
                            <a:pt x="1272" y="2270"/>
                          </a:lnTo>
                          <a:lnTo>
                            <a:pt x="1272" y="2270"/>
                          </a:lnTo>
                          <a:lnTo>
                            <a:pt x="1273" y="2268"/>
                          </a:lnTo>
                          <a:lnTo>
                            <a:pt x="1276" y="2263"/>
                          </a:lnTo>
                          <a:lnTo>
                            <a:pt x="1276" y="2263"/>
                          </a:lnTo>
                          <a:lnTo>
                            <a:pt x="1280" y="2257"/>
                          </a:lnTo>
                          <a:lnTo>
                            <a:pt x="1281" y="2252"/>
                          </a:lnTo>
                          <a:lnTo>
                            <a:pt x="1281" y="2252"/>
                          </a:lnTo>
                          <a:lnTo>
                            <a:pt x="1281" y="2248"/>
                          </a:lnTo>
                          <a:lnTo>
                            <a:pt x="1280" y="2246"/>
                          </a:lnTo>
                          <a:lnTo>
                            <a:pt x="1275" y="2243"/>
                          </a:lnTo>
                          <a:lnTo>
                            <a:pt x="1270" y="2240"/>
                          </a:lnTo>
                          <a:lnTo>
                            <a:pt x="1270" y="2240"/>
                          </a:lnTo>
                          <a:lnTo>
                            <a:pt x="1265" y="2236"/>
                          </a:lnTo>
                          <a:lnTo>
                            <a:pt x="1263" y="2231"/>
                          </a:lnTo>
                          <a:lnTo>
                            <a:pt x="1262" y="2225"/>
                          </a:lnTo>
                          <a:lnTo>
                            <a:pt x="1262" y="2225"/>
                          </a:lnTo>
                          <a:lnTo>
                            <a:pt x="1264" y="2215"/>
                          </a:lnTo>
                          <a:lnTo>
                            <a:pt x="1268" y="2207"/>
                          </a:lnTo>
                          <a:lnTo>
                            <a:pt x="1273" y="2198"/>
                          </a:lnTo>
                          <a:lnTo>
                            <a:pt x="1273" y="2198"/>
                          </a:lnTo>
                          <a:lnTo>
                            <a:pt x="1280" y="2189"/>
                          </a:lnTo>
                          <a:lnTo>
                            <a:pt x="1286" y="2181"/>
                          </a:lnTo>
                          <a:lnTo>
                            <a:pt x="1292" y="2167"/>
                          </a:lnTo>
                          <a:lnTo>
                            <a:pt x="1292" y="2167"/>
                          </a:lnTo>
                          <a:lnTo>
                            <a:pt x="1297" y="2155"/>
                          </a:lnTo>
                          <a:lnTo>
                            <a:pt x="1301" y="2143"/>
                          </a:lnTo>
                          <a:lnTo>
                            <a:pt x="1305" y="2129"/>
                          </a:lnTo>
                          <a:lnTo>
                            <a:pt x="1305" y="2129"/>
                          </a:lnTo>
                          <a:lnTo>
                            <a:pt x="1306" y="2126"/>
                          </a:lnTo>
                          <a:lnTo>
                            <a:pt x="1308" y="2123"/>
                          </a:lnTo>
                          <a:lnTo>
                            <a:pt x="1311" y="2121"/>
                          </a:lnTo>
                          <a:lnTo>
                            <a:pt x="1311" y="2121"/>
                          </a:lnTo>
                          <a:lnTo>
                            <a:pt x="1321" y="2117"/>
                          </a:lnTo>
                          <a:lnTo>
                            <a:pt x="1326" y="2114"/>
                          </a:lnTo>
                          <a:lnTo>
                            <a:pt x="1329" y="2110"/>
                          </a:lnTo>
                          <a:lnTo>
                            <a:pt x="1329" y="2110"/>
                          </a:lnTo>
                          <a:lnTo>
                            <a:pt x="1338" y="2094"/>
                          </a:lnTo>
                          <a:lnTo>
                            <a:pt x="1349" y="2076"/>
                          </a:lnTo>
                          <a:lnTo>
                            <a:pt x="1349" y="2076"/>
                          </a:lnTo>
                          <a:lnTo>
                            <a:pt x="1364" y="2053"/>
                          </a:lnTo>
                          <a:lnTo>
                            <a:pt x="1378" y="2033"/>
                          </a:lnTo>
                          <a:lnTo>
                            <a:pt x="1394" y="2013"/>
                          </a:lnTo>
                          <a:lnTo>
                            <a:pt x="1394" y="2013"/>
                          </a:lnTo>
                          <a:lnTo>
                            <a:pt x="1400" y="2010"/>
                          </a:lnTo>
                          <a:lnTo>
                            <a:pt x="1414" y="2001"/>
                          </a:lnTo>
                          <a:lnTo>
                            <a:pt x="1423" y="1995"/>
                          </a:lnTo>
                          <a:lnTo>
                            <a:pt x="1432" y="1988"/>
                          </a:lnTo>
                          <a:lnTo>
                            <a:pt x="1442" y="1979"/>
                          </a:lnTo>
                          <a:lnTo>
                            <a:pt x="1452" y="1968"/>
                          </a:lnTo>
                          <a:lnTo>
                            <a:pt x="1452" y="1968"/>
                          </a:lnTo>
                          <a:lnTo>
                            <a:pt x="1461" y="1957"/>
                          </a:lnTo>
                          <a:lnTo>
                            <a:pt x="1468" y="1945"/>
                          </a:lnTo>
                          <a:lnTo>
                            <a:pt x="1480" y="1920"/>
                          </a:lnTo>
                          <a:lnTo>
                            <a:pt x="1489" y="1902"/>
                          </a:lnTo>
                          <a:lnTo>
                            <a:pt x="1491" y="1895"/>
                          </a:lnTo>
                          <a:lnTo>
                            <a:pt x="1491" y="1895"/>
                          </a:lnTo>
                          <a:lnTo>
                            <a:pt x="1502" y="1874"/>
                          </a:lnTo>
                          <a:lnTo>
                            <a:pt x="1512" y="1852"/>
                          </a:lnTo>
                          <a:lnTo>
                            <a:pt x="1522" y="1827"/>
                          </a:lnTo>
                          <a:lnTo>
                            <a:pt x="1522" y="1827"/>
                          </a:lnTo>
                          <a:lnTo>
                            <a:pt x="1529" y="1807"/>
                          </a:lnTo>
                          <a:lnTo>
                            <a:pt x="1529" y="1807"/>
                          </a:lnTo>
                          <a:lnTo>
                            <a:pt x="1537" y="1790"/>
                          </a:lnTo>
                          <a:lnTo>
                            <a:pt x="1537" y="1790"/>
                          </a:lnTo>
                          <a:lnTo>
                            <a:pt x="1538" y="1784"/>
                          </a:lnTo>
                          <a:lnTo>
                            <a:pt x="1539" y="1778"/>
                          </a:lnTo>
                          <a:lnTo>
                            <a:pt x="1540" y="1766"/>
                          </a:lnTo>
                          <a:lnTo>
                            <a:pt x="1539" y="1757"/>
                          </a:lnTo>
                          <a:lnTo>
                            <a:pt x="1538" y="1753"/>
                          </a:lnTo>
                          <a:lnTo>
                            <a:pt x="1538" y="1753"/>
                          </a:lnTo>
                          <a:lnTo>
                            <a:pt x="1537" y="1750"/>
                          </a:lnTo>
                          <a:lnTo>
                            <a:pt x="1537" y="1746"/>
                          </a:lnTo>
                          <a:lnTo>
                            <a:pt x="1538" y="1741"/>
                          </a:lnTo>
                          <a:lnTo>
                            <a:pt x="1538" y="1741"/>
                          </a:lnTo>
                          <a:lnTo>
                            <a:pt x="1540" y="1735"/>
                          </a:lnTo>
                          <a:lnTo>
                            <a:pt x="1542" y="1730"/>
                          </a:lnTo>
                          <a:lnTo>
                            <a:pt x="1542" y="1730"/>
                          </a:lnTo>
                          <a:lnTo>
                            <a:pt x="1540" y="1728"/>
                          </a:lnTo>
                          <a:lnTo>
                            <a:pt x="1539" y="1728"/>
                          </a:lnTo>
                          <a:lnTo>
                            <a:pt x="1534" y="1726"/>
                          </a:lnTo>
                          <a:lnTo>
                            <a:pt x="1528" y="1729"/>
                          </a:lnTo>
                          <a:lnTo>
                            <a:pt x="1528" y="1729"/>
                          </a:lnTo>
                          <a:lnTo>
                            <a:pt x="1524" y="1730"/>
                          </a:lnTo>
                          <a:lnTo>
                            <a:pt x="1516" y="1734"/>
                          </a:lnTo>
                          <a:lnTo>
                            <a:pt x="1516" y="1734"/>
                          </a:lnTo>
                          <a:lnTo>
                            <a:pt x="1505" y="1737"/>
                          </a:lnTo>
                          <a:lnTo>
                            <a:pt x="1505" y="1737"/>
                          </a:lnTo>
                          <a:lnTo>
                            <a:pt x="1501" y="1739"/>
                          </a:lnTo>
                          <a:lnTo>
                            <a:pt x="1500" y="1741"/>
                          </a:lnTo>
                          <a:lnTo>
                            <a:pt x="1500" y="1744"/>
                          </a:lnTo>
                          <a:lnTo>
                            <a:pt x="1500" y="1744"/>
                          </a:lnTo>
                          <a:lnTo>
                            <a:pt x="1499" y="1746"/>
                          </a:lnTo>
                          <a:lnTo>
                            <a:pt x="1497" y="1747"/>
                          </a:lnTo>
                          <a:lnTo>
                            <a:pt x="1495" y="1747"/>
                          </a:lnTo>
                          <a:lnTo>
                            <a:pt x="1495" y="1747"/>
                          </a:lnTo>
                          <a:lnTo>
                            <a:pt x="1488" y="1746"/>
                          </a:lnTo>
                          <a:lnTo>
                            <a:pt x="1479" y="1744"/>
                          </a:lnTo>
                          <a:lnTo>
                            <a:pt x="1479" y="1744"/>
                          </a:lnTo>
                          <a:lnTo>
                            <a:pt x="1477" y="1745"/>
                          </a:lnTo>
                          <a:lnTo>
                            <a:pt x="1475" y="1747"/>
                          </a:lnTo>
                          <a:lnTo>
                            <a:pt x="1474" y="1750"/>
                          </a:lnTo>
                          <a:lnTo>
                            <a:pt x="1474" y="1750"/>
                          </a:lnTo>
                          <a:lnTo>
                            <a:pt x="1467" y="1746"/>
                          </a:lnTo>
                          <a:lnTo>
                            <a:pt x="1461" y="1745"/>
                          </a:lnTo>
                          <a:lnTo>
                            <a:pt x="1458" y="1745"/>
                          </a:lnTo>
                          <a:lnTo>
                            <a:pt x="1456" y="1745"/>
                          </a:lnTo>
                          <a:lnTo>
                            <a:pt x="1456" y="1745"/>
                          </a:lnTo>
                          <a:lnTo>
                            <a:pt x="1452" y="1747"/>
                          </a:lnTo>
                          <a:lnTo>
                            <a:pt x="1448" y="1752"/>
                          </a:lnTo>
                          <a:lnTo>
                            <a:pt x="1448" y="1752"/>
                          </a:lnTo>
                          <a:lnTo>
                            <a:pt x="1440" y="1762"/>
                          </a:lnTo>
                          <a:lnTo>
                            <a:pt x="1440" y="1762"/>
                          </a:lnTo>
                          <a:lnTo>
                            <a:pt x="1436" y="1761"/>
                          </a:lnTo>
                          <a:lnTo>
                            <a:pt x="1429" y="1758"/>
                          </a:lnTo>
                          <a:lnTo>
                            <a:pt x="1429" y="1758"/>
                          </a:lnTo>
                          <a:lnTo>
                            <a:pt x="1424" y="1756"/>
                          </a:lnTo>
                          <a:lnTo>
                            <a:pt x="1420" y="1755"/>
                          </a:lnTo>
                          <a:lnTo>
                            <a:pt x="1420" y="1755"/>
                          </a:lnTo>
                          <a:lnTo>
                            <a:pt x="1415" y="1756"/>
                          </a:lnTo>
                          <a:lnTo>
                            <a:pt x="1410" y="1760"/>
                          </a:lnTo>
                          <a:lnTo>
                            <a:pt x="1410" y="1760"/>
                          </a:lnTo>
                          <a:lnTo>
                            <a:pt x="1400" y="1764"/>
                          </a:lnTo>
                          <a:lnTo>
                            <a:pt x="1394" y="1767"/>
                          </a:lnTo>
                          <a:lnTo>
                            <a:pt x="1394" y="1767"/>
                          </a:lnTo>
                          <a:lnTo>
                            <a:pt x="1391" y="1764"/>
                          </a:lnTo>
                          <a:lnTo>
                            <a:pt x="1383" y="1760"/>
                          </a:lnTo>
                          <a:lnTo>
                            <a:pt x="1383" y="1760"/>
                          </a:lnTo>
                          <a:lnTo>
                            <a:pt x="1378" y="1753"/>
                          </a:lnTo>
                          <a:lnTo>
                            <a:pt x="1378" y="1753"/>
                          </a:lnTo>
                          <a:lnTo>
                            <a:pt x="1372" y="1749"/>
                          </a:lnTo>
                          <a:lnTo>
                            <a:pt x="1369" y="1747"/>
                          </a:lnTo>
                          <a:lnTo>
                            <a:pt x="1366" y="1746"/>
                          </a:lnTo>
                          <a:lnTo>
                            <a:pt x="1366" y="1746"/>
                          </a:lnTo>
                          <a:lnTo>
                            <a:pt x="1365" y="1741"/>
                          </a:lnTo>
                          <a:lnTo>
                            <a:pt x="1365" y="1731"/>
                          </a:lnTo>
                          <a:lnTo>
                            <a:pt x="1365" y="1731"/>
                          </a:lnTo>
                          <a:lnTo>
                            <a:pt x="1365" y="1721"/>
                          </a:lnTo>
                          <a:lnTo>
                            <a:pt x="1365" y="1715"/>
                          </a:lnTo>
                          <a:lnTo>
                            <a:pt x="1362" y="1710"/>
                          </a:lnTo>
                          <a:lnTo>
                            <a:pt x="1362" y="1710"/>
                          </a:lnTo>
                          <a:lnTo>
                            <a:pt x="1359" y="1703"/>
                          </a:lnTo>
                          <a:lnTo>
                            <a:pt x="1354" y="1697"/>
                          </a:lnTo>
                          <a:lnTo>
                            <a:pt x="1341" y="1686"/>
                          </a:lnTo>
                          <a:lnTo>
                            <a:pt x="1332" y="1680"/>
                          </a:lnTo>
                          <a:lnTo>
                            <a:pt x="1328" y="1676"/>
                          </a:lnTo>
                          <a:lnTo>
                            <a:pt x="1328" y="1676"/>
                          </a:lnTo>
                          <a:lnTo>
                            <a:pt x="1324" y="1667"/>
                          </a:lnTo>
                          <a:lnTo>
                            <a:pt x="1321" y="1659"/>
                          </a:lnTo>
                          <a:lnTo>
                            <a:pt x="1316" y="1653"/>
                          </a:lnTo>
                          <a:lnTo>
                            <a:pt x="1316" y="1653"/>
                          </a:lnTo>
                          <a:lnTo>
                            <a:pt x="1311" y="1649"/>
                          </a:lnTo>
                          <a:lnTo>
                            <a:pt x="1307" y="1648"/>
                          </a:lnTo>
                          <a:lnTo>
                            <a:pt x="1302" y="1648"/>
                          </a:lnTo>
                          <a:lnTo>
                            <a:pt x="1302" y="1648"/>
                          </a:lnTo>
                          <a:lnTo>
                            <a:pt x="1299" y="1644"/>
                          </a:lnTo>
                          <a:lnTo>
                            <a:pt x="1296" y="1642"/>
                          </a:lnTo>
                          <a:lnTo>
                            <a:pt x="1292" y="1639"/>
                          </a:lnTo>
                          <a:lnTo>
                            <a:pt x="1292" y="1639"/>
                          </a:lnTo>
                          <a:lnTo>
                            <a:pt x="1289" y="1637"/>
                          </a:lnTo>
                          <a:lnTo>
                            <a:pt x="1285" y="1636"/>
                          </a:lnTo>
                          <a:lnTo>
                            <a:pt x="1280" y="1636"/>
                          </a:lnTo>
                          <a:lnTo>
                            <a:pt x="1280" y="1636"/>
                          </a:lnTo>
                          <a:lnTo>
                            <a:pt x="1279" y="1631"/>
                          </a:lnTo>
                          <a:lnTo>
                            <a:pt x="1275" y="1623"/>
                          </a:lnTo>
                          <a:lnTo>
                            <a:pt x="1275" y="1623"/>
                          </a:lnTo>
                          <a:lnTo>
                            <a:pt x="1270" y="1616"/>
                          </a:lnTo>
                          <a:lnTo>
                            <a:pt x="1269" y="1613"/>
                          </a:lnTo>
                          <a:lnTo>
                            <a:pt x="1269" y="1613"/>
                          </a:lnTo>
                          <a:lnTo>
                            <a:pt x="1268" y="1597"/>
                          </a:lnTo>
                          <a:lnTo>
                            <a:pt x="1265" y="1584"/>
                          </a:lnTo>
                          <a:lnTo>
                            <a:pt x="1263" y="1578"/>
                          </a:lnTo>
                          <a:lnTo>
                            <a:pt x="1262" y="1573"/>
                          </a:lnTo>
                          <a:lnTo>
                            <a:pt x="1262" y="1573"/>
                          </a:lnTo>
                          <a:lnTo>
                            <a:pt x="1253" y="1563"/>
                          </a:lnTo>
                          <a:lnTo>
                            <a:pt x="1245" y="1554"/>
                          </a:lnTo>
                          <a:lnTo>
                            <a:pt x="1245" y="1554"/>
                          </a:lnTo>
                          <a:lnTo>
                            <a:pt x="1229" y="1540"/>
                          </a:lnTo>
                          <a:lnTo>
                            <a:pt x="1229" y="1540"/>
                          </a:lnTo>
                          <a:lnTo>
                            <a:pt x="1222" y="1504"/>
                          </a:lnTo>
                          <a:lnTo>
                            <a:pt x="1216" y="1473"/>
                          </a:lnTo>
                          <a:lnTo>
                            <a:pt x="1213" y="1460"/>
                          </a:lnTo>
                          <a:lnTo>
                            <a:pt x="1209" y="1449"/>
                          </a:lnTo>
                          <a:lnTo>
                            <a:pt x="1209" y="1449"/>
                          </a:lnTo>
                          <a:lnTo>
                            <a:pt x="1204" y="1438"/>
                          </a:lnTo>
                          <a:lnTo>
                            <a:pt x="1199" y="1430"/>
                          </a:lnTo>
                          <a:lnTo>
                            <a:pt x="1194" y="1426"/>
                          </a:lnTo>
                          <a:lnTo>
                            <a:pt x="1189" y="1423"/>
                          </a:lnTo>
                          <a:lnTo>
                            <a:pt x="1186" y="1421"/>
                          </a:lnTo>
                          <a:lnTo>
                            <a:pt x="1183" y="1421"/>
                          </a:lnTo>
                          <a:lnTo>
                            <a:pt x="1181" y="1421"/>
                          </a:lnTo>
                          <a:lnTo>
                            <a:pt x="1181" y="1421"/>
                          </a:lnTo>
                          <a:lnTo>
                            <a:pt x="1175" y="1400"/>
                          </a:lnTo>
                          <a:lnTo>
                            <a:pt x="1167" y="1379"/>
                          </a:lnTo>
                          <a:lnTo>
                            <a:pt x="1159" y="1357"/>
                          </a:lnTo>
                          <a:lnTo>
                            <a:pt x="1159" y="1357"/>
                          </a:lnTo>
                          <a:lnTo>
                            <a:pt x="1149" y="1337"/>
                          </a:lnTo>
                          <a:lnTo>
                            <a:pt x="1140" y="1321"/>
                          </a:lnTo>
                          <a:lnTo>
                            <a:pt x="1132" y="1306"/>
                          </a:lnTo>
                          <a:lnTo>
                            <a:pt x="1132" y="1306"/>
                          </a:lnTo>
                          <a:lnTo>
                            <a:pt x="1133" y="1301"/>
                          </a:lnTo>
                          <a:lnTo>
                            <a:pt x="1133" y="1297"/>
                          </a:lnTo>
                          <a:lnTo>
                            <a:pt x="1132" y="1290"/>
                          </a:lnTo>
                          <a:lnTo>
                            <a:pt x="1132" y="1290"/>
                          </a:lnTo>
                          <a:lnTo>
                            <a:pt x="1125" y="1281"/>
                          </a:lnTo>
                          <a:lnTo>
                            <a:pt x="1119" y="1271"/>
                          </a:lnTo>
                          <a:lnTo>
                            <a:pt x="1111" y="1261"/>
                          </a:lnTo>
                          <a:lnTo>
                            <a:pt x="1111" y="1261"/>
                          </a:lnTo>
                          <a:lnTo>
                            <a:pt x="1108" y="1256"/>
                          </a:lnTo>
                          <a:lnTo>
                            <a:pt x="1103" y="1247"/>
                          </a:lnTo>
                          <a:lnTo>
                            <a:pt x="1103" y="1247"/>
                          </a:lnTo>
                          <a:lnTo>
                            <a:pt x="1103" y="1244"/>
                          </a:lnTo>
                          <a:lnTo>
                            <a:pt x="1105" y="1241"/>
                          </a:lnTo>
                          <a:lnTo>
                            <a:pt x="1106" y="1240"/>
                          </a:lnTo>
                          <a:lnTo>
                            <a:pt x="1106" y="1240"/>
                          </a:lnTo>
                          <a:lnTo>
                            <a:pt x="1107" y="1239"/>
                          </a:lnTo>
                          <a:lnTo>
                            <a:pt x="1108" y="1240"/>
                          </a:lnTo>
                          <a:lnTo>
                            <a:pt x="1109" y="1241"/>
                          </a:lnTo>
                          <a:lnTo>
                            <a:pt x="1109" y="1241"/>
                          </a:lnTo>
                          <a:lnTo>
                            <a:pt x="1118" y="1257"/>
                          </a:lnTo>
                          <a:lnTo>
                            <a:pt x="1123" y="1266"/>
                          </a:lnTo>
                          <a:lnTo>
                            <a:pt x="1128" y="1274"/>
                          </a:lnTo>
                          <a:lnTo>
                            <a:pt x="1128" y="1274"/>
                          </a:lnTo>
                          <a:lnTo>
                            <a:pt x="1134" y="1279"/>
                          </a:lnTo>
                          <a:lnTo>
                            <a:pt x="1139" y="1282"/>
                          </a:lnTo>
                          <a:lnTo>
                            <a:pt x="1143" y="1282"/>
                          </a:lnTo>
                          <a:lnTo>
                            <a:pt x="1144" y="1282"/>
                          </a:lnTo>
                          <a:lnTo>
                            <a:pt x="1144" y="1282"/>
                          </a:lnTo>
                          <a:lnTo>
                            <a:pt x="1145" y="1282"/>
                          </a:lnTo>
                          <a:lnTo>
                            <a:pt x="1146" y="1281"/>
                          </a:lnTo>
                          <a:lnTo>
                            <a:pt x="1148" y="1277"/>
                          </a:lnTo>
                          <a:lnTo>
                            <a:pt x="1148" y="1277"/>
                          </a:lnTo>
                          <a:lnTo>
                            <a:pt x="1149" y="1270"/>
                          </a:lnTo>
                          <a:lnTo>
                            <a:pt x="1150" y="1262"/>
                          </a:lnTo>
                          <a:lnTo>
                            <a:pt x="1150" y="1262"/>
                          </a:lnTo>
                          <a:lnTo>
                            <a:pt x="1152" y="1260"/>
                          </a:lnTo>
                          <a:lnTo>
                            <a:pt x="1154" y="1259"/>
                          </a:lnTo>
                          <a:lnTo>
                            <a:pt x="1156" y="1259"/>
                          </a:lnTo>
                          <a:lnTo>
                            <a:pt x="1156" y="1259"/>
                          </a:lnTo>
                          <a:lnTo>
                            <a:pt x="1155" y="1265"/>
                          </a:lnTo>
                          <a:lnTo>
                            <a:pt x="1154" y="1271"/>
                          </a:lnTo>
                          <a:lnTo>
                            <a:pt x="1154" y="1274"/>
                          </a:lnTo>
                          <a:lnTo>
                            <a:pt x="1154" y="1274"/>
                          </a:lnTo>
                          <a:lnTo>
                            <a:pt x="1156" y="1277"/>
                          </a:lnTo>
                          <a:lnTo>
                            <a:pt x="1160" y="1278"/>
                          </a:lnTo>
                          <a:lnTo>
                            <a:pt x="1163" y="1278"/>
                          </a:lnTo>
                          <a:lnTo>
                            <a:pt x="1163" y="1278"/>
                          </a:lnTo>
                          <a:lnTo>
                            <a:pt x="1167" y="1289"/>
                          </a:lnTo>
                          <a:lnTo>
                            <a:pt x="1171" y="1299"/>
                          </a:lnTo>
                          <a:lnTo>
                            <a:pt x="1177" y="1308"/>
                          </a:lnTo>
                          <a:lnTo>
                            <a:pt x="1177" y="1308"/>
                          </a:lnTo>
                          <a:lnTo>
                            <a:pt x="1188" y="1322"/>
                          </a:lnTo>
                          <a:lnTo>
                            <a:pt x="1199" y="1336"/>
                          </a:lnTo>
                          <a:lnTo>
                            <a:pt x="1199" y="1336"/>
                          </a:lnTo>
                          <a:lnTo>
                            <a:pt x="1204" y="1343"/>
                          </a:lnTo>
                          <a:lnTo>
                            <a:pt x="1208" y="1349"/>
                          </a:lnTo>
                          <a:lnTo>
                            <a:pt x="1210" y="1356"/>
                          </a:lnTo>
                          <a:lnTo>
                            <a:pt x="1210" y="1356"/>
                          </a:lnTo>
                          <a:lnTo>
                            <a:pt x="1211" y="1363"/>
                          </a:lnTo>
                          <a:lnTo>
                            <a:pt x="1213" y="1370"/>
                          </a:lnTo>
                          <a:lnTo>
                            <a:pt x="1216" y="1378"/>
                          </a:lnTo>
                          <a:lnTo>
                            <a:pt x="1216" y="1378"/>
                          </a:lnTo>
                          <a:lnTo>
                            <a:pt x="1221" y="1385"/>
                          </a:lnTo>
                          <a:lnTo>
                            <a:pt x="1227" y="1390"/>
                          </a:lnTo>
                          <a:lnTo>
                            <a:pt x="1233" y="1395"/>
                          </a:lnTo>
                          <a:lnTo>
                            <a:pt x="1233" y="1395"/>
                          </a:lnTo>
                          <a:lnTo>
                            <a:pt x="1240" y="1403"/>
                          </a:lnTo>
                          <a:lnTo>
                            <a:pt x="1246" y="1413"/>
                          </a:lnTo>
                          <a:lnTo>
                            <a:pt x="1252" y="1427"/>
                          </a:lnTo>
                          <a:lnTo>
                            <a:pt x="1252" y="1427"/>
                          </a:lnTo>
                          <a:lnTo>
                            <a:pt x="1256" y="1443"/>
                          </a:lnTo>
                          <a:lnTo>
                            <a:pt x="1258" y="1459"/>
                          </a:lnTo>
                          <a:lnTo>
                            <a:pt x="1262" y="1472"/>
                          </a:lnTo>
                          <a:lnTo>
                            <a:pt x="1263" y="1476"/>
                          </a:lnTo>
                          <a:lnTo>
                            <a:pt x="1265" y="1478"/>
                          </a:lnTo>
                          <a:lnTo>
                            <a:pt x="1265" y="1478"/>
                          </a:lnTo>
                          <a:lnTo>
                            <a:pt x="1267" y="1481"/>
                          </a:lnTo>
                          <a:lnTo>
                            <a:pt x="1268" y="1483"/>
                          </a:lnTo>
                          <a:lnTo>
                            <a:pt x="1270" y="1488"/>
                          </a:lnTo>
                          <a:lnTo>
                            <a:pt x="1275" y="1493"/>
                          </a:lnTo>
                          <a:lnTo>
                            <a:pt x="1275" y="1493"/>
                          </a:lnTo>
                          <a:lnTo>
                            <a:pt x="1284" y="1499"/>
                          </a:lnTo>
                          <a:lnTo>
                            <a:pt x="1292" y="1508"/>
                          </a:lnTo>
                          <a:lnTo>
                            <a:pt x="1292" y="1508"/>
                          </a:lnTo>
                          <a:lnTo>
                            <a:pt x="1303" y="1521"/>
                          </a:lnTo>
                          <a:lnTo>
                            <a:pt x="1311" y="1534"/>
                          </a:lnTo>
                          <a:lnTo>
                            <a:pt x="1318" y="1546"/>
                          </a:lnTo>
                          <a:lnTo>
                            <a:pt x="1318" y="1546"/>
                          </a:lnTo>
                          <a:lnTo>
                            <a:pt x="1318" y="1551"/>
                          </a:lnTo>
                          <a:lnTo>
                            <a:pt x="1321" y="1556"/>
                          </a:lnTo>
                          <a:lnTo>
                            <a:pt x="1324" y="1561"/>
                          </a:lnTo>
                          <a:lnTo>
                            <a:pt x="1324" y="1561"/>
                          </a:lnTo>
                          <a:lnTo>
                            <a:pt x="1330" y="1567"/>
                          </a:lnTo>
                          <a:lnTo>
                            <a:pt x="1338" y="1575"/>
                          </a:lnTo>
                          <a:lnTo>
                            <a:pt x="1338" y="1575"/>
                          </a:lnTo>
                          <a:lnTo>
                            <a:pt x="1343" y="1584"/>
                          </a:lnTo>
                          <a:lnTo>
                            <a:pt x="1348" y="1593"/>
                          </a:lnTo>
                          <a:lnTo>
                            <a:pt x="1350" y="1601"/>
                          </a:lnTo>
                          <a:lnTo>
                            <a:pt x="1350" y="1601"/>
                          </a:lnTo>
                          <a:lnTo>
                            <a:pt x="1350" y="1607"/>
                          </a:lnTo>
                          <a:lnTo>
                            <a:pt x="1350" y="1621"/>
                          </a:lnTo>
                          <a:lnTo>
                            <a:pt x="1350" y="1621"/>
                          </a:lnTo>
                          <a:lnTo>
                            <a:pt x="1349" y="1626"/>
                          </a:lnTo>
                          <a:lnTo>
                            <a:pt x="1350" y="1633"/>
                          </a:lnTo>
                          <a:lnTo>
                            <a:pt x="1350" y="1633"/>
                          </a:lnTo>
                          <a:lnTo>
                            <a:pt x="1354" y="1648"/>
                          </a:lnTo>
                          <a:lnTo>
                            <a:pt x="1359" y="1661"/>
                          </a:lnTo>
                          <a:lnTo>
                            <a:pt x="1365" y="1676"/>
                          </a:lnTo>
                          <a:lnTo>
                            <a:pt x="1365" y="1676"/>
                          </a:lnTo>
                          <a:lnTo>
                            <a:pt x="1366" y="1679"/>
                          </a:lnTo>
                          <a:lnTo>
                            <a:pt x="1366" y="1686"/>
                          </a:lnTo>
                          <a:lnTo>
                            <a:pt x="1366" y="1686"/>
                          </a:lnTo>
                          <a:lnTo>
                            <a:pt x="1365" y="1694"/>
                          </a:lnTo>
                          <a:lnTo>
                            <a:pt x="1365" y="1698"/>
                          </a:lnTo>
                          <a:lnTo>
                            <a:pt x="1366" y="1701"/>
                          </a:lnTo>
                          <a:lnTo>
                            <a:pt x="1366" y="1701"/>
                          </a:lnTo>
                          <a:lnTo>
                            <a:pt x="1370" y="1703"/>
                          </a:lnTo>
                          <a:lnTo>
                            <a:pt x="1373" y="1706"/>
                          </a:lnTo>
                          <a:lnTo>
                            <a:pt x="1382" y="1708"/>
                          </a:lnTo>
                          <a:lnTo>
                            <a:pt x="1389" y="1708"/>
                          </a:lnTo>
                          <a:lnTo>
                            <a:pt x="1392" y="1708"/>
                          </a:lnTo>
                          <a:lnTo>
                            <a:pt x="1392" y="1708"/>
                          </a:lnTo>
                          <a:lnTo>
                            <a:pt x="1397" y="1707"/>
                          </a:lnTo>
                          <a:lnTo>
                            <a:pt x="1405" y="1702"/>
                          </a:lnTo>
                          <a:lnTo>
                            <a:pt x="1405" y="1702"/>
                          </a:lnTo>
                          <a:lnTo>
                            <a:pt x="1411" y="1696"/>
                          </a:lnTo>
                          <a:lnTo>
                            <a:pt x="1415" y="1693"/>
                          </a:lnTo>
                          <a:lnTo>
                            <a:pt x="1415" y="1693"/>
                          </a:lnTo>
                          <a:lnTo>
                            <a:pt x="1418" y="1691"/>
                          </a:lnTo>
                          <a:lnTo>
                            <a:pt x="1420" y="1690"/>
                          </a:lnTo>
                          <a:lnTo>
                            <a:pt x="1424" y="1688"/>
                          </a:lnTo>
                          <a:lnTo>
                            <a:pt x="1424" y="1688"/>
                          </a:lnTo>
                          <a:lnTo>
                            <a:pt x="1434" y="1687"/>
                          </a:lnTo>
                          <a:lnTo>
                            <a:pt x="1443" y="1686"/>
                          </a:lnTo>
                          <a:lnTo>
                            <a:pt x="1443" y="1686"/>
                          </a:lnTo>
                          <a:lnTo>
                            <a:pt x="1451" y="1682"/>
                          </a:lnTo>
                          <a:lnTo>
                            <a:pt x="1456" y="1679"/>
                          </a:lnTo>
                          <a:lnTo>
                            <a:pt x="1459" y="1674"/>
                          </a:lnTo>
                          <a:lnTo>
                            <a:pt x="1459" y="1674"/>
                          </a:lnTo>
                          <a:lnTo>
                            <a:pt x="1462" y="1671"/>
                          </a:lnTo>
                          <a:lnTo>
                            <a:pt x="1464" y="1670"/>
                          </a:lnTo>
                          <a:lnTo>
                            <a:pt x="1467" y="1669"/>
                          </a:lnTo>
                          <a:lnTo>
                            <a:pt x="1467" y="1669"/>
                          </a:lnTo>
                          <a:lnTo>
                            <a:pt x="1475" y="1667"/>
                          </a:lnTo>
                          <a:lnTo>
                            <a:pt x="1480" y="1667"/>
                          </a:lnTo>
                          <a:lnTo>
                            <a:pt x="1484" y="1666"/>
                          </a:lnTo>
                          <a:lnTo>
                            <a:pt x="1484" y="1666"/>
                          </a:lnTo>
                          <a:lnTo>
                            <a:pt x="1488" y="1664"/>
                          </a:lnTo>
                          <a:lnTo>
                            <a:pt x="1489" y="1661"/>
                          </a:lnTo>
                          <a:lnTo>
                            <a:pt x="1492" y="1656"/>
                          </a:lnTo>
                          <a:lnTo>
                            <a:pt x="1494" y="1650"/>
                          </a:lnTo>
                          <a:lnTo>
                            <a:pt x="1494" y="1650"/>
                          </a:lnTo>
                          <a:lnTo>
                            <a:pt x="1495" y="1649"/>
                          </a:lnTo>
                          <a:lnTo>
                            <a:pt x="1500" y="1649"/>
                          </a:lnTo>
                          <a:lnTo>
                            <a:pt x="1500" y="1649"/>
                          </a:lnTo>
                          <a:lnTo>
                            <a:pt x="1506" y="1650"/>
                          </a:lnTo>
                          <a:lnTo>
                            <a:pt x="1510" y="1651"/>
                          </a:lnTo>
                          <a:lnTo>
                            <a:pt x="1513" y="1650"/>
                          </a:lnTo>
                          <a:lnTo>
                            <a:pt x="1513" y="1650"/>
                          </a:lnTo>
                          <a:lnTo>
                            <a:pt x="1522" y="1648"/>
                          </a:lnTo>
                          <a:lnTo>
                            <a:pt x="1522" y="1648"/>
                          </a:lnTo>
                          <a:lnTo>
                            <a:pt x="1532" y="1645"/>
                          </a:lnTo>
                          <a:lnTo>
                            <a:pt x="1542" y="1640"/>
                          </a:lnTo>
                          <a:lnTo>
                            <a:pt x="1542" y="1640"/>
                          </a:lnTo>
                          <a:lnTo>
                            <a:pt x="1548" y="1637"/>
                          </a:lnTo>
                          <a:lnTo>
                            <a:pt x="1553" y="1632"/>
                          </a:lnTo>
                          <a:lnTo>
                            <a:pt x="1555" y="1626"/>
                          </a:lnTo>
                          <a:lnTo>
                            <a:pt x="1558" y="1621"/>
                          </a:lnTo>
                          <a:lnTo>
                            <a:pt x="1560" y="1612"/>
                          </a:lnTo>
                          <a:lnTo>
                            <a:pt x="1560" y="1610"/>
                          </a:lnTo>
                          <a:lnTo>
                            <a:pt x="1560" y="1610"/>
                          </a:lnTo>
                          <a:lnTo>
                            <a:pt x="1560" y="1607"/>
                          </a:lnTo>
                          <a:lnTo>
                            <a:pt x="1561" y="1605"/>
                          </a:lnTo>
                          <a:lnTo>
                            <a:pt x="1565" y="1604"/>
                          </a:lnTo>
                          <a:lnTo>
                            <a:pt x="1565" y="1604"/>
                          </a:lnTo>
                          <a:lnTo>
                            <a:pt x="1577" y="1600"/>
                          </a:lnTo>
                          <a:lnTo>
                            <a:pt x="1586" y="1599"/>
                          </a:lnTo>
                          <a:lnTo>
                            <a:pt x="1593" y="1595"/>
                          </a:lnTo>
                          <a:lnTo>
                            <a:pt x="1593" y="1595"/>
                          </a:lnTo>
                          <a:lnTo>
                            <a:pt x="1603" y="1591"/>
                          </a:lnTo>
                          <a:lnTo>
                            <a:pt x="1612" y="1586"/>
                          </a:lnTo>
                          <a:lnTo>
                            <a:pt x="1619" y="1581"/>
                          </a:lnTo>
                          <a:lnTo>
                            <a:pt x="1619" y="1581"/>
                          </a:lnTo>
                          <a:lnTo>
                            <a:pt x="1620" y="1579"/>
                          </a:lnTo>
                          <a:lnTo>
                            <a:pt x="1623" y="1575"/>
                          </a:lnTo>
                          <a:lnTo>
                            <a:pt x="1623" y="1575"/>
                          </a:lnTo>
                          <a:lnTo>
                            <a:pt x="1625" y="1570"/>
                          </a:lnTo>
                          <a:lnTo>
                            <a:pt x="1628" y="1567"/>
                          </a:lnTo>
                          <a:lnTo>
                            <a:pt x="1628" y="1567"/>
                          </a:lnTo>
                          <a:lnTo>
                            <a:pt x="1632" y="1564"/>
                          </a:lnTo>
                          <a:lnTo>
                            <a:pt x="1636" y="1562"/>
                          </a:lnTo>
                          <a:lnTo>
                            <a:pt x="1645" y="1559"/>
                          </a:lnTo>
                          <a:lnTo>
                            <a:pt x="1645" y="1559"/>
                          </a:lnTo>
                          <a:lnTo>
                            <a:pt x="1650" y="1558"/>
                          </a:lnTo>
                          <a:lnTo>
                            <a:pt x="1652" y="1556"/>
                          </a:lnTo>
                          <a:lnTo>
                            <a:pt x="1652" y="1556"/>
                          </a:lnTo>
                          <a:lnTo>
                            <a:pt x="1652" y="1554"/>
                          </a:lnTo>
                          <a:lnTo>
                            <a:pt x="1653" y="1551"/>
                          </a:lnTo>
                          <a:lnTo>
                            <a:pt x="1656" y="1547"/>
                          </a:lnTo>
                          <a:lnTo>
                            <a:pt x="1661" y="1542"/>
                          </a:lnTo>
                          <a:lnTo>
                            <a:pt x="1661" y="1542"/>
                          </a:lnTo>
                          <a:lnTo>
                            <a:pt x="1670" y="1537"/>
                          </a:lnTo>
                          <a:lnTo>
                            <a:pt x="1675" y="1535"/>
                          </a:lnTo>
                          <a:lnTo>
                            <a:pt x="1679" y="1532"/>
                          </a:lnTo>
                          <a:lnTo>
                            <a:pt x="1679" y="1532"/>
                          </a:lnTo>
                          <a:lnTo>
                            <a:pt x="1682" y="1530"/>
                          </a:lnTo>
                          <a:lnTo>
                            <a:pt x="1682" y="1527"/>
                          </a:lnTo>
                          <a:lnTo>
                            <a:pt x="1682" y="1523"/>
                          </a:lnTo>
                          <a:lnTo>
                            <a:pt x="1679" y="1519"/>
                          </a:lnTo>
                          <a:lnTo>
                            <a:pt x="1678" y="1518"/>
                          </a:lnTo>
                          <a:lnTo>
                            <a:pt x="1678" y="1518"/>
                          </a:lnTo>
                          <a:lnTo>
                            <a:pt x="1678" y="1509"/>
                          </a:lnTo>
                          <a:lnTo>
                            <a:pt x="1679" y="1502"/>
                          </a:lnTo>
                          <a:lnTo>
                            <a:pt x="1680" y="1496"/>
                          </a:lnTo>
                          <a:lnTo>
                            <a:pt x="1680" y="1496"/>
                          </a:lnTo>
                          <a:lnTo>
                            <a:pt x="1682" y="1494"/>
                          </a:lnTo>
                          <a:lnTo>
                            <a:pt x="1683" y="1492"/>
                          </a:lnTo>
                          <a:lnTo>
                            <a:pt x="1688" y="1492"/>
                          </a:lnTo>
                          <a:lnTo>
                            <a:pt x="1691" y="1492"/>
                          </a:lnTo>
                          <a:lnTo>
                            <a:pt x="1691" y="1492"/>
                          </a:lnTo>
                          <a:lnTo>
                            <a:pt x="1693" y="1492"/>
                          </a:lnTo>
                          <a:lnTo>
                            <a:pt x="1694" y="1492"/>
                          </a:lnTo>
                          <a:lnTo>
                            <a:pt x="1696" y="1489"/>
                          </a:lnTo>
                          <a:lnTo>
                            <a:pt x="1700" y="1484"/>
                          </a:lnTo>
                          <a:lnTo>
                            <a:pt x="1700" y="1484"/>
                          </a:lnTo>
                          <a:lnTo>
                            <a:pt x="1707" y="1466"/>
                          </a:lnTo>
                          <a:lnTo>
                            <a:pt x="1713" y="1449"/>
                          </a:lnTo>
                          <a:lnTo>
                            <a:pt x="1713" y="1449"/>
                          </a:lnTo>
                          <a:lnTo>
                            <a:pt x="1715" y="1441"/>
                          </a:lnTo>
                          <a:lnTo>
                            <a:pt x="1713" y="1440"/>
                          </a:lnTo>
                          <a:lnTo>
                            <a:pt x="1713" y="1439"/>
                          </a:lnTo>
                          <a:lnTo>
                            <a:pt x="1711" y="1439"/>
                          </a:lnTo>
                          <a:lnTo>
                            <a:pt x="1710" y="1439"/>
                          </a:lnTo>
                          <a:lnTo>
                            <a:pt x="1710" y="1439"/>
                          </a:lnTo>
                          <a:lnTo>
                            <a:pt x="1700" y="1421"/>
                          </a:lnTo>
                          <a:lnTo>
                            <a:pt x="1691" y="1407"/>
                          </a:lnTo>
                          <a:lnTo>
                            <a:pt x="1686" y="1399"/>
                          </a:lnTo>
                          <a:lnTo>
                            <a:pt x="1686" y="1399"/>
                          </a:lnTo>
                          <a:lnTo>
                            <a:pt x="1682" y="1396"/>
                          </a:lnTo>
                          <a:lnTo>
                            <a:pt x="1677" y="1395"/>
                          </a:lnTo>
                          <a:lnTo>
                            <a:pt x="1672" y="1396"/>
                          </a:lnTo>
                          <a:lnTo>
                            <a:pt x="1669" y="1397"/>
                          </a:lnTo>
                          <a:lnTo>
                            <a:pt x="1663" y="1401"/>
                          </a:lnTo>
                          <a:lnTo>
                            <a:pt x="1662" y="1403"/>
                          </a:lnTo>
                          <a:lnTo>
                            <a:pt x="1662" y="1403"/>
                          </a:lnTo>
                          <a:lnTo>
                            <a:pt x="1658" y="1395"/>
                          </a:lnTo>
                          <a:lnTo>
                            <a:pt x="1655" y="1386"/>
                          </a:lnTo>
                          <a:lnTo>
                            <a:pt x="1648" y="1376"/>
                          </a:lnTo>
                          <a:lnTo>
                            <a:pt x="1648" y="1376"/>
                          </a:lnTo>
                          <a:lnTo>
                            <a:pt x="1632" y="1353"/>
                          </a:lnTo>
                          <a:lnTo>
                            <a:pt x="1632" y="1353"/>
                          </a:lnTo>
                          <a:lnTo>
                            <a:pt x="1630" y="1348"/>
                          </a:lnTo>
                          <a:lnTo>
                            <a:pt x="1629" y="1344"/>
                          </a:lnTo>
                          <a:lnTo>
                            <a:pt x="1628" y="1336"/>
                          </a:lnTo>
                          <a:lnTo>
                            <a:pt x="1628" y="1330"/>
                          </a:lnTo>
                          <a:lnTo>
                            <a:pt x="1628" y="1327"/>
                          </a:lnTo>
                          <a:lnTo>
                            <a:pt x="1628" y="1327"/>
                          </a:lnTo>
                          <a:lnTo>
                            <a:pt x="1626" y="1325"/>
                          </a:lnTo>
                          <a:lnTo>
                            <a:pt x="1625" y="1325"/>
                          </a:lnTo>
                          <a:lnTo>
                            <a:pt x="1623" y="1326"/>
                          </a:lnTo>
                          <a:lnTo>
                            <a:pt x="1623" y="1326"/>
                          </a:lnTo>
                          <a:lnTo>
                            <a:pt x="1620" y="1330"/>
                          </a:lnTo>
                          <a:lnTo>
                            <a:pt x="1618" y="1336"/>
                          </a:lnTo>
                          <a:lnTo>
                            <a:pt x="1612" y="1352"/>
                          </a:lnTo>
                          <a:lnTo>
                            <a:pt x="1608" y="1359"/>
                          </a:lnTo>
                          <a:lnTo>
                            <a:pt x="1603" y="1368"/>
                          </a:lnTo>
                          <a:lnTo>
                            <a:pt x="1598" y="1374"/>
                          </a:lnTo>
                          <a:lnTo>
                            <a:pt x="1591" y="1380"/>
                          </a:lnTo>
                          <a:lnTo>
                            <a:pt x="1591" y="1380"/>
                          </a:lnTo>
                          <a:lnTo>
                            <a:pt x="1582" y="1385"/>
                          </a:lnTo>
                          <a:lnTo>
                            <a:pt x="1572" y="1387"/>
                          </a:lnTo>
                          <a:lnTo>
                            <a:pt x="1562" y="1389"/>
                          </a:lnTo>
                          <a:lnTo>
                            <a:pt x="1553" y="1390"/>
                          </a:lnTo>
                          <a:lnTo>
                            <a:pt x="1537" y="1389"/>
                          </a:lnTo>
                          <a:lnTo>
                            <a:pt x="1531" y="1387"/>
                          </a:lnTo>
                          <a:lnTo>
                            <a:pt x="1531" y="1387"/>
                          </a:lnTo>
                          <a:lnTo>
                            <a:pt x="1528" y="1383"/>
                          </a:lnTo>
                          <a:lnTo>
                            <a:pt x="1526" y="1379"/>
                          </a:lnTo>
                          <a:lnTo>
                            <a:pt x="1526" y="1374"/>
                          </a:lnTo>
                          <a:lnTo>
                            <a:pt x="1526" y="1374"/>
                          </a:lnTo>
                          <a:lnTo>
                            <a:pt x="1529" y="1363"/>
                          </a:lnTo>
                          <a:lnTo>
                            <a:pt x="1531" y="1352"/>
                          </a:lnTo>
                          <a:lnTo>
                            <a:pt x="1531" y="1352"/>
                          </a:lnTo>
                          <a:lnTo>
                            <a:pt x="1531" y="1348"/>
                          </a:lnTo>
                          <a:lnTo>
                            <a:pt x="1531" y="1344"/>
                          </a:lnTo>
                          <a:lnTo>
                            <a:pt x="1527" y="1338"/>
                          </a:lnTo>
                          <a:lnTo>
                            <a:pt x="1524" y="1335"/>
                          </a:lnTo>
                          <a:lnTo>
                            <a:pt x="1523" y="1333"/>
                          </a:lnTo>
                          <a:lnTo>
                            <a:pt x="1523" y="1333"/>
                          </a:lnTo>
                          <a:lnTo>
                            <a:pt x="1519" y="1331"/>
                          </a:lnTo>
                          <a:lnTo>
                            <a:pt x="1516" y="1331"/>
                          </a:lnTo>
                          <a:lnTo>
                            <a:pt x="1515" y="1331"/>
                          </a:lnTo>
                          <a:lnTo>
                            <a:pt x="1513" y="1332"/>
                          </a:lnTo>
                          <a:lnTo>
                            <a:pt x="1513" y="1332"/>
                          </a:lnTo>
                          <a:lnTo>
                            <a:pt x="1510" y="1338"/>
                          </a:lnTo>
                          <a:lnTo>
                            <a:pt x="1507" y="1346"/>
                          </a:lnTo>
                          <a:lnTo>
                            <a:pt x="1504" y="1354"/>
                          </a:lnTo>
                          <a:lnTo>
                            <a:pt x="1504" y="1354"/>
                          </a:lnTo>
                          <a:lnTo>
                            <a:pt x="1501" y="1349"/>
                          </a:lnTo>
                          <a:lnTo>
                            <a:pt x="1499" y="1344"/>
                          </a:lnTo>
                          <a:lnTo>
                            <a:pt x="1496" y="1337"/>
                          </a:lnTo>
                          <a:lnTo>
                            <a:pt x="1496" y="1337"/>
                          </a:lnTo>
                          <a:lnTo>
                            <a:pt x="1495" y="1329"/>
                          </a:lnTo>
                          <a:lnTo>
                            <a:pt x="1492" y="1320"/>
                          </a:lnTo>
                          <a:lnTo>
                            <a:pt x="1492" y="1320"/>
                          </a:lnTo>
                          <a:lnTo>
                            <a:pt x="1490" y="1314"/>
                          </a:lnTo>
                          <a:lnTo>
                            <a:pt x="1486" y="1310"/>
                          </a:lnTo>
                          <a:lnTo>
                            <a:pt x="1479" y="1303"/>
                          </a:lnTo>
                          <a:lnTo>
                            <a:pt x="1472" y="1298"/>
                          </a:lnTo>
                          <a:lnTo>
                            <a:pt x="1469" y="1297"/>
                          </a:lnTo>
                          <a:lnTo>
                            <a:pt x="1469" y="1297"/>
                          </a:lnTo>
                          <a:lnTo>
                            <a:pt x="1468" y="1290"/>
                          </a:lnTo>
                          <a:lnTo>
                            <a:pt x="1465" y="1283"/>
                          </a:lnTo>
                          <a:lnTo>
                            <a:pt x="1462" y="1274"/>
                          </a:lnTo>
                          <a:lnTo>
                            <a:pt x="1462" y="1274"/>
                          </a:lnTo>
                          <a:lnTo>
                            <a:pt x="1456" y="1262"/>
                          </a:lnTo>
                          <a:lnTo>
                            <a:pt x="1450" y="1250"/>
                          </a:lnTo>
                          <a:lnTo>
                            <a:pt x="1450" y="1250"/>
                          </a:lnTo>
                          <a:lnTo>
                            <a:pt x="1448" y="1244"/>
                          </a:lnTo>
                          <a:lnTo>
                            <a:pt x="1448" y="1240"/>
                          </a:lnTo>
                          <a:lnTo>
                            <a:pt x="1450" y="1235"/>
                          </a:lnTo>
                          <a:lnTo>
                            <a:pt x="1451" y="1233"/>
                          </a:lnTo>
                          <a:lnTo>
                            <a:pt x="1454" y="1228"/>
                          </a:lnTo>
                          <a:lnTo>
                            <a:pt x="1456" y="1227"/>
                          </a:lnTo>
                          <a:lnTo>
                            <a:pt x="1456" y="1227"/>
                          </a:lnTo>
                          <a:lnTo>
                            <a:pt x="1458" y="1225"/>
                          </a:lnTo>
                          <a:lnTo>
                            <a:pt x="1463" y="1222"/>
                          </a:lnTo>
                          <a:lnTo>
                            <a:pt x="1467" y="1220"/>
                          </a:lnTo>
                          <a:lnTo>
                            <a:pt x="1470" y="1219"/>
                          </a:lnTo>
                          <a:lnTo>
                            <a:pt x="1475" y="1220"/>
                          </a:lnTo>
                          <a:lnTo>
                            <a:pt x="1479" y="1222"/>
                          </a:lnTo>
                          <a:lnTo>
                            <a:pt x="1479" y="1222"/>
                          </a:lnTo>
                          <a:lnTo>
                            <a:pt x="1485" y="1227"/>
                          </a:lnTo>
                          <a:lnTo>
                            <a:pt x="1491" y="1234"/>
                          </a:lnTo>
                          <a:lnTo>
                            <a:pt x="1502" y="1249"/>
                          </a:lnTo>
                          <a:lnTo>
                            <a:pt x="1510" y="1262"/>
                          </a:lnTo>
                          <a:lnTo>
                            <a:pt x="1513" y="1267"/>
                          </a:lnTo>
                          <a:lnTo>
                            <a:pt x="1513" y="1267"/>
                          </a:lnTo>
                          <a:lnTo>
                            <a:pt x="1515" y="1273"/>
                          </a:lnTo>
                          <a:lnTo>
                            <a:pt x="1516" y="1278"/>
                          </a:lnTo>
                          <a:lnTo>
                            <a:pt x="1519" y="1283"/>
                          </a:lnTo>
                          <a:lnTo>
                            <a:pt x="1519" y="1283"/>
                          </a:lnTo>
                          <a:lnTo>
                            <a:pt x="1523" y="1286"/>
                          </a:lnTo>
                          <a:lnTo>
                            <a:pt x="1528" y="1288"/>
                          </a:lnTo>
                          <a:lnTo>
                            <a:pt x="1534" y="1289"/>
                          </a:lnTo>
                          <a:lnTo>
                            <a:pt x="1534" y="1289"/>
                          </a:lnTo>
                          <a:lnTo>
                            <a:pt x="1540" y="1297"/>
                          </a:lnTo>
                          <a:lnTo>
                            <a:pt x="1549" y="1303"/>
                          </a:lnTo>
                          <a:lnTo>
                            <a:pt x="1558" y="1309"/>
                          </a:lnTo>
                          <a:lnTo>
                            <a:pt x="1558" y="1309"/>
                          </a:lnTo>
                          <a:lnTo>
                            <a:pt x="1566" y="1313"/>
                          </a:lnTo>
                          <a:lnTo>
                            <a:pt x="1575" y="1315"/>
                          </a:lnTo>
                          <a:lnTo>
                            <a:pt x="1583" y="1316"/>
                          </a:lnTo>
                          <a:lnTo>
                            <a:pt x="1583" y="1316"/>
                          </a:lnTo>
                          <a:lnTo>
                            <a:pt x="1589" y="1319"/>
                          </a:lnTo>
                          <a:lnTo>
                            <a:pt x="1594" y="1320"/>
                          </a:lnTo>
                          <a:lnTo>
                            <a:pt x="1601" y="1321"/>
                          </a:lnTo>
                          <a:lnTo>
                            <a:pt x="1601" y="1321"/>
                          </a:lnTo>
                          <a:lnTo>
                            <a:pt x="1610" y="1319"/>
                          </a:lnTo>
                          <a:lnTo>
                            <a:pt x="1619" y="1316"/>
                          </a:lnTo>
                          <a:lnTo>
                            <a:pt x="1628" y="1311"/>
                          </a:lnTo>
                          <a:lnTo>
                            <a:pt x="1628" y="1311"/>
                          </a:lnTo>
                          <a:lnTo>
                            <a:pt x="1632" y="1310"/>
                          </a:lnTo>
                          <a:lnTo>
                            <a:pt x="1636" y="1310"/>
                          </a:lnTo>
                          <a:lnTo>
                            <a:pt x="1637" y="1310"/>
                          </a:lnTo>
                          <a:lnTo>
                            <a:pt x="1640" y="1311"/>
                          </a:lnTo>
                          <a:lnTo>
                            <a:pt x="1640" y="1311"/>
                          </a:lnTo>
                          <a:lnTo>
                            <a:pt x="1643" y="1316"/>
                          </a:lnTo>
                          <a:lnTo>
                            <a:pt x="1647" y="1322"/>
                          </a:lnTo>
                          <a:lnTo>
                            <a:pt x="1656" y="1335"/>
                          </a:lnTo>
                          <a:lnTo>
                            <a:pt x="1656" y="1335"/>
                          </a:lnTo>
                          <a:lnTo>
                            <a:pt x="1659" y="1338"/>
                          </a:lnTo>
                          <a:lnTo>
                            <a:pt x="1663" y="1341"/>
                          </a:lnTo>
                          <a:lnTo>
                            <a:pt x="1668" y="1343"/>
                          </a:lnTo>
                          <a:lnTo>
                            <a:pt x="1668" y="1343"/>
                          </a:lnTo>
                          <a:lnTo>
                            <a:pt x="1675" y="1347"/>
                          </a:lnTo>
                          <a:lnTo>
                            <a:pt x="1693" y="1353"/>
                          </a:lnTo>
                          <a:lnTo>
                            <a:pt x="1702" y="1356"/>
                          </a:lnTo>
                          <a:lnTo>
                            <a:pt x="1715" y="1358"/>
                          </a:lnTo>
                          <a:lnTo>
                            <a:pt x="1727" y="1359"/>
                          </a:lnTo>
                          <a:lnTo>
                            <a:pt x="1739" y="1360"/>
                          </a:lnTo>
                          <a:lnTo>
                            <a:pt x="1739" y="1360"/>
                          </a:lnTo>
                          <a:lnTo>
                            <a:pt x="1759" y="1359"/>
                          </a:lnTo>
                          <a:lnTo>
                            <a:pt x="1780" y="1357"/>
                          </a:lnTo>
                          <a:lnTo>
                            <a:pt x="1817" y="1351"/>
                          </a:lnTo>
                          <a:lnTo>
                            <a:pt x="1817" y="1351"/>
                          </a:lnTo>
                          <a:lnTo>
                            <a:pt x="1829" y="1349"/>
                          </a:lnTo>
                          <a:lnTo>
                            <a:pt x="1844" y="1349"/>
                          </a:lnTo>
                          <a:lnTo>
                            <a:pt x="1860" y="1351"/>
                          </a:lnTo>
                          <a:lnTo>
                            <a:pt x="1860" y="1351"/>
                          </a:lnTo>
                          <a:lnTo>
                            <a:pt x="1864" y="1362"/>
                          </a:lnTo>
                          <a:lnTo>
                            <a:pt x="1871" y="1371"/>
                          </a:lnTo>
                          <a:lnTo>
                            <a:pt x="1878" y="1380"/>
                          </a:lnTo>
                          <a:lnTo>
                            <a:pt x="1878" y="1380"/>
                          </a:lnTo>
                          <a:lnTo>
                            <a:pt x="1900" y="1400"/>
                          </a:lnTo>
                          <a:lnTo>
                            <a:pt x="1900" y="1400"/>
                          </a:lnTo>
                          <a:lnTo>
                            <a:pt x="1917" y="1417"/>
                          </a:lnTo>
                          <a:lnTo>
                            <a:pt x="1917" y="1417"/>
                          </a:lnTo>
                          <a:lnTo>
                            <a:pt x="1921" y="1421"/>
                          </a:lnTo>
                          <a:lnTo>
                            <a:pt x="1926" y="1423"/>
                          </a:lnTo>
                          <a:lnTo>
                            <a:pt x="1934" y="1426"/>
                          </a:lnTo>
                          <a:lnTo>
                            <a:pt x="1941" y="1427"/>
                          </a:lnTo>
                          <a:lnTo>
                            <a:pt x="1943" y="1427"/>
                          </a:lnTo>
                          <a:lnTo>
                            <a:pt x="1943" y="1427"/>
                          </a:lnTo>
                          <a:lnTo>
                            <a:pt x="1944" y="1429"/>
                          </a:lnTo>
                          <a:lnTo>
                            <a:pt x="1944" y="1430"/>
                          </a:lnTo>
                          <a:lnTo>
                            <a:pt x="1942" y="1432"/>
                          </a:lnTo>
                          <a:lnTo>
                            <a:pt x="1942" y="1432"/>
                          </a:lnTo>
                          <a:lnTo>
                            <a:pt x="1931" y="1434"/>
                          </a:lnTo>
                          <a:lnTo>
                            <a:pt x="1926" y="1437"/>
                          </a:lnTo>
                          <a:lnTo>
                            <a:pt x="1922" y="1440"/>
                          </a:lnTo>
                          <a:lnTo>
                            <a:pt x="1922" y="1440"/>
                          </a:lnTo>
                          <a:lnTo>
                            <a:pt x="1922" y="1441"/>
                          </a:lnTo>
                          <a:lnTo>
                            <a:pt x="1922" y="1443"/>
                          </a:lnTo>
                          <a:lnTo>
                            <a:pt x="1925" y="1446"/>
                          </a:lnTo>
                          <a:lnTo>
                            <a:pt x="1930" y="1451"/>
                          </a:lnTo>
                          <a:lnTo>
                            <a:pt x="1930" y="1451"/>
                          </a:lnTo>
                          <a:lnTo>
                            <a:pt x="1936" y="1455"/>
                          </a:lnTo>
                          <a:lnTo>
                            <a:pt x="1941" y="1459"/>
                          </a:lnTo>
                          <a:lnTo>
                            <a:pt x="1947" y="1464"/>
                          </a:lnTo>
                          <a:lnTo>
                            <a:pt x="1947" y="1464"/>
                          </a:lnTo>
                          <a:lnTo>
                            <a:pt x="1958" y="1477"/>
                          </a:lnTo>
                          <a:lnTo>
                            <a:pt x="1958" y="1477"/>
                          </a:lnTo>
                          <a:lnTo>
                            <a:pt x="1960" y="1480"/>
                          </a:lnTo>
                          <a:lnTo>
                            <a:pt x="1963" y="1481"/>
                          </a:lnTo>
                          <a:lnTo>
                            <a:pt x="1966" y="1482"/>
                          </a:lnTo>
                          <a:lnTo>
                            <a:pt x="1966" y="1482"/>
                          </a:lnTo>
                          <a:lnTo>
                            <a:pt x="1976" y="1478"/>
                          </a:lnTo>
                          <a:lnTo>
                            <a:pt x="1984" y="1475"/>
                          </a:lnTo>
                          <a:lnTo>
                            <a:pt x="1987" y="1472"/>
                          </a:lnTo>
                          <a:lnTo>
                            <a:pt x="1991" y="1470"/>
                          </a:lnTo>
                          <a:lnTo>
                            <a:pt x="1991" y="1470"/>
                          </a:lnTo>
                          <a:lnTo>
                            <a:pt x="1993" y="1467"/>
                          </a:lnTo>
                          <a:lnTo>
                            <a:pt x="1995" y="1464"/>
                          </a:lnTo>
                          <a:lnTo>
                            <a:pt x="1995" y="1457"/>
                          </a:lnTo>
                          <a:lnTo>
                            <a:pt x="1993" y="1451"/>
                          </a:lnTo>
                          <a:lnTo>
                            <a:pt x="1993" y="1451"/>
                          </a:lnTo>
                          <a:lnTo>
                            <a:pt x="1996" y="1446"/>
                          </a:lnTo>
                          <a:lnTo>
                            <a:pt x="1998" y="1444"/>
                          </a:lnTo>
                          <a:lnTo>
                            <a:pt x="1999" y="1444"/>
                          </a:lnTo>
                          <a:lnTo>
                            <a:pt x="1999" y="1445"/>
                          </a:lnTo>
                          <a:lnTo>
                            <a:pt x="1999" y="1445"/>
                          </a:lnTo>
                          <a:lnTo>
                            <a:pt x="2002" y="1449"/>
                          </a:lnTo>
                          <a:lnTo>
                            <a:pt x="2003" y="1456"/>
                          </a:lnTo>
                          <a:lnTo>
                            <a:pt x="2003" y="1465"/>
                          </a:lnTo>
                          <a:lnTo>
                            <a:pt x="2003" y="1465"/>
                          </a:lnTo>
                          <a:lnTo>
                            <a:pt x="2004" y="1466"/>
                          </a:lnTo>
                          <a:lnTo>
                            <a:pt x="2006" y="1472"/>
                          </a:lnTo>
                          <a:lnTo>
                            <a:pt x="2006" y="1472"/>
                          </a:lnTo>
                          <a:lnTo>
                            <a:pt x="2009" y="1480"/>
                          </a:lnTo>
                          <a:lnTo>
                            <a:pt x="2012" y="1489"/>
                          </a:lnTo>
                          <a:lnTo>
                            <a:pt x="2012" y="1489"/>
                          </a:lnTo>
                          <a:lnTo>
                            <a:pt x="2013" y="1502"/>
                          </a:lnTo>
                          <a:lnTo>
                            <a:pt x="2014" y="1514"/>
                          </a:lnTo>
                          <a:lnTo>
                            <a:pt x="2014" y="1514"/>
                          </a:lnTo>
                          <a:lnTo>
                            <a:pt x="2014" y="1521"/>
                          </a:lnTo>
                          <a:lnTo>
                            <a:pt x="2015" y="1524"/>
                          </a:lnTo>
                          <a:lnTo>
                            <a:pt x="2015" y="1524"/>
                          </a:lnTo>
                          <a:lnTo>
                            <a:pt x="2017" y="1540"/>
                          </a:lnTo>
                          <a:lnTo>
                            <a:pt x="2018" y="1552"/>
                          </a:lnTo>
                          <a:lnTo>
                            <a:pt x="2020" y="1563"/>
                          </a:lnTo>
                          <a:lnTo>
                            <a:pt x="2020" y="1563"/>
                          </a:lnTo>
                          <a:lnTo>
                            <a:pt x="2025" y="1580"/>
                          </a:lnTo>
                          <a:lnTo>
                            <a:pt x="2031" y="1593"/>
                          </a:lnTo>
                          <a:lnTo>
                            <a:pt x="2038" y="1605"/>
                          </a:lnTo>
                          <a:lnTo>
                            <a:pt x="2038" y="1605"/>
                          </a:lnTo>
                          <a:lnTo>
                            <a:pt x="2041" y="1616"/>
                          </a:lnTo>
                          <a:lnTo>
                            <a:pt x="2045" y="1628"/>
                          </a:lnTo>
                          <a:lnTo>
                            <a:pt x="2052" y="1643"/>
                          </a:lnTo>
                          <a:lnTo>
                            <a:pt x="2052" y="1643"/>
                          </a:lnTo>
                          <a:lnTo>
                            <a:pt x="2065" y="1666"/>
                          </a:lnTo>
                          <a:lnTo>
                            <a:pt x="2065" y="1666"/>
                          </a:lnTo>
                          <a:lnTo>
                            <a:pt x="2071" y="1683"/>
                          </a:lnTo>
                          <a:lnTo>
                            <a:pt x="2076" y="1697"/>
                          </a:lnTo>
                          <a:lnTo>
                            <a:pt x="2081" y="1710"/>
                          </a:lnTo>
                          <a:lnTo>
                            <a:pt x="2081" y="1710"/>
                          </a:lnTo>
                          <a:lnTo>
                            <a:pt x="2082" y="1719"/>
                          </a:lnTo>
                          <a:lnTo>
                            <a:pt x="2084" y="1728"/>
                          </a:lnTo>
                          <a:lnTo>
                            <a:pt x="2088" y="1736"/>
                          </a:lnTo>
                          <a:lnTo>
                            <a:pt x="2088" y="1736"/>
                          </a:lnTo>
                          <a:lnTo>
                            <a:pt x="2114" y="1793"/>
                          </a:lnTo>
                          <a:lnTo>
                            <a:pt x="2128" y="1825"/>
                          </a:lnTo>
                          <a:lnTo>
                            <a:pt x="2128" y="1825"/>
                          </a:lnTo>
                          <a:lnTo>
                            <a:pt x="2130" y="1826"/>
                          </a:lnTo>
                          <a:lnTo>
                            <a:pt x="2133" y="1828"/>
                          </a:lnTo>
                          <a:lnTo>
                            <a:pt x="2135" y="1828"/>
                          </a:lnTo>
                          <a:lnTo>
                            <a:pt x="2138" y="1828"/>
                          </a:lnTo>
                          <a:lnTo>
                            <a:pt x="2141" y="1828"/>
                          </a:lnTo>
                          <a:lnTo>
                            <a:pt x="2144" y="1826"/>
                          </a:lnTo>
                          <a:lnTo>
                            <a:pt x="2144" y="1826"/>
                          </a:lnTo>
                          <a:lnTo>
                            <a:pt x="2159" y="1812"/>
                          </a:lnTo>
                          <a:lnTo>
                            <a:pt x="2159" y="1812"/>
                          </a:lnTo>
                          <a:lnTo>
                            <a:pt x="2171" y="1800"/>
                          </a:lnTo>
                          <a:lnTo>
                            <a:pt x="2171" y="1800"/>
                          </a:lnTo>
                          <a:lnTo>
                            <a:pt x="2175" y="1795"/>
                          </a:lnTo>
                          <a:lnTo>
                            <a:pt x="2175" y="1790"/>
                          </a:lnTo>
                          <a:lnTo>
                            <a:pt x="2176" y="1784"/>
                          </a:lnTo>
                          <a:lnTo>
                            <a:pt x="2176" y="1784"/>
                          </a:lnTo>
                          <a:lnTo>
                            <a:pt x="2182" y="1780"/>
                          </a:lnTo>
                          <a:lnTo>
                            <a:pt x="2187" y="1774"/>
                          </a:lnTo>
                          <a:lnTo>
                            <a:pt x="2190" y="1772"/>
                          </a:lnTo>
                          <a:lnTo>
                            <a:pt x="2190" y="1768"/>
                          </a:lnTo>
                          <a:lnTo>
                            <a:pt x="2190" y="1768"/>
                          </a:lnTo>
                          <a:lnTo>
                            <a:pt x="2191" y="1763"/>
                          </a:lnTo>
                          <a:lnTo>
                            <a:pt x="2190" y="1758"/>
                          </a:lnTo>
                          <a:lnTo>
                            <a:pt x="2189" y="1750"/>
                          </a:lnTo>
                          <a:lnTo>
                            <a:pt x="2184" y="1741"/>
                          </a:lnTo>
                          <a:lnTo>
                            <a:pt x="2184" y="1741"/>
                          </a:lnTo>
                          <a:lnTo>
                            <a:pt x="2184" y="1737"/>
                          </a:lnTo>
                          <a:lnTo>
                            <a:pt x="2184" y="1734"/>
                          </a:lnTo>
                          <a:lnTo>
                            <a:pt x="2184" y="1731"/>
                          </a:lnTo>
                          <a:lnTo>
                            <a:pt x="2184" y="1731"/>
                          </a:lnTo>
                          <a:lnTo>
                            <a:pt x="2187" y="1723"/>
                          </a:lnTo>
                          <a:lnTo>
                            <a:pt x="2191" y="1713"/>
                          </a:lnTo>
                          <a:lnTo>
                            <a:pt x="2193" y="1699"/>
                          </a:lnTo>
                          <a:lnTo>
                            <a:pt x="2196" y="1685"/>
                          </a:lnTo>
                          <a:lnTo>
                            <a:pt x="2196" y="1685"/>
                          </a:lnTo>
                          <a:lnTo>
                            <a:pt x="2196" y="1675"/>
                          </a:lnTo>
                          <a:lnTo>
                            <a:pt x="2195" y="1665"/>
                          </a:lnTo>
                          <a:lnTo>
                            <a:pt x="2191" y="1645"/>
                          </a:lnTo>
                          <a:lnTo>
                            <a:pt x="2187" y="1632"/>
                          </a:lnTo>
                          <a:lnTo>
                            <a:pt x="2186" y="1626"/>
                          </a:lnTo>
                          <a:lnTo>
                            <a:pt x="2186" y="1626"/>
                          </a:lnTo>
                          <a:lnTo>
                            <a:pt x="2192" y="1623"/>
                          </a:lnTo>
                          <a:lnTo>
                            <a:pt x="2197" y="1621"/>
                          </a:lnTo>
                          <a:lnTo>
                            <a:pt x="2201" y="1617"/>
                          </a:lnTo>
                          <a:lnTo>
                            <a:pt x="2201" y="1617"/>
                          </a:lnTo>
                          <a:lnTo>
                            <a:pt x="2202" y="1615"/>
                          </a:lnTo>
                          <a:lnTo>
                            <a:pt x="2203" y="1612"/>
                          </a:lnTo>
                          <a:lnTo>
                            <a:pt x="2203" y="1609"/>
                          </a:lnTo>
                          <a:lnTo>
                            <a:pt x="2203" y="1609"/>
                          </a:lnTo>
                          <a:lnTo>
                            <a:pt x="2203" y="1606"/>
                          </a:lnTo>
                          <a:lnTo>
                            <a:pt x="2206" y="1605"/>
                          </a:lnTo>
                          <a:lnTo>
                            <a:pt x="2208" y="1604"/>
                          </a:lnTo>
                          <a:lnTo>
                            <a:pt x="2208" y="1604"/>
                          </a:lnTo>
                          <a:lnTo>
                            <a:pt x="2216" y="1604"/>
                          </a:lnTo>
                          <a:lnTo>
                            <a:pt x="2220" y="1602"/>
                          </a:lnTo>
                          <a:lnTo>
                            <a:pt x="2220" y="1602"/>
                          </a:lnTo>
                          <a:lnTo>
                            <a:pt x="2225" y="1600"/>
                          </a:lnTo>
                          <a:lnTo>
                            <a:pt x="2228" y="1595"/>
                          </a:lnTo>
                          <a:lnTo>
                            <a:pt x="2230" y="1590"/>
                          </a:lnTo>
                          <a:lnTo>
                            <a:pt x="2230" y="1590"/>
                          </a:lnTo>
                          <a:lnTo>
                            <a:pt x="2230" y="1588"/>
                          </a:lnTo>
                          <a:lnTo>
                            <a:pt x="2232" y="1585"/>
                          </a:lnTo>
                          <a:lnTo>
                            <a:pt x="2234" y="1581"/>
                          </a:lnTo>
                          <a:lnTo>
                            <a:pt x="2234" y="1581"/>
                          </a:lnTo>
                          <a:lnTo>
                            <a:pt x="2244" y="1574"/>
                          </a:lnTo>
                          <a:lnTo>
                            <a:pt x="2249" y="1570"/>
                          </a:lnTo>
                          <a:lnTo>
                            <a:pt x="2254" y="1566"/>
                          </a:lnTo>
                          <a:lnTo>
                            <a:pt x="2254" y="1566"/>
                          </a:lnTo>
                          <a:lnTo>
                            <a:pt x="2259" y="1559"/>
                          </a:lnTo>
                          <a:lnTo>
                            <a:pt x="2262" y="1553"/>
                          </a:lnTo>
                          <a:lnTo>
                            <a:pt x="2266" y="1546"/>
                          </a:lnTo>
                          <a:lnTo>
                            <a:pt x="2266" y="1546"/>
                          </a:lnTo>
                          <a:lnTo>
                            <a:pt x="2271" y="1535"/>
                          </a:lnTo>
                          <a:lnTo>
                            <a:pt x="2276" y="1525"/>
                          </a:lnTo>
                          <a:lnTo>
                            <a:pt x="2281" y="1516"/>
                          </a:lnTo>
                          <a:lnTo>
                            <a:pt x="2281" y="1516"/>
                          </a:lnTo>
                          <a:lnTo>
                            <a:pt x="2284" y="1513"/>
                          </a:lnTo>
                          <a:lnTo>
                            <a:pt x="2288" y="1511"/>
                          </a:lnTo>
                          <a:lnTo>
                            <a:pt x="2293" y="1511"/>
                          </a:lnTo>
                          <a:lnTo>
                            <a:pt x="2293" y="1511"/>
                          </a:lnTo>
                          <a:lnTo>
                            <a:pt x="2303" y="1508"/>
                          </a:lnTo>
                          <a:lnTo>
                            <a:pt x="2311" y="1503"/>
                          </a:lnTo>
                          <a:lnTo>
                            <a:pt x="2314" y="1499"/>
                          </a:lnTo>
                          <a:lnTo>
                            <a:pt x="2317" y="1496"/>
                          </a:lnTo>
                          <a:lnTo>
                            <a:pt x="2317" y="1496"/>
                          </a:lnTo>
                          <a:lnTo>
                            <a:pt x="2319" y="1492"/>
                          </a:lnTo>
                          <a:lnTo>
                            <a:pt x="2320" y="1487"/>
                          </a:lnTo>
                          <a:lnTo>
                            <a:pt x="2320" y="1478"/>
                          </a:lnTo>
                          <a:lnTo>
                            <a:pt x="2319" y="1472"/>
                          </a:lnTo>
                          <a:lnTo>
                            <a:pt x="2317" y="1470"/>
                          </a:lnTo>
                          <a:lnTo>
                            <a:pt x="2317" y="1470"/>
                          </a:lnTo>
                          <a:lnTo>
                            <a:pt x="2319" y="1469"/>
                          </a:lnTo>
                          <a:lnTo>
                            <a:pt x="2321" y="1467"/>
                          </a:lnTo>
                          <a:lnTo>
                            <a:pt x="2325" y="1466"/>
                          </a:lnTo>
                          <a:lnTo>
                            <a:pt x="2325" y="1466"/>
                          </a:lnTo>
                          <a:lnTo>
                            <a:pt x="2330" y="1467"/>
                          </a:lnTo>
                          <a:lnTo>
                            <a:pt x="2335" y="1466"/>
                          </a:lnTo>
                          <a:lnTo>
                            <a:pt x="2335" y="1466"/>
                          </a:lnTo>
                          <a:lnTo>
                            <a:pt x="2343" y="1462"/>
                          </a:lnTo>
                          <a:lnTo>
                            <a:pt x="2351" y="1456"/>
                          </a:lnTo>
                          <a:lnTo>
                            <a:pt x="2359" y="1450"/>
                          </a:lnTo>
                          <a:lnTo>
                            <a:pt x="2359" y="1450"/>
                          </a:lnTo>
                          <a:lnTo>
                            <a:pt x="2365" y="1451"/>
                          </a:lnTo>
                          <a:lnTo>
                            <a:pt x="2373" y="1451"/>
                          </a:lnTo>
                          <a:lnTo>
                            <a:pt x="2380" y="1450"/>
                          </a:lnTo>
                          <a:lnTo>
                            <a:pt x="2380" y="1450"/>
                          </a:lnTo>
                          <a:lnTo>
                            <a:pt x="2392" y="1446"/>
                          </a:lnTo>
                          <a:lnTo>
                            <a:pt x="2403" y="1441"/>
                          </a:lnTo>
                          <a:lnTo>
                            <a:pt x="2414" y="1437"/>
                          </a:lnTo>
                          <a:lnTo>
                            <a:pt x="2414" y="1437"/>
                          </a:lnTo>
                          <a:lnTo>
                            <a:pt x="2414" y="1435"/>
                          </a:lnTo>
                          <a:lnTo>
                            <a:pt x="2416" y="1435"/>
                          </a:lnTo>
                          <a:lnTo>
                            <a:pt x="2418" y="1435"/>
                          </a:lnTo>
                          <a:lnTo>
                            <a:pt x="2421" y="1439"/>
                          </a:lnTo>
                          <a:lnTo>
                            <a:pt x="2421" y="1439"/>
                          </a:lnTo>
                          <a:lnTo>
                            <a:pt x="2424" y="1450"/>
                          </a:lnTo>
                          <a:lnTo>
                            <a:pt x="2429" y="1462"/>
                          </a:lnTo>
                          <a:lnTo>
                            <a:pt x="2429" y="1462"/>
                          </a:lnTo>
                          <a:lnTo>
                            <a:pt x="2435" y="1470"/>
                          </a:lnTo>
                          <a:lnTo>
                            <a:pt x="2440" y="1476"/>
                          </a:lnTo>
                          <a:lnTo>
                            <a:pt x="2444" y="1480"/>
                          </a:lnTo>
                          <a:lnTo>
                            <a:pt x="2444" y="1480"/>
                          </a:lnTo>
                          <a:lnTo>
                            <a:pt x="2448" y="1487"/>
                          </a:lnTo>
                          <a:lnTo>
                            <a:pt x="2451" y="1493"/>
                          </a:lnTo>
                          <a:lnTo>
                            <a:pt x="2456" y="1499"/>
                          </a:lnTo>
                          <a:lnTo>
                            <a:pt x="2456" y="1499"/>
                          </a:lnTo>
                          <a:lnTo>
                            <a:pt x="2464" y="1505"/>
                          </a:lnTo>
                          <a:lnTo>
                            <a:pt x="2471" y="1510"/>
                          </a:lnTo>
                          <a:lnTo>
                            <a:pt x="2478" y="1514"/>
                          </a:lnTo>
                          <a:lnTo>
                            <a:pt x="2478" y="1514"/>
                          </a:lnTo>
                          <a:lnTo>
                            <a:pt x="2488" y="1536"/>
                          </a:lnTo>
                          <a:lnTo>
                            <a:pt x="2497" y="1557"/>
                          </a:lnTo>
                          <a:lnTo>
                            <a:pt x="2504" y="1578"/>
                          </a:lnTo>
                          <a:lnTo>
                            <a:pt x="2504" y="1578"/>
                          </a:lnTo>
                          <a:lnTo>
                            <a:pt x="2505" y="1586"/>
                          </a:lnTo>
                          <a:lnTo>
                            <a:pt x="2505" y="1594"/>
                          </a:lnTo>
                          <a:lnTo>
                            <a:pt x="2504" y="1601"/>
                          </a:lnTo>
                          <a:lnTo>
                            <a:pt x="2504" y="1601"/>
                          </a:lnTo>
                          <a:lnTo>
                            <a:pt x="2500" y="1606"/>
                          </a:lnTo>
                          <a:lnTo>
                            <a:pt x="2499" y="1610"/>
                          </a:lnTo>
                          <a:lnTo>
                            <a:pt x="2499" y="1612"/>
                          </a:lnTo>
                          <a:lnTo>
                            <a:pt x="2499" y="1612"/>
                          </a:lnTo>
                          <a:lnTo>
                            <a:pt x="2500" y="1613"/>
                          </a:lnTo>
                          <a:lnTo>
                            <a:pt x="2503" y="1615"/>
                          </a:lnTo>
                          <a:lnTo>
                            <a:pt x="2509" y="1616"/>
                          </a:lnTo>
                          <a:lnTo>
                            <a:pt x="2509" y="1616"/>
                          </a:lnTo>
                          <a:lnTo>
                            <a:pt x="2511" y="1617"/>
                          </a:lnTo>
                          <a:lnTo>
                            <a:pt x="2514" y="1618"/>
                          </a:lnTo>
                          <a:lnTo>
                            <a:pt x="2514" y="1618"/>
                          </a:lnTo>
                          <a:lnTo>
                            <a:pt x="2515" y="1620"/>
                          </a:lnTo>
                          <a:lnTo>
                            <a:pt x="2518" y="1621"/>
                          </a:lnTo>
                          <a:lnTo>
                            <a:pt x="2518" y="1621"/>
                          </a:lnTo>
                          <a:lnTo>
                            <a:pt x="2520" y="1624"/>
                          </a:lnTo>
                          <a:lnTo>
                            <a:pt x="2522" y="1624"/>
                          </a:lnTo>
                          <a:lnTo>
                            <a:pt x="2525" y="1623"/>
                          </a:lnTo>
                          <a:lnTo>
                            <a:pt x="2525" y="1623"/>
                          </a:lnTo>
                          <a:lnTo>
                            <a:pt x="2532" y="1618"/>
                          </a:lnTo>
                          <a:lnTo>
                            <a:pt x="2532" y="1618"/>
                          </a:lnTo>
                          <a:lnTo>
                            <a:pt x="2537" y="1615"/>
                          </a:lnTo>
                          <a:lnTo>
                            <a:pt x="2541" y="1613"/>
                          </a:lnTo>
                          <a:lnTo>
                            <a:pt x="2546" y="1612"/>
                          </a:lnTo>
                          <a:lnTo>
                            <a:pt x="2546" y="1612"/>
                          </a:lnTo>
                          <a:lnTo>
                            <a:pt x="2548" y="1611"/>
                          </a:lnTo>
                          <a:lnTo>
                            <a:pt x="2549" y="1610"/>
                          </a:lnTo>
                          <a:lnTo>
                            <a:pt x="2551" y="1609"/>
                          </a:lnTo>
                          <a:lnTo>
                            <a:pt x="2551" y="1609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lumMod val="7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grpSp>
                  <p:nvGrpSpPr>
                    <p:cNvPr id="37" name="iŝḻiḋé"/>
                    <p:cNvGrpSpPr/>
                    <p:nvPr/>
                  </p:nvGrpSpPr>
                  <p:grpSpPr>
                    <a:xfrm>
                      <a:off x="7448996" y="2810137"/>
                      <a:ext cx="3002877" cy="1998303"/>
                      <a:chOff x="7448996" y="2810137"/>
                      <a:chExt cx="3002877" cy="1998303"/>
                    </a:xfrm>
                    <a:grpFill/>
                  </p:grpSpPr>
                  <p:sp>
                    <p:nvSpPr>
                      <p:cNvPr id="38" name="iṡḻîḍê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35096" y="3207630"/>
                        <a:ext cx="56010" cy="34329"/>
                      </a:xfrm>
                      <a:custGeom>
                        <a:avLst/>
                        <a:gdLst>
                          <a:gd name="T0" fmla="*/ 60 w 61"/>
                          <a:gd name="T1" fmla="*/ 11 h 37"/>
                          <a:gd name="T2" fmla="*/ 60 w 61"/>
                          <a:gd name="T3" fmla="*/ 11 h 37"/>
                          <a:gd name="T4" fmla="*/ 61 w 61"/>
                          <a:gd name="T5" fmla="*/ 10 h 37"/>
                          <a:gd name="T6" fmla="*/ 61 w 61"/>
                          <a:gd name="T7" fmla="*/ 9 h 37"/>
                          <a:gd name="T8" fmla="*/ 61 w 61"/>
                          <a:gd name="T9" fmla="*/ 9 h 37"/>
                          <a:gd name="T10" fmla="*/ 61 w 61"/>
                          <a:gd name="T11" fmla="*/ 5 h 37"/>
                          <a:gd name="T12" fmla="*/ 60 w 61"/>
                          <a:gd name="T13" fmla="*/ 3 h 37"/>
                          <a:gd name="T14" fmla="*/ 59 w 61"/>
                          <a:gd name="T15" fmla="*/ 0 h 37"/>
                          <a:gd name="T16" fmla="*/ 59 w 61"/>
                          <a:gd name="T17" fmla="*/ 0 h 37"/>
                          <a:gd name="T18" fmla="*/ 57 w 61"/>
                          <a:gd name="T19" fmla="*/ 0 h 37"/>
                          <a:gd name="T20" fmla="*/ 53 w 61"/>
                          <a:gd name="T21" fmla="*/ 0 h 37"/>
                          <a:gd name="T22" fmla="*/ 49 w 61"/>
                          <a:gd name="T23" fmla="*/ 1 h 37"/>
                          <a:gd name="T24" fmla="*/ 49 w 61"/>
                          <a:gd name="T25" fmla="*/ 1 h 37"/>
                          <a:gd name="T26" fmla="*/ 47 w 61"/>
                          <a:gd name="T27" fmla="*/ 3 h 37"/>
                          <a:gd name="T28" fmla="*/ 43 w 61"/>
                          <a:gd name="T29" fmla="*/ 4 h 37"/>
                          <a:gd name="T30" fmla="*/ 38 w 61"/>
                          <a:gd name="T31" fmla="*/ 5 h 37"/>
                          <a:gd name="T32" fmla="*/ 38 w 61"/>
                          <a:gd name="T33" fmla="*/ 5 h 37"/>
                          <a:gd name="T34" fmla="*/ 32 w 61"/>
                          <a:gd name="T35" fmla="*/ 5 h 37"/>
                          <a:gd name="T36" fmla="*/ 26 w 61"/>
                          <a:gd name="T37" fmla="*/ 4 h 37"/>
                          <a:gd name="T38" fmla="*/ 20 w 61"/>
                          <a:gd name="T39" fmla="*/ 3 h 37"/>
                          <a:gd name="T40" fmla="*/ 20 w 61"/>
                          <a:gd name="T41" fmla="*/ 3 h 37"/>
                          <a:gd name="T42" fmla="*/ 12 w 61"/>
                          <a:gd name="T43" fmla="*/ 1 h 37"/>
                          <a:gd name="T44" fmla="*/ 7 w 61"/>
                          <a:gd name="T45" fmla="*/ 0 h 37"/>
                          <a:gd name="T46" fmla="*/ 3 w 61"/>
                          <a:gd name="T47" fmla="*/ 1 h 37"/>
                          <a:gd name="T48" fmla="*/ 3 w 61"/>
                          <a:gd name="T49" fmla="*/ 1 h 37"/>
                          <a:gd name="T50" fmla="*/ 1 w 61"/>
                          <a:gd name="T51" fmla="*/ 1 h 37"/>
                          <a:gd name="T52" fmla="*/ 0 w 61"/>
                          <a:gd name="T53" fmla="*/ 3 h 37"/>
                          <a:gd name="T54" fmla="*/ 1 w 61"/>
                          <a:gd name="T55" fmla="*/ 6 h 37"/>
                          <a:gd name="T56" fmla="*/ 3 w 61"/>
                          <a:gd name="T57" fmla="*/ 10 h 37"/>
                          <a:gd name="T58" fmla="*/ 15 w 61"/>
                          <a:gd name="T59" fmla="*/ 17 h 37"/>
                          <a:gd name="T60" fmla="*/ 15 w 61"/>
                          <a:gd name="T61" fmla="*/ 17 h 37"/>
                          <a:gd name="T62" fmla="*/ 20 w 61"/>
                          <a:gd name="T63" fmla="*/ 19 h 37"/>
                          <a:gd name="T64" fmla="*/ 30 w 61"/>
                          <a:gd name="T65" fmla="*/ 25 h 37"/>
                          <a:gd name="T66" fmla="*/ 30 w 61"/>
                          <a:gd name="T67" fmla="*/ 25 h 37"/>
                          <a:gd name="T68" fmla="*/ 38 w 61"/>
                          <a:gd name="T69" fmla="*/ 30 h 37"/>
                          <a:gd name="T70" fmla="*/ 42 w 61"/>
                          <a:gd name="T71" fmla="*/ 33 h 37"/>
                          <a:gd name="T72" fmla="*/ 42 w 61"/>
                          <a:gd name="T73" fmla="*/ 33 h 37"/>
                          <a:gd name="T74" fmla="*/ 48 w 61"/>
                          <a:gd name="T75" fmla="*/ 36 h 37"/>
                          <a:gd name="T76" fmla="*/ 52 w 61"/>
                          <a:gd name="T77" fmla="*/ 37 h 37"/>
                          <a:gd name="T78" fmla="*/ 55 w 61"/>
                          <a:gd name="T79" fmla="*/ 37 h 37"/>
                          <a:gd name="T80" fmla="*/ 55 w 61"/>
                          <a:gd name="T81" fmla="*/ 37 h 37"/>
                          <a:gd name="T82" fmla="*/ 57 w 61"/>
                          <a:gd name="T83" fmla="*/ 35 h 37"/>
                          <a:gd name="T84" fmla="*/ 58 w 61"/>
                          <a:gd name="T85" fmla="*/ 31 h 37"/>
                          <a:gd name="T86" fmla="*/ 57 w 61"/>
                          <a:gd name="T87" fmla="*/ 26 h 37"/>
                          <a:gd name="T88" fmla="*/ 57 w 61"/>
                          <a:gd name="T89" fmla="*/ 26 h 37"/>
                          <a:gd name="T90" fmla="*/ 55 w 61"/>
                          <a:gd name="T91" fmla="*/ 23 h 37"/>
                          <a:gd name="T92" fmla="*/ 55 w 61"/>
                          <a:gd name="T93" fmla="*/ 21 h 37"/>
                          <a:gd name="T94" fmla="*/ 55 w 61"/>
                          <a:gd name="T95" fmla="*/ 19 h 37"/>
                          <a:gd name="T96" fmla="*/ 55 w 61"/>
                          <a:gd name="T97" fmla="*/ 19 h 37"/>
                          <a:gd name="T98" fmla="*/ 58 w 61"/>
                          <a:gd name="T99" fmla="*/ 15 h 37"/>
                          <a:gd name="T100" fmla="*/ 60 w 61"/>
                          <a:gd name="T101" fmla="*/ 11 h 37"/>
                          <a:gd name="T102" fmla="*/ 60 w 61"/>
                          <a:gd name="T103" fmla="*/ 11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</a:cxnLst>
                        <a:rect l="0" t="0" r="r" b="b"/>
                        <a:pathLst>
                          <a:path w="61" h="37">
                            <a:moveTo>
                              <a:pt x="60" y="11"/>
                            </a:moveTo>
                            <a:lnTo>
                              <a:pt x="60" y="11"/>
                            </a:lnTo>
                            <a:lnTo>
                              <a:pt x="61" y="10"/>
                            </a:lnTo>
                            <a:lnTo>
                              <a:pt x="61" y="9"/>
                            </a:lnTo>
                            <a:lnTo>
                              <a:pt x="61" y="9"/>
                            </a:lnTo>
                            <a:lnTo>
                              <a:pt x="61" y="5"/>
                            </a:lnTo>
                            <a:lnTo>
                              <a:pt x="60" y="3"/>
                            </a:lnTo>
                            <a:lnTo>
                              <a:pt x="59" y="0"/>
                            </a:lnTo>
                            <a:lnTo>
                              <a:pt x="59" y="0"/>
                            </a:lnTo>
                            <a:lnTo>
                              <a:pt x="57" y="0"/>
                            </a:lnTo>
                            <a:lnTo>
                              <a:pt x="53" y="0"/>
                            </a:lnTo>
                            <a:lnTo>
                              <a:pt x="49" y="1"/>
                            </a:lnTo>
                            <a:lnTo>
                              <a:pt x="49" y="1"/>
                            </a:lnTo>
                            <a:lnTo>
                              <a:pt x="47" y="3"/>
                            </a:lnTo>
                            <a:lnTo>
                              <a:pt x="43" y="4"/>
                            </a:lnTo>
                            <a:lnTo>
                              <a:pt x="38" y="5"/>
                            </a:lnTo>
                            <a:lnTo>
                              <a:pt x="38" y="5"/>
                            </a:lnTo>
                            <a:lnTo>
                              <a:pt x="32" y="5"/>
                            </a:lnTo>
                            <a:lnTo>
                              <a:pt x="26" y="4"/>
                            </a:lnTo>
                            <a:lnTo>
                              <a:pt x="20" y="3"/>
                            </a:lnTo>
                            <a:lnTo>
                              <a:pt x="20" y="3"/>
                            </a:lnTo>
                            <a:lnTo>
                              <a:pt x="12" y="1"/>
                            </a:lnTo>
                            <a:lnTo>
                              <a:pt x="7" y="0"/>
                            </a:lnTo>
                            <a:lnTo>
                              <a:pt x="3" y="1"/>
                            </a:lnTo>
                            <a:lnTo>
                              <a:pt x="3" y="1"/>
                            </a:lnTo>
                            <a:lnTo>
                              <a:pt x="1" y="1"/>
                            </a:lnTo>
                            <a:lnTo>
                              <a:pt x="0" y="3"/>
                            </a:lnTo>
                            <a:lnTo>
                              <a:pt x="1" y="6"/>
                            </a:lnTo>
                            <a:lnTo>
                              <a:pt x="3" y="10"/>
                            </a:lnTo>
                            <a:lnTo>
                              <a:pt x="15" y="17"/>
                            </a:lnTo>
                            <a:lnTo>
                              <a:pt x="15" y="17"/>
                            </a:lnTo>
                            <a:lnTo>
                              <a:pt x="20" y="19"/>
                            </a:lnTo>
                            <a:lnTo>
                              <a:pt x="30" y="25"/>
                            </a:lnTo>
                            <a:lnTo>
                              <a:pt x="30" y="25"/>
                            </a:lnTo>
                            <a:lnTo>
                              <a:pt x="38" y="30"/>
                            </a:lnTo>
                            <a:lnTo>
                              <a:pt x="42" y="33"/>
                            </a:lnTo>
                            <a:lnTo>
                              <a:pt x="42" y="33"/>
                            </a:lnTo>
                            <a:lnTo>
                              <a:pt x="48" y="36"/>
                            </a:lnTo>
                            <a:lnTo>
                              <a:pt x="52" y="37"/>
                            </a:lnTo>
                            <a:lnTo>
                              <a:pt x="55" y="37"/>
                            </a:lnTo>
                            <a:lnTo>
                              <a:pt x="55" y="37"/>
                            </a:lnTo>
                            <a:lnTo>
                              <a:pt x="57" y="35"/>
                            </a:lnTo>
                            <a:lnTo>
                              <a:pt x="58" y="31"/>
                            </a:lnTo>
                            <a:lnTo>
                              <a:pt x="57" y="26"/>
                            </a:lnTo>
                            <a:lnTo>
                              <a:pt x="57" y="26"/>
                            </a:lnTo>
                            <a:lnTo>
                              <a:pt x="55" y="23"/>
                            </a:lnTo>
                            <a:lnTo>
                              <a:pt x="55" y="21"/>
                            </a:lnTo>
                            <a:lnTo>
                              <a:pt x="55" y="19"/>
                            </a:lnTo>
                            <a:lnTo>
                              <a:pt x="55" y="19"/>
                            </a:lnTo>
                            <a:lnTo>
                              <a:pt x="58" y="15"/>
                            </a:lnTo>
                            <a:lnTo>
                              <a:pt x="60" y="11"/>
                            </a:lnTo>
                            <a:lnTo>
                              <a:pt x="60" y="1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39" name="ïsḻîḋé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55597" y="3128132"/>
                        <a:ext cx="30716" cy="57817"/>
                      </a:xfrm>
                      <a:custGeom>
                        <a:avLst/>
                        <a:gdLst>
                          <a:gd name="T0" fmla="*/ 1 w 34"/>
                          <a:gd name="T1" fmla="*/ 11 h 64"/>
                          <a:gd name="T2" fmla="*/ 1 w 34"/>
                          <a:gd name="T3" fmla="*/ 11 h 64"/>
                          <a:gd name="T4" fmla="*/ 0 w 34"/>
                          <a:gd name="T5" fmla="*/ 13 h 64"/>
                          <a:gd name="T6" fmla="*/ 0 w 34"/>
                          <a:gd name="T7" fmla="*/ 17 h 64"/>
                          <a:gd name="T8" fmla="*/ 0 w 34"/>
                          <a:gd name="T9" fmla="*/ 20 h 64"/>
                          <a:gd name="T10" fmla="*/ 0 w 34"/>
                          <a:gd name="T11" fmla="*/ 20 h 64"/>
                          <a:gd name="T12" fmla="*/ 2 w 34"/>
                          <a:gd name="T13" fmla="*/ 28 h 64"/>
                          <a:gd name="T14" fmla="*/ 5 w 34"/>
                          <a:gd name="T15" fmla="*/ 39 h 64"/>
                          <a:gd name="T16" fmla="*/ 5 w 34"/>
                          <a:gd name="T17" fmla="*/ 39 h 64"/>
                          <a:gd name="T18" fmla="*/ 5 w 34"/>
                          <a:gd name="T19" fmla="*/ 55 h 64"/>
                          <a:gd name="T20" fmla="*/ 5 w 34"/>
                          <a:gd name="T21" fmla="*/ 55 h 64"/>
                          <a:gd name="T22" fmla="*/ 5 w 34"/>
                          <a:gd name="T23" fmla="*/ 59 h 64"/>
                          <a:gd name="T24" fmla="*/ 6 w 34"/>
                          <a:gd name="T25" fmla="*/ 61 h 64"/>
                          <a:gd name="T26" fmla="*/ 8 w 34"/>
                          <a:gd name="T27" fmla="*/ 61 h 64"/>
                          <a:gd name="T28" fmla="*/ 8 w 34"/>
                          <a:gd name="T29" fmla="*/ 61 h 64"/>
                          <a:gd name="T30" fmla="*/ 11 w 34"/>
                          <a:gd name="T31" fmla="*/ 64 h 64"/>
                          <a:gd name="T32" fmla="*/ 13 w 34"/>
                          <a:gd name="T33" fmla="*/ 64 h 64"/>
                          <a:gd name="T34" fmla="*/ 16 w 34"/>
                          <a:gd name="T35" fmla="*/ 64 h 64"/>
                          <a:gd name="T36" fmla="*/ 16 w 34"/>
                          <a:gd name="T37" fmla="*/ 64 h 64"/>
                          <a:gd name="T38" fmla="*/ 24 w 34"/>
                          <a:gd name="T39" fmla="*/ 58 h 64"/>
                          <a:gd name="T40" fmla="*/ 24 w 34"/>
                          <a:gd name="T41" fmla="*/ 58 h 64"/>
                          <a:gd name="T42" fmla="*/ 25 w 34"/>
                          <a:gd name="T43" fmla="*/ 56 h 64"/>
                          <a:gd name="T44" fmla="*/ 28 w 34"/>
                          <a:gd name="T45" fmla="*/ 55 h 64"/>
                          <a:gd name="T46" fmla="*/ 29 w 34"/>
                          <a:gd name="T47" fmla="*/ 55 h 64"/>
                          <a:gd name="T48" fmla="*/ 29 w 34"/>
                          <a:gd name="T49" fmla="*/ 55 h 64"/>
                          <a:gd name="T50" fmla="*/ 32 w 34"/>
                          <a:gd name="T51" fmla="*/ 55 h 64"/>
                          <a:gd name="T52" fmla="*/ 33 w 34"/>
                          <a:gd name="T53" fmla="*/ 54 h 64"/>
                          <a:gd name="T54" fmla="*/ 34 w 34"/>
                          <a:gd name="T55" fmla="*/ 52 h 64"/>
                          <a:gd name="T56" fmla="*/ 34 w 34"/>
                          <a:gd name="T57" fmla="*/ 52 h 64"/>
                          <a:gd name="T58" fmla="*/ 30 w 34"/>
                          <a:gd name="T59" fmla="*/ 32 h 64"/>
                          <a:gd name="T60" fmla="*/ 30 w 34"/>
                          <a:gd name="T61" fmla="*/ 32 h 64"/>
                          <a:gd name="T62" fmla="*/ 30 w 34"/>
                          <a:gd name="T63" fmla="*/ 23 h 64"/>
                          <a:gd name="T64" fmla="*/ 30 w 34"/>
                          <a:gd name="T65" fmla="*/ 23 h 64"/>
                          <a:gd name="T66" fmla="*/ 28 w 34"/>
                          <a:gd name="T67" fmla="*/ 15 h 64"/>
                          <a:gd name="T68" fmla="*/ 27 w 34"/>
                          <a:gd name="T69" fmla="*/ 10 h 64"/>
                          <a:gd name="T70" fmla="*/ 24 w 34"/>
                          <a:gd name="T71" fmla="*/ 7 h 64"/>
                          <a:gd name="T72" fmla="*/ 24 w 34"/>
                          <a:gd name="T73" fmla="*/ 7 h 64"/>
                          <a:gd name="T74" fmla="*/ 24 w 34"/>
                          <a:gd name="T75" fmla="*/ 6 h 64"/>
                          <a:gd name="T76" fmla="*/ 24 w 34"/>
                          <a:gd name="T77" fmla="*/ 5 h 64"/>
                          <a:gd name="T78" fmla="*/ 24 w 34"/>
                          <a:gd name="T79" fmla="*/ 5 h 64"/>
                          <a:gd name="T80" fmla="*/ 21 w 34"/>
                          <a:gd name="T81" fmla="*/ 0 h 64"/>
                          <a:gd name="T82" fmla="*/ 21 w 34"/>
                          <a:gd name="T83" fmla="*/ 0 h 64"/>
                          <a:gd name="T84" fmla="*/ 19 w 34"/>
                          <a:gd name="T85" fmla="*/ 2 h 64"/>
                          <a:gd name="T86" fmla="*/ 17 w 34"/>
                          <a:gd name="T87" fmla="*/ 4 h 64"/>
                          <a:gd name="T88" fmla="*/ 13 w 34"/>
                          <a:gd name="T89" fmla="*/ 6 h 64"/>
                          <a:gd name="T90" fmla="*/ 13 w 34"/>
                          <a:gd name="T91" fmla="*/ 6 h 64"/>
                          <a:gd name="T92" fmla="*/ 6 w 34"/>
                          <a:gd name="T93" fmla="*/ 7 h 64"/>
                          <a:gd name="T94" fmla="*/ 6 w 34"/>
                          <a:gd name="T95" fmla="*/ 7 h 64"/>
                          <a:gd name="T96" fmla="*/ 2 w 34"/>
                          <a:gd name="T97" fmla="*/ 10 h 64"/>
                          <a:gd name="T98" fmla="*/ 1 w 34"/>
                          <a:gd name="T99" fmla="*/ 11 h 64"/>
                          <a:gd name="T100" fmla="*/ 1 w 34"/>
                          <a:gd name="T101" fmla="*/ 11 h 6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</a:cxnLst>
                        <a:rect l="0" t="0" r="r" b="b"/>
                        <a:pathLst>
                          <a:path w="34" h="64">
                            <a:moveTo>
                              <a:pt x="1" y="11"/>
                            </a:moveTo>
                            <a:lnTo>
                              <a:pt x="1" y="11"/>
                            </a:lnTo>
                            <a:lnTo>
                              <a:pt x="0" y="13"/>
                            </a:lnTo>
                            <a:lnTo>
                              <a:pt x="0" y="17"/>
                            </a:lnTo>
                            <a:lnTo>
                              <a:pt x="0" y="20"/>
                            </a:lnTo>
                            <a:lnTo>
                              <a:pt x="0" y="20"/>
                            </a:lnTo>
                            <a:lnTo>
                              <a:pt x="2" y="28"/>
                            </a:lnTo>
                            <a:lnTo>
                              <a:pt x="5" y="39"/>
                            </a:lnTo>
                            <a:lnTo>
                              <a:pt x="5" y="39"/>
                            </a:lnTo>
                            <a:lnTo>
                              <a:pt x="5" y="55"/>
                            </a:lnTo>
                            <a:lnTo>
                              <a:pt x="5" y="55"/>
                            </a:lnTo>
                            <a:lnTo>
                              <a:pt x="5" y="59"/>
                            </a:lnTo>
                            <a:lnTo>
                              <a:pt x="6" y="61"/>
                            </a:lnTo>
                            <a:lnTo>
                              <a:pt x="8" y="61"/>
                            </a:lnTo>
                            <a:lnTo>
                              <a:pt x="8" y="61"/>
                            </a:lnTo>
                            <a:lnTo>
                              <a:pt x="11" y="64"/>
                            </a:lnTo>
                            <a:lnTo>
                              <a:pt x="13" y="64"/>
                            </a:lnTo>
                            <a:lnTo>
                              <a:pt x="16" y="64"/>
                            </a:lnTo>
                            <a:lnTo>
                              <a:pt x="16" y="64"/>
                            </a:lnTo>
                            <a:lnTo>
                              <a:pt x="24" y="58"/>
                            </a:lnTo>
                            <a:lnTo>
                              <a:pt x="24" y="58"/>
                            </a:lnTo>
                            <a:lnTo>
                              <a:pt x="25" y="56"/>
                            </a:lnTo>
                            <a:lnTo>
                              <a:pt x="28" y="55"/>
                            </a:lnTo>
                            <a:lnTo>
                              <a:pt x="29" y="55"/>
                            </a:lnTo>
                            <a:lnTo>
                              <a:pt x="29" y="55"/>
                            </a:lnTo>
                            <a:lnTo>
                              <a:pt x="32" y="55"/>
                            </a:lnTo>
                            <a:lnTo>
                              <a:pt x="33" y="54"/>
                            </a:lnTo>
                            <a:lnTo>
                              <a:pt x="34" y="52"/>
                            </a:lnTo>
                            <a:lnTo>
                              <a:pt x="34" y="52"/>
                            </a:lnTo>
                            <a:lnTo>
                              <a:pt x="30" y="32"/>
                            </a:lnTo>
                            <a:lnTo>
                              <a:pt x="30" y="32"/>
                            </a:lnTo>
                            <a:lnTo>
                              <a:pt x="30" y="23"/>
                            </a:lnTo>
                            <a:lnTo>
                              <a:pt x="30" y="23"/>
                            </a:lnTo>
                            <a:lnTo>
                              <a:pt x="28" y="15"/>
                            </a:lnTo>
                            <a:lnTo>
                              <a:pt x="27" y="10"/>
                            </a:lnTo>
                            <a:lnTo>
                              <a:pt x="24" y="7"/>
                            </a:lnTo>
                            <a:lnTo>
                              <a:pt x="24" y="7"/>
                            </a:lnTo>
                            <a:lnTo>
                              <a:pt x="24" y="6"/>
                            </a:lnTo>
                            <a:lnTo>
                              <a:pt x="24" y="5"/>
                            </a:lnTo>
                            <a:lnTo>
                              <a:pt x="24" y="5"/>
                            </a:lnTo>
                            <a:lnTo>
                              <a:pt x="21" y="0"/>
                            </a:lnTo>
                            <a:lnTo>
                              <a:pt x="21" y="0"/>
                            </a:lnTo>
                            <a:lnTo>
                              <a:pt x="19" y="2"/>
                            </a:lnTo>
                            <a:lnTo>
                              <a:pt x="17" y="4"/>
                            </a:lnTo>
                            <a:lnTo>
                              <a:pt x="13" y="6"/>
                            </a:lnTo>
                            <a:lnTo>
                              <a:pt x="13" y="6"/>
                            </a:lnTo>
                            <a:lnTo>
                              <a:pt x="6" y="7"/>
                            </a:lnTo>
                            <a:lnTo>
                              <a:pt x="6" y="7"/>
                            </a:lnTo>
                            <a:lnTo>
                              <a:pt x="2" y="10"/>
                            </a:lnTo>
                            <a:lnTo>
                              <a:pt x="1" y="11"/>
                            </a:lnTo>
                            <a:lnTo>
                              <a:pt x="1" y="1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0" name="íśḻîdè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62824" y="3093802"/>
                        <a:ext cx="18068" cy="28908"/>
                      </a:xfrm>
                      <a:custGeom>
                        <a:avLst/>
                        <a:gdLst>
                          <a:gd name="T0" fmla="*/ 11 w 20"/>
                          <a:gd name="T1" fmla="*/ 32 h 32"/>
                          <a:gd name="T2" fmla="*/ 11 w 20"/>
                          <a:gd name="T3" fmla="*/ 32 h 32"/>
                          <a:gd name="T4" fmla="*/ 14 w 20"/>
                          <a:gd name="T5" fmla="*/ 29 h 32"/>
                          <a:gd name="T6" fmla="*/ 15 w 20"/>
                          <a:gd name="T7" fmla="*/ 24 h 32"/>
                          <a:gd name="T8" fmla="*/ 16 w 20"/>
                          <a:gd name="T9" fmla="*/ 17 h 32"/>
                          <a:gd name="T10" fmla="*/ 16 w 20"/>
                          <a:gd name="T11" fmla="*/ 17 h 32"/>
                          <a:gd name="T12" fmla="*/ 17 w 20"/>
                          <a:gd name="T13" fmla="*/ 14 h 32"/>
                          <a:gd name="T14" fmla="*/ 20 w 20"/>
                          <a:gd name="T15" fmla="*/ 8 h 32"/>
                          <a:gd name="T16" fmla="*/ 20 w 20"/>
                          <a:gd name="T17" fmla="*/ 8 h 32"/>
                          <a:gd name="T18" fmla="*/ 20 w 20"/>
                          <a:gd name="T19" fmla="*/ 0 h 32"/>
                          <a:gd name="T20" fmla="*/ 20 w 20"/>
                          <a:gd name="T21" fmla="*/ 0 h 32"/>
                          <a:gd name="T22" fmla="*/ 11 w 20"/>
                          <a:gd name="T23" fmla="*/ 1 h 32"/>
                          <a:gd name="T24" fmla="*/ 5 w 20"/>
                          <a:gd name="T25" fmla="*/ 2 h 32"/>
                          <a:gd name="T26" fmla="*/ 3 w 20"/>
                          <a:gd name="T27" fmla="*/ 3 h 32"/>
                          <a:gd name="T28" fmla="*/ 0 w 20"/>
                          <a:gd name="T29" fmla="*/ 6 h 32"/>
                          <a:gd name="T30" fmla="*/ 0 w 20"/>
                          <a:gd name="T31" fmla="*/ 6 h 32"/>
                          <a:gd name="T32" fmla="*/ 0 w 20"/>
                          <a:gd name="T33" fmla="*/ 8 h 32"/>
                          <a:gd name="T34" fmla="*/ 0 w 20"/>
                          <a:gd name="T35" fmla="*/ 11 h 32"/>
                          <a:gd name="T36" fmla="*/ 2 w 20"/>
                          <a:gd name="T37" fmla="*/ 16 h 32"/>
                          <a:gd name="T38" fmla="*/ 4 w 20"/>
                          <a:gd name="T39" fmla="*/ 22 h 32"/>
                          <a:gd name="T40" fmla="*/ 4 w 20"/>
                          <a:gd name="T41" fmla="*/ 22 h 32"/>
                          <a:gd name="T42" fmla="*/ 6 w 20"/>
                          <a:gd name="T43" fmla="*/ 27 h 32"/>
                          <a:gd name="T44" fmla="*/ 9 w 20"/>
                          <a:gd name="T45" fmla="*/ 30 h 32"/>
                          <a:gd name="T46" fmla="*/ 10 w 20"/>
                          <a:gd name="T47" fmla="*/ 32 h 32"/>
                          <a:gd name="T48" fmla="*/ 11 w 20"/>
                          <a:gd name="T49" fmla="*/ 32 h 32"/>
                          <a:gd name="T50" fmla="*/ 11 w 20"/>
                          <a:gd name="T51" fmla="*/ 32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</a:cxnLst>
                        <a:rect l="0" t="0" r="r" b="b"/>
                        <a:pathLst>
                          <a:path w="20" h="32">
                            <a:moveTo>
                              <a:pt x="11" y="32"/>
                            </a:moveTo>
                            <a:lnTo>
                              <a:pt x="11" y="32"/>
                            </a:lnTo>
                            <a:lnTo>
                              <a:pt x="14" y="29"/>
                            </a:lnTo>
                            <a:lnTo>
                              <a:pt x="15" y="24"/>
                            </a:lnTo>
                            <a:lnTo>
                              <a:pt x="16" y="17"/>
                            </a:lnTo>
                            <a:lnTo>
                              <a:pt x="16" y="17"/>
                            </a:lnTo>
                            <a:lnTo>
                              <a:pt x="17" y="14"/>
                            </a:lnTo>
                            <a:lnTo>
                              <a:pt x="20" y="8"/>
                            </a:lnTo>
                            <a:lnTo>
                              <a:pt x="20" y="8"/>
                            </a:lnTo>
                            <a:lnTo>
                              <a:pt x="20" y="0"/>
                            </a:lnTo>
                            <a:lnTo>
                              <a:pt x="20" y="0"/>
                            </a:lnTo>
                            <a:lnTo>
                              <a:pt x="11" y="1"/>
                            </a:lnTo>
                            <a:lnTo>
                              <a:pt x="5" y="2"/>
                            </a:lnTo>
                            <a:lnTo>
                              <a:pt x="3" y="3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0" y="8"/>
                            </a:lnTo>
                            <a:lnTo>
                              <a:pt x="0" y="11"/>
                            </a:lnTo>
                            <a:lnTo>
                              <a:pt x="2" y="16"/>
                            </a:lnTo>
                            <a:lnTo>
                              <a:pt x="4" y="22"/>
                            </a:lnTo>
                            <a:lnTo>
                              <a:pt x="4" y="22"/>
                            </a:lnTo>
                            <a:lnTo>
                              <a:pt x="6" y="27"/>
                            </a:lnTo>
                            <a:lnTo>
                              <a:pt x="9" y="30"/>
                            </a:lnTo>
                            <a:lnTo>
                              <a:pt x="10" y="32"/>
                            </a:lnTo>
                            <a:lnTo>
                              <a:pt x="11" y="32"/>
                            </a:lnTo>
                            <a:lnTo>
                              <a:pt x="11" y="32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1" name="ïśľîḍe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48996" y="3164267"/>
                        <a:ext cx="16262" cy="12648"/>
                      </a:xfrm>
                      <a:custGeom>
                        <a:avLst/>
                        <a:gdLst>
                          <a:gd name="T0" fmla="*/ 8 w 17"/>
                          <a:gd name="T1" fmla="*/ 15 h 15"/>
                          <a:gd name="T2" fmla="*/ 8 w 17"/>
                          <a:gd name="T3" fmla="*/ 15 h 15"/>
                          <a:gd name="T4" fmla="*/ 12 w 17"/>
                          <a:gd name="T5" fmla="*/ 15 h 15"/>
                          <a:gd name="T6" fmla="*/ 16 w 17"/>
                          <a:gd name="T7" fmla="*/ 12 h 15"/>
                          <a:gd name="T8" fmla="*/ 16 w 17"/>
                          <a:gd name="T9" fmla="*/ 12 h 15"/>
                          <a:gd name="T10" fmla="*/ 17 w 17"/>
                          <a:gd name="T11" fmla="*/ 10 h 15"/>
                          <a:gd name="T12" fmla="*/ 17 w 17"/>
                          <a:gd name="T13" fmla="*/ 6 h 15"/>
                          <a:gd name="T14" fmla="*/ 17 w 17"/>
                          <a:gd name="T15" fmla="*/ 4 h 15"/>
                          <a:gd name="T16" fmla="*/ 17 w 17"/>
                          <a:gd name="T17" fmla="*/ 4 h 15"/>
                          <a:gd name="T18" fmla="*/ 15 w 17"/>
                          <a:gd name="T19" fmla="*/ 1 h 15"/>
                          <a:gd name="T20" fmla="*/ 11 w 17"/>
                          <a:gd name="T21" fmla="*/ 0 h 15"/>
                          <a:gd name="T22" fmla="*/ 11 w 17"/>
                          <a:gd name="T23" fmla="*/ 0 h 15"/>
                          <a:gd name="T24" fmla="*/ 8 w 17"/>
                          <a:gd name="T25" fmla="*/ 0 h 15"/>
                          <a:gd name="T26" fmla="*/ 6 w 17"/>
                          <a:gd name="T27" fmla="*/ 0 h 15"/>
                          <a:gd name="T28" fmla="*/ 4 w 17"/>
                          <a:gd name="T29" fmla="*/ 1 h 15"/>
                          <a:gd name="T30" fmla="*/ 0 w 17"/>
                          <a:gd name="T31" fmla="*/ 6 h 15"/>
                          <a:gd name="T32" fmla="*/ 0 w 17"/>
                          <a:gd name="T33" fmla="*/ 6 h 15"/>
                          <a:gd name="T34" fmla="*/ 0 w 17"/>
                          <a:gd name="T35" fmla="*/ 9 h 15"/>
                          <a:gd name="T36" fmla="*/ 0 w 17"/>
                          <a:gd name="T37" fmla="*/ 11 h 15"/>
                          <a:gd name="T38" fmla="*/ 1 w 17"/>
                          <a:gd name="T39" fmla="*/ 14 h 15"/>
                          <a:gd name="T40" fmla="*/ 1 w 17"/>
                          <a:gd name="T41" fmla="*/ 14 h 15"/>
                          <a:gd name="T42" fmla="*/ 4 w 17"/>
                          <a:gd name="T43" fmla="*/ 15 h 15"/>
                          <a:gd name="T44" fmla="*/ 6 w 17"/>
                          <a:gd name="T45" fmla="*/ 15 h 15"/>
                          <a:gd name="T46" fmla="*/ 8 w 17"/>
                          <a:gd name="T47" fmla="*/ 15 h 15"/>
                          <a:gd name="T48" fmla="*/ 8 w 17"/>
                          <a:gd name="T49" fmla="*/ 15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</a:cxnLst>
                        <a:rect l="0" t="0" r="r" b="b"/>
                        <a:pathLst>
                          <a:path w="17" h="15">
                            <a:moveTo>
                              <a:pt x="8" y="15"/>
                            </a:moveTo>
                            <a:lnTo>
                              <a:pt x="8" y="15"/>
                            </a:lnTo>
                            <a:lnTo>
                              <a:pt x="12" y="15"/>
                            </a:lnTo>
                            <a:lnTo>
                              <a:pt x="16" y="12"/>
                            </a:lnTo>
                            <a:lnTo>
                              <a:pt x="16" y="12"/>
                            </a:lnTo>
                            <a:lnTo>
                              <a:pt x="17" y="10"/>
                            </a:lnTo>
                            <a:lnTo>
                              <a:pt x="17" y="6"/>
                            </a:lnTo>
                            <a:lnTo>
                              <a:pt x="17" y="4"/>
                            </a:lnTo>
                            <a:lnTo>
                              <a:pt x="17" y="4"/>
                            </a:lnTo>
                            <a:lnTo>
                              <a:pt x="15" y="1"/>
                            </a:lnTo>
                            <a:lnTo>
                              <a:pt x="11" y="0"/>
                            </a:lnTo>
                            <a:lnTo>
                              <a:pt x="11" y="0"/>
                            </a:lnTo>
                            <a:lnTo>
                              <a:pt x="8" y="0"/>
                            </a:lnTo>
                            <a:lnTo>
                              <a:pt x="6" y="0"/>
                            </a:lnTo>
                            <a:lnTo>
                              <a:pt x="4" y="1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0" y="9"/>
                            </a:lnTo>
                            <a:lnTo>
                              <a:pt x="0" y="11"/>
                            </a:lnTo>
                            <a:lnTo>
                              <a:pt x="1" y="14"/>
                            </a:lnTo>
                            <a:lnTo>
                              <a:pt x="1" y="14"/>
                            </a:lnTo>
                            <a:lnTo>
                              <a:pt x="4" y="15"/>
                            </a:lnTo>
                            <a:lnTo>
                              <a:pt x="6" y="15"/>
                            </a:lnTo>
                            <a:lnTo>
                              <a:pt x="8" y="15"/>
                            </a:lnTo>
                            <a:lnTo>
                              <a:pt x="8" y="15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2" name="îṡľïḍé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49402" y="4477798"/>
                        <a:ext cx="157191" cy="330642"/>
                      </a:xfrm>
                      <a:custGeom>
                        <a:avLst/>
                        <a:gdLst>
                          <a:gd name="T0" fmla="*/ 166 w 174"/>
                          <a:gd name="T1" fmla="*/ 26 h 367"/>
                          <a:gd name="T2" fmla="*/ 156 w 174"/>
                          <a:gd name="T3" fmla="*/ 6 h 367"/>
                          <a:gd name="T4" fmla="*/ 151 w 174"/>
                          <a:gd name="T5" fmla="*/ 1 h 367"/>
                          <a:gd name="T6" fmla="*/ 146 w 174"/>
                          <a:gd name="T7" fmla="*/ 11 h 367"/>
                          <a:gd name="T8" fmla="*/ 141 w 174"/>
                          <a:gd name="T9" fmla="*/ 26 h 367"/>
                          <a:gd name="T10" fmla="*/ 124 w 174"/>
                          <a:gd name="T11" fmla="*/ 42 h 367"/>
                          <a:gd name="T12" fmla="*/ 116 w 174"/>
                          <a:gd name="T13" fmla="*/ 60 h 367"/>
                          <a:gd name="T14" fmla="*/ 91 w 174"/>
                          <a:gd name="T15" fmla="*/ 91 h 367"/>
                          <a:gd name="T16" fmla="*/ 79 w 174"/>
                          <a:gd name="T17" fmla="*/ 98 h 367"/>
                          <a:gd name="T18" fmla="*/ 51 w 174"/>
                          <a:gd name="T19" fmla="*/ 106 h 367"/>
                          <a:gd name="T20" fmla="*/ 35 w 174"/>
                          <a:gd name="T21" fmla="*/ 123 h 367"/>
                          <a:gd name="T22" fmla="*/ 30 w 174"/>
                          <a:gd name="T23" fmla="*/ 133 h 367"/>
                          <a:gd name="T24" fmla="*/ 27 w 174"/>
                          <a:gd name="T25" fmla="*/ 166 h 367"/>
                          <a:gd name="T26" fmla="*/ 30 w 174"/>
                          <a:gd name="T27" fmla="*/ 183 h 367"/>
                          <a:gd name="T28" fmla="*/ 32 w 174"/>
                          <a:gd name="T29" fmla="*/ 211 h 367"/>
                          <a:gd name="T30" fmla="*/ 26 w 174"/>
                          <a:gd name="T31" fmla="*/ 228 h 367"/>
                          <a:gd name="T32" fmla="*/ 12 w 174"/>
                          <a:gd name="T33" fmla="*/ 247 h 367"/>
                          <a:gd name="T34" fmla="*/ 0 w 174"/>
                          <a:gd name="T35" fmla="*/ 270 h 367"/>
                          <a:gd name="T36" fmla="*/ 0 w 174"/>
                          <a:gd name="T37" fmla="*/ 283 h 367"/>
                          <a:gd name="T38" fmla="*/ 8 w 174"/>
                          <a:gd name="T39" fmla="*/ 297 h 367"/>
                          <a:gd name="T40" fmla="*/ 10 w 174"/>
                          <a:gd name="T41" fmla="*/ 306 h 367"/>
                          <a:gd name="T42" fmla="*/ 11 w 174"/>
                          <a:gd name="T43" fmla="*/ 330 h 367"/>
                          <a:gd name="T44" fmla="*/ 14 w 174"/>
                          <a:gd name="T45" fmla="*/ 345 h 367"/>
                          <a:gd name="T46" fmla="*/ 24 w 174"/>
                          <a:gd name="T47" fmla="*/ 357 h 367"/>
                          <a:gd name="T48" fmla="*/ 36 w 174"/>
                          <a:gd name="T49" fmla="*/ 362 h 367"/>
                          <a:gd name="T50" fmla="*/ 42 w 174"/>
                          <a:gd name="T51" fmla="*/ 367 h 367"/>
                          <a:gd name="T52" fmla="*/ 46 w 174"/>
                          <a:gd name="T53" fmla="*/ 366 h 367"/>
                          <a:gd name="T54" fmla="*/ 62 w 174"/>
                          <a:gd name="T55" fmla="*/ 356 h 367"/>
                          <a:gd name="T56" fmla="*/ 70 w 174"/>
                          <a:gd name="T57" fmla="*/ 357 h 367"/>
                          <a:gd name="T58" fmla="*/ 75 w 174"/>
                          <a:gd name="T59" fmla="*/ 362 h 367"/>
                          <a:gd name="T60" fmla="*/ 85 w 174"/>
                          <a:gd name="T61" fmla="*/ 360 h 367"/>
                          <a:gd name="T62" fmla="*/ 90 w 174"/>
                          <a:gd name="T63" fmla="*/ 346 h 367"/>
                          <a:gd name="T64" fmla="*/ 97 w 174"/>
                          <a:gd name="T65" fmla="*/ 337 h 367"/>
                          <a:gd name="T66" fmla="*/ 95 w 174"/>
                          <a:gd name="T67" fmla="*/ 332 h 367"/>
                          <a:gd name="T68" fmla="*/ 98 w 174"/>
                          <a:gd name="T69" fmla="*/ 305 h 367"/>
                          <a:gd name="T70" fmla="*/ 106 w 174"/>
                          <a:gd name="T71" fmla="*/ 279 h 367"/>
                          <a:gd name="T72" fmla="*/ 133 w 174"/>
                          <a:gd name="T73" fmla="*/ 215 h 367"/>
                          <a:gd name="T74" fmla="*/ 147 w 174"/>
                          <a:gd name="T75" fmla="*/ 160 h 367"/>
                          <a:gd name="T76" fmla="*/ 154 w 174"/>
                          <a:gd name="T77" fmla="*/ 129 h 367"/>
                          <a:gd name="T78" fmla="*/ 157 w 174"/>
                          <a:gd name="T79" fmla="*/ 122 h 367"/>
                          <a:gd name="T80" fmla="*/ 162 w 174"/>
                          <a:gd name="T81" fmla="*/ 114 h 367"/>
                          <a:gd name="T82" fmla="*/ 162 w 174"/>
                          <a:gd name="T83" fmla="*/ 92 h 367"/>
                          <a:gd name="T84" fmla="*/ 165 w 174"/>
                          <a:gd name="T85" fmla="*/ 87 h 367"/>
                          <a:gd name="T86" fmla="*/ 171 w 174"/>
                          <a:gd name="T87" fmla="*/ 85 h 367"/>
                          <a:gd name="T88" fmla="*/ 174 w 174"/>
                          <a:gd name="T89" fmla="*/ 81 h 367"/>
                          <a:gd name="T90" fmla="*/ 171 w 174"/>
                          <a:gd name="T91" fmla="*/ 68 h 367"/>
                          <a:gd name="T92" fmla="*/ 166 w 174"/>
                          <a:gd name="T93" fmla="*/ 57 h 367"/>
                          <a:gd name="T94" fmla="*/ 168 w 174"/>
                          <a:gd name="T95" fmla="*/ 37 h 36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</a:cxnLst>
                        <a:rect l="0" t="0" r="r" b="b"/>
                        <a:pathLst>
                          <a:path w="174" h="367">
                            <a:moveTo>
                              <a:pt x="168" y="37"/>
                            </a:moveTo>
                            <a:lnTo>
                              <a:pt x="168" y="37"/>
                            </a:lnTo>
                            <a:lnTo>
                              <a:pt x="166" y="26"/>
                            </a:lnTo>
                            <a:lnTo>
                              <a:pt x="161" y="16"/>
                            </a:lnTo>
                            <a:lnTo>
                              <a:pt x="156" y="6"/>
                            </a:lnTo>
                            <a:lnTo>
                              <a:pt x="156" y="6"/>
                            </a:lnTo>
                            <a:lnTo>
                              <a:pt x="154" y="3"/>
                            </a:lnTo>
                            <a:lnTo>
                              <a:pt x="151" y="0"/>
                            </a:lnTo>
                            <a:lnTo>
                              <a:pt x="151" y="1"/>
                            </a:lnTo>
                            <a:lnTo>
                              <a:pt x="150" y="3"/>
                            </a:lnTo>
                            <a:lnTo>
                              <a:pt x="150" y="3"/>
                            </a:lnTo>
                            <a:lnTo>
                              <a:pt x="146" y="11"/>
                            </a:lnTo>
                            <a:lnTo>
                              <a:pt x="144" y="22"/>
                            </a:lnTo>
                            <a:lnTo>
                              <a:pt x="144" y="22"/>
                            </a:lnTo>
                            <a:lnTo>
                              <a:pt x="141" y="26"/>
                            </a:lnTo>
                            <a:lnTo>
                              <a:pt x="139" y="27"/>
                            </a:lnTo>
                            <a:lnTo>
                              <a:pt x="136" y="28"/>
                            </a:lnTo>
                            <a:lnTo>
                              <a:pt x="124" y="42"/>
                            </a:lnTo>
                            <a:lnTo>
                              <a:pt x="124" y="42"/>
                            </a:lnTo>
                            <a:lnTo>
                              <a:pt x="122" y="47"/>
                            </a:lnTo>
                            <a:lnTo>
                              <a:pt x="116" y="60"/>
                            </a:lnTo>
                            <a:lnTo>
                              <a:pt x="106" y="75"/>
                            </a:lnTo>
                            <a:lnTo>
                              <a:pt x="98" y="84"/>
                            </a:lnTo>
                            <a:lnTo>
                              <a:pt x="91" y="91"/>
                            </a:lnTo>
                            <a:lnTo>
                              <a:pt x="91" y="91"/>
                            </a:lnTo>
                            <a:lnTo>
                              <a:pt x="85" y="95"/>
                            </a:lnTo>
                            <a:lnTo>
                              <a:pt x="79" y="98"/>
                            </a:lnTo>
                            <a:lnTo>
                              <a:pt x="65" y="103"/>
                            </a:lnTo>
                            <a:lnTo>
                              <a:pt x="55" y="106"/>
                            </a:lnTo>
                            <a:lnTo>
                              <a:pt x="51" y="106"/>
                            </a:lnTo>
                            <a:lnTo>
                              <a:pt x="51" y="106"/>
                            </a:lnTo>
                            <a:lnTo>
                              <a:pt x="42" y="114"/>
                            </a:lnTo>
                            <a:lnTo>
                              <a:pt x="35" y="123"/>
                            </a:lnTo>
                            <a:lnTo>
                              <a:pt x="32" y="128"/>
                            </a:lnTo>
                            <a:lnTo>
                              <a:pt x="30" y="133"/>
                            </a:lnTo>
                            <a:lnTo>
                              <a:pt x="30" y="133"/>
                            </a:lnTo>
                            <a:lnTo>
                              <a:pt x="28" y="141"/>
                            </a:lnTo>
                            <a:lnTo>
                              <a:pt x="27" y="150"/>
                            </a:lnTo>
                            <a:lnTo>
                              <a:pt x="27" y="166"/>
                            </a:lnTo>
                            <a:lnTo>
                              <a:pt x="28" y="178"/>
                            </a:lnTo>
                            <a:lnTo>
                              <a:pt x="30" y="183"/>
                            </a:lnTo>
                            <a:lnTo>
                              <a:pt x="30" y="183"/>
                            </a:lnTo>
                            <a:lnTo>
                              <a:pt x="31" y="193"/>
                            </a:lnTo>
                            <a:lnTo>
                              <a:pt x="32" y="201"/>
                            </a:lnTo>
                            <a:lnTo>
                              <a:pt x="32" y="211"/>
                            </a:lnTo>
                            <a:lnTo>
                              <a:pt x="32" y="211"/>
                            </a:lnTo>
                            <a:lnTo>
                              <a:pt x="30" y="221"/>
                            </a:lnTo>
                            <a:lnTo>
                              <a:pt x="26" y="228"/>
                            </a:lnTo>
                            <a:lnTo>
                              <a:pt x="22" y="235"/>
                            </a:lnTo>
                            <a:lnTo>
                              <a:pt x="22" y="235"/>
                            </a:lnTo>
                            <a:lnTo>
                              <a:pt x="12" y="247"/>
                            </a:lnTo>
                            <a:lnTo>
                              <a:pt x="5" y="258"/>
                            </a:lnTo>
                            <a:lnTo>
                              <a:pt x="3" y="264"/>
                            </a:lnTo>
                            <a:lnTo>
                              <a:pt x="0" y="270"/>
                            </a:lnTo>
                            <a:lnTo>
                              <a:pt x="0" y="270"/>
                            </a:lnTo>
                            <a:lnTo>
                              <a:pt x="0" y="276"/>
                            </a:lnTo>
                            <a:lnTo>
                              <a:pt x="0" y="283"/>
                            </a:lnTo>
                            <a:lnTo>
                              <a:pt x="1" y="287"/>
                            </a:lnTo>
                            <a:lnTo>
                              <a:pt x="4" y="291"/>
                            </a:lnTo>
                            <a:lnTo>
                              <a:pt x="8" y="297"/>
                            </a:lnTo>
                            <a:lnTo>
                              <a:pt x="9" y="300"/>
                            </a:lnTo>
                            <a:lnTo>
                              <a:pt x="9" y="300"/>
                            </a:lnTo>
                            <a:lnTo>
                              <a:pt x="10" y="306"/>
                            </a:lnTo>
                            <a:lnTo>
                              <a:pt x="11" y="314"/>
                            </a:lnTo>
                            <a:lnTo>
                              <a:pt x="11" y="314"/>
                            </a:lnTo>
                            <a:lnTo>
                              <a:pt x="11" y="330"/>
                            </a:lnTo>
                            <a:lnTo>
                              <a:pt x="11" y="338"/>
                            </a:lnTo>
                            <a:lnTo>
                              <a:pt x="14" y="345"/>
                            </a:lnTo>
                            <a:lnTo>
                              <a:pt x="14" y="345"/>
                            </a:lnTo>
                            <a:lnTo>
                              <a:pt x="16" y="350"/>
                            </a:lnTo>
                            <a:lnTo>
                              <a:pt x="20" y="354"/>
                            </a:lnTo>
                            <a:lnTo>
                              <a:pt x="24" y="357"/>
                            </a:lnTo>
                            <a:lnTo>
                              <a:pt x="27" y="359"/>
                            </a:lnTo>
                            <a:lnTo>
                              <a:pt x="33" y="362"/>
                            </a:lnTo>
                            <a:lnTo>
                              <a:pt x="36" y="362"/>
                            </a:lnTo>
                            <a:lnTo>
                              <a:pt x="36" y="362"/>
                            </a:lnTo>
                            <a:lnTo>
                              <a:pt x="38" y="366"/>
                            </a:lnTo>
                            <a:lnTo>
                              <a:pt x="42" y="367"/>
                            </a:lnTo>
                            <a:lnTo>
                              <a:pt x="44" y="367"/>
                            </a:lnTo>
                            <a:lnTo>
                              <a:pt x="46" y="366"/>
                            </a:lnTo>
                            <a:lnTo>
                              <a:pt x="46" y="366"/>
                            </a:lnTo>
                            <a:lnTo>
                              <a:pt x="54" y="360"/>
                            </a:lnTo>
                            <a:lnTo>
                              <a:pt x="62" y="356"/>
                            </a:lnTo>
                            <a:lnTo>
                              <a:pt x="62" y="356"/>
                            </a:lnTo>
                            <a:lnTo>
                              <a:pt x="64" y="355"/>
                            </a:lnTo>
                            <a:lnTo>
                              <a:pt x="66" y="355"/>
                            </a:lnTo>
                            <a:lnTo>
                              <a:pt x="70" y="357"/>
                            </a:lnTo>
                            <a:lnTo>
                              <a:pt x="74" y="361"/>
                            </a:lnTo>
                            <a:lnTo>
                              <a:pt x="74" y="361"/>
                            </a:lnTo>
                            <a:lnTo>
                              <a:pt x="75" y="362"/>
                            </a:lnTo>
                            <a:lnTo>
                              <a:pt x="79" y="362"/>
                            </a:lnTo>
                            <a:lnTo>
                              <a:pt x="82" y="361"/>
                            </a:lnTo>
                            <a:lnTo>
                              <a:pt x="85" y="360"/>
                            </a:lnTo>
                            <a:lnTo>
                              <a:pt x="86" y="356"/>
                            </a:lnTo>
                            <a:lnTo>
                              <a:pt x="86" y="356"/>
                            </a:lnTo>
                            <a:lnTo>
                              <a:pt x="90" y="346"/>
                            </a:lnTo>
                            <a:lnTo>
                              <a:pt x="93" y="335"/>
                            </a:lnTo>
                            <a:lnTo>
                              <a:pt x="93" y="335"/>
                            </a:lnTo>
                            <a:lnTo>
                              <a:pt x="97" y="337"/>
                            </a:lnTo>
                            <a:lnTo>
                              <a:pt x="97" y="337"/>
                            </a:lnTo>
                            <a:lnTo>
                              <a:pt x="95" y="332"/>
                            </a:lnTo>
                            <a:lnTo>
                              <a:pt x="95" y="332"/>
                            </a:lnTo>
                            <a:lnTo>
                              <a:pt x="97" y="314"/>
                            </a:lnTo>
                            <a:lnTo>
                              <a:pt x="97" y="314"/>
                            </a:lnTo>
                            <a:lnTo>
                              <a:pt x="98" y="305"/>
                            </a:lnTo>
                            <a:lnTo>
                              <a:pt x="101" y="294"/>
                            </a:lnTo>
                            <a:lnTo>
                              <a:pt x="106" y="279"/>
                            </a:lnTo>
                            <a:lnTo>
                              <a:pt x="106" y="279"/>
                            </a:lnTo>
                            <a:lnTo>
                              <a:pt x="119" y="249"/>
                            </a:lnTo>
                            <a:lnTo>
                              <a:pt x="127" y="232"/>
                            </a:lnTo>
                            <a:lnTo>
                              <a:pt x="133" y="215"/>
                            </a:lnTo>
                            <a:lnTo>
                              <a:pt x="133" y="215"/>
                            </a:lnTo>
                            <a:lnTo>
                              <a:pt x="143" y="186"/>
                            </a:lnTo>
                            <a:lnTo>
                              <a:pt x="147" y="160"/>
                            </a:lnTo>
                            <a:lnTo>
                              <a:pt x="152" y="134"/>
                            </a:lnTo>
                            <a:lnTo>
                              <a:pt x="152" y="134"/>
                            </a:lnTo>
                            <a:lnTo>
                              <a:pt x="154" y="129"/>
                            </a:lnTo>
                            <a:lnTo>
                              <a:pt x="155" y="125"/>
                            </a:lnTo>
                            <a:lnTo>
                              <a:pt x="157" y="122"/>
                            </a:lnTo>
                            <a:lnTo>
                              <a:pt x="157" y="122"/>
                            </a:lnTo>
                            <a:lnTo>
                              <a:pt x="160" y="119"/>
                            </a:lnTo>
                            <a:lnTo>
                              <a:pt x="162" y="114"/>
                            </a:lnTo>
                            <a:lnTo>
                              <a:pt x="162" y="114"/>
                            </a:lnTo>
                            <a:lnTo>
                              <a:pt x="163" y="108"/>
                            </a:lnTo>
                            <a:lnTo>
                              <a:pt x="163" y="101"/>
                            </a:lnTo>
                            <a:lnTo>
                              <a:pt x="162" y="92"/>
                            </a:lnTo>
                            <a:lnTo>
                              <a:pt x="162" y="92"/>
                            </a:lnTo>
                            <a:lnTo>
                              <a:pt x="163" y="90"/>
                            </a:lnTo>
                            <a:lnTo>
                              <a:pt x="165" y="87"/>
                            </a:lnTo>
                            <a:lnTo>
                              <a:pt x="166" y="86"/>
                            </a:lnTo>
                            <a:lnTo>
                              <a:pt x="166" y="86"/>
                            </a:lnTo>
                            <a:lnTo>
                              <a:pt x="171" y="85"/>
                            </a:lnTo>
                            <a:lnTo>
                              <a:pt x="173" y="84"/>
                            </a:lnTo>
                            <a:lnTo>
                              <a:pt x="174" y="81"/>
                            </a:lnTo>
                            <a:lnTo>
                              <a:pt x="174" y="81"/>
                            </a:lnTo>
                            <a:lnTo>
                              <a:pt x="174" y="79"/>
                            </a:lnTo>
                            <a:lnTo>
                              <a:pt x="173" y="75"/>
                            </a:lnTo>
                            <a:lnTo>
                              <a:pt x="171" y="68"/>
                            </a:lnTo>
                            <a:lnTo>
                              <a:pt x="167" y="61"/>
                            </a:lnTo>
                            <a:lnTo>
                              <a:pt x="166" y="57"/>
                            </a:lnTo>
                            <a:lnTo>
                              <a:pt x="166" y="57"/>
                            </a:lnTo>
                            <a:lnTo>
                              <a:pt x="167" y="49"/>
                            </a:lnTo>
                            <a:lnTo>
                              <a:pt x="170" y="43"/>
                            </a:lnTo>
                            <a:lnTo>
                              <a:pt x="168" y="37"/>
                            </a:lnTo>
                            <a:lnTo>
                              <a:pt x="168" y="37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3" name="íŝḷîḑè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010058" y="3923117"/>
                        <a:ext cx="54204" cy="106601"/>
                      </a:xfrm>
                      <a:custGeom>
                        <a:avLst/>
                        <a:gdLst>
                          <a:gd name="T0" fmla="*/ 43 w 61"/>
                          <a:gd name="T1" fmla="*/ 43 h 118"/>
                          <a:gd name="T2" fmla="*/ 43 w 61"/>
                          <a:gd name="T3" fmla="*/ 43 h 118"/>
                          <a:gd name="T4" fmla="*/ 38 w 61"/>
                          <a:gd name="T5" fmla="*/ 36 h 118"/>
                          <a:gd name="T6" fmla="*/ 36 w 61"/>
                          <a:gd name="T7" fmla="*/ 31 h 118"/>
                          <a:gd name="T8" fmla="*/ 36 w 61"/>
                          <a:gd name="T9" fmla="*/ 31 h 118"/>
                          <a:gd name="T10" fmla="*/ 33 w 61"/>
                          <a:gd name="T11" fmla="*/ 20 h 118"/>
                          <a:gd name="T12" fmla="*/ 31 w 61"/>
                          <a:gd name="T13" fmla="*/ 11 h 118"/>
                          <a:gd name="T14" fmla="*/ 28 w 61"/>
                          <a:gd name="T15" fmla="*/ 8 h 118"/>
                          <a:gd name="T16" fmla="*/ 26 w 61"/>
                          <a:gd name="T17" fmla="*/ 4 h 118"/>
                          <a:gd name="T18" fmla="*/ 26 w 61"/>
                          <a:gd name="T19" fmla="*/ 4 h 118"/>
                          <a:gd name="T20" fmla="*/ 21 w 61"/>
                          <a:gd name="T21" fmla="*/ 0 h 118"/>
                          <a:gd name="T22" fmla="*/ 16 w 61"/>
                          <a:gd name="T23" fmla="*/ 0 h 118"/>
                          <a:gd name="T24" fmla="*/ 10 w 61"/>
                          <a:gd name="T25" fmla="*/ 0 h 118"/>
                          <a:gd name="T26" fmla="*/ 10 w 61"/>
                          <a:gd name="T27" fmla="*/ 0 h 118"/>
                          <a:gd name="T28" fmla="*/ 11 w 61"/>
                          <a:gd name="T29" fmla="*/ 6 h 118"/>
                          <a:gd name="T30" fmla="*/ 11 w 61"/>
                          <a:gd name="T31" fmla="*/ 13 h 118"/>
                          <a:gd name="T32" fmla="*/ 9 w 61"/>
                          <a:gd name="T33" fmla="*/ 17 h 118"/>
                          <a:gd name="T34" fmla="*/ 9 w 61"/>
                          <a:gd name="T35" fmla="*/ 17 h 118"/>
                          <a:gd name="T36" fmla="*/ 5 w 61"/>
                          <a:gd name="T37" fmla="*/ 24 h 118"/>
                          <a:gd name="T38" fmla="*/ 1 w 61"/>
                          <a:gd name="T39" fmla="*/ 31 h 118"/>
                          <a:gd name="T40" fmla="*/ 1 w 61"/>
                          <a:gd name="T41" fmla="*/ 31 h 118"/>
                          <a:gd name="T42" fmla="*/ 0 w 61"/>
                          <a:gd name="T43" fmla="*/ 33 h 118"/>
                          <a:gd name="T44" fmla="*/ 0 w 61"/>
                          <a:gd name="T45" fmla="*/ 37 h 118"/>
                          <a:gd name="T46" fmla="*/ 1 w 61"/>
                          <a:gd name="T47" fmla="*/ 43 h 118"/>
                          <a:gd name="T48" fmla="*/ 4 w 61"/>
                          <a:gd name="T49" fmla="*/ 49 h 118"/>
                          <a:gd name="T50" fmla="*/ 4 w 61"/>
                          <a:gd name="T51" fmla="*/ 49 h 118"/>
                          <a:gd name="T52" fmla="*/ 3 w 61"/>
                          <a:gd name="T53" fmla="*/ 60 h 118"/>
                          <a:gd name="T54" fmla="*/ 4 w 61"/>
                          <a:gd name="T55" fmla="*/ 70 h 118"/>
                          <a:gd name="T56" fmla="*/ 5 w 61"/>
                          <a:gd name="T57" fmla="*/ 81 h 118"/>
                          <a:gd name="T58" fmla="*/ 5 w 61"/>
                          <a:gd name="T59" fmla="*/ 81 h 118"/>
                          <a:gd name="T60" fmla="*/ 9 w 61"/>
                          <a:gd name="T61" fmla="*/ 94 h 118"/>
                          <a:gd name="T62" fmla="*/ 14 w 61"/>
                          <a:gd name="T63" fmla="*/ 105 h 118"/>
                          <a:gd name="T64" fmla="*/ 19 w 61"/>
                          <a:gd name="T65" fmla="*/ 114 h 118"/>
                          <a:gd name="T66" fmla="*/ 19 w 61"/>
                          <a:gd name="T67" fmla="*/ 114 h 118"/>
                          <a:gd name="T68" fmla="*/ 23 w 61"/>
                          <a:gd name="T69" fmla="*/ 117 h 118"/>
                          <a:gd name="T70" fmla="*/ 26 w 61"/>
                          <a:gd name="T71" fmla="*/ 118 h 118"/>
                          <a:gd name="T72" fmla="*/ 28 w 61"/>
                          <a:gd name="T73" fmla="*/ 117 h 118"/>
                          <a:gd name="T74" fmla="*/ 28 w 61"/>
                          <a:gd name="T75" fmla="*/ 117 h 118"/>
                          <a:gd name="T76" fmla="*/ 28 w 61"/>
                          <a:gd name="T77" fmla="*/ 117 h 118"/>
                          <a:gd name="T78" fmla="*/ 33 w 61"/>
                          <a:gd name="T79" fmla="*/ 108 h 118"/>
                          <a:gd name="T80" fmla="*/ 38 w 61"/>
                          <a:gd name="T81" fmla="*/ 99 h 118"/>
                          <a:gd name="T82" fmla="*/ 38 w 61"/>
                          <a:gd name="T83" fmla="*/ 99 h 118"/>
                          <a:gd name="T84" fmla="*/ 43 w 61"/>
                          <a:gd name="T85" fmla="*/ 92 h 118"/>
                          <a:gd name="T86" fmla="*/ 48 w 61"/>
                          <a:gd name="T87" fmla="*/ 89 h 118"/>
                          <a:gd name="T88" fmla="*/ 53 w 61"/>
                          <a:gd name="T89" fmla="*/ 87 h 118"/>
                          <a:gd name="T90" fmla="*/ 53 w 61"/>
                          <a:gd name="T91" fmla="*/ 87 h 118"/>
                          <a:gd name="T92" fmla="*/ 54 w 61"/>
                          <a:gd name="T93" fmla="*/ 85 h 118"/>
                          <a:gd name="T94" fmla="*/ 58 w 61"/>
                          <a:gd name="T95" fmla="*/ 81 h 118"/>
                          <a:gd name="T96" fmla="*/ 61 w 61"/>
                          <a:gd name="T97" fmla="*/ 76 h 118"/>
                          <a:gd name="T98" fmla="*/ 61 w 61"/>
                          <a:gd name="T99" fmla="*/ 73 h 118"/>
                          <a:gd name="T100" fmla="*/ 61 w 61"/>
                          <a:gd name="T101" fmla="*/ 69 h 118"/>
                          <a:gd name="T102" fmla="*/ 61 w 61"/>
                          <a:gd name="T103" fmla="*/ 69 h 118"/>
                          <a:gd name="T104" fmla="*/ 58 w 61"/>
                          <a:gd name="T105" fmla="*/ 63 h 118"/>
                          <a:gd name="T106" fmla="*/ 53 w 61"/>
                          <a:gd name="T107" fmla="*/ 56 h 118"/>
                          <a:gd name="T108" fmla="*/ 43 w 61"/>
                          <a:gd name="T109" fmla="*/ 43 h 118"/>
                          <a:gd name="T110" fmla="*/ 43 w 61"/>
                          <a:gd name="T111" fmla="*/ 43 h 1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61" h="118">
                            <a:moveTo>
                              <a:pt x="43" y="43"/>
                            </a:moveTo>
                            <a:lnTo>
                              <a:pt x="43" y="43"/>
                            </a:lnTo>
                            <a:lnTo>
                              <a:pt x="38" y="36"/>
                            </a:lnTo>
                            <a:lnTo>
                              <a:pt x="36" y="31"/>
                            </a:lnTo>
                            <a:lnTo>
                              <a:pt x="36" y="31"/>
                            </a:lnTo>
                            <a:lnTo>
                              <a:pt x="33" y="20"/>
                            </a:lnTo>
                            <a:lnTo>
                              <a:pt x="31" y="11"/>
                            </a:lnTo>
                            <a:lnTo>
                              <a:pt x="28" y="8"/>
                            </a:lnTo>
                            <a:lnTo>
                              <a:pt x="26" y="4"/>
                            </a:lnTo>
                            <a:lnTo>
                              <a:pt x="26" y="4"/>
                            </a:lnTo>
                            <a:lnTo>
                              <a:pt x="21" y="0"/>
                            </a:lnTo>
                            <a:lnTo>
                              <a:pt x="16" y="0"/>
                            </a:lnTo>
                            <a:lnTo>
                              <a:pt x="10" y="0"/>
                            </a:lnTo>
                            <a:lnTo>
                              <a:pt x="10" y="0"/>
                            </a:lnTo>
                            <a:lnTo>
                              <a:pt x="11" y="6"/>
                            </a:lnTo>
                            <a:lnTo>
                              <a:pt x="11" y="13"/>
                            </a:lnTo>
                            <a:lnTo>
                              <a:pt x="9" y="17"/>
                            </a:lnTo>
                            <a:lnTo>
                              <a:pt x="9" y="17"/>
                            </a:lnTo>
                            <a:lnTo>
                              <a:pt x="5" y="24"/>
                            </a:lnTo>
                            <a:lnTo>
                              <a:pt x="1" y="31"/>
                            </a:lnTo>
                            <a:lnTo>
                              <a:pt x="1" y="31"/>
                            </a:lnTo>
                            <a:lnTo>
                              <a:pt x="0" y="33"/>
                            </a:lnTo>
                            <a:lnTo>
                              <a:pt x="0" y="37"/>
                            </a:lnTo>
                            <a:lnTo>
                              <a:pt x="1" y="43"/>
                            </a:lnTo>
                            <a:lnTo>
                              <a:pt x="4" y="49"/>
                            </a:lnTo>
                            <a:lnTo>
                              <a:pt x="4" y="49"/>
                            </a:lnTo>
                            <a:lnTo>
                              <a:pt x="3" y="60"/>
                            </a:lnTo>
                            <a:lnTo>
                              <a:pt x="4" y="70"/>
                            </a:lnTo>
                            <a:lnTo>
                              <a:pt x="5" y="81"/>
                            </a:lnTo>
                            <a:lnTo>
                              <a:pt x="5" y="81"/>
                            </a:lnTo>
                            <a:lnTo>
                              <a:pt x="9" y="94"/>
                            </a:lnTo>
                            <a:lnTo>
                              <a:pt x="14" y="105"/>
                            </a:lnTo>
                            <a:lnTo>
                              <a:pt x="19" y="114"/>
                            </a:lnTo>
                            <a:lnTo>
                              <a:pt x="19" y="114"/>
                            </a:lnTo>
                            <a:lnTo>
                              <a:pt x="23" y="117"/>
                            </a:lnTo>
                            <a:lnTo>
                              <a:pt x="26" y="118"/>
                            </a:lnTo>
                            <a:lnTo>
                              <a:pt x="28" y="117"/>
                            </a:lnTo>
                            <a:lnTo>
                              <a:pt x="28" y="117"/>
                            </a:lnTo>
                            <a:lnTo>
                              <a:pt x="28" y="117"/>
                            </a:lnTo>
                            <a:lnTo>
                              <a:pt x="33" y="108"/>
                            </a:lnTo>
                            <a:lnTo>
                              <a:pt x="38" y="99"/>
                            </a:lnTo>
                            <a:lnTo>
                              <a:pt x="38" y="99"/>
                            </a:lnTo>
                            <a:lnTo>
                              <a:pt x="43" y="92"/>
                            </a:lnTo>
                            <a:lnTo>
                              <a:pt x="48" y="89"/>
                            </a:lnTo>
                            <a:lnTo>
                              <a:pt x="53" y="87"/>
                            </a:lnTo>
                            <a:lnTo>
                              <a:pt x="53" y="87"/>
                            </a:lnTo>
                            <a:lnTo>
                              <a:pt x="54" y="85"/>
                            </a:lnTo>
                            <a:lnTo>
                              <a:pt x="58" y="81"/>
                            </a:lnTo>
                            <a:lnTo>
                              <a:pt x="61" y="76"/>
                            </a:lnTo>
                            <a:lnTo>
                              <a:pt x="61" y="73"/>
                            </a:lnTo>
                            <a:lnTo>
                              <a:pt x="61" y="69"/>
                            </a:lnTo>
                            <a:lnTo>
                              <a:pt x="61" y="69"/>
                            </a:lnTo>
                            <a:lnTo>
                              <a:pt x="58" y="63"/>
                            </a:lnTo>
                            <a:lnTo>
                              <a:pt x="53" y="56"/>
                            </a:lnTo>
                            <a:lnTo>
                              <a:pt x="43" y="43"/>
                            </a:lnTo>
                            <a:lnTo>
                              <a:pt x="43" y="43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4" name="ïšḷîḋê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331666" y="4026102"/>
                        <a:ext cx="216814" cy="289085"/>
                      </a:xfrm>
                      <a:custGeom>
                        <a:avLst/>
                        <a:gdLst>
                          <a:gd name="T0" fmla="*/ 241 w 241"/>
                          <a:gd name="T1" fmla="*/ 301 h 320"/>
                          <a:gd name="T2" fmla="*/ 238 w 241"/>
                          <a:gd name="T3" fmla="*/ 290 h 320"/>
                          <a:gd name="T4" fmla="*/ 236 w 241"/>
                          <a:gd name="T5" fmla="*/ 266 h 320"/>
                          <a:gd name="T6" fmla="*/ 238 w 241"/>
                          <a:gd name="T7" fmla="*/ 252 h 320"/>
                          <a:gd name="T8" fmla="*/ 241 w 241"/>
                          <a:gd name="T9" fmla="*/ 240 h 320"/>
                          <a:gd name="T10" fmla="*/ 238 w 241"/>
                          <a:gd name="T11" fmla="*/ 229 h 320"/>
                          <a:gd name="T12" fmla="*/ 219 w 241"/>
                          <a:gd name="T13" fmla="*/ 215 h 320"/>
                          <a:gd name="T14" fmla="*/ 211 w 241"/>
                          <a:gd name="T15" fmla="*/ 198 h 320"/>
                          <a:gd name="T16" fmla="*/ 206 w 241"/>
                          <a:gd name="T17" fmla="*/ 183 h 320"/>
                          <a:gd name="T18" fmla="*/ 200 w 241"/>
                          <a:gd name="T19" fmla="*/ 179 h 320"/>
                          <a:gd name="T20" fmla="*/ 190 w 241"/>
                          <a:gd name="T21" fmla="*/ 181 h 320"/>
                          <a:gd name="T22" fmla="*/ 192 w 241"/>
                          <a:gd name="T23" fmla="*/ 174 h 320"/>
                          <a:gd name="T24" fmla="*/ 194 w 241"/>
                          <a:gd name="T25" fmla="*/ 159 h 320"/>
                          <a:gd name="T26" fmla="*/ 183 w 241"/>
                          <a:gd name="T27" fmla="*/ 140 h 320"/>
                          <a:gd name="T28" fmla="*/ 176 w 241"/>
                          <a:gd name="T29" fmla="*/ 126 h 320"/>
                          <a:gd name="T30" fmla="*/ 167 w 241"/>
                          <a:gd name="T31" fmla="*/ 120 h 320"/>
                          <a:gd name="T32" fmla="*/ 155 w 241"/>
                          <a:gd name="T33" fmla="*/ 122 h 320"/>
                          <a:gd name="T34" fmla="*/ 147 w 241"/>
                          <a:gd name="T35" fmla="*/ 116 h 320"/>
                          <a:gd name="T36" fmla="*/ 141 w 241"/>
                          <a:gd name="T37" fmla="*/ 105 h 320"/>
                          <a:gd name="T38" fmla="*/ 135 w 241"/>
                          <a:gd name="T39" fmla="*/ 97 h 320"/>
                          <a:gd name="T40" fmla="*/ 124 w 241"/>
                          <a:gd name="T41" fmla="*/ 97 h 320"/>
                          <a:gd name="T42" fmla="*/ 118 w 241"/>
                          <a:gd name="T43" fmla="*/ 86 h 320"/>
                          <a:gd name="T44" fmla="*/ 103 w 241"/>
                          <a:gd name="T45" fmla="*/ 66 h 320"/>
                          <a:gd name="T46" fmla="*/ 64 w 241"/>
                          <a:gd name="T47" fmla="*/ 34 h 320"/>
                          <a:gd name="T48" fmla="*/ 54 w 241"/>
                          <a:gd name="T49" fmla="*/ 19 h 320"/>
                          <a:gd name="T50" fmla="*/ 47 w 241"/>
                          <a:gd name="T51" fmla="*/ 12 h 320"/>
                          <a:gd name="T52" fmla="*/ 30 w 241"/>
                          <a:gd name="T53" fmla="*/ 7 h 320"/>
                          <a:gd name="T54" fmla="*/ 7 w 241"/>
                          <a:gd name="T55" fmla="*/ 0 h 320"/>
                          <a:gd name="T56" fmla="*/ 0 w 241"/>
                          <a:gd name="T57" fmla="*/ 8 h 320"/>
                          <a:gd name="T58" fmla="*/ 4 w 241"/>
                          <a:gd name="T59" fmla="*/ 16 h 320"/>
                          <a:gd name="T60" fmla="*/ 15 w 241"/>
                          <a:gd name="T61" fmla="*/ 30 h 320"/>
                          <a:gd name="T62" fmla="*/ 26 w 241"/>
                          <a:gd name="T63" fmla="*/ 43 h 320"/>
                          <a:gd name="T64" fmla="*/ 33 w 241"/>
                          <a:gd name="T65" fmla="*/ 57 h 320"/>
                          <a:gd name="T66" fmla="*/ 42 w 241"/>
                          <a:gd name="T67" fmla="*/ 63 h 320"/>
                          <a:gd name="T68" fmla="*/ 48 w 241"/>
                          <a:gd name="T69" fmla="*/ 64 h 320"/>
                          <a:gd name="T70" fmla="*/ 52 w 241"/>
                          <a:gd name="T71" fmla="*/ 69 h 320"/>
                          <a:gd name="T72" fmla="*/ 60 w 241"/>
                          <a:gd name="T73" fmla="*/ 90 h 320"/>
                          <a:gd name="T74" fmla="*/ 75 w 241"/>
                          <a:gd name="T75" fmla="*/ 99 h 320"/>
                          <a:gd name="T76" fmla="*/ 84 w 241"/>
                          <a:gd name="T77" fmla="*/ 112 h 320"/>
                          <a:gd name="T78" fmla="*/ 90 w 241"/>
                          <a:gd name="T79" fmla="*/ 132 h 320"/>
                          <a:gd name="T80" fmla="*/ 91 w 241"/>
                          <a:gd name="T81" fmla="*/ 149 h 320"/>
                          <a:gd name="T82" fmla="*/ 100 w 241"/>
                          <a:gd name="T83" fmla="*/ 159 h 320"/>
                          <a:gd name="T84" fmla="*/ 113 w 241"/>
                          <a:gd name="T85" fmla="*/ 169 h 320"/>
                          <a:gd name="T86" fmla="*/ 117 w 241"/>
                          <a:gd name="T87" fmla="*/ 176 h 320"/>
                          <a:gd name="T88" fmla="*/ 119 w 241"/>
                          <a:gd name="T89" fmla="*/ 191 h 320"/>
                          <a:gd name="T90" fmla="*/ 127 w 241"/>
                          <a:gd name="T91" fmla="*/ 215 h 320"/>
                          <a:gd name="T92" fmla="*/ 136 w 241"/>
                          <a:gd name="T93" fmla="*/ 228 h 320"/>
                          <a:gd name="T94" fmla="*/ 150 w 241"/>
                          <a:gd name="T95" fmla="*/ 239 h 320"/>
                          <a:gd name="T96" fmla="*/ 161 w 241"/>
                          <a:gd name="T97" fmla="*/ 252 h 320"/>
                          <a:gd name="T98" fmla="*/ 173 w 241"/>
                          <a:gd name="T99" fmla="*/ 274 h 320"/>
                          <a:gd name="T100" fmla="*/ 184 w 241"/>
                          <a:gd name="T101" fmla="*/ 288 h 320"/>
                          <a:gd name="T102" fmla="*/ 203 w 241"/>
                          <a:gd name="T103" fmla="*/ 299 h 320"/>
                          <a:gd name="T104" fmla="*/ 214 w 241"/>
                          <a:gd name="T105" fmla="*/ 317 h 320"/>
                          <a:gd name="T106" fmla="*/ 219 w 241"/>
                          <a:gd name="T107" fmla="*/ 320 h 320"/>
                          <a:gd name="T108" fmla="*/ 226 w 241"/>
                          <a:gd name="T109" fmla="*/ 315 h 320"/>
                          <a:gd name="T110" fmla="*/ 232 w 241"/>
                          <a:gd name="T111" fmla="*/ 311 h 320"/>
                          <a:gd name="T112" fmla="*/ 239 w 241"/>
                          <a:gd name="T113" fmla="*/ 305 h 3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</a:cxnLst>
                        <a:rect l="0" t="0" r="r" b="b"/>
                        <a:pathLst>
                          <a:path w="241" h="320">
                            <a:moveTo>
                              <a:pt x="239" y="305"/>
                            </a:moveTo>
                            <a:lnTo>
                              <a:pt x="239" y="305"/>
                            </a:lnTo>
                            <a:lnTo>
                              <a:pt x="241" y="301"/>
                            </a:lnTo>
                            <a:lnTo>
                              <a:pt x="239" y="296"/>
                            </a:lnTo>
                            <a:lnTo>
                              <a:pt x="238" y="290"/>
                            </a:lnTo>
                            <a:lnTo>
                              <a:pt x="238" y="290"/>
                            </a:lnTo>
                            <a:lnTo>
                              <a:pt x="237" y="283"/>
                            </a:lnTo>
                            <a:lnTo>
                              <a:pt x="236" y="274"/>
                            </a:lnTo>
                            <a:lnTo>
                              <a:pt x="236" y="266"/>
                            </a:lnTo>
                            <a:lnTo>
                              <a:pt x="236" y="266"/>
                            </a:lnTo>
                            <a:lnTo>
                              <a:pt x="237" y="258"/>
                            </a:lnTo>
                            <a:lnTo>
                              <a:pt x="238" y="252"/>
                            </a:lnTo>
                            <a:lnTo>
                              <a:pt x="241" y="246"/>
                            </a:lnTo>
                            <a:lnTo>
                              <a:pt x="241" y="246"/>
                            </a:lnTo>
                            <a:lnTo>
                              <a:pt x="241" y="240"/>
                            </a:lnTo>
                            <a:lnTo>
                              <a:pt x="241" y="235"/>
                            </a:lnTo>
                            <a:lnTo>
                              <a:pt x="238" y="229"/>
                            </a:lnTo>
                            <a:lnTo>
                              <a:pt x="238" y="229"/>
                            </a:lnTo>
                            <a:lnTo>
                              <a:pt x="232" y="223"/>
                            </a:lnTo>
                            <a:lnTo>
                              <a:pt x="226" y="219"/>
                            </a:lnTo>
                            <a:lnTo>
                              <a:pt x="219" y="215"/>
                            </a:lnTo>
                            <a:lnTo>
                              <a:pt x="219" y="215"/>
                            </a:lnTo>
                            <a:lnTo>
                              <a:pt x="216" y="210"/>
                            </a:lnTo>
                            <a:lnTo>
                              <a:pt x="211" y="198"/>
                            </a:lnTo>
                            <a:lnTo>
                              <a:pt x="211" y="198"/>
                            </a:lnTo>
                            <a:lnTo>
                              <a:pt x="209" y="190"/>
                            </a:lnTo>
                            <a:lnTo>
                              <a:pt x="206" y="183"/>
                            </a:lnTo>
                            <a:lnTo>
                              <a:pt x="206" y="183"/>
                            </a:lnTo>
                            <a:lnTo>
                              <a:pt x="203" y="181"/>
                            </a:lnTo>
                            <a:lnTo>
                              <a:pt x="200" y="179"/>
                            </a:lnTo>
                            <a:lnTo>
                              <a:pt x="198" y="179"/>
                            </a:lnTo>
                            <a:lnTo>
                              <a:pt x="195" y="180"/>
                            </a:lnTo>
                            <a:lnTo>
                              <a:pt x="190" y="181"/>
                            </a:lnTo>
                            <a:lnTo>
                              <a:pt x="189" y="183"/>
                            </a:lnTo>
                            <a:lnTo>
                              <a:pt x="189" y="183"/>
                            </a:lnTo>
                            <a:lnTo>
                              <a:pt x="192" y="174"/>
                            </a:lnTo>
                            <a:lnTo>
                              <a:pt x="194" y="166"/>
                            </a:lnTo>
                            <a:lnTo>
                              <a:pt x="194" y="159"/>
                            </a:lnTo>
                            <a:lnTo>
                              <a:pt x="194" y="159"/>
                            </a:lnTo>
                            <a:lnTo>
                              <a:pt x="192" y="152"/>
                            </a:lnTo>
                            <a:lnTo>
                              <a:pt x="188" y="145"/>
                            </a:lnTo>
                            <a:lnTo>
                              <a:pt x="183" y="140"/>
                            </a:lnTo>
                            <a:lnTo>
                              <a:pt x="183" y="140"/>
                            </a:lnTo>
                            <a:lnTo>
                              <a:pt x="179" y="133"/>
                            </a:lnTo>
                            <a:lnTo>
                              <a:pt x="176" y="126"/>
                            </a:lnTo>
                            <a:lnTo>
                              <a:pt x="170" y="121"/>
                            </a:lnTo>
                            <a:lnTo>
                              <a:pt x="170" y="121"/>
                            </a:lnTo>
                            <a:lnTo>
                              <a:pt x="167" y="120"/>
                            </a:lnTo>
                            <a:lnTo>
                              <a:pt x="165" y="120"/>
                            </a:lnTo>
                            <a:lnTo>
                              <a:pt x="160" y="120"/>
                            </a:lnTo>
                            <a:lnTo>
                              <a:pt x="155" y="122"/>
                            </a:lnTo>
                            <a:lnTo>
                              <a:pt x="155" y="122"/>
                            </a:lnTo>
                            <a:lnTo>
                              <a:pt x="151" y="120"/>
                            </a:lnTo>
                            <a:lnTo>
                              <a:pt x="147" y="116"/>
                            </a:lnTo>
                            <a:lnTo>
                              <a:pt x="145" y="111"/>
                            </a:lnTo>
                            <a:lnTo>
                              <a:pt x="145" y="111"/>
                            </a:lnTo>
                            <a:lnTo>
                              <a:pt x="141" y="105"/>
                            </a:lnTo>
                            <a:lnTo>
                              <a:pt x="138" y="100"/>
                            </a:lnTo>
                            <a:lnTo>
                              <a:pt x="138" y="100"/>
                            </a:lnTo>
                            <a:lnTo>
                              <a:pt x="135" y="97"/>
                            </a:lnTo>
                            <a:lnTo>
                              <a:pt x="133" y="96"/>
                            </a:lnTo>
                            <a:lnTo>
                              <a:pt x="128" y="96"/>
                            </a:lnTo>
                            <a:lnTo>
                              <a:pt x="124" y="97"/>
                            </a:lnTo>
                            <a:lnTo>
                              <a:pt x="123" y="99"/>
                            </a:lnTo>
                            <a:lnTo>
                              <a:pt x="123" y="99"/>
                            </a:lnTo>
                            <a:lnTo>
                              <a:pt x="118" y="86"/>
                            </a:lnTo>
                            <a:lnTo>
                              <a:pt x="111" y="75"/>
                            </a:lnTo>
                            <a:lnTo>
                              <a:pt x="103" y="66"/>
                            </a:lnTo>
                            <a:lnTo>
                              <a:pt x="103" y="66"/>
                            </a:lnTo>
                            <a:lnTo>
                              <a:pt x="90" y="53"/>
                            </a:lnTo>
                            <a:lnTo>
                              <a:pt x="77" y="43"/>
                            </a:lnTo>
                            <a:lnTo>
                              <a:pt x="64" y="34"/>
                            </a:lnTo>
                            <a:lnTo>
                              <a:pt x="64" y="34"/>
                            </a:lnTo>
                            <a:lnTo>
                              <a:pt x="60" y="26"/>
                            </a:lnTo>
                            <a:lnTo>
                              <a:pt x="54" y="19"/>
                            </a:lnTo>
                            <a:lnTo>
                              <a:pt x="50" y="15"/>
                            </a:lnTo>
                            <a:lnTo>
                              <a:pt x="47" y="12"/>
                            </a:lnTo>
                            <a:lnTo>
                              <a:pt x="47" y="12"/>
                            </a:lnTo>
                            <a:lnTo>
                              <a:pt x="42" y="10"/>
                            </a:lnTo>
                            <a:lnTo>
                              <a:pt x="38" y="8"/>
                            </a:lnTo>
                            <a:lnTo>
                              <a:pt x="30" y="7"/>
                            </a:lnTo>
                            <a:lnTo>
                              <a:pt x="21" y="7"/>
                            </a:lnTo>
                            <a:lnTo>
                              <a:pt x="7" y="0"/>
                            </a:lnTo>
                            <a:lnTo>
                              <a:pt x="7" y="0"/>
                            </a:lnTo>
                            <a:lnTo>
                              <a:pt x="3" y="3"/>
                            </a:lnTo>
                            <a:lnTo>
                              <a:pt x="1" y="5"/>
                            </a:lnTo>
                            <a:lnTo>
                              <a:pt x="0" y="8"/>
                            </a:lnTo>
                            <a:lnTo>
                              <a:pt x="1" y="10"/>
                            </a:lnTo>
                            <a:lnTo>
                              <a:pt x="1" y="10"/>
                            </a:lnTo>
                            <a:lnTo>
                              <a:pt x="4" y="16"/>
                            </a:lnTo>
                            <a:lnTo>
                              <a:pt x="9" y="23"/>
                            </a:lnTo>
                            <a:lnTo>
                              <a:pt x="15" y="30"/>
                            </a:lnTo>
                            <a:lnTo>
                              <a:pt x="15" y="30"/>
                            </a:lnTo>
                            <a:lnTo>
                              <a:pt x="19" y="34"/>
                            </a:lnTo>
                            <a:lnTo>
                              <a:pt x="22" y="37"/>
                            </a:lnTo>
                            <a:lnTo>
                              <a:pt x="26" y="43"/>
                            </a:lnTo>
                            <a:lnTo>
                              <a:pt x="26" y="43"/>
                            </a:lnTo>
                            <a:lnTo>
                              <a:pt x="30" y="51"/>
                            </a:lnTo>
                            <a:lnTo>
                              <a:pt x="33" y="57"/>
                            </a:lnTo>
                            <a:lnTo>
                              <a:pt x="33" y="57"/>
                            </a:lnTo>
                            <a:lnTo>
                              <a:pt x="38" y="61"/>
                            </a:lnTo>
                            <a:lnTo>
                              <a:pt x="42" y="63"/>
                            </a:lnTo>
                            <a:lnTo>
                              <a:pt x="47" y="63"/>
                            </a:lnTo>
                            <a:lnTo>
                              <a:pt x="47" y="63"/>
                            </a:lnTo>
                            <a:lnTo>
                              <a:pt x="48" y="64"/>
                            </a:lnTo>
                            <a:lnTo>
                              <a:pt x="50" y="66"/>
                            </a:lnTo>
                            <a:lnTo>
                              <a:pt x="52" y="69"/>
                            </a:lnTo>
                            <a:lnTo>
                              <a:pt x="52" y="69"/>
                            </a:lnTo>
                            <a:lnTo>
                              <a:pt x="55" y="80"/>
                            </a:lnTo>
                            <a:lnTo>
                              <a:pt x="60" y="90"/>
                            </a:lnTo>
                            <a:lnTo>
                              <a:pt x="60" y="90"/>
                            </a:lnTo>
                            <a:lnTo>
                              <a:pt x="65" y="95"/>
                            </a:lnTo>
                            <a:lnTo>
                              <a:pt x="69" y="97"/>
                            </a:lnTo>
                            <a:lnTo>
                              <a:pt x="75" y="99"/>
                            </a:lnTo>
                            <a:lnTo>
                              <a:pt x="75" y="99"/>
                            </a:lnTo>
                            <a:lnTo>
                              <a:pt x="80" y="105"/>
                            </a:lnTo>
                            <a:lnTo>
                              <a:pt x="84" y="112"/>
                            </a:lnTo>
                            <a:lnTo>
                              <a:pt x="87" y="121"/>
                            </a:lnTo>
                            <a:lnTo>
                              <a:pt x="87" y="121"/>
                            </a:lnTo>
                            <a:lnTo>
                              <a:pt x="90" y="132"/>
                            </a:lnTo>
                            <a:lnTo>
                              <a:pt x="91" y="140"/>
                            </a:lnTo>
                            <a:lnTo>
                              <a:pt x="91" y="149"/>
                            </a:lnTo>
                            <a:lnTo>
                              <a:pt x="91" y="149"/>
                            </a:lnTo>
                            <a:lnTo>
                              <a:pt x="93" y="153"/>
                            </a:lnTo>
                            <a:lnTo>
                              <a:pt x="96" y="156"/>
                            </a:lnTo>
                            <a:lnTo>
                              <a:pt x="100" y="159"/>
                            </a:lnTo>
                            <a:lnTo>
                              <a:pt x="100" y="159"/>
                            </a:lnTo>
                            <a:lnTo>
                              <a:pt x="107" y="164"/>
                            </a:lnTo>
                            <a:lnTo>
                              <a:pt x="113" y="169"/>
                            </a:lnTo>
                            <a:lnTo>
                              <a:pt x="113" y="169"/>
                            </a:lnTo>
                            <a:lnTo>
                              <a:pt x="114" y="172"/>
                            </a:lnTo>
                            <a:lnTo>
                              <a:pt x="117" y="176"/>
                            </a:lnTo>
                            <a:lnTo>
                              <a:pt x="118" y="183"/>
                            </a:lnTo>
                            <a:lnTo>
                              <a:pt x="119" y="191"/>
                            </a:lnTo>
                            <a:lnTo>
                              <a:pt x="119" y="191"/>
                            </a:lnTo>
                            <a:lnTo>
                              <a:pt x="120" y="199"/>
                            </a:lnTo>
                            <a:lnTo>
                              <a:pt x="123" y="207"/>
                            </a:lnTo>
                            <a:lnTo>
                              <a:pt x="127" y="215"/>
                            </a:lnTo>
                            <a:lnTo>
                              <a:pt x="127" y="215"/>
                            </a:lnTo>
                            <a:lnTo>
                              <a:pt x="131" y="223"/>
                            </a:lnTo>
                            <a:lnTo>
                              <a:pt x="136" y="228"/>
                            </a:lnTo>
                            <a:lnTo>
                              <a:pt x="143" y="233"/>
                            </a:lnTo>
                            <a:lnTo>
                              <a:pt x="143" y="233"/>
                            </a:lnTo>
                            <a:lnTo>
                              <a:pt x="150" y="239"/>
                            </a:lnTo>
                            <a:lnTo>
                              <a:pt x="156" y="245"/>
                            </a:lnTo>
                            <a:lnTo>
                              <a:pt x="161" y="252"/>
                            </a:lnTo>
                            <a:lnTo>
                              <a:pt x="161" y="252"/>
                            </a:lnTo>
                            <a:lnTo>
                              <a:pt x="166" y="265"/>
                            </a:lnTo>
                            <a:lnTo>
                              <a:pt x="166" y="265"/>
                            </a:lnTo>
                            <a:lnTo>
                              <a:pt x="173" y="274"/>
                            </a:lnTo>
                            <a:lnTo>
                              <a:pt x="178" y="282"/>
                            </a:lnTo>
                            <a:lnTo>
                              <a:pt x="184" y="288"/>
                            </a:lnTo>
                            <a:lnTo>
                              <a:pt x="184" y="288"/>
                            </a:lnTo>
                            <a:lnTo>
                              <a:pt x="190" y="290"/>
                            </a:lnTo>
                            <a:lnTo>
                              <a:pt x="197" y="294"/>
                            </a:lnTo>
                            <a:lnTo>
                              <a:pt x="203" y="299"/>
                            </a:lnTo>
                            <a:lnTo>
                              <a:pt x="203" y="299"/>
                            </a:lnTo>
                            <a:lnTo>
                              <a:pt x="208" y="309"/>
                            </a:lnTo>
                            <a:lnTo>
                              <a:pt x="214" y="317"/>
                            </a:lnTo>
                            <a:lnTo>
                              <a:pt x="214" y="317"/>
                            </a:lnTo>
                            <a:lnTo>
                              <a:pt x="216" y="319"/>
                            </a:lnTo>
                            <a:lnTo>
                              <a:pt x="219" y="320"/>
                            </a:lnTo>
                            <a:lnTo>
                              <a:pt x="220" y="319"/>
                            </a:lnTo>
                            <a:lnTo>
                              <a:pt x="222" y="317"/>
                            </a:lnTo>
                            <a:lnTo>
                              <a:pt x="226" y="315"/>
                            </a:lnTo>
                            <a:lnTo>
                              <a:pt x="227" y="314"/>
                            </a:lnTo>
                            <a:lnTo>
                              <a:pt x="227" y="314"/>
                            </a:lnTo>
                            <a:lnTo>
                              <a:pt x="232" y="311"/>
                            </a:lnTo>
                            <a:lnTo>
                              <a:pt x="236" y="310"/>
                            </a:lnTo>
                            <a:lnTo>
                              <a:pt x="239" y="305"/>
                            </a:lnTo>
                            <a:lnTo>
                              <a:pt x="239" y="305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5" name="íṧḷîḋé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575582" y="3666553"/>
                        <a:ext cx="41557" cy="37943"/>
                      </a:xfrm>
                      <a:custGeom>
                        <a:avLst/>
                        <a:gdLst>
                          <a:gd name="T0" fmla="*/ 46 w 47"/>
                          <a:gd name="T1" fmla="*/ 3 h 43"/>
                          <a:gd name="T2" fmla="*/ 46 w 47"/>
                          <a:gd name="T3" fmla="*/ 3 h 43"/>
                          <a:gd name="T4" fmla="*/ 41 w 47"/>
                          <a:gd name="T5" fmla="*/ 3 h 43"/>
                          <a:gd name="T6" fmla="*/ 33 w 47"/>
                          <a:gd name="T7" fmla="*/ 2 h 43"/>
                          <a:gd name="T8" fmla="*/ 33 w 47"/>
                          <a:gd name="T9" fmla="*/ 2 h 43"/>
                          <a:gd name="T10" fmla="*/ 25 w 47"/>
                          <a:gd name="T11" fmla="*/ 0 h 43"/>
                          <a:gd name="T12" fmla="*/ 25 w 47"/>
                          <a:gd name="T13" fmla="*/ 0 h 43"/>
                          <a:gd name="T14" fmla="*/ 20 w 47"/>
                          <a:gd name="T15" fmla="*/ 0 h 43"/>
                          <a:gd name="T16" fmla="*/ 15 w 47"/>
                          <a:gd name="T17" fmla="*/ 2 h 43"/>
                          <a:gd name="T18" fmla="*/ 10 w 47"/>
                          <a:gd name="T19" fmla="*/ 3 h 43"/>
                          <a:gd name="T20" fmla="*/ 10 w 47"/>
                          <a:gd name="T21" fmla="*/ 3 h 43"/>
                          <a:gd name="T22" fmla="*/ 4 w 47"/>
                          <a:gd name="T23" fmla="*/ 10 h 43"/>
                          <a:gd name="T24" fmla="*/ 0 w 47"/>
                          <a:gd name="T25" fmla="*/ 18 h 43"/>
                          <a:gd name="T26" fmla="*/ 0 w 47"/>
                          <a:gd name="T27" fmla="*/ 21 h 43"/>
                          <a:gd name="T28" fmla="*/ 0 w 47"/>
                          <a:gd name="T29" fmla="*/ 25 h 43"/>
                          <a:gd name="T30" fmla="*/ 0 w 47"/>
                          <a:gd name="T31" fmla="*/ 25 h 43"/>
                          <a:gd name="T32" fmla="*/ 1 w 47"/>
                          <a:gd name="T33" fmla="*/ 30 h 43"/>
                          <a:gd name="T34" fmla="*/ 4 w 47"/>
                          <a:gd name="T35" fmla="*/ 35 h 43"/>
                          <a:gd name="T36" fmla="*/ 4 w 47"/>
                          <a:gd name="T37" fmla="*/ 35 h 43"/>
                          <a:gd name="T38" fmla="*/ 9 w 47"/>
                          <a:gd name="T39" fmla="*/ 38 h 43"/>
                          <a:gd name="T40" fmla="*/ 12 w 47"/>
                          <a:gd name="T41" fmla="*/ 41 h 43"/>
                          <a:gd name="T42" fmla="*/ 17 w 47"/>
                          <a:gd name="T43" fmla="*/ 42 h 43"/>
                          <a:gd name="T44" fmla="*/ 17 w 47"/>
                          <a:gd name="T45" fmla="*/ 42 h 43"/>
                          <a:gd name="T46" fmla="*/ 23 w 47"/>
                          <a:gd name="T47" fmla="*/ 43 h 43"/>
                          <a:gd name="T48" fmla="*/ 27 w 47"/>
                          <a:gd name="T49" fmla="*/ 43 h 43"/>
                          <a:gd name="T50" fmla="*/ 32 w 47"/>
                          <a:gd name="T51" fmla="*/ 42 h 43"/>
                          <a:gd name="T52" fmla="*/ 32 w 47"/>
                          <a:gd name="T53" fmla="*/ 42 h 43"/>
                          <a:gd name="T54" fmla="*/ 35 w 47"/>
                          <a:gd name="T55" fmla="*/ 38 h 43"/>
                          <a:gd name="T56" fmla="*/ 37 w 47"/>
                          <a:gd name="T57" fmla="*/ 35 h 43"/>
                          <a:gd name="T58" fmla="*/ 41 w 47"/>
                          <a:gd name="T59" fmla="*/ 27 h 43"/>
                          <a:gd name="T60" fmla="*/ 41 w 47"/>
                          <a:gd name="T61" fmla="*/ 27 h 43"/>
                          <a:gd name="T62" fmla="*/ 44 w 47"/>
                          <a:gd name="T63" fmla="*/ 21 h 43"/>
                          <a:gd name="T64" fmla="*/ 44 w 47"/>
                          <a:gd name="T65" fmla="*/ 21 h 43"/>
                          <a:gd name="T66" fmla="*/ 46 w 47"/>
                          <a:gd name="T67" fmla="*/ 18 h 43"/>
                          <a:gd name="T68" fmla="*/ 47 w 47"/>
                          <a:gd name="T69" fmla="*/ 10 h 43"/>
                          <a:gd name="T70" fmla="*/ 47 w 47"/>
                          <a:gd name="T71" fmla="*/ 10 h 43"/>
                          <a:gd name="T72" fmla="*/ 47 w 47"/>
                          <a:gd name="T73" fmla="*/ 8 h 43"/>
                          <a:gd name="T74" fmla="*/ 47 w 47"/>
                          <a:gd name="T75" fmla="*/ 5 h 43"/>
                          <a:gd name="T76" fmla="*/ 46 w 47"/>
                          <a:gd name="T77" fmla="*/ 3 h 43"/>
                          <a:gd name="T78" fmla="*/ 46 w 47"/>
                          <a:gd name="T79" fmla="*/ 3 h 4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7" h="43">
                            <a:moveTo>
                              <a:pt x="46" y="3"/>
                            </a:moveTo>
                            <a:lnTo>
                              <a:pt x="46" y="3"/>
                            </a:lnTo>
                            <a:lnTo>
                              <a:pt x="41" y="3"/>
                            </a:lnTo>
                            <a:lnTo>
                              <a:pt x="33" y="2"/>
                            </a:lnTo>
                            <a:lnTo>
                              <a:pt x="33" y="2"/>
                            </a:lnTo>
                            <a:lnTo>
                              <a:pt x="25" y="0"/>
                            </a:lnTo>
                            <a:lnTo>
                              <a:pt x="25" y="0"/>
                            </a:lnTo>
                            <a:lnTo>
                              <a:pt x="20" y="0"/>
                            </a:lnTo>
                            <a:lnTo>
                              <a:pt x="15" y="2"/>
                            </a:lnTo>
                            <a:lnTo>
                              <a:pt x="10" y="3"/>
                            </a:lnTo>
                            <a:lnTo>
                              <a:pt x="10" y="3"/>
                            </a:lnTo>
                            <a:lnTo>
                              <a:pt x="4" y="10"/>
                            </a:lnTo>
                            <a:lnTo>
                              <a:pt x="0" y="18"/>
                            </a:lnTo>
                            <a:lnTo>
                              <a:pt x="0" y="21"/>
                            </a:lnTo>
                            <a:lnTo>
                              <a:pt x="0" y="25"/>
                            </a:lnTo>
                            <a:lnTo>
                              <a:pt x="0" y="25"/>
                            </a:lnTo>
                            <a:lnTo>
                              <a:pt x="1" y="30"/>
                            </a:lnTo>
                            <a:lnTo>
                              <a:pt x="4" y="35"/>
                            </a:lnTo>
                            <a:lnTo>
                              <a:pt x="4" y="35"/>
                            </a:lnTo>
                            <a:lnTo>
                              <a:pt x="9" y="38"/>
                            </a:lnTo>
                            <a:lnTo>
                              <a:pt x="12" y="41"/>
                            </a:lnTo>
                            <a:lnTo>
                              <a:pt x="17" y="42"/>
                            </a:lnTo>
                            <a:lnTo>
                              <a:pt x="17" y="42"/>
                            </a:lnTo>
                            <a:lnTo>
                              <a:pt x="23" y="43"/>
                            </a:lnTo>
                            <a:lnTo>
                              <a:pt x="27" y="43"/>
                            </a:lnTo>
                            <a:lnTo>
                              <a:pt x="32" y="42"/>
                            </a:lnTo>
                            <a:lnTo>
                              <a:pt x="32" y="42"/>
                            </a:lnTo>
                            <a:lnTo>
                              <a:pt x="35" y="38"/>
                            </a:lnTo>
                            <a:lnTo>
                              <a:pt x="37" y="35"/>
                            </a:lnTo>
                            <a:lnTo>
                              <a:pt x="41" y="27"/>
                            </a:lnTo>
                            <a:lnTo>
                              <a:pt x="41" y="27"/>
                            </a:lnTo>
                            <a:lnTo>
                              <a:pt x="44" y="21"/>
                            </a:lnTo>
                            <a:lnTo>
                              <a:pt x="44" y="21"/>
                            </a:lnTo>
                            <a:lnTo>
                              <a:pt x="46" y="18"/>
                            </a:lnTo>
                            <a:lnTo>
                              <a:pt x="47" y="10"/>
                            </a:lnTo>
                            <a:lnTo>
                              <a:pt x="47" y="10"/>
                            </a:lnTo>
                            <a:lnTo>
                              <a:pt x="47" y="8"/>
                            </a:lnTo>
                            <a:lnTo>
                              <a:pt x="47" y="5"/>
                            </a:lnTo>
                            <a:lnTo>
                              <a:pt x="46" y="3"/>
                            </a:lnTo>
                            <a:lnTo>
                              <a:pt x="46" y="3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6" name="îṧļíďê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785169" y="3531044"/>
                        <a:ext cx="34329" cy="81306"/>
                      </a:xfrm>
                      <a:custGeom>
                        <a:avLst/>
                        <a:gdLst>
                          <a:gd name="T0" fmla="*/ 1 w 39"/>
                          <a:gd name="T1" fmla="*/ 40 h 89"/>
                          <a:gd name="T2" fmla="*/ 1 w 39"/>
                          <a:gd name="T3" fmla="*/ 40 h 89"/>
                          <a:gd name="T4" fmla="*/ 0 w 39"/>
                          <a:gd name="T5" fmla="*/ 45 h 89"/>
                          <a:gd name="T6" fmla="*/ 0 w 39"/>
                          <a:gd name="T7" fmla="*/ 47 h 89"/>
                          <a:gd name="T8" fmla="*/ 0 w 39"/>
                          <a:gd name="T9" fmla="*/ 47 h 89"/>
                          <a:gd name="T10" fmla="*/ 0 w 39"/>
                          <a:gd name="T11" fmla="*/ 51 h 89"/>
                          <a:gd name="T12" fmla="*/ 1 w 39"/>
                          <a:gd name="T13" fmla="*/ 56 h 89"/>
                          <a:gd name="T14" fmla="*/ 3 w 39"/>
                          <a:gd name="T15" fmla="*/ 60 h 89"/>
                          <a:gd name="T16" fmla="*/ 3 w 39"/>
                          <a:gd name="T17" fmla="*/ 60 h 89"/>
                          <a:gd name="T18" fmla="*/ 9 w 39"/>
                          <a:gd name="T19" fmla="*/ 73 h 89"/>
                          <a:gd name="T20" fmla="*/ 9 w 39"/>
                          <a:gd name="T21" fmla="*/ 73 h 89"/>
                          <a:gd name="T22" fmla="*/ 12 w 39"/>
                          <a:gd name="T23" fmla="*/ 83 h 89"/>
                          <a:gd name="T24" fmla="*/ 12 w 39"/>
                          <a:gd name="T25" fmla="*/ 83 h 89"/>
                          <a:gd name="T26" fmla="*/ 16 w 39"/>
                          <a:gd name="T27" fmla="*/ 88 h 89"/>
                          <a:gd name="T28" fmla="*/ 16 w 39"/>
                          <a:gd name="T29" fmla="*/ 88 h 89"/>
                          <a:gd name="T30" fmla="*/ 20 w 39"/>
                          <a:gd name="T31" fmla="*/ 89 h 89"/>
                          <a:gd name="T32" fmla="*/ 22 w 39"/>
                          <a:gd name="T33" fmla="*/ 88 h 89"/>
                          <a:gd name="T34" fmla="*/ 25 w 39"/>
                          <a:gd name="T35" fmla="*/ 87 h 89"/>
                          <a:gd name="T36" fmla="*/ 25 w 39"/>
                          <a:gd name="T37" fmla="*/ 87 h 89"/>
                          <a:gd name="T38" fmla="*/ 26 w 39"/>
                          <a:gd name="T39" fmla="*/ 85 h 89"/>
                          <a:gd name="T40" fmla="*/ 28 w 39"/>
                          <a:gd name="T41" fmla="*/ 81 h 89"/>
                          <a:gd name="T42" fmla="*/ 28 w 39"/>
                          <a:gd name="T43" fmla="*/ 81 h 89"/>
                          <a:gd name="T44" fmla="*/ 31 w 39"/>
                          <a:gd name="T45" fmla="*/ 66 h 89"/>
                          <a:gd name="T46" fmla="*/ 31 w 39"/>
                          <a:gd name="T47" fmla="*/ 66 h 89"/>
                          <a:gd name="T48" fmla="*/ 33 w 39"/>
                          <a:gd name="T49" fmla="*/ 60 h 89"/>
                          <a:gd name="T50" fmla="*/ 35 w 39"/>
                          <a:gd name="T51" fmla="*/ 46 h 89"/>
                          <a:gd name="T52" fmla="*/ 35 w 39"/>
                          <a:gd name="T53" fmla="*/ 46 h 89"/>
                          <a:gd name="T54" fmla="*/ 33 w 39"/>
                          <a:gd name="T55" fmla="*/ 41 h 89"/>
                          <a:gd name="T56" fmla="*/ 31 w 39"/>
                          <a:gd name="T57" fmla="*/ 39 h 89"/>
                          <a:gd name="T58" fmla="*/ 31 w 39"/>
                          <a:gd name="T59" fmla="*/ 39 h 89"/>
                          <a:gd name="T60" fmla="*/ 35 w 39"/>
                          <a:gd name="T61" fmla="*/ 33 h 89"/>
                          <a:gd name="T62" fmla="*/ 38 w 39"/>
                          <a:gd name="T63" fmla="*/ 28 h 89"/>
                          <a:gd name="T64" fmla="*/ 39 w 39"/>
                          <a:gd name="T65" fmla="*/ 22 h 89"/>
                          <a:gd name="T66" fmla="*/ 39 w 39"/>
                          <a:gd name="T67" fmla="*/ 22 h 89"/>
                          <a:gd name="T68" fmla="*/ 39 w 39"/>
                          <a:gd name="T69" fmla="*/ 18 h 89"/>
                          <a:gd name="T70" fmla="*/ 38 w 39"/>
                          <a:gd name="T71" fmla="*/ 13 h 89"/>
                          <a:gd name="T72" fmla="*/ 36 w 39"/>
                          <a:gd name="T73" fmla="*/ 9 h 89"/>
                          <a:gd name="T74" fmla="*/ 36 w 39"/>
                          <a:gd name="T75" fmla="*/ 9 h 89"/>
                          <a:gd name="T76" fmla="*/ 32 w 39"/>
                          <a:gd name="T77" fmla="*/ 4 h 89"/>
                          <a:gd name="T78" fmla="*/ 27 w 39"/>
                          <a:gd name="T79" fmla="*/ 1 h 89"/>
                          <a:gd name="T80" fmla="*/ 22 w 39"/>
                          <a:gd name="T81" fmla="*/ 0 h 89"/>
                          <a:gd name="T82" fmla="*/ 22 w 39"/>
                          <a:gd name="T83" fmla="*/ 0 h 89"/>
                          <a:gd name="T84" fmla="*/ 20 w 39"/>
                          <a:gd name="T85" fmla="*/ 0 h 89"/>
                          <a:gd name="T86" fmla="*/ 17 w 39"/>
                          <a:gd name="T87" fmla="*/ 1 h 89"/>
                          <a:gd name="T88" fmla="*/ 14 w 39"/>
                          <a:gd name="T89" fmla="*/ 4 h 89"/>
                          <a:gd name="T90" fmla="*/ 10 w 39"/>
                          <a:gd name="T91" fmla="*/ 9 h 89"/>
                          <a:gd name="T92" fmla="*/ 5 w 39"/>
                          <a:gd name="T93" fmla="*/ 15 h 89"/>
                          <a:gd name="T94" fmla="*/ 5 w 39"/>
                          <a:gd name="T95" fmla="*/ 15 h 89"/>
                          <a:gd name="T96" fmla="*/ 5 w 39"/>
                          <a:gd name="T97" fmla="*/ 20 h 89"/>
                          <a:gd name="T98" fmla="*/ 5 w 39"/>
                          <a:gd name="T99" fmla="*/ 25 h 89"/>
                          <a:gd name="T100" fmla="*/ 5 w 39"/>
                          <a:gd name="T101" fmla="*/ 30 h 89"/>
                          <a:gd name="T102" fmla="*/ 5 w 39"/>
                          <a:gd name="T103" fmla="*/ 30 h 89"/>
                          <a:gd name="T104" fmla="*/ 1 w 39"/>
                          <a:gd name="T105" fmla="*/ 40 h 89"/>
                          <a:gd name="T106" fmla="*/ 1 w 39"/>
                          <a:gd name="T107" fmla="*/ 40 h 8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39" h="89">
                            <a:moveTo>
                              <a:pt x="1" y="40"/>
                            </a:moveTo>
                            <a:lnTo>
                              <a:pt x="1" y="40"/>
                            </a:lnTo>
                            <a:lnTo>
                              <a:pt x="0" y="45"/>
                            </a:lnTo>
                            <a:lnTo>
                              <a:pt x="0" y="47"/>
                            </a:lnTo>
                            <a:lnTo>
                              <a:pt x="0" y="47"/>
                            </a:lnTo>
                            <a:lnTo>
                              <a:pt x="0" y="51"/>
                            </a:lnTo>
                            <a:lnTo>
                              <a:pt x="1" y="56"/>
                            </a:lnTo>
                            <a:lnTo>
                              <a:pt x="3" y="60"/>
                            </a:lnTo>
                            <a:lnTo>
                              <a:pt x="3" y="60"/>
                            </a:lnTo>
                            <a:lnTo>
                              <a:pt x="9" y="73"/>
                            </a:lnTo>
                            <a:lnTo>
                              <a:pt x="9" y="73"/>
                            </a:lnTo>
                            <a:lnTo>
                              <a:pt x="12" y="83"/>
                            </a:lnTo>
                            <a:lnTo>
                              <a:pt x="12" y="83"/>
                            </a:lnTo>
                            <a:lnTo>
                              <a:pt x="16" y="88"/>
                            </a:lnTo>
                            <a:lnTo>
                              <a:pt x="16" y="88"/>
                            </a:lnTo>
                            <a:lnTo>
                              <a:pt x="20" y="89"/>
                            </a:lnTo>
                            <a:lnTo>
                              <a:pt x="22" y="88"/>
                            </a:lnTo>
                            <a:lnTo>
                              <a:pt x="25" y="87"/>
                            </a:lnTo>
                            <a:lnTo>
                              <a:pt x="25" y="87"/>
                            </a:lnTo>
                            <a:lnTo>
                              <a:pt x="26" y="85"/>
                            </a:lnTo>
                            <a:lnTo>
                              <a:pt x="28" y="81"/>
                            </a:lnTo>
                            <a:lnTo>
                              <a:pt x="28" y="81"/>
                            </a:lnTo>
                            <a:lnTo>
                              <a:pt x="31" y="66"/>
                            </a:lnTo>
                            <a:lnTo>
                              <a:pt x="31" y="66"/>
                            </a:lnTo>
                            <a:lnTo>
                              <a:pt x="33" y="60"/>
                            </a:lnTo>
                            <a:lnTo>
                              <a:pt x="35" y="46"/>
                            </a:lnTo>
                            <a:lnTo>
                              <a:pt x="35" y="46"/>
                            </a:lnTo>
                            <a:lnTo>
                              <a:pt x="33" y="41"/>
                            </a:lnTo>
                            <a:lnTo>
                              <a:pt x="31" y="39"/>
                            </a:lnTo>
                            <a:lnTo>
                              <a:pt x="31" y="39"/>
                            </a:lnTo>
                            <a:lnTo>
                              <a:pt x="35" y="33"/>
                            </a:lnTo>
                            <a:lnTo>
                              <a:pt x="38" y="28"/>
                            </a:lnTo>
                            <a:lnTo>
                              <a:pt x="39" y="22"/>
                            </a:lnTo>
                            <a:lnTo>
                              <a:pt x="39" y="22"/>
                            </a:lnTo>
                            <a:lnTo>
                              <a:pt x="39" y="18"/>
                            </a:lnTo>
                            <a:lnTo>
                              <a:pt x="38" y="13"/>
                            </a:lnTo>
                            <a:lnTo>
                              <a:pt x="36" y="9"/>
                            </a:lnTo>
                            <a:lnTo>
                              <a:pt x="36" y="9"/>
                            </a:lnTo>
                            <a:lnTo>
                              <a:pt x="32" y="4"/>
                            </a:lnTo>
                            <a:lnTo>
                              <a:pt x="27" y="1"/>
                            </a:lnTo>
                            <a:lnTo>
                              <a:pt x="22" y="0"/>
                            </a:lnTo>
                            <a:lnTo>
                              <a:pt x="22" y="0"/>
                            </a:lnTo>
                            <a:lnTo>
                              <a:pt x="20" y="0"/>
                            </a:lnTo>
                            <a:lnTo>
                              <a:pt x="17" y="1"/>
                            </a:lnTo>
                            <a:lnTo>
                              <a:pt x="14" y="4"/>
                            </a:lnTo>
                            <a:lnTo>
                              <a:pt x="10" y="9"/>
                            </a:lnTo>
                            <a:lnTo>
                              <a:pt x="5" y="15"/>
                            </a:lnTo>
                            <a:lnTo>
                              <a:pt x="5" y="15"/>
                            </a:lnTo>
                            <a:lnTo>
                              <a:pt x="5" y="20"/>
                            </a:lnTo>
                            <a:lnTo>
                              <a:pt x="5" y="25"/>
                            </a:lnTo>
                            <a:lnTo>
                              <a:pt x="5" y="30"/>
                            </a:lnTo>
                            <a:lnTo>
                              <a:pt x="5" y="30"/>
                            </a:lnTo>
                            <a:lnTo>
                              <a:pt x="1" y="40"/>
                            </a:lnTo>
                            <a:lnTo>
                              <a:pt x="1" y="4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7" name="iṥḻîde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13450" y="3317843"/>
                        <a:ext cx="48784" cy="66851"/>
                      </a:xfrm>
                      <a:custGeom>
                        <a:avLst/>
                        <a:gdLst>
                          <a:gd name="T0" fmla="*/ 54 w 54"/>
                          <a:gd name="T1" fmla="*/ 30 h 73"/>
                          <a:gd name="T2" fmla="*/ 54 w 54"/>
                          <a:gd name="T3" fmla="*/ 24 h 73"/>
                          <a:gd name="T4" fmla="*/ 52 w 54"/>
                          <a:gd name="T5" fmla="*/ 22 h 73"/>
                          <a:gd name="T6" fmla="*/ 47 w 54"/>
                          <a:gd name="T7" fmla="*/ 16 h 73"/>
                          <a:gd name="T8" fmla="*/ 44 w 54"/>
                          <a:gd name="T9" fmla="*/ 13 h 73"/>
                          <a:gd name="T10" fmla="*/ 36 w 54"/>
                          <a:gd name="T11" fmla="*/ 13 h 73"/>
                          <a:gd name="T12" fmla="*/ 33 w 54"/>
                          <a:gd name="T13" fmla="*/ 12 h 73"/>
                          <a:gd name="T14" fmla="*/ 30 w 54"/>
                          <a:gd name="T15" fmla="*/ 11 h 73"/>
                          <a:gd name="T16" fmla="*/ 27 w 54"/>
                          <a:gd name="T17" fmla="*/ 6 h 73"/>
                          <a:gd name="T18" fmla="*/ 23 w 54"/>
                          <a:gd name="T19" fmla="*/ 1 h 73"/>
                          <a:gd name="T20" fmla="*/ 20 w 54"/>
                          <a:gd name="T21" fmla="*/ 0 h 73"/>
                          <a:gd name="T22" fmla="*/ 16 w 54"/>
                          <a:gd name="T23" fmla="*/ 0 h 73"/>
                          <a:gd name="T24" fmla="*/ 11 w 54"/>
                          <a:gd name="T25" fmla="*/ 3 h 73"/>
                          <a:gd name="T26" fmla="*/ 2 w 54"/>
                          <a:gd name="T27" fmla="*/ 11 h 73"/>
                          <a:gd name="T28" fmla="*/ 0 w 54"/>
                          <a:gd name="T29" fmla="*/ 16 h 73"/>
                          <a:gd name="T30" fmla="*/ 1 w 54"/>
                          <a:gd name="T31" fmla="*/ 18 h 73"/>
                          <a:gd name="T32" fmla="*/ 6 w 54"/>
                          <a:gd name="T33" fmla="*/ 26 h 73"/>
                          <a:gd name="T34" fmla="*/ 8 w 54"/>
                          <a:gd name="T35" fmla="*/ 32 h 73"/>
                          <a:gd name="T36" fmla="*/ 11 w 54"/>
                          <a:gd name="T37" fmla="*/ 33 h 73"/>
                          <a:gd name="T38" fmla="*/ 14 w 54"/>
                          <a:gd name="T39" fmla="*/ 34 h 73"/>
                          <a:gd name="T40" fmla="*/ 17 w 54"/>
                          <a:gd name="T41" fmla="*/ 33 h 73"/>
                          <a:gd name="T42" fmla="*/ 22 w 54"/>
                          <a:gd name="T43" fmla="*/ 37 h 73"/>
                          <a:gd name="T44" fmla="*/ 23 w 54"/>
                          <a:gd name="T45" fmla="*/ 41 h 73"/>
                          <a:gd name="T46" fmla="*/ 24 w 54"/>
                          <a:gd name="T47" fmla="*/ 48 h 73"/>
                          <a:gd name="T48" fmla="*/ 27 w 54"/>
                          <a:gd name="T49" fmla="*/ 55 h 73"/>
                          <a:gd name="T50" fmla="*/ 28 w 54"/>
                          <a:gd name="T51" fmla="*/ 57 h 73"/>
                          <a:gd name="T52" fmla="*/ 32 w 54"/>
                          <a:gd name="T53" fmla="*/ 61 h 73"/>
                          <a:gd name="T54" fmla="*/ 36 w 54"/>
                          <a:gd name="T55" fmla="*/ 72 h 73"/>
                          <a:gd name="T56" fmla="*/ 40 w 54"/>
                          <a:gd name="T57" fmla="*/ 73 h 73"/>
                          <a:gd name="T58" fmla="*/ 41 w 54"/>
                          <a:gd name="T59" fmla="*/ 71 h 73"/>
                          <a:gd name="T60" fmla="*/ 46 w 54"/>
                          <a:gd name="T61" fmla="*/ 65 h 73"/>
                          <a:gd name="T62" fmla="*/ 51 w 54"/>
                          <a:gd name="T63" fmla="*/ 59 h 73"/>
                          <a:gd name="T64" fmla="*/ 52 w 54"/>
                          <a:gd name="T65" fmla="*/ 54 h 73"/>
                          <a:gd name="T66" fmla="*/ 52 w 54"/>
                          <a:gd name="T67" fmla="*/ 53 h 73"/>
                          <a:gd name="T68" fmla="*/ 52 w 54"/>
                          <a:gd name="T69" fmla="*/ 39 h 73"/>
                          <a:gd name="T70" fmla="*/ 54 w 54"/>
                          <a:gd name="T71" fmla="*/ 30 h 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</a:cxnLst>
                        <a:rect l="0" t="0" r="r" b="b"/>
                        <a:pathLst>
                          <a:path w="54" h="73">
                            <a:moveTo>
                              <a:pt x="54" y="30"/>
                            </a:moveTo>
                            <a:lnTo>
                              <a:pt x="54" y="30"/>
                            </a:lnTo>
                            <a:lnTo>
                              <a:pt x="54" y="27"/>
                            </a:lnTo>
                            <a:lnTo>
                              <a:pt x="54" y="24"/>
                            </a:lnTo>
                            <a:lnTo>
                              <a:pt x="52" y="22"/>
                            </a:lnTo>
                            <a:lnTo>
                              <a:pt x="52" y="22"/>
                            </a:lnTo>
                            <a:lnTo>
                              <a:pt x="50" y="18"/>
                            </a:lnTo>
                            <a:lnTo>
                              <a:pt x="47" y="16"/>
                            </a:lnTo>
                            <a:lnTo>
                              <a:pt x="44" y="13"/>
                            </a:lnTo>
                            <a:lnTo>
                              <a:pt x="44" y="13"/>
                            </a:lnTo>
                            <a:lnTo>
                              <a:pt x="40" y="13"/>
                            </a:lnTo>
                            <a:lnTo>
                              <a:pt x="36" y="13"/>
                            </a:lnTo>
                            <a:lnTo>
                              <a:pt x="36" y="13"/>
                            </a:lnTo>
                            <a:lnTo>
                              <a:pt x="33" y="12"/>
                            </a:lnTo>
                            <a:lnTo>
                              <a:pt x="30" y="11"/>
                            </a:lnTo>
                            <a:lnTo>
                              <a:pt x="30" y="11"/>
                            </a:lnTo>
                            <a:lnTo>
                              <a:pt x="29" y="10"/>
                            </a:lnTo>
                            <a:lnTo>
                              <a:pt x="27" y="6"/>
                            </a:lnTo>
                            <a:lnTo>
                              <a:pt x="27" y="6"/>
                            </a:lnTo>
                            <a:lnTo>
                              <a:pt x="23" y="1"/>
                            </a:lnTo>
                            <a:lnTo>
                              <a:pt x="23" y="1"/>
                            </a:lnTo>
                            <a:lnTo>
                              <a:pt x="20" y="0"/>
                            </a:lnTo>
                            <a:lnTo>
                              <a:pt x="18" y="0"/>
                            </a:lnTo>
                            <a:lnTo>
                              <a:pt x="16" y="0"/>
                            </a:lnTo>
                            <a:lnTo>
                              <a:pt x="16" y="0"/>
                            </a:lnTo>
                            <a:lnTo>
                              <a:pt x="11" y="3"/>
                            </a:lnTo>
                            <a:lnTo>
                              <a:pt x="2" y="11"/>
                            </a:lnTo>
                            <a:lnTo>
                              <a:pt x="2" y="11"/>
                            </a:lnTo>
                            <a:lnTo>
                              <a:pt x="1" y="13"/>
                            </a:lnTo>
                            <a:lnTo>
                              <a:pt x="0" y="16"/>
                            </a:lnTo>
                            <a:lnTo>
                              <a:pt x="1" y="18"/>
                            </a:lnTo>
                            <a:lnTo>
                              <a:pt x="1" y="18"/>
                            </a:lnTo>
                            <a:lnTo>
                              <a:pt x="2" y="21"/>
                            </a:lnTo>
                            <a:lnTo>
                              <a:pt x="6" y="26"/>
                            </a:lnTo>
                            <a:lnTo>
                              <a:pt x="6" y="26"/>
                            </a:lnTo>
                            <a:lnTo>
                              <a:pt x="8" y="32"/>
                            </a:lnTo>
                            <a:lnTo>
                              <a:pt x="8" y="32"/>
                            </a:lnTo>
                            <a:lnTo>
                              <a:pt x="11" y="33"/>
                            </a:lnTo>
                            <a:lnTo>
                              <a:pt x="12" y="33"/>
                            </a:lnTo>
                            <a:lnTo>
                              <a:pt x="14" y="34"/>
                            </a:lnTo>
                            <a:lnTo>
                              <a:pt x="14" y="34"/>
                            </a:lnTo>
                            <a:lnTo>
                              <a:pt x="17" y="33"/>
                            </a:lnTo>
                            <a:lnTo>
                              <a:pt x="19" y="33"/>
                            </a:lnTo>
                            <a:lnTo>
                              <a:pt x="22" y="37"/>
                            </a:lnTo>
                            <a:lnTo>
                              <a:pt x="22" y="37"/>
                            </a:lnTo>
                            <a:lnTo>
                              <a:pt x="23" y="41"/>
                            </a:lnTo>
                            <a:lnTo>
                              <a:pt x="24" y="48"/>
                            </a:lnTo>
                            <a:lnTo>
                              <a:pt x="24" y="48"/>
                            </a:lnTo>
                            <a:lnTo>
                              <a:pt x="25" y="53"/>
                            </a:lnTo>
                            <a:lnTo>
                              <a:pt x="27" y="55"/>
                            </a:lnTo>
                            <a:lnTo>
                              <a:pt x="27" y="55"/>
                            </a:lnTo>
                            <a:lnTo>
                              <a:pt x="28" y="57"/>
                            </a:lnTo>
                            <a:lnTo>
                              <a:pt x="32" y="61"/>
                            </a:lnTo>
                            <a:lnTo>
                              <a:pt x="32" y="61"/>
                            </a:lnTo>
                            <a:lnTo>
                              <a:pt x="36" y="72"/>
                            </a:lnTo>
                            <a:lnTo>
                              <a:pt x="36" y="72"/>
                            </a:lnTo>
                            <a:lnTo>
                              <a:pt x="38" y="73"/>
                            </a:lnTo>
                            <a:lnTo>
                              <a:pt x="40" y="73"/>
                            </a:lnTo>
                            <a:lnTo>
                              <a:pt x="41" y="71"/>
                            </a:lnTo>
                            <a:lnTo>
                              <a:pt x="41" y="71"/>
                            </a:lnTo>
                            <a:lnTo>
                              <a:pt x="46" y="65"/>
                            </a:lnTo>
                            <a:lnTo>
                              <a:pt x="46" y="65"/>
                            </a:lnTo>
                            <a:lnTo>
                              <a:pt x="51" y="59"/>
                            </a:lnTo>
                            <a:lnTo>
                              <a:pt x="51" y="59"/>
                            </a:lnTo>
                            <a:lnTo>
                              <a:pt x="52" y="56"/>
                            </a:lnTo>
                            <a:lnTo>
                              <a:pt x="52" y="54"/>
                            </a:lnTo>
                            <a:lnTo>
                              <a:pt x="52" y="53"/>
                            </a:lnTo>
                            <a:lnTo>
                              <a:pt x="52" y="53"/>
                            </a:lnTo>
                            <a:lnTo>
                              <a:pt x="52" y="48"/>
                            </a:lnTo>
                            <a:lnTo>
                              <a:pt x="52" y="39"/>
                            </a:lnTo>
                            <a:lnTo>
                              <a:pt x="52" y="39"/>
                            </a:lnTo>
                            <a:lnTo>
                              <a:pt x="54" y="30"/>
                            </a:lnTo>
                            <a:lnTo>
                              <a:pt x="54" y="3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8" name="íSḷíḋé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62234" y="3307002"/>
                        <a:ext cx="37943" cy="30716"/>
                      </a:xfrm>
                      <a:custGeom>
                        <a:avLst/>
                        <a:gdLst>
                          <a:gd name="T0" fmla="*/ 19 w 43"/>
                          <a:gd name="T1" fmla="*/ 34 h 35"/>
                          <a:gd name="T2" fmla="*/ 19 w 43"/>
                          <a:gd name="T3" fmla="*/ 34 h 35"/>
                          <a:gd name="T4" fmla="*/ 23 w 43"/>
                          <a:gd name="T5" fmla="*/ 27 h 35"/>
                          <a:gd name="T6" fmla="*/ 23 w 43"/>
                          <a:gd name="T7" fmla="*/ 27 h 35"/>
                          <a:gd name="T8" fmla="*/ 25 w 43"/>
                          <a:gd name="T9" fmla="*/ 25 h 35"/>
                          <a:gd name="T10" fmla="*/ 28 w 43"/>
                          <a:gd name="T11" fmla="*/ 24 h 35"/>
                          <a:gd name="T12" fmla="*/ 28 w 43"/>
                          <a:gd name="T13" fmla="*/ 24 h 35"/>
                          <a:gd name="T14" fmla="*/ 33 w 43"/>
                          <a:gd name="T15" fmla="*/ 25 h 35"/>
                          <a:gd name="T16" fmla="*/ 36 w 43"/>
                          <a:gd name="T17" fmla="*/ 25 h 35"/>
                          <a:gd name="T18" fmla="*/ 39 w 43"/>
                          <a:gd name="T19" fmla="*/ 25 h 35"/>
                          <a:gd name="T20" fmla="*/ 39 w 43"/>
                          <a:gd name="T21" fmla="*/ 25 h 35"/>
                          <a:gd name="T22" fmla="*/ 41 w 43"/>
                          <a:gd name="T23" fmla="*/ 21 h 35"/>
                          <a:gd name="T24" fmla="*/ 43 w 43"/>
                          <a:gd name="T25" fmla="*/ 18 h 35"/>
                          <a:gd name="T26" fmla="*/ 43 w 43"/>
                          <a:gd name="T27" fmla="*/ 13 h 35"/>
                          <a:gd name="T28" fmla="*/ 43 w 43"/>
                          <a:gd name="T29" fmla="*/ 13 h 35"/>
                          <a:gd name="T30" fmla="*/ 43 w 43"/>
                          <a:gd name="T31" fmla="*/ 8 h 35"/>
                          <a:gd name="T32" fmla="*/ 41 w 43"/>
                          <a:gd name="T33" fmla="*/ 5 h 35"/>
                          <a:gd name="T34" fmla="*/ 40 w 43"/>
                          <a:gd name="T35" fmla="*/ 3 h 35"/>
                          <a:gd name="T36" fmla="*/ 40 w 43"/>
                          <a:gd name="T37" fmla="*/ 3 h 35"/>
                          <a:gd name="T38" fmla="*/ 35 w 43"/>
                          <a:gd name="T39" fmla="*/ 0 h 35"/>
                          <a:gd name="T40" fmla="*/ 30 w 43"/>
                          <a:gd name="T41" fmla="*/ 0 h 35"/>
                          <a:gd name="T42" fmla="*/ 25 w 43"/>
                          <a:gd name="T43" fmla="*/ 0 h 35"/>
                          <a:gd name="T44" fmla="*/ 25 w 43"/>
                          <a:gd name="T45" fmla="*/ 0 h 35"/>
                          <a:gd name="T46" fmla="*/ 22 w 43"/>
                          <a:gd name="T47" fmla="*/ 3 h 35"/>
                          <a:gd name="T48" fmla="*/ 16 w 43"/>
                          <a:gd name="T49" fmla="*/ 7 h 35"/>
                          <a:gd name="T50" fmla="*/ 16 w 43"/>
                          <a:gd name="T51" fmla="*/ 7 h 35"/>
                          <a:gd name="T52" fmla="*/ 12 w 43"/>
                          <a:gd name="T53" fmla="*/ 8 h 35"/>
                          <a:gd name="T54" fmla="*/ 9 w 43"/>
                          <a:gd name="T55" fmla="*/ 8 h 35"/>
                          <a:gd name="T56" fmla="*/ 7 w 43"/>
                          <a:gd name="T57" fmla="*/ 7 h 35"/>
                          <a:gd name="T58" fmla="*/ 7 w 43"/>
                          <a:gd name="T59" fmla="*/ 7 h 35"/>
                          <a:gd name="T60" fmla="*/ 6 w 43"/>
                          <a:gd name="T61" fmla="*/ 9 h 35"/>
                          <a:gd name="T62" fmla="*/ 5 w 43"/>
                          <a:gd name="T63" fmla="*/ 13 h 35"/>
                          <a:gd name="T64" fmla="*/ 5 w 43"/>
                          <a:gd name="T65" fmla="*/ 13 h 35"/>
                          <a:gd name="T66" fmla="*/ 0 w 43"/>
                          <a:gd name="T67" fmla="*/ 19 h 35"/>
                          <a:gd name="T68" fmla="*/ 0 w 43"/>
                          <a:gd name="T69" fmla="*/ 19 h 35"/>
                          <a:gd name="T70" fmla="*/ 0 w 43"/>
                          <a:gd name="T71" fmla="*/ 21 h 35"/>
                          <a:gd name="T72" fmla="*/ 0 w 43"/>
                          <a:gd name="T73" fmla="*/ 23 h 35"/>
                          <a:gd name="T74" fmla="*/ 1 w 43"/>
                          <a:gd name="T75" fmla="*/ 24 h 35"/>
                          <a:gd name="T76" fmla="*/ 1 w 43"/>
                          <a:gd name="T77" fmla="*/ 24 h 35"/>
                          <a:gd name="T78" fmla="*/ 2 w 43"/>
                          <a:gd name="T79" fmla="*/ 25 h 35"/>
                          <a:gd name="T80" fmla="*/ 3 w 43"/>
                          <a:gd name="T81" fmla="*/ 26 h 35"/>
                          <a:gd name="T82" fmla="*/ 3 w 43"/>
                          <a:gd name="T83" fmla="*/ 26 h 35"/>
                          <a:gd name="T84" fmla="*/ 8 w 43"/>
                          <a:gd name="T85" fmla="*/ 27 h 35"/>
                          <a:gd name="T86" fmla="*/ 8 w 43"/>
                          <a:gd name="T87" fmla="*/ 27 h 35"/>
                          <a:gd name="T88" fmla="*/ 12 w 43"/>
                          <a:gd name="T89" fmla="*/ 31 h 35"/>
                          <a:gd name="T90" fmla="*/ 12 w 43"/>
                          <a:gd name="T91" fmla="*/ 31 h 35"/>
                          <a:gd name="T92" fmla="*/ 16 w 43"/>
                          <a:gd name="T93" fmla="*/ 35 h 35"/>
                          <a:gd name="T94" fmla="*/ 16 w 43"/>
                          <a:gd name="T95" fmla="*/ 35 h 35"/>
                          <a:gd name="T96" fmla="*/ 17 w 43"/>
                          <a:gd name="T97" fmla="*/ 35 h 35"/>
                          <a:gd name="T98" fmla="*/ 18 w 43"/>
                          <a:gd name="T99" fmla="*/ 35 h 35"/>
                          <a:gd name="T100" fmla="*/ 19 w 43"/>
                          <a:gd name="T101" fmla="*/ 34 h 35"/>
                          <a:gd name="T102" fmla="*/ 19 w 43"/>
                          <a:gd name="T103" fmla="*/ 34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</a:cxnLst>
                        <a:rect l="0" t="0" r="r" b="b"/>
                        <a:pathLst>
                          <a:path w="43" h="35">
                            <a:moveTo>
                              <a:pt x="19" y="34"/>
                            </a:moveTo>
                            <a:lnTo>
                              <a:pt x="19" y="34"/>
                            </a:lnTo>
                            <a:lnTo>
                              <a:pt x="23" y="27"/>
                            </a:lnTo>
                            <a:lnTo>
                              <a:pt x="23" y="27"/>
                            </a:lnTo>
                            <a:lnTo>
                              <a:pt x="25" y="25"/>
                            </a:lnTo>
                            <a:lnTo>
                              <a:pt x="28" y="24"/>
                            </a:lnTo>
                            <a:lnTo>
                              <a:pt x="28" y="24"/>
                            </a:lnTo>
                            <a:lnTo>
                              <a:pt x="33" y="25"/>
                            </a:lnTo>
                            <a:lnTo>
                              <a:pt x="36" y="25"/>
                            </a:lnTo>
                            <a:lnTo>
                              <a:pt x="39" y="25"/>
                            </a:lnTo>
                            <a:lnTo>
                              <a:pt x="39" y="25"/>
                            </a:lnTo>
                            <a:lnTo>
                              <a:pt x="41" y="21"/>
                            </a:lnTo>
                            <a:lnTo>
                              <a:pt x="43" y="18"/>
                            </a:lnTo>
                            <a:lnTo>
                              <a:pt x="43" y="13"/>
                            </a:lnTo>
                            <a:lnTo>
                              <a:pt x="43" y="13"/>
                            </a:lnTo>
                            <a:lnTo>
                              <a:pt x="43" y="8"/>
                            </a:lnTo>
                            <a:lnTo>
                              <a:pt x="41" y="5"/>
                            </a:lnTo>
                            <a:lnTo>
                              <a:pt x="40" y="3"/>
                            </a:lnTo>
                            <a:lnTo>
                              <a:pt x="40" y="3"/>
                            </a:lnTo>
                            <a:lnTo>
                              <a:pt x="35" y="0"/>
                            </a:lnTo>
                            <a:lnTo>
                              <a:pt x="30" y="0"/>
                            </a:lnTo>
                            <a:lnTo>
                              <a:pt x="25" y="0"/>
                            </a:lnTo>
                            <a:lnTo>
                              <a:pt x="25" y="0"/>
                            </a:lnTo>
                            <a:lnTo>
                              <a:pt x="22" y="3"/>
                            </a:lnTo>
                            <a:lnTo>
                              <a:pt x="16" y="7"/>
                            </a:lnTo>
                            <a:lnTo>
                              <a:pt x="16" y="7"/>
                            </a:lnTo>
                            <a:lnTo>
                              <a:pt x="12" y="8"/>
                            </a:lnTo>
                            <a:lnTo>
                              <a:pt x="9" y="8"/>
                            </a:lnTo>
                            <a:lnTo>
                              <a:pt x="7" y="7"/>
                            </a:lnTo>
                            <a:lnTo>
                              <a:pt x="7" y="7"/>
                            </a:lnTo>
                            <a:lnTo>
                              <a:pt x="6" y="9"/>
                            </a:lnTo>
                            <a:lnTo>
                              <a:pt x="5" y="13"/>
                            </a:lnTo>
                            <a:lnTo>
                              <a:pt x="5" y="13"/>
                            </a:lnTo>
                            <a:lnTo>
                              <a:pt x="0" y="19"/>
                            </a:lnTo>
                            <a:lnTo>
                              <a:pt x="0" y="19"/>
                            </a:lnTo>
                            <a:lnTo>
                              <a:pt x="0" y="21"/>
                            </a:lnTo>
                            <a:lnTo>
                              <a:pt x="0" y="23"/>
                            </a:lnTo>
                            <a:lnTo>
                              <a:pt x="1" y="24"/>
                            </a:lnTo>
                            <a:lnTo>
                              <a:pt x="1" y="24"/>
                            </a:lnTo>
                            <a:lnTo>
                              <a:pt x="2" y="25"/>
                            </a:lnTo>
                            <a:lnTo>
                              <a:pt x="3" y="26"/>
                            </a:lnTo>
                            <a:lnTo>
                              <a:pt x="3" y="26"/>
                            </a:lnTo>
                            <a:lnTo>
                              <a:pt x="8" y="27"/>
                            </a:lnTo>
                            <a:lnTo>
                              <a:pt x="8" y="27"/>
                            </a:lnTo>
                            <a:lnTo>
                              <a:pt x="12" y="31"/>
                            </a:lnTo>
                            <a:lnTo>
                              <a:pt x="12" y="31"/>
                            </a:lnTo>
                            <a:lnTo>
                              <a:pt x="16" y="35"/>
                            </a:lnTo>
                            <a:lnTo>
                              <a:pt x="16" y="35"/>
                            </a:lnTo>
                            <a:lnTo>
                              <a:pt x="17" y="35"/>
                            </a:lnTo>
                            <a:lnTo>
                              <a:pt x="18" y="35"/>
                            </a:lnTo>
                            <a:lnTo>
                              <a:pt x="19" y="34"/>
                            </a:lnTo>
                            <a:lnTo>
                              <a:pt x="19" y="3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49" name="ïṧļîḓè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27904" y="3126324"/>
                        <a:ext cx="171645" cy="195133"/>
                      </a:xfrm>
                      <a:custGeom>
                        <a:avLst/>
                        <a:gdLst>
                          <a:gd name="T0" fmla="*/ 130 w 190"/>
                          <a:gd name="T1" fmla="*/ 189 h 218"/>
                          <a:gd name="T2" fmla="*/ 144 w 190"/>
                          <a:gd name="T3" fmla="*/ 193 h 218"/>
                          <a:gd name="T4" fmla="*/ 148 w 190"/>
                          <a:gd name="T5" fmla="*/ 188 h 218"/>
                          <a:gd name="T6" fmla="*/ 151 w 190"/>
                          <a:gd name="T7" fmla="*/ 182 h 218"/>
                          <a:gd name="T8" fmla="*/ 159 w 190"/>
                          <a:gd name="T9" fmla="*/ 182 h 218"/>
                          <a:gd name="T10" fmla="*/ 162 w 190"/>
                          <a:gd name="T11" fmla="*/ 182 h 218"/>
                          <a:gd name="T12" fmla="*/ 167 w 190"/>
                          <a:gd name="T13" fmla="*/ 169 h 218"/>
                          <a:gd name="T14" fmla="*/ 175 w 190"/>
                          <a:gd name="T15" fmla="*/ 170 h 218"/>
                          <a:gd name="T16" fmla="*/ 185 w 190"/>
                          <a:gd name="T17" fmla="*/ 176 h 218"/>
                          <a:gd name="T18" fmla="*/ 190 w 190"/>
                          <a:gd name="T19" fmla="*/ 167 h 218"/>
                          <a:gd name="T20" fmla="*/ 186 w 190"/>
                          <a:gd name="T21" fmla="*/ 142 h 218"/>
                          <a:gd name="T22" fmla="*/ 180 w 190"/>
                          <a:gd name="T23" fmla="*/ 130 h 218"/>
                          <a:gd name="T24" fmla="*/ 178 w 190"/>
                          <a:gd name="T25" fmla="*/ 113 h 218"/>
                          <a:gd name="T26" fmla="*/ 171 w 190"/>
                          <a:gd name="T27" fmla="*/ 96 h 218"/>
                          <a:gd name="T28" fmla="*/ 168 w 190"/>
                          <a:gd name="T29" fmla="*/ 86 h 218"/>
                          <a:gd name="T30" fmla="*/ 171 w 190"/>
                          <a:gd name="T31" fmla="*/ 80 h 218"/>
                          <a:gd name="T32" fmla="*/ 168 w 190"/>
                          <a:gd name="T33" fmla="*/ 72 h 218"/>
                          <a:gd name="T34" fmla="*/ 160 w 190"/>
                          <a:gd name="T35" fmla="*/ 46 h 218"/>
                          <a:gd name="T36" fmla="*/ 138 w 190"/>
                          <a:gd name="T37" fmla="*/ 14 h 218"/>
                          <a:gd name="T38" fmla="*/ 131 w 190"/>
                          <a:gd name="T39" fmla="*/ 0 h 218"/>
                          <a:gd name="T40" fmla="*/ 124 w 190"/>
                          <a:gd name="T41" fmla="*/ 0 h 218"/>
                          <a:gd name="T42" fmla="*/ 119 w 190"/>
                          <a:gd name="T43" fmla="*/ 10 h 218"/>
                          <a:gd name="T44" fmla="*/ 116 w 190"/>
                          <a:gd name="T45" fmla="*/ 10 h 218"/>
                          <a:gd name="T46" fmla="*/ 112 w 190"/>
                          <a:gd name="T47" fmla="*/ 15 h 218"/>
                          <a:gd name="T48" fmla="*/ 124 w 190"/>
                          <a:gd name="T49" fmla="*/ 37 h 218"/>
                          <a:gd name="T50" fmla="*/ 131 w 190"/>
                          <a:gd name="T51" fmla="*/ 53 h 218"/>
                          <a:gd name="T52" fmla="*/ 135 w 190"/>
                          <a:gd name="T53" fmla="*/ 84 h 218"/>
                          <a:gd name="T54" fmla="*/ 132 w 190"/>
                          <a:gd name="T55" fmla="*/ 100 h 218"/>
                          <a:gd name="T56" fmla="*/ 125 w 190"/>
                          <a:gd name="T57" fmla="*/ 106 h 218"/>
                          <a:gd name="T58" fmla="*/ 121 w 190"/>
                          <a:gd name="T59" fmla="*/ 118 h 218"/>
                          <a:gd name="T60" fmla="*/ 108 w 190"/>
                          <a:gd name="T61" fmla="*/ 132 h 218"/>
                          <a:gd name="T62" fmla="*/ 103 w 190"/>
                          <a:gd name="T63" fmla="*/ 128 h 218"/>
                          <a:gd name="T64" fmla="*/ 99 w 190"/>
                          <a:gd name="T65" fmla="*/ 119 h 218"/>
                          <a:gd name="T66" fmla="*/ 95 w 190"/>
                          <a:gd name="T67" fmla="*/ 126 h 218"/>
                          <a:gd name="T68" fmla="*/ 88 w 190"/>
                          <a:gd name="T69" fmla="*/ 146 h 218"/>
                          <a:gd name="T70" fmla="*/ 89 w 190"/>
                          <a:gd name="T71" fmla="*/ 159 h 218"/>
                          <a:gd name="T72" fmla="*/ 79 w 190"/>
                          <a:gd name="T73" fmla="*/ 156 h 218"/>
                          <a:gd name="T74" fmla="*/ 73 w 190"/>
                          <a:gd name="T75" fmla="*/ 154 h 218"/>
                          <a:gd name="T76" fmla="*/ 47 w 190"/>
                          <a:gd name="T77" fmla="*/ 161 h 218"/>
                          <a:gd name="T78" fmla="*/ 34 w 190"/>
                          <a:gd name="T79" fmla="*/ 160 h 218"/>
                          <a:gd name="T80" fmla="*/ 25 w 190"/>
                          <a:gd name="T81" fmla="*/ 162 h 218"/>
                          <a:gd name="T82" fmla="*/ 11 w 190"/>
                          <a:gd name="T83" fmla="*/ 187 h 218"/>
                          <a:gd name="T84" fmla="*/ 0 w 190"/>
                          <a:gd name="T85" fmla="*/ 202 h 218"/>
                          <a:gd name="T86" fmla="*/ 3 w 190"/>
                          <a:gd name="T87" fmla="*/ 205 h 218"/>
                          <a:gd name="T88" fmla="*/ 29 w 190"/>
                          <a:gd name="T89" fmla="*/ 208 h 218"/>
                          <a:gd name="T90" fmla="*/ 34 w 190"/>
                          <a:gd name="T91" fmla="*/ 205 h 218"/>
                          <a:gd name="T92" fmla="*/ 43 w 190"/>
                          <a:gd name="T93" fmla="*/ 194 h 218"/>
                          <a:gd name="T94" fmla="*/ 65 w 190"/>
                          <a:gd name="T95" fmla="*/ 188 h 218"/>
                          <a:gd name="T96" fmla="*/ 88 w 190"/>
                          <a:gd name="T97" fmla="*/ 189 h 218"/>
                          <a:gd name="T98" fmla="*/ 92 w 190"/>
                          <a:gd name="T99" fmla="*/ 207 h 218"/>
                          <a:gd name="T100" fmla="*/ 106 w 190"/>
                          <a:gd name="T101" fmla="*/ 216 h 218"/>
                          <a:gd name="T102" fmla="*/ 114 w 190"/>
                          <a:gd name="T103" fmla="*/ 216 h 218"/>
                          <a:gd name="T104" fmla="*/ 120 w 190"/>
                          <a:gd name="T105" fmla="*/ 198 h 218"/>
                          <a:gd name="T106" fmla="*/ 121 w 190"/>
                          <a:gd name="T107" fmla="*/ 188 h 218"/>
                          <a:gd name="T108" fmla="*/ 116 w 190"/>
                          <a:gd name="T109" fmla="*/ 180 h 218"/>
                          <a:gd name="T110" fmla="*/ 119 w 190"/>
                          <a:gd name="T111" fmla="*/ 178 h 2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190" h="218">
                            <a:moveTo>
                              <a:pt x="119" y="178"/>
                            </a:moveTo>
                            <a:lnTo>
                              <a:pt x="119" y="178"/>
                            </a:lnTo>
                            <a:lnTo>
                              <a:pt x="124" y="184"/>
                            </a:lnTo>
                            <a:lnTo>
                              <a:pt x="130" y="189"/>
                            </a:lnTo>
                            <a:lnTo>
                              <a:pt x="130" y="189"/>
                            </a:lnTo>
                            <a:lnTo>
                              <a:pt x="135" y="192"/>
                            </a:lnTo>
                            <a:lnTo>
                              <a:pt x="140" y="193"/>
                            </a:lnTo>
                            <a:lnTo>
                              <a:pt x="144" y="193"/>
                            </a:lnTo>
                            <a:lnTo>
                              <a:pt x="144" y="193"/>
                            </a:lnTo>
                            <a:lnTo>
                              <a:pt x="146" y="192"/>
                            </a:lnTo>
                            <a:lnTo>
                              <a:pt x="147" y="191"/>
                            </a:lnTo>
                            <a:lnTo>
                              <a:pt x="148" y="188"/>
                            </a:lnTo>
                            <a:lnTo>
                              <a:pt x="148" y="188"/>
                            </a:lnTo>
                            <a:lnTo>
                              <a:pt x="149" y="184"/>
                            </a:lnTo>
                            <a:lnTo>
                              <a:pt x="151" y="182"/>
                            </a:lnTo>
                            <a:lnTo>
                              <a:pt x="151" y="182"/>
                            </a:lnTo>
                            <a:lnTo>
                              <a:pt x="153" y="181"/>
                            </a:lnTo>
                            <a:lnTo>
                              <a:pt x="155" y="181"/>
                            </a:lnTo>
                            <a:lnTo>
                              <a:pt x="159" y="182"/>
                            </a:lnTo>
                            <a:lnTo>
                              <a:pt x="159" y="182"/>
                            </a:lnTo>
                            <a:lnTo>
                              <a:pt x="160" y="183"/>
                            </a:lnTo>
                            <a:lnTo>
                              <a:pt x="162" y="183"/>
                            </a:lnTo>
                            <a:lnTo>
                              <a:pt x="162" y="182"/>
                            </a:lnTo>
                            <a:lnTo>
                              <a:pt x="162" y="182"/>
                            </a:lnTo>
                            <a:lnTo>
                              <a:pt x="164" y="175"/>
                            </a:lnTo>
                            <a:lnTo>
                              <a:pt x="164" y="171"/>
                            </a:lnTo>
                            <a:lnTo>
                              <a:pt x="167" y="169"/>
                            </a:lnTo>
                            <a:lnTo>
                              <a:pt x="167" y="169"/>
                            </a:lnTo>
                            <a:lnTo>
                              <a:pt x="169" y="166"/>
                            </a:lnTo>
                            <a:lnTo>
                              <a:pt x="173" y="167"/>
                            </a:lnTo>
                            <a:lnTo>
                              <a:pt x="173" y="167"/>
                            </a:lnTo>
                            <a:lnTo>
                              <a:pt x="175" y="170"/>
                            </a:lnTo>
                            <a:lnTo>
                              <a:pt x="180" y="173"/>
                            </a:lnTo>
                            <a:lnTo>
                              <a:pt x="180" y="173"/>
                            </a:lnTo>
                            <a:lnTo>
                              <a:pt x="184" y="175"/>
                            </a:lnTo>
                            <a:lnTo>
                              <a:pt x="185" y="176"/>
                            </a:lnTo>
                            <a:lnTo>
                              <a:pt x="185" y="176"/>
                            </a:lnTo>
                            <a:lnTo>
                              <a:pt x="187" y="173"/>
                            </a:lnTo>
                            <a:lnTo>
                              <a:pt x="189" y="171"/>
                            </a:lnTo>
                            <a:lnTo>
                              <a:pt x="190" y="167"/>
                            </a:lnTo>
                            <a:lnTo>
                              <a:pt x="190" y="167"/>
                            </a:lnTo>
                            <a:lnTo>
                              <a:pt x="189" y="155"/>
                            </a:lnTo>
                            <a:lnTo>
                              <a:pt x="186" y="142"/>
                            </a:lnTo>
                            <a:lnTo>
                              <a:pt x="186" y="142"/>
                            </a:lnTo>
                            <a:lnTo>
                              <a:pt x="185" y="137"/>
                            </a:lnTo>
                            <a:lnTo>
                              <a:pt x="182" y="134"/>
                            </a:lnTo>
                            <a:lnTo>
                              <a:pt x="180" y="130"/>
                            </a:lnTo>
                            <a:lnTo>
                              <a:pt x="180" y="130"/>
                            </a:lnTo>
                            <a:lnTo>
                              <a:pt x="179" y="128"/>
                            </a:lnTo>
                            <a:lnTo>
                              <a:pt x="178" y="122"/>
                            </a:lnTo>
                            <a:lnTo>
                              <a:pt x="178" y="122"/>
                            </a:lnTo>
                            <a:lnTo>
                              <a:pt x="178" y="113"/>
                            </a:lnTo>
                            <a:lnTo>
                              <a:pt x="178" y="106"/>
                            </a:lnTo>
                            <a:lnTo>
                              <a:pt x="178" y="106"/>
                            </a:lnTo>
                            <a:lnTo>
                              <a:pt x="175" y="100"/>
                            </a:lnTo>
                            <a:lnTo>
                              <a:pt x="171" y="96"/>
                            </a:lnTo>
                            <a:lnTo>
                              <a:pt x="168" y="94"/>
                            </a:lnTo>
                            <a:lnTo>
                              <a:pt x="168" y="94"/>
                            </a:lnTo>
                            <a:lnTo>
                              <a:pt x="167" y="90"/>
                            </a:lnTo>
                            <a:lnTo>
                              <a:pt x="168" y="86"/>
                            </a:lnTo>
                            <a:lnTo>
                              <a:pt x="168" y="86"/>
                            </a:lnTo>
                            <a:lnTo>
                              <a:pt x="170" y="83"/>
                            </a:lnTo>
                            <a:lnTo>
                              <a:pt x="171" y="80"/>
                            </a:lnTo>
                            <a:lnTo>
                              <a:pt x="171" y="80"/>
                            </a:lnTo>
                            <a:lnTo>
                              <a:pt x="170" y="76"/>
                            </a:lnTo>
                            <a:lnTo>
                              <a:pt x="169" y="74"/>
                            </a:lnTo>
                            <a:lnTo>
                              <a:pt x="168" y="72"/>
                            </a:lnTo>
                            <a:lnTo>
                              <a:pt x="168" y="72"/>
                            </a:lnTo>
                            <a:lnTo>
                              <a:pt x="165" y="62"/>
                            </a:lnTo>
                            <a:lnTo>
                              <a:pt x="163" y="53"/>
                            </a:lnTo>
                            <a:lnTo>
                              <a:pt x="160" y="46"/>
                            </a:lnTo>
                            <a:lnTo>
                              <a:pt x="160" y="46"/>
                            </a:lnTo>
                            <a:lnTo>
                              <a:pt x="153" y="33"/>
                            </a:lnTo>
                            <a:lnTo>
                              <a:pt x="146" y="24"/>
                            </a:lnTo>
                            <a:lnTo>
                              <a:pt x="138" y="14"/>
                            </a:lnTo>
                            <a:lnTo>
                              <a:pt x="138" y="14"/>
                            </a:lnTo>
                            <a:lnTo>
                              <a:pt x="137" y="9"/>
                            </a:lnTo>
                            <a:lnTo>
                              <a:pt x="133" y="3"/>
                            </a:lnTo>
                            <a:lnTo>
                              <a:pt x="133" y="3"/>
                            </a:lnTo>
                            <a:lnTo>
                              <a:pt x="131" y="0"/>
                            </a:lnTo>
                            <a:lnTo>
                              <a:pt x="128" y="0"/>
                            </a:lnTo>
                            <a:lnTo>
                              <a:pt x="126" y="0"/>
                            </a:lnTo>
                            <a:lnTo>
                              <a:pt x="126" y="0"/>
                            </a:lnTo>
                            <a:lnTo>
                              <a:pt x="124" y="0"/>
                            </a:lnTo>
                            <a:lnTo>
                              <a:pt x="121" y="3"/>
                            </a:lnTo>
                            <a:lnTo>
                              <a:pt x="121" y="3"/>
                            </a:lnTo>
                            <a:lnTo>
                              <a:pt x="119" y="10"/>
                            </a:lnTo>
                            <a:lnTo>
                              <a:pt x="119" y="10"/>
                            </a:lnTo>
                            <a:lnTo>
                              <a:pt x="117" y="11"/>
                            </a:lnTo>
                            <a:lnTo>
                              <a:pt x="117" y="11"/>
                            </a:lnTo>
                            <a:lnTo>
                              <a:pt x="116" y="10"/>
                            </a:lnTo>
                            <a:lnTo>
                              <a:pt x="116" y="10"/>
                            </a:lnTo>
                            <a:lnTo>
                              <a:pt x="114" y="11"/>
                            </a:lnTo>
                            <a:lnTo>
                              <a:pt x="111" y="13"/>
                            </a:lnTo>
                            <a:lnTo>
                              <a:pt x="112" y="15"/>
                            </a:lnTo>
                            <a:lnTo>
                              <a:pt x="112" y="15"/>
                            </a:lnTo>
                            <a:lnTo>
                              <a:pt x="116" y="22"/>
                            </a:lnTo>
                            <a:lnTo>
                              <a:pt x="121" y="31"/>
                            </a:lnTo>
                            <a:lnTo>
                              <a:pt x="121" y="31"/>
                            </a:lnTo>
                            <a:lnTo>
                              <a:pt x="124" y="37"/>
                            </a:lnTo>
                            <a:lnTo>
                              <a:pt x="125" y="40"/>
                            </a:lnTo>
                            <a:lnTo>
                              <a:pt x="125" y="40"/>
                            </a:lnTo>
                            <a:lnTo>
                              <a:pt x="128" y="47"/>
                            </a:lnTo>
                            <a:lnTo>
                              <a:pt x="131" y="53"/>
                            </a:lnTo>
                            <a:lnTo>
                              <a:pt x="133" y="60"/>
                            </a:lnTo>
                            <a:lnTo>
                              <a:pt x="133" y="60"/>
                            </a:lnTo>
                            <a:lnTo>
                              <a:pt x="135" y="73"/>
                            </a:lnTo>
                            <a:lnTo>
                              <a:pt x="135" y="84"/>
                            </a:lnTo>
                            <a:lnTo>
                              <a:pt x="135" y="95"/>
                            </a:lnTo>
                            <a:lnTo>
                              <a:pt x="135" y="95"/>
                            </a:lnTo>
                            <a:lnTo>
                              <a:pt x="133" y="97"/>
                            </a:lnTo>
                            <a:lnTo>
                              <a:pt x="132" y="100"/>
                            </a:lnTo>
                            <a:lnTo>
                              <a:pt x="132" y="100"/>
                            </a:lnTo>
                            <a:lnTo>
                              <a:pt x="128" y="103"/>
                            </a:lnTo>
                            <a:lnTo>
                              <a:pt x="125" y="106"/>
                            </a:lnTo>
                            <a:lnTo>
                              <a:pt x="125" y="106"/>
                            </a:lnTo>
                            <a:lnTo>
                              <a:pt x="122" y="111"/>
                            </a:lnTo>
                            <a:lnTo>
                              <a:pt x="121" y="114"/>
                            </a:lnTo>
                            <a:lnTo>
                              <a:pt x="121" y="118"/>
                            </a:lnTo>
                            <a:lnTo>
                              <a:pt x="121" y="118"/>
                            </a:lnTo>
                            <a:lnTo>
                              <a:pt x="116" y="124"/>
                            </a:lnTo>
                            <a:lnTo>
                              <a:pt x="111" y="129"/>
                            </a:lnTo>
                            <a:lnTo>
                              <a:pt x="108" y="132"/>
                            </a:lnTo>
                            <a:lnTo>
                              <a:pt x="108" y="132"/>
                            </a:lnTo>
                            <a:lnTo>
                              <a:pt x="105" y="132"/>
                            </a:lnTo>
                            <a:lnTo>
                              <a:pt x="103" y="130"/>
                            </a:lnTo>
                            <a:lnTo>
                              <a:pt x="103" y="128"/>
                            </a:lnTo>
                            <a:lnTo>
                              <a:pt x="103" y="128"/>
                            </a:lnTo>
                            <a:lnTo>
                              <a:pt x="103" y="124"/>
                            </a:lnTo>
                            <a:lnTo>
                              <a:pt x="100" y="121"/>
                            </a:lnTo>
                            <a:lnTo>
                              <a:pt x="100" y="121"/>
                            </a:lnTo>
                            <a:lnTo>
                              <a:pt x="99" y="119"/>
                            </a:lnTo>
                            <a:lnTo>
                              <a:pt x="98" y="119"/>
                            </a:lnTo>
                            <a:lnTo>
                              <a:pt x="97" y="121"/>
                            </a:lnTo>
                            <a:lnTo>
                              <a:pt x="97" y="121"/>
                            </a:lnTo>
                            <a:lnTo>
                              <a:pt x="95" y="126"/>
                            </a:lnTo>
                            <a:lnTo>
                              <a:pt x="94" y="133"/>
                            </a:lnTo>
                            <a:lnTo>
                              <a:pt x="94" y="133"/>
                            </a:lnTo>
                            <a:lnTo>
                              <a:pt x="90" y="143"/>
                            </a:lnTo>
                            <a:lnTo>
                              <a:pt x="88" y="146"/>
                            </a:lnTo>
                            <a:lnTo>
                              <a:pt x="88" y="146"/>
                            </a:lnTo>
                            <a:lnTo>
                              <a:pt x="89" y="151"/>
                            </a:lnTo>
                            <a:lnTo>
                              <a:pt x="89" y="156"/>
                            </a:lnTo>
                            <a:lnTo>
                              <a:pt x="89" y="159"/>
                            </a:lnTo>
                            <a:lnTo>
                              <a:pt x="89" y="159"/>
                            </a:lnTo>
                            <a:lnTo>
                              <a:pt x="87" y="160"/>
                            </a:lnTo>
                            <a:lnTo>
                              <a:pt x="83" y="159"/>
                            </a:lnTo>
                            <a:lnTo>
                              <a:pt x="79" y="156"/>
                            </a:lnTo>
                            <a:lnTo>
                              <a:pt x="79" y="156"/>
                            </a:lnTo>
                            <a:lnTo>
                              <a:pt x="78" y="155"/>
                            </a:lnTo>
                            <a:lnTo>
                              <a:pt x="76" y="154"/>
                            </a:lnTo>
                            <a:lnTo>
                              <a:pt x="73" y="154"/>
                            </a:lnTo>
                            <a:lnTo>
                              <a:pt x="73" y="154"/>
                            </a:lnTo>
                            <a:lnTo>
                              <a:pt x="61" y="157"/>
                            </a:lnTo>
                            <a:lnTo>
                              <a:pt x="47" y="161"/>
                            </a:lnTo>
                            <a:lnTo>
                              <a:pt x="47" y="161"/>
                            </a:lnTo>
                            <a:lnTo>
                              <a:pt x="43" y="161"/>
                            </a:lnTo>
                            <a:lnTo>
                              <a:pt x="38" y="161"/>
                            </a:lnTo>
                            <a:lnTo>
                              <a:pt x="34" y="160"/>
                            </a:lnTo>
                            <a:lnTo>
                              <a:pt x="34" y="160"/>
                            </a:lnTo>
                            <a:lnTo>
                              <a:pt x="30" y="160"/>
                            </a:lnTo>
                            <a:lnTo>
                              <a:pt x="27" y="161"/>
                            </a:lnTo>
                            <a:lnTo>
                              <a:pt x="25" y="162"/>
                            </a:lnTo>
                            <a:lnTo>
                              <a:pt x="25" y="162"/>
                            </a:lnTo>
                            <a:lnTo>
                              <a:pt x="20" y="171"/>
                            </a:lnTo>
                            <a:lnTo>
                              <a:pt x="14" y="182"/>
                            </a:lnTo>
                            <a:lnTo>
                              <a:pt x="14" y="182"/>
                            </a:lnTo>
                            <a:lnTo>
                              <a:pt x="11" y="187"/>
                            </a:lnTo>
                            <a:lnTo>
                              <a:pt x="7" y="191"/>
                            </a:lnTo>
                            <a:lnTo>
                              <a:pt x="2" y="193"/>
                            </a:lnTo>
                            <a:lnTo>
                              <a:pt x="0" y="202"/>
                            </a:lnTo>
                            <a:lnTo>
                              <a:pt x="0" y="202"/>
                            </a:lnTo>
                            <a:lnTo>
                              <a:pt x="0" y="204"/>
                            </a:lnTo>
                            <a:lnTo>
                              <a:pt x="1" y="205"/>
                            </a:lnTo>
                            <a:lnTo>
                              <a:pt x="3" y="205"/>
                            </a:lnTo>
                            <a:lnTo>
                              <a:pt x="3" y="205"/>
                            </a:lnTo>
                            <a:lnTo>
                              <a:pt x="8" y="205"/>
                            </a:lnTo>
                            <a:lnTo>
                              <a:pt x="14" y="205"/>
                            </a:lnTo>
                            <a:lnTo>
                              <a:pt x="14" y="205"/>
                            </a:lnTo>
                            <a:lnTo>
                              <a:pt x="29" y="208"/>
                            </a:lnTo>
                            <a:lnTo>
                              <a:pt x="29" y="208"/>
                            </a:lnTo>
                            <a:lnTo>
                              <a:pt x="33" y="207"/>
                            </a:lnTo>
                            <a:lnTo>
                              <a:pt x="34" y="205"/>
                            </a:lnTo>
                            <a:lnTo>
                              <a:pt x="34" y="205"/>
                            </a:lnTo>
                            <a:lnTo>
                              <a:pt x="36" y="202"/>
                            </a:lnTo>
                            <a:lnTo>
                              <a:pt x="39" y="198"/>
                            </a:lnTo>
                            <a:lnTo>
                              <a:pt x="43" y="194"/>
                            </a:lnTo>
                            <a:lnTo>
                              <a:pt x="43" y="194"/>
                            </a:lnTo>
                            <a:lnTo>
                              <a:pt x="50" y="192"/>
                            </a:lnTo>
                            <a:lnTo>
                              <a:pt x="57" y="189"/>
                            </a:lnTo>
                            <a:lnTo>
                              <a:pt x="65" y="188"/>
                            </a:lnTo>
                            <a:lnTo>
                              <a:pt x="65" y="188"/>
                            </a:lnTo>
                            <a:lnTo>
                              <a:pt x="81" y="188"/>
                            </a:lnTo>
                            <a:lnTo>
                              <a:pt x="81" y="188"/>
                            </a:lnTo>
                            <a:lnTo>
                              <a:pt x="88" y="189"/>
                            </a:lnTo>
                            <a:lnTo>
                              <a:pt x="88" y="189"/>
                            </a:lnTo>
                            <a:lnTo>
                              <a:pt x="88" y="196"/>
                            </a:lnTo>
                            <a:lnTo>
                              <a:pt x="89" y="202"/>
                            </a:lnTo>
                            <a:lnTo>
                              <a:pt x="92" y="207"/>
                            </a:lnTo>
                            <a:lnTo>
                              <a:pt x="92" y="207"/>
                            </a:lnTo>
                            <a:lnTo>
                              <a:pt x="97" y="212"/>
                            </a:lnTo>
                            <a:lnTo>
                              <a:pt x="100" y="215"/>
                            </a:lnTo>
                            <a:lnTo>
                              <a:pt x="106" y="216"/>
                            </a:lnTo>
                            <a:lnTo>
                              <a:pt x="106" y="216"/>
                            </a:lnTo>
                            <a:lnTo>
                              <a:pt x="109" y="218"/>
                            </a:lnTo>
                            <a:lnTo>
                              <a:pt x="111" y="218"/>
                            </a:lnTo>
                            <a:lnTo>
                              <a:pt x="114" y="216"/>
                            </a:lnTo>
                            <a:lnTo>
                              <a:pt x="114" y="216"/>
                            </a:lnTo>
                            <a:lnTo>
                              <a:pt x="115" y="212"/>
                            </a:lnTo>
                            <a:lnTo>
                              <a:pt x="116" y="205"/>
                            </a:lnTo>
                            <a:lnTo>
                              <a:pt x="116" y="205"/>
                            </a:lnTo>
                            <a:lnTo>
                              <a:pt x="120" y="198"/>
                            </a:lnTo>
                            <a:lnTo>
                              <a:pt x="121" y="194"/>
                            </a:lnTo>
                            <a:lnTo>
                              <a:pt x="121" y="194"/>
                            </a:lnTo>
                            <a:lnTo>
                              <a:pt x="122" y="193"/>
                            </a:lnTo>
                            <a:lnTo>
                              <a:pt x="121" y="188"/>
                            </a:lnTo>
                            <a:lnTo>
                              <a:pt x="121" y="188"/>
                            </a:lnTo>
                            <a:lnTo>
                              <a:pt x="119" y="182"/>
                            </a:lnTo>
                            <a:lnTo>
                              <a:pt x="116" y="180"/>
                            </a:lnTo>
                            <a:lnTo>
                              <a:pt x="116" y="180"/>
                            </a:lnTo>
                            <a:lnTo>
                              <a:pt x="116" y="177"/>
                            </a:lnTo>
                            <a:lnTo>
                              <a:pt x="116" y="177"/>
                            </a:lnTo>
                            <a:lnTo>
                              <a:pt x="119" y="178"/>
                            </a:lnTo>
                            <a:lnTo>
                              <a:pt x="119" y="17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0" name="îs1îḋé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96562" y="3025144"/>
                        <a:ext cx="104793" cy="97566"/>
                      </a:xfrm>
                      <a:custGeom>
                        <a:avLst/>
                        <a:gdLst>
                          <a:gd name="T0" fmla="*/ 94 w 115"/>
                          <a:gd name="T1" fmla="*/ 70 h 107"/>
                          <a:gd name="T2" fmla="*/ 103 w 115"/>
                          <a:gd name="T3" fmla="*/ 72 h 107"/>
                          <a:gd name="T4" fmla="*/ 108 w 115"/>
                          <a:gd name="T5" fmla="*/ 71 h 107"/>
                          <a:gd name="T6" fmla="*/ 113 w 115"/>
                          <a:gd name="T7" fmla="*/ 66 h 107"/>
                          <a:gd name="T8" fmla="*/ 114 w 115"/>
                          <a:gd name="T9" fmla="*/ 61 h 107"/>
                          <a:gd name="T10" fmla="*/ 114 w 115"/>
                          <a:gd name="T11" fmla="*/ 56 h 107"/>
                          <a:gd name="T12" fmla="*/ 111 w 115"/>
                          <a:gd name="T13" fmla="*/ 54 h 107"/>
                          <a:gd name="T14" fmla="*/ 103 w 115"/>
                          <a:gd name="T15" fmla="*/ 49 h 107"/>
                          <a:gd name="T16" fmla="*/ 99 w 115"/>
                          <a:gd name="T17" fmla="*/ 44 h 107"/>
                          <a:gd name="T18" fmla="*/ 95 w 115"/>
                          <a:gd name="T19" fmla="*/ 32 h 107"/>
                          <a:gd name="T20" fmla="*/ 94 w 115"/>
                          <a:gd name="T21" fmla="*/ 29 h 107"/>
                          <a:gd name="T22" fmla="*/ 89 w 115"/>
                          <a:gd name="T23" fmla="*/ 27 h 107"/>
                          <a:gd name="T24" fmla="*/ 79 w 115"/>
                          <a:gd name="T25" fmla="*/ 30 h 107"/>
                          <a:gd name="T26" fmla="*/ 70 w 115"/>
                          <a:gd name="T27" fmla="*/ 34 h 107"/>
                          <a:gd name="T28" fmla="*/ 66 w 115"/>
                          <a:gd name="T29" fmla="*/ 33 h 107"/>
                          <a:gd name="T30" fmla="*/ 56 w 115"/>
                          <a:gd name="T31" fmla="*/ 29 h 107"/>
                          <a:gd name="T32" fmla="*/ 51 w 115"/>
                          <a:gd name="T33" fmla="*/ 24 h 107"/>
                          <a:gd name="T34" fmla="*/ 43 w 115"/>
                          <a:gd name="T35" fmla="*/ 19 h 107"/>
                          <a:gd name="T36" fmla="*/ 38 w 115"/>
                          <a:gd name="T37" fmla="*/ 16 h 107"/>
                          <a:gd name="T38" fmla="*/ 27 w 115"/>
                          <a:gd name="T39" fmla="*/ 7 h 107"/>
                          <a:gd name="T40" fmla="*/ 9 w 115"/>
                          <a:gd name="T41" fmla="*/ 1 h 107"/>
                          <a:gd name="T42" fmla="*/ 2 w 115"/>
                          <a:gd name="T43" fmla="*/ 0 h 107"/>
                          <a:gd name="T44" fmla="*/ 0 w 115"/>
                          <a:gd name="T45" fmla="*/ 3 h 107"/>
                          <a:gd name="T46" fmla="*/ 0 w 115"/>
                          <a:gd name="T47" fmla="*/ 7 h 107"/>
                          <a:gd name="T48" fmla="*/ 8 w 115"/>
                          <a:gd name="T49" fmla="*/ 19 h 107"/>
                          <a:gd name="T50" fmla="*/ 14 w 115"/>
                          <a:gd name="T51" fmla="*/ 30 h 107"/>
                          <a:gd name="T52" fmla="*/ 16 w 115"/>
                          <a:gd name="T53" fmla="*/ 35 h 107"/>
                          <a:gd name="T54" fmla="*/ 18 w 115"/>
                          <a:gd name="T55" fmla="*/ 43 h 107"/>
                          <a:gd name="T56" fmla="*/ 22 w 115"/>
                          <a:gd name="T57" fmla="*/ 48 h 107"/>
                          <a:gd name="T58" fmla="*/ 24 w 115"/>
                          <a:gd name="T59" fmla="*/ 55 h 107"/>
                          <a:gd name="T60" fmla="*/ 24 w 115"/>
                          <a:gd name="T61" fmla="*/ 57 h 107"/>
                          <a:gd name="T62" fmla="*/ 19 w 115"/>
                          <a:gd name="T63" fmla="*/ 59 h 107"/>
                          <a:gd name="T64" fmla="*/ 13 w 115"/>
                          <a:gd name="T65" fmla="*/ 56 h 107"/>
                          <a:gd name="T66" fmla="*/ 11 w 115"/>
                          <a:gd name="T67" fmla="*/ 56 h 107"/>
                          <a:gd name="T68" fmla="*/ 9 w 115"/>
                          <a:gd name="T69" fmla="*/ 57 h 107"/>
                          <a:gd name="T70" fmla="*/ 12 w 115"/>
                          <a:gd name="T71" fmla="*/ 66 h 107"/>
                          <a:gd name="T72" fmla="*/ 11 w 115"/>
                          <a:gd name="T73" fmla="*/ 76 h 107"/>
                          <a:gd name="T74" fmla="*/ 9 w 115"/>
                          <a:gd name="T75" fmla="*/ 80 h 107"/>
                          <a:gd name="T76" fmla="*/ 12 w 115"/>
                          <a:gd name="T77" fmla="*/ 83 h 107"/>
                          <a:gd name="T78" fmla="*/ 14 w 115"/>
                          <a:gd name="T79" fmla="*/ 86 h 107"/>
                          <a:gd name="T80" fmla="*/ 21 w 115"/>
                          <a:gd name="T81" fmla="*/ 91 h 107"/>
                          <a:gd name="T82" fmla="*/ 22 w 115"/>
                          <a:gd name="T83" fmla="*/ 96 h 107"/>
                          <a:gd name="T84" fmla="*/ 27 w 115"/>
                          <a:gd name="T85" fmla="*/ 107 h 107"/>
                          <a:gd name="T86" fmla="*/ 33 w 115"/>
                          <a:gd name="T87" fmla="*/ 105 h 107"/>
                          <a:gd name="T88" fmla="*/ 39 w 115"/>
                          <a:gd name="T89" fmla="*/ 102 h 107"/>
                          <a:gd name="T90" fmla="*/ 39 w 115"/>
                          <a:gd name="T91" fmla="*/ 100 h 107"/>
                          <a:gd name="T92" fmla="*/ 36 w 115"/>
                          <a:gd name="T93" fmla="*/ 94 h 107"/>
                          <a:gd name="T94" fmla="*/ 27 w 115"/>
                          <a:gd name="T95" fmla="*/ 83 h 107"/>
                          <a:gd name="T96" fmla="*/ 27 w 115"/>
                          <a:gd name="T97" fmla="*/ 81 h 107"/>
                          <a:gd name="T98" fmla="*/ 29 w 115"/>
                          <a:gd name="T99" fmla="*/ 80 h 107"/>
                          <a:gd name="T100" fmla="*/ 34 w 115"/>
                          <a:gd name="T101" fmla="*/ 80 h 107"/>
                          <a:gd name="T102" fmla="*/ 41 w 115"/>
                          <a:gd name="T103" fmla="*/ 78 h 107"/>
                          <a:gd name="T104" fmla="*/ 44 w 115"/>
                          <a:gd name="T105" fmla="*/ 77 h 107"/>
                          <a:gd name="T106" fmla="*/ 54 w 115"/>
                          <a:gd name="T107" fmla="*/ 82 h 107"/>
                          <a:gd name="T108" fmla="*/ 61 w 115"/>
                          <a:gd name="T109" fmla="*/ 87 h 107"/>
                          <a:gd name="T110" fmla="*/ 70 w 115"/>
                          <a:gd name="T111" fmla="*/ 91 h 107"/>
                          <a:gd name="T112" fmla="*/ 84 w 115"/>
                          <a:gd name="T113" fmla="*/ 94 h 107"/>
                          <a:gd name="T114" fmla="*/ 86 w 115"/>
                          <a:gd name="T115" fmla="*/ 94 h 107"/>
                          <a:gd name="T116" fmla="*/ 86 w 115"/>
                          <a:gd name="T117" fmla="*/ 89 h 107"/>
                          <a:gd name="T118" fmla="*/ 84 w 115"/>
                          <a:gd name="T119" fmla="*/ 83 h 107"/>
                          <a:gd name="T120" fmla="*/ 84 w 115"/>
                          <a:gd name="T121" fmla="*/ 77 h 107"/>
                          <a:gd name="T122" fmla="*/ 89 w 115"/>
                          <a:gd name="T123" fmla="*/ 71 h 107"/>
                          <a:gd name="T124" fmla="*/ 94 w 115"/>
                          <a:gd name="T125" fmla="*/ 70 h 10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115" h="107">
                            <a:moveTo>
                              <a:pt x="94" y="70"/>
                            </a:moveTo>
                            <a:lnTo>
                              <a:pt x="94" y="70"/>
                            </a:lnTo>
                            <a:lnTo>
                              <a:pt x="98" y="71"/>
                            </a:lnTo>
                            <a:lnTo>
                              <a:pt x="103" y="72"/>
                            </a:lnTo>
                            <a:lnTo>
                              <a:pt x="108" y="71"/>
                            </a:lnTo>
                            <a:lnTo>
                              <a:pt x="108" y="71"/>
                            </a:lnTo>
                            <a:lnTo>
                              <a:pt x="110" y="69"/>
                            </a:lnTo>
                            <a:lnTo>
                              <a:pt x="113" y="66"/>
                            </a:lnTo>
                            <a:lnTo>
                              <a:pt x="114" y="61"/>
                            </a:lnTo>
                            <a:lnTo>
                              <a:pt x="114" y="61"/>
                            </a:lnTo>
                            <a:lnTo>
                              <a:pt x="115" y="59"/>
                            </a:lnTo>
                            <a:lnTo>
                              <a:pt x="114" y="56"/>
                            </a:lnTo>
                            <a:lnTo>
                              <a:pt x="111" y="54"/>
                            </a:lnTo>
                            <a:lnTo>
                              <a:pt x="111" y="54"/>
                            </a:lnTo>
                            <a:lnTo>
                              <a:pt x="108" y="51"/>
                            </a:lnTo>
                            <a:lnTo>
                              <a:pt x="103" y="49"/>
                            </a:lnTo>
                            <a:lnTo>
                              <a:pt x="103" y="49"/>
                            </a:lnTo>
                            <a:lnTo>
                              <a:pt x="99" y="44"/>
                            </a:lnTo>
                            <a:lnTo>
                              <a:pt x="97" y="39"/>
                            </a:lnTo>
                            <a:lnTo>
                              <a:pt x="95" y="32"/>
                            </a:lnTo>
                            <a:lnTo>
                              <a:pt x="95" y="32"/>
                            </a:lnTo>
                            <a:lnTo>
                              <a:pt x="94" y="29"/>
                            </a:lnTo>
                            <a:lnTo>
                              <a:pt x="92" y="27"/>
                            </a:lnTo>
                            <a:lnTo>
                              <a:pt x="89" y="27"/>
                            </a:lnTo>
                            <a:lnTo>
                              <a:pt x="89" y="27"/>
                            </a:lnTo>
                            <a:lnTo>
                              <a:pt x="79" y="30"/>
                            </a:lnTo>
                            <a:lnTo>
                              <a:pt x="75" y="33"/>
                            </a:lnTo>
                            <a:lnTo>
                              <a:pt x="70" y="34"/>
                            </a:lnTo>
                            <a:lnTo>
                              <a:pt x="70" y="34"/>
                            </a:lnTo>
                            <a:lnTo>
                              <a:pt x="66" y="33"/>
                            </a:lnTo>
                            <a:lnTo>
                              <a:pt x="62" y="33"/>
                            </a:lnTo>
                            <a:lnTo>
                              <a:pt x="56" y="29"/>
                            </a:lnTo>
                            <a:lnTo>
                              <a:pt x="51" y="24"/>
                            </a:lnTo>
                            <a:lnTo>
                              <a:pt x="51" y="24"/>
                            </a:lnTo>
                            <a:lnTo>
                              <a:pt x="46" y="22"/>
                            </a:lnTo>
                            <a:lnTo>
                              <a:pt x="43" y="19"/>
                            </a:lnTo>
                            <a:lnTo>
                              <a:pt x="38" y="16"/>
                            </a:lnTo>
                            <a:lnTo>
                              <a:pt x="38" y="16"/>
                            </a:lnTo>
                            <a:lnTo>
                              <a:pt x="27" y="7"/>
                            </a:lnTo>
                            <a:lnTo>
                              <a:pt x="27" y="7"/>
                            </a:lnTo>
                            <a:lnTo>
                              <a:pt x="18" y="2"/>
                            </a:lnTo>
                            <a:lnTo>
                              <a:pt x="9" y="1"/>
                            </a:lnTo>
                            <a:lnTo>
                              <a:pt x="2" y="0"/>
                            </a:ln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0" y="3"/>
                            </a:lnTo>
                            <a:lnTo>
                              <a:pt x="0" y="7"/>
                            </a:lnTo>
                            <a:lnTo>
                              <a:pt x="0" y="7"/>
                            </a:lnTo>
                            <a:lnTo>
                              <a:pt x="8" y="19"/>
                            </a:lnTo>
                            <a:lnTo>
                              <a:pt x="8" y="19"/>
                            </a:lnTo>
                            <a:lnTo>
                              <a:pt x="13" y="27"/>
                            </a:lnTo>
                            <a:lnTo>
                              <a:pt x="14" y="30"/>
                            </a:lnTo>
                            <a:lnTo>
                              <a:pt x="14" y="30"/>
                            </a:lnTo>
                            <a:lnTo>
                              <a:pt x="16" y="35"/>
                            </a:lnTo>
                            <a:lnTo>
                              <a:pt x="18" y="43"/>
                            </a:lnTo>
                            <a:lnTo>
                              <a:pt x="18" y="43"/>
                            </a:lnTo>
                            <a:lnTo>
                              <a:pt x="22" y="48"/>
                            </a:lnTo>
                            <a:lnTo>
                              <a:pt x="22" y="48"/>
                            </a:lnTo>
                            <a:lnTo>
                              <a:pt x="23" y="51"/>
                            </a:lnTo>
                            <a:lnTo>
                              <a:pt x="24" y="55"/>
                            </a:lnTo>
                            <a:lnTo>
                              <a:pt x="24" y="57"/>
                            </a:lnTo>
                            <a:lnTo>
                              <a:pt x="24" y="57"/>
                            </a:lnTo>
                            <a:lnTo>
                              <a:pt x="22" y="59"/>
                            </a:lnTo>
                            <a:lnTo>
                              <a:pt x="19" y="59"/>
                            </a:lnTo>
                            <a:lnTo>
                              <a:pt x="19" y="59"/>
                            </a:lnTo>
                            <a:lnTo>
                              <a:pt x="13" y="56"/>
                            </a:lnTo>
                            <a:lnTo>
                              <a:pt x="13" y="56"/>
                            </a:lnTo>
                            <a:lnTo>
                              <a:pt x="11" y="56"/>
                            </a:lnTo>
                            <a:lnTo>
                              <a:pt x="9" y="57"/>
                            </a:lnTo>
                            <a:lnTo>
                              <a:pt x="9" y="57"/>
                            </a:lnTo>
                            <a:lnTo>
                              <a:pt x="11" y="60"/>
                            </a:lnTo>
                            <a:lnTo>
                              <a:pt x="12" y="66"/>
                            </a:lnTo>
                            <a:lnTo>
                              <a:pt x="12" y="66"/>
                            </a:lnTo>
                            <a:lnTo>
                              <a:pt x="11" y="76"/>
                            </a:lnTo>
                            <a:lnTo>
                              <a:pt x="9" y="80"/>
                            </a:lnTo>
                            <a:lnTo>
                              <a:pt x="9" y="80"/>
                            </a:lnTo>
                            <a:lnTo>
                              <a:pt x="11" y="82"/>
                            </a:lnTo>
                            <a:lnTo>
                              <a:pt x="12" y="83"/>
                            </a:lnTo>
                            <a:lnTo>
                              <a:pt x="14" y="86"/>
                            </a:lnTo>
                            <a:lnTo>
                              <a:pt x="14" y="86"/>
                            </a:lnTo>
                            <a:lnTo>
                              <a:pt x="21" y="91"/>
                            </a:lnTo>
                            <a:lnTo>
                              <a:pt x="21" y="91"/>
                            </a:lnTo>
                            <a:lnTo>
                              <a:pt x="22" y="93"/>
                            </a:lnTo>
                            <a:lnTo>
                              <a:pt x="22" y="96"/>
                            </a:lnTo>
                            <a:lnTo>
                              <a:pt x="21" y="97"/>
                            </a:lnTo>
                            <a:lnTo>
                              <a:pt x="27" y="107"/>
                            </a:lnTo>
                            <a:lnTo>
                              <a:pt x="27" y="107"/>
                            </a:lnTo>
                            <a:lnTo>
                              <a:pt x="33" y="105"/>
                            </a:lnTo>
                            <a:lnTo>
                              <a:pt x="36" y="103"/>
                            </a:lnTo>
                            <a:lnTo>
                              <a:pt x="39" y="102"/>
                            </a:lnTo>
                            <a:lnTo>
                              <a:pt x="39" y="100"/>
                            </a:lnTo>
                            <a:lnTo>
                              <a:pt x="39" y="100"/>
                            </a:lnTo>
                            <a:lnTo>
                              <a:pt x="39" y="97"/>
                            </a:lnTo>
                            <a:lnTo>
                              <a:pt x="36" y="94"/>
                            </a:lnTo>
                            <a:lnTo>
                              <a:pt x="33" y="89"/>
                            </a:lnTo>
                            <a:lnTo>
                              <a:pt x="27" y="83"/>
                            </a:lnTo>
                            <a:lnTo>
                              <a:pt x="27" y="83"/>
                            </a:lnTo>
                            <a:lnTo>
                              <a:pt x="27" y="81"/>
                            </a:lnTo>
                            <a:lnTo>
                              <a:pt x="27" y="80"/>
                            </a:lnTo>
                            <a:lnTo>
                              <a:pt x="29" y="80"/>
                            </a:lnTo>
                            <a:lnTo>
                              <a:pt x="29" y="80"/>
                            </a:lnTo>
                            <a:lnTo>
                              <a:pt x="34" y="80"/>
                            </a:lnTo>
                            <a:lnTo>
                              <a:pt x="34" y="80"/>
                            </a:lnTo>
                            <a:lnTo>
                              <a:pt x="41" y="78"/>
                            </a:lnTo>
                            <a:lnTo>
                              <a:pt x="44" y="77"/>
                            </a:lnTo>
                            <a:lnTo>
                              <a:pt x="44" y="77"/>
                            </a:lnTo>
                            <a:lnTo>
                              <a:pt x="48" y="78"/>
                            </a:lnTo>
                            <a:lnTo>
                              <a:pt x="54" y="82"/>
                            </a:lnTo>
                            <a:lnTo>
                              <a:pt x="54" y="82"/>
                            </a:lnTo>
                            <a:lnTo>
                              <a:pt x="61" y="87"/>
                            </a:lnTo>
                            <a:lnTo>
                              <a:pt x="61" y="87"/>
                            </a:lnTo>
                            <a:lnTo>
                              <a:pt x="70" y="91"/>
                            </a:lnTo>
                            <a:lnTo>
                              <a:pt x="77" y="93"/>
                            </a:lnTo>
                            <a:lnTo>
                              <a:pt x="84" y="94"/>
                            </a:lnTo>
                            <a:lnTo>
                              <a:pt x="84" y="94"/>
                            </a:lnTo>
                            <a:lnTo>
                              <a:pt x="86" y="94"/>
                            </a:lnTo>
                            <a:lnTo>
                              <a:pt x="87" y="93"/>
                            </a:lnTo>
                            <a:lnTo>
                              <a:pt x="86" y="89"/>
                            </a:lnTo>
                            <a:lnTo>
                              <a:pt x="86" y="89"/>
                            </a:lnTo>
                            <a:lnTo>
                              <a:pt x="84" y="83"/>
                            </a:lnTo>
                            <a:lnTo>
                              <a:pt x="84" y="77"/>
                            </a:lnTo>
                            <a:lnTo>
                              <a:pt x="84" y="77"/>
                            </a:lnTo>
                            <a:lnTo>
                              <a:pt x="86" y="73"/>
                            </a:lnTo>
                            <a:lnTo>
                              <a:pt x="89" y="71"/>
                            </a:lnTo>
                            <a:lnTo>
                              <a:pt x="94" y="70"/>
                            </a:lnTo>
                            <a:lnTo>
                              <a:pt x="94" y="7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1" name="ís1ïḋé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70087" y="2810137"/>
                        <a:ext cx="140929" cy="200554"/>
                      </a:xfrm>
                      <a:custGeom>
                        <a:avLst/>
                        <a:gdLst>
                          <a:gd name="T0" fmla="*/ 120 w 157"/>
                          <a:gd name="T1" fmla="*/ 137 h 222"/>
                          <a:gd name="T2" fmla="*/ 124 w 157"/>
                          <a:gd name="T3" fmla="*/ 132 h 222"/>
                          <a:gd name="T4" fmla="*/ 124 w 157"/>
                          <a:gd name="T5" fmla="*/ 130 h 222"/>
                          <a:gd name="T6" fmla="*/ 118 w 157"/>
                          <a:gd name="T7" fmla="*/ 126 h 222"/>
                          <a:gd name="T8" fmla="*/ 103 w 157"/>
                          <a:gd name="T9" fmla="*/ 119 h 222"/>
                          <a:gd name="T10" fmla="*/ 98 w 157"/>
                          <a:gd name="T11" fmla="*/ 115 h 222"/>
                          <a:gd name="T12" fmla="*/ 88 w 157"/>
                          <a:gd name="T13" fmla="*/ 103 h 222"/>
                          <a:gd name="T14" fmla="*/ 78 w 157"/>
                          <a:gd name="T15" fmla="*/ 85 h 222"/>
                          <a:gd name="T16" fmla="*/ 75 w 157"/>
                          <a:gd name="T17" fmla="*/ 79 h 222"/>
                          <a:gd name="T18" fmla="*/ 66 w 157"/>
                          <a:gd name="T19" fmla="*/ 72 h 222"/>
                          <a:gd name="T20" fmla="*/ 62 w 157"/>
                          <a:gd name="T21" fmla="*/ 71 h 222"/>
                          <a:gd name="T22" fmla="*/ 56 w 157"/>
                          <a:gd name="T23" fmla="*/ 63 h 222"/>
                          <a:gd name="T24" fmla="*/ 53 w 157"/>
                          <a:gd name="T25" fmla="*/ 56 h 222"/>
                          <a:gd name="T26" fmla="*/ 49 w 157"/>
                          <a:gd name="T27" fmla="*/ 47 h 222"/>
                          <a:gd name="T28" fmla="*/ 43 w 157"/>
                          <a:gd name="T29" fmla="*/ 43 h 222"/>
                          <a:gd name="T30" fmla="*/ 39 w 157"/>
                          <a:gd name="T31" fmla="*/ 43 h 222"/>
                          <a:gd name="T32" fmla="*/ 35 w 157"/>
                          <a:gd name="T33" fmla="*/ 41 h 222"/>
                          <a:gd name="T34" fmla="*/ 33 w 157"/>
                          <a:gd name="T35" fmla="*/ 40 h 222"/>
                          <a:gd name="T36" fmla="*/ 21 w 157"/>
                          <a:gd name="T37" fmla="*/ 24 h 222"/>
                          <a:gd name="T38" fmla="*/ 14 w 157"/>
                          <a:gd name="T39" fmla="*/ 13 h 222"/>
                          <a:gd name="T40" fmla="*/ 10 w 157"/>
                          <a:gd name="T41" fmla="*/ 6 h 222"/>
                          <a:gd name="T42" fmla="*/ 2 w 157"/>
                          <a:gd name="T43" fmla="*/ 0 h 222"/>
                          <a:gd name="T44" fmla="*/ 0 w 157"/>
                          <a:gd name="T45" fmla="*/ 6 h 222"/>
                          <a:gd name="T46" fmla="*/ 1 w 157"/>
                          <a:gd name="T47" fmla="*/ 7 h 222"/>
                          <a:gd name="T48" fmla="*/ 1 w 157"/>
                          <a:gd name="T49" fmla="*/ 11 h 222"/>
                          <a:gd name="T50" fmla="*/ 1 w 157"/>
                          <a:gd name="T51" fmla="*/ 15 h 222"/>
                          <a:gd name="T52" fmla="*/ 3 w 157"/>
                          <a:gd name="T53" fmla="*/ 23 h 222"/>
                          <a:gd name="T54" fmla="*/ 6 w 157"/>
                          <a:gd name="T55" fmla="*/ 27 h 222"/>
                          <a:gd name="T56" fmla="*/ 17 w 157"/>
                          <a:gd name="T57" fmla="*/ 39 h 222"/>
                          <a:gd name="T58" fmla="*/ 28 w 157"/>
                          <a:gd name="T59" fmla="*/ 57 h 222"/>
                          <a:gd name="T60" fmla="*/ 33 w 157"/>
                          <a:gd name="T61" fmla="*/ 65 h 222"/>
                          <a:gd name="T62" fmla="*/ 41 w 157"/>
                          <a:gd name="T63" fmla="*/ 72 h 222"/>
                          <a:gd name="T64" fmla="*/ 45 w 157"/>
                          <a:gd name="T65" fmla="*/ 78 h 222"/>
                          <a:gd name="T66" fmla="*/ 55 w 157"/>
                          <a:gd name="T67" fmla="*/ 92 h 222"/>
                          <a:gd name="T68" fmla="*/ 73 w 157"/>
                          <a:gd name="T69" fmla="*/ 114 h 222"/>
                          <a:gd name="T70" fmla="*/ 80 w 157"/>
                          <a:gd name="T71" fmla="*/ 126 h 222"/>
                          <a:gd name="T72" fmla="*/ 87 w 157"/>
                          <a:gd name="T73" fmla="*/ 143 h 222"/>
                          <a:gd name="T74" fmla="*/ 91 w 157"/>
                          <a:gd name="T75" fmla="*/ 148 h 222"/>
                          <a:gd name="T76" fmla="*/ 93 w 157"/>
                          <a:gd name="T77" fmla="*/ 149 h 222"/>
                          <a:gd name="T78" fmla="*/ 103 w 157"/>
                          <a:gd name="T79" fmla="*/ 164 h 222"/>
                          <a:gd name="T80" fmla="*/ 110 w 157"/>
                          <a:gd name="T81" fmla="*/ 184 h 222"/>
                          <a:gd name="T82" fmla="*/ 120 w 157"/>
                          <a:gd name="T83" fmla="*/ 198 h 222"/>
                          <a:gd name="T84" fmla="*/ 137 w 157"/>
                          <a:gd name="T85" fmla="*/ 221 h 222"/>
                          <a:gd name="T86" fmla="*/ 140 w 157"/>
                          <a:gd name="T87" fmla="*/ 222 h 222"/>
                          <a:gd name="T88" fmla="*/ 143 w 157"/>
                          <a:gd name="T89" fmla="*/ 221 h 222"/>
                          <a:gd name="T90" fmla="*/ 145 w 157"/>
                          <a:gd name="T91" fmla="*/ 217 h 222"/>
                          <a:gd name="T92" fmla="*/ 146 w 157"/>
                          <a:gd name="T93" fmla="*/ 212 h 222"/>
                          <a:gd name="T94" fmla="*/ 147 w 157"/>
                          <a:gd name="T95" fmla="*/ 210 h 222"/>
                          <a:gd name="T96" fmla="*/ 156 w 157"/>
                          <a:gd name="T97" fmla="*/ 208 h 222"/>
                          <a:gd name="T98" fmla="*/ 157 w 157"/>
                          <a:gd name="T99" fmla="*/ 208 h 222"/>
                          <a:gd name="T100" fmla="*/ 156 w 157"/>
                          <a:gd name="T101" fmla="*/ 206 h 222"/>
                          <a:gd name="T102" fmla="*/ 146 w 157"/>
                          <a:gd name="T103" fmla="*/ 201 h 222"/>
                          <a:gd name="T104" fmla="*/ 129 w 157"/>
                          <a:gd name="T105" fmla="*/ 189 h 222"/>
                          <a:gd name="T106" fmla="*/ 125 w 157"/>
                          <a:gd name="T107" fmla="*/ 184 h 222"/>
                          <a:gd name="T108" fmla="*/ 118 w 157"/>
                          <a:gd name="T109" fmla="*/ 173 h 222"/>
                          <a:gd name="T110" fmla="*/ 111 w 157"/>
                          <a:gd name="T111" fmla="*/ 162 h 222"/>
                          <a:gd name="T112" fmla="*/ 107 w 157"/>
                          <a:gd name="T113" fmla="*/ 148 h 222"/>
                          <a:gd name="T114" fmla="*/ 105 w 157"/>
                          <a:gd name="T115" fmla="*/ 143 h 222"/>
                          <a:gd name="T116" fmla="*/ 108 w 157"/>
                          <a:gd name="T117" fmla="*/ 140 h 222"/>
                          <a:gd name="T118" fmla="*/ 120 w 157"/>
                          <a:gd name="T119" fmla="*/ 137 h 2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</a:cxnLst>
                        <a:rect l="0" t="0" r="r" b="b"/>
                        <a:pathLst>
                          <a:path w="157" h="222">
                            <a:moveTo>
                              <a:pt x="120" y="137"/>
                            </a:moveTo>
                            <a:lnTo>
                              <a:pt x="120" y="137"/>
                            </a:lnTo>
                            <a:lnTo>
                              <a:pt x="122" y="135"/>
                            </a:lnTo>
                            <a:lnTo>
                              <a:pt x="124" y="132"/>
                            </a:lnTo>
                            <a:lnTo>
                              <a:pt x="124" y="131"/>
                            </a:lnTo>
                            <a:lnTo>
                              <a:pt x="124" y="130"/>
                            </a:lnTo>
                            <a:lnTo>
                              <a:pt x="124" y="130"/>
                            </a:lnTo>
                            <a:lnTo>
                              <a:pt x="118" y="126"/>
                            </a:lnTo>
                            <a:lnTo>
                              <a:pt x="111" y="122"/>
                            </a:lnTo>
                            <a:lnTo>
                              <a:pt x="103" y="119"/>
                            </a:lnTo>
                            <a:lnTo>
                              <a:pt x="103" y="119"/>
                            </a:lnTo>
                            <a:lnTo>
                              <a:pt x="98" y="115"/>
                            </a:lnTo>
                            <a:lnTo>
                              <a:pt x="93" y="110"/>
                            </a:lnTo>
                            <a:lnTo>
                              <a:pt x="88" y="103"/>
                            </a:lnTo>
                            <a:lnTo>
                              <a:pt x="88" y="103"/>
                            </a:lnTo>
                            <a:lnTo>
                              <a:pt x="78" y="85"/>
                            </a:lnTo>
                            <a:lnTo>
                              <a:pt x="78" y="85"/>
                            </a:lnTo>
                            <a:lnTo>
                              <a:pt x="75" y="79"/>
                            </a:lnTo>
                            <a:lnTo>
                              <a:pt x="70" y="74"/>
                            </a:lnTo>
                            <a:lnTo>
                              <a:pt x="66" y="72"/>
                            </a:lnTo>
                            <a:lnTo>
                              <a:pt x="66" y="72"/>
                            </a:lnTo>
                            <a:lnTo>
                              <a:pt x="62" y="71"/>
                            </a:lnTo>
                            <a:lnTo>
                              <a:pt x="59" y="68"/>
                            </a:lnTo>
                            <a:lnTo>
                              <a:pt x="56" y="63"/>
                            </a:lnTo>
                            <a:lnTo>
                              <a:pt x="56" y="63"/>
                            </a:lnTo>
                            <a:lnTo>
                              <a:pt x="53" y="56"/>
                            </a:lnTo>
                            <a:lnTo>
                              <a:pt x="49" y="47"/>
                            </a:lnTo>
                            <a:lnTo>
                              <a:pt x="49" y="47"/>
                            </a:lnTo>
                            <a:lnTo>
                              <a:pt x="46" y="45"/>
                            </a:lnTo>
                            <a:lnTo>
                              <a:pt x="43" y="43"/>
                            </a:lnTo>
                            <a:lnTo>
                              <a:pt x="39" y="43"/>
                            </a:lnTo>
                            <a:lnTo>
                              <a:pt x="39" y="43"/>
                            </a:lnTo>
                            <a:lnTo>
                              <a:pt x="37" y="43"/>
                            </a:lnTo>
                            <a:lnTo>
                              <a:pt x="35" y="41"/>
                            </a:lnTo>
                            <a:lnTo>
                              <a:pt x="33" y="40"/>
                            </a:lnTo>
                            <a:lnTo>
                              <a:pt x="33" y="40"/>
                            </a:lnTo>
                            <a:lnTo>
                              <a:pt x="27" y="33"/>
                            </a:lnTo>
                            <a:lnTo>
                              <a:pt x="21" y="24"/>
                            </a:lnTo>
                            <a:lnTo>
                              <a:pt x="21" y="24"/>
                            </a:lnTo>
                            <a:lnTo>
                              <a:pt x="14" y="13"/>
                            </a:lnTo>
                            <a:lnTo>
                              <a:pt x="14" y="13"/>
                            </a:lnTo>
                            <a:lnTo>
                              <a:pt x="10" y="6"/>
                            </a:lnTo>
                            <a:lnTo>
                              <a:pt x="5" y="1"/>
                            </a:lnTo>
                            <a:lnTo>
                              <a:pt x="2" y="0"/>
                            </a:lnTo>
                            <a:lnTo>
                              <a:pt x="1" y="0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1" y="7"/>
                            </a:lnTo>
                            <a:lnTo>
                              <a:pt x="1" y="11"/>
                            </a:lnTo>
                            <a:lnTo>
                              <a:pt x="1" y="11"/>
                            </a:lnTo>
                            <a:lnTo>
                              <a:pt x="1" y="15"/>
                            </a:lnTo>
                            <a:lnTo>
                              <a:pt x="1" y="15"/>
                            </a:lnTo>
                            <a:lnTo>
                              <a:pt x="2" y="19"/>
                            </a:lnTo>
                            <a:lnTo>
                              <a:pt x="3" y="23"/>
                            </a:lnTo>
                            <a:lnTo>
                              <a:pt x="6" y="27"/>
                            </a:lnTo>
                            <a:lnTo>
                              <a:pt x="6" y="27"/>
                            </a:lnTo>
                            <a:lnTo>
                              <a:pt x="10" y="29"/>
                            </a:lnTo>
                            <a:lnTo>
                              <a:pt x="17" y="39"/>
                            </a:lnTo>
                            <a:lnTo>
                              <a:pt x="17" y="39"/>
                            </a:lnTo>
                            <a:lnTo>
                              <a:pt x="28" y="57"/>
                            </a:lnTo>
                            <a:lnTo>
                              <a:pt x="28" y="57"/>
                            </a:lnTo>
                            <a:lnTo>
                              <a:pt x="33" y="65"/>
                            </a:lnTo>
                            <a:lnTo>
                              <a:pt x="37" y="68"/>
                            </a:lnTo>
                            <a:lnTo>
                              <a:pt x="41" y="72"/>
                            </a:lnTo>
                            <a:lnTo>
                              <a:pt x="41" y="72"/>
                            </a:lnTo>
                            <a:lnTo>
                              <a:pt x="45" y="78"/>
                            </a:lnTo>
                            <a:lnTo>
                              <a:pt x="55" y="92"/>
                            </a:lnTo>
                            <a:lnTo>
                              <a:pt x="55" y="92"/>
                            </a:lnTo>
                            <a:lnTo>
                              <a:pt x="64" y="101"/>
                            </a:lnTo>
                            <a:lnTo>
                              <a:pt x="73" y="114"/>
                            </a:lnTo>
                            <a:lnTo>
                              <a:pt x="73" y="114"/>
                            </a:lnTo>
                            <a:lnTo>
                              <a:pt x="80" y="126"/>
                            </a:lnTo>
                            <a:lnTo>
                              <a:pt x="87" y="143"/>
                            </a:lnTo>
                            <a:lnTo>
                              <a:pt x="87" y="143"/>
                            </a:lnTo>
                            <a:lnTo>
                              <a:pt x="89" y="146"/>
                            </a:lnTo>
                            <a:lnTo>
                              <a:pt x="91" y="148"/>
                            </a:lnTo>
                            <a:lnTo>
                              <a:pt x="93" y="149"/>
                            </a:lnTo>
                            <a:lnTo>
                              <a:pt x="93" y="149"/>
                            </a:lnTo>
                            <a:lnTo>
                              <a:pt x="95" y="153"/>
                            </a:lnTo>
                            <a:lnTo>
                              <a:pt x="103" y="164"/>
                            </a:lnTo>
                            <a:lnTo>
                              <a:pt x="103" y="164"/>
                            </a:lnTo>
                            <a:lnTo>
                              <a:pt x="110" y="184"/>
                            </a:lnTo>
                            <a:lnTo>
                              <a:pt x="110" y="184"/>
                            </a:lnTo>
                            <a:lnTo>
                              <a:pt x="120" y="198"/>
                            </a:lnTo>
                            <a:lnTo>
                              <a:pt x="130" y="211"/>
                            </a:lnTo>
                            <a:lnTo>
                              <a:pt x="137" y="221"/>
                            </a:lnTo>
                            <a:lnTo>
                              <a:pt x="137" y="221"/>
                            </a:lnTo>
                            <a:lnTo>
                              <a:pt x="140" y="222"/>
                            </a:lnTo>
                            <a:lnTo>
                              <a:pt x="141" y="222"/>
                            </a:lnTo>
                            <a:lnTo>
                              <a:pt x="143" y="221"/>
                            </a:lnTo>
                            <a:lnTo>
                              <a:pt x="145" y="217"/>
                            </a:lnTo>
                            <a:lnTo>
                              <a:pt x="145" y="217"/>
                            </a:lnTo>
                            <a:lnTo>
                              <a:pt x="145" y="214"/>
                            </a:lnTo>
                            <a:lnTo>
                              <a:pt x="146" y="212"/>
                            </a:lnTo>
                            <a:lnTo>
                              <a:pt x="147" y="210"/>
                            </a:lnTo>
                            <a:lnTo>
                              <a:pt x="147" y="210"/>
                            </a:lnTo>
                            <a:lnTo>
                              <a:pt x="152" y="210"/>
                            </a:lnTo>
                            <a:lnTo>
                              <a:pt x="156" y="208"/>
                            </a:lnTo>
                            <a:lnTo>
                              <a:pt x="156" y="208"/>
                            </a:lnTo>
                            <a:lnTo>
                              <a:pt x="157" y="208"/>
                            </a:lnTo>
                            <a:lnTo>
                              <a:pt x="157" y="207"/>
                            </a:lnTo>
                            <a:lnTo>
                              <a:pt x="156" y="206"/>
                            </a:lnTo>
                            <a:lnTo>
                              <a:pt x="156" y="206"/>
                            </a:lnTo>
                            <a:lnTo>
                              <a:pt x="146" y="201"/>
                            </a:lnTo>
                            <a:lnTo>
                              <a:pt x="137" y="195"/>
                            </a:lnTo>
                            <a:lnTo>
                              <a:pt x="129" y="189"/>
                            </a:lnTo>
                            <a:lnTo>
                              <a:pt x="129" y="189"/>
                            </a:lnTo>
                            <a:lnTo>
                              <a:pt x="125" y="184"/>
                            </a:lnTo>
                            <a:lnTo>
                              <a:pt x="121" y="179"/>
                            </a:lnTo>
                            <a:lnTo>
                              <a:pt x="118" y="173"/>
                            </a:lnTo>
                            <a:lnTo>
                              <a:pt x="118" y="173"/>
                            </a:lnTo>
                            <a:lnTo>
                              <a:pt x="111" y="162"/>
                            </a:lnTo>
                            <a:lnTo>
                              <a:pt x="108" y="152"/>
                            </a:lnTo>
                            <a:lnTo>
                              <a:pt x="107" y="148"/>
                            </a:lnTo>
                            <a:lnTo>
                              <a:pt x="105" y="143"/>
                            </a:lnTo>
                            <a:lnTo>
                              <a:pt x="105" y="143"/>
                            </a:lnTo>
                            <a:lnTo>
                              <a:pt x="107" y="141"/>
                            </a:lnTo>
                            <a:lnTo>
                              <a:pt x="108" y="140"/>
                            </a:lnTo>
                            <a:lnTo>
                              <a:pt x="113" y="137"/>
                            </a:lnTo>
                            <a:lnTo>
                              <a:pt x="120" y="137"/>
                            </a:lnTo>
                            <a:lnTo>
                              <a:pt x="120" y="137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2" name="isḷïḍe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06850" y="3702688"/>
                        <a:ext cx="48784" cy="110214"/>
                      </a:xfrm>
                      <a:custGeom>
                        <a:avLst/>
                        <a:gdLst>
                          <a:gd name="T0" fmla="*/ 41 w 55"/>
                          <a:gd name="T1" fmla="*/ 76 h 123"/>
                          <a:gd name="T2" fmla="*/ 50 w 55"/>
                          <a:gd name="T3" fmla="*/ 56 h 123"/>
                          <a:gd name="T4" fmla="*/ 53 w 55"/>
                          <a:gd name="T5" fmla="*/ 47 h 123"/>
                          <a:gd name="T6" fmla="*/ 51 w 55"/>
                          <a:gd name="T7" fmla="*/ 44 h 123"/>
                          <a:gd name="T8" fmla="*/ 46 w 55"/>
                          <a:gd name="T9" fmla="*/ 39 h 123"/>
                          <a:gd name="T10" fmla="*/ 41 w 55"/>
                          <a:gd name="T11" fmla="*/ 37 h 123"/>
                          <a:gd name="T12" fmla="*/ 38 w 55"/>
                          <a:gd name="T13" fmla="*/ 11 h 123"/>
                          <a:gd name="T14" fmla="*/ 34 w 55"/>
                          <a:gd name="T15" fmla="*/ 2 h 123"/>
                          <a:gd name="T16" fmla="*/ 30 w 55"/>
                          <a:gd name="T17" fmla="*/ 0 h 123"/>
                          <a:gd name="T18" fmla="*/ 24 w 55"/>
                          <a:gd name="T19" fmla="*/ 0 h 123"/>
                          <a:gd name="T20" fmla="*/ 14 w 55"/>
                          <a:gd name="T21" fmla="*/ 4 h 123"/>
                          <a:gd name="T22" fmla="*/ 13 w 55"/>
                          <a:gd name="T23" fmla="*/ 27 h 123"/>
                          <a:gd name="T24" fmla="*/ 14 w 55"/>
                          <a:gd name="T25" fmla="*/ 37 h 123"/>
                          <a:gd name="T26" fmla="*/ 13 w 55"/>
                          <a:gd name="T27" fmla="*/ 51 h 123"/>
                          <a:gd name="T28" fmla="*/ 11 w 55"/>
                          <a:gd name="T29" fmla="*/ 58 h 123"/>
                          <a:gd name="T30" fmla="*/ 5 w 55"/>
                          <a:gd name="T31" fmla="*/ 63 h 123"/>
                          <a:gd name="T32" fmla="*/ 1 w 55"/>
                          <a:gd name="T33" fmla="*/ 71 h 123"/>
                          <a:gd name="T34" fmla="*/ 0 w 55"/>
                          <a:gd name="T35" fmla="*/ 82 h 123"/>
                          <a:gd name="T36" fmla="*/ 1 w 55"/>
                          <a:gd name="T37" fmla="*/ 86 h 123"/>
                          <a:gd name="T38" fmla="*/ 10 w 55"/>
                          <a:gd name="T39" fmla="*/ 96 h 123"/>
                          <a:gd name="T40" fmla="*/ 18 w 55"/>
                          <a:gd name="T41" fmla="*/ 104 h 123"/>
                          <a:gd name="T42" fmla="*/ 22 w 55"/>
                          <a:gd name="T43" fmla="*/ 110 h 123"/>
                          <a:gd name="T44" fmla="*/ 23 w 55"/>
                          <a:gd name="T45" fmla="*/ 114 h 123"/>
                          <a:gd name="T46" fmla="*/ 27 w 55"/>
                          <a:gd name="T47" fmla="*/ 121 h 123"/>
                          <a:gd name="T48" fmla="*/ 30 w 55"/>
                          <a:gd name="T49" fmla="*/ 123 h 123"/>
                          <a:gd name="T50" fmla="*/ 43 w 55"/>
                          <a:gd name="T51" fmla="*/ 119 h 123"/>
                          <a:gd name="T52" fmla="*/ 50 w 55"/>
                          <a:gd name="T53" fmla="*/ 114 h 123"/>
                          <a:gd name="T54" fmla="*/ 55 w 55"/>
                          <a:gd name="T55" fmla="*/ 107 h 123"/>
                          <a:gd name="T56" fmla="*/ 55 w 55"/>
                          <a:gd name="T57" fmla="*/ 103 h 123"/>
                          <a:gd name="T58" fmla="*/ 49 w 55"/>
                          <a:gd name="T59" fmla="*/ 96 h 123"/>
                          <a:gd name="T60" fmla="*/ 43 w 55"/>
                          <a:gd name="T61" fmla="*/ 87 h 123"/>
                          <a:gd name="T62" fmla="*/ 40 w 55"/>
                          <a:gd name="T63" fmla="*/ 78 h 123"/>
                          <a:gd name="T64" fmla="*/ 41 w 55"/>
                          <a:gd name="T65" fmla="*/ 76 h 1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</a:cxnLst>
                        <a:rect l="0" t="0" r="r" b="b"/>
                        <a:pathLst>
                          <a:path w="55" h="123">
                            <a:moveTo>
                              <a:pt x="41" y="76"/>
                            </a:moveTo>
                            <a:lnTo>
                              <a:pt x="41" y="76"/>
                            </a:lnTo>
                            <a:lnTo>
                              <a:pt x="46" y="66"/>
                            </a:lnTo>
                            <a:lnTo>
                              <a:pt x="50" y="56"/>
                            </a:lnTo>
                            <a:lnTo>
                              <a:pt x="51" y="51"/>
                            </a:lnTo>
                            <a:lnTo>
                              <a:pt x="53" y="47"/>
                            </a:lnTo>
                            <a:lnTo>
                              <a:pt x="53" y="47"/>
                            </a:lnTo>
                            <a:lnTo>
                              <a:pt x="51" y="44"/>
                            </a:lnTo>
                            <a:lnTo>
                              <a:pt x="50" y="43"/>
                            </a:lnTo>
                            <a:lnTo>
                              <a:pt x="46" y="39"/>
                            </a:lnTo>
                            <a:lnTo>
                              <a:pt x="41" y="37"/>
                            </a:lnTo>
                            <a:lnTo>
                              <a:pt x="41" y="37"/>
                            </a:lnTo>
                            <a:lnTo>
                              <a:pt x="40" y="22"/>
                            </a:lnTo>
                            <a:lnTo>
                              <a:pt x="38" y="11"/>
                            </a:lnTo>
                            <a:lnTo>
                              <a:pt x="37" y="6"/>
                            </a:lnTo>
                            <a:lnTo>
                              <a:pt x="34" y="2"/>
                            </a:lnTo>
                            <a:lnTo>
                              <a:pt x="34" y="2"/>
                            </a:lnTo>
                            <a:lnTo>
                              <a:pt x="30" y="0"/>
                            </a:lnTo>
                            <a:lnTo>
                              <a:pt x="27" y="0"/>
                            </a:lnTo>
                            <a:lnTo>
                              <a:pt x="24" y="0"/>
                            </a:lnTo>
                            <a:lnTo>
                              <a:pt x="21" y="1"/>
                            </a:lnTo>
                            <a:lnTo>
                              <a:pt x="14" y="4"/>
                            </a:lnTo>
                            <a:lnTo>
                              <a:pt x="12" y="5"/>
                            </a:lnTo>
                            <a:lnTo>
                              <a:pt x="13" y="27"/>
                            </a:lnTo>
                            <a:lnTo>
                              <a:pt x="13" y="27"/>
                            </a:lnTo>
                            <a:lnTo>
                              <a:pt x="14" y="37"/>
                            </a:lnTo>
                            <a:lnTo>
                              <a:pt x="13" y="44"/>
                            </a:lnTo>
                            <a:lnTo>
                              <a:pt x="13" y="51"/>
                            </a:lnTo>
                            <a:lnTo>
                              <a:pt x="13" y="51"/>
                            </a:lnTo>
                            <a:lnTo>
                              <a:pt x="11" y="58"/>
                            </a:lnTo>
                            <a:lnTo>
                              <a:pt x="7" y="60"/>
                            </a:lnTo>
                            <a:lnTo>
                              <a:pt x="5" y="63"/>
                            </a:lnTo>
                            <a:lnTo>
                              <a:pt x="5" y="63"/>
                            </a:lnTo>
                            <a:lnTo>
                              <a:pt x="1" y="71"/>
                            </a:lnTo>
                            <a:lnTo>
                              <a:pt x="0" y="78"/>
                            </a:lnTo>
                            <a:lnTo>
                              <a:pt x="0" y="82"/>
                            </a:lnTo>
                            <a:lnTo>
                              <a:pt x="1" y="86"/>
                            </a:lnTo>
                            <a:lnTo>
                              <a:pt x="1" y="86"/>
                            </a:lnTo>
                            <a:lnTo>
                              <a:pt x="5" y="91"/>
                            </a:lnTo>
                            <a:lnTo>
                              <a:pt x="10" y="96"/>
                            </a:lnTo>
                            <a:lnTo>
                              <a:pt x="18" y="104"/>
                            </a:lnTo>
                            <a:lnTo>
                              <a:pt x="18" y="104"/>
                            </a:lnTo>
                            <a:lnTo>
                              <a:pt x="21" y="107"/>
                            </a:lnTo>
                            <a:lnTo>
                              <a:pt x="22" y="110"/>
                            </a:lnTo>
                            <a:lnTo>
                              <a:pt x="23" y="114"/>
                            </a:lnTo>
                            <a:lnTo>
                              <a:pt x="23" y="114"/>
                            </a:lnTo>
                            <a:lnTo>
                              <a:pt x="24" y="119"/>
                            </a:lnTo>
                            <a:lnTo>
                              <a:pt x="27" y="121"/>
                            </a:lnTo>
                            <a:lnTo>
                              <a:pt x="30" y="123"/>
                            </a:lnTo>
                            <a:lnTo>
                              <a:pt x="30" y="123"/>
                            </a:lnTo>
                            <a:lnTo>
                              <a:pt x="37" y="121"/>
                            </a:lnTo>
                            <a:lnTo>
                              <a:pt x="43" y="119"/>
                            </a:lnTo>
                            <a:lnTo>
                              <a:pt x="50" y="114"/>
                            </a:lnTo>
                            <a:lnTo>
                              <a:pt x="50" y="114"/>
                            </a:lnTo>
                            <a:lnTo>
                              <a:pt x="54" y="110"/>
                            </a:lnTo>
                            <a:lnTo>
                              <a:pt x="55" y="107"/>
                            </a:lnTo>
                            <a:lnTo>
                              <a:pt x="55" y="105"/>
                            </a:lnTo>
                            <a:lnTo>
                              <a:pt x="55" y="103"/>
                            </a:lnTo>
                            <a:lnTo>
                              <a:pt x="55" y="103"/>
                            </a:lnTo>
                            <a:lnTo>
                              <a:pt x="49" y="96"/>
                            </a:lnTo>
                            <a:lnTo>
                              <a:pt x="43" y="87"/>
                            </a:lnTo>
                            <a:lnTo>
                              <a:pt x="43" y="87"/>
                            </a:lnTo>
                            <a:lnTo>
                              <a:pt x="40" y="82"/>
                            </a:lnTo>
                            <a:lnTo>
                              <a:pt x="40" y="78"/>
                            </a:lnTo>
                            <a:lnTo>
                              <a:pt x="40" y="77"/>
                            </a:lnTo>
                            <a:lnTo>
                              <a:pt x="41" y="76"/>
                            </a:lnTo>
                            <a:lnTo>
                              <a:pt x="41" y="7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3" name="íśḷîde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21305" y="3825550"/>
                        <a:ext cx="25295" cy="30716"/>
                      </a:xfrm>
                      <a:custGeom>
                        <a:avLst/>
                        <a:gdLst>
                          <a:gd name="T0" fmla="*/ 21 w 28"/>
                          <a:gd name="T1" fmla="*/ 6 h 33"/>
                          <a:gd name="T2" fmla="*/ 21 w 28"/>
                          <a:gd name="T3" fmla="*/ 6 h 33"/>
                          <a:gd name="T4" fmla="*/ 17 w 28"/>
                          <a:gd name="T5" fmla="*/ 3 h 33"/>
                          <a:gd name="T6" fmla="*/ 13 w 28"/>
                          <a:gd name="T7" fmla="*/ 1 h 33"/>
                          <a:gd name="T8" fmla="*/ 10 w 28"/>
                          <a:gd name="T9" fmla="*/ 0 h 33"/>
                          <a:gd name="T10" fmla="*/ 10 w 28"/>
                          <a:gd name="T11" fmla="*/ 0 h 33"/>
                          <a:gd name="T12" fmla="*/ 0 w 28"/>
                          <a:gd name="T13" fmla="*/ 1 h 33"/>
                          <a:gd name="T14" fmla="*/ 0 w 28"/>
                          <a:gd name="T15" fmla="*/ 1 h 33"/>
                          <a:gd name="T16" fmla="*/ 2 w 28"/>
                          <a:gd name="T17" fmla="*/ 5 h 33"/>
                          <a:gd name="T18" fmla="*/ 7 w 28"/>
                          <a:gd name="T19" fmla="*/ 14 h 33"/>
                          <a:gd name="T20" fmla="*/ 7 w 28"/>
                          <a:gd name="T21" fmla="*/ 14 h 33"/>
                          <a:gd name="T22" fmla="*/ 13 w 28"/>
                          <a:gd name="T23" fmla="*/ 22 h 33"/>
                          <a:gd name="T24" fmla="*/ 19 w 28"/>
                          <a:gd name="T25" fmla="*/ 28 h 33"/>
                          <a:gd name="T26" fmla="*/ 25 w 28"/>
                          <a:gd name="T27" fmla="*/ 33 h 33"/>
                          <a:gd name="T28" fmla="*/ 25 w 28"/>
                          <a:gd name="T29" fmla="*/ 33 h 33"/>
                          <a:gd name="T30" fmla="*/ 27 w 28"/>
                          <a:gd name="T31" fmla="*/ 28 h 33"/>
                          <a:gd name="T32" fmla="*/ 28 w 28"/>
                          <a:gd name="T33" fmla="*/ 22 h 33"/>
                          <a:gd name="T34" fmla="*/ 28 w 28"/>
                          <a:gd name="T35" fmla="*/ 17 h 33"/>
                          <a:gd name="T36" fmla="*/ 28 w 28"/>
                          <a:gd name="T37" fmla="*/ 17 h 33"/>
                          <a:gd name="T38" fmla="*/ 27 w 28"/>
                          <a:gd name="T39" fmla="*/ 12 h 33"/>
                          <a:gd name="T40" fmla="*/ 24 w 28"/>
                          <a:gd name="T41" fmla="*/ 9 h 33"/>
                          <a:gd name="T42" fmla="*/ 21 w 28"/>
                          <a:gd name="T43" fmla="*/ 6 h 33"/>
                          <a:gd name="T44" fmla="*/ 21 w 28"/>
                          <a:gd name="T45" fmla="*/ 6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</a:cxnLst>
                        <a:rect l="0" t="0" r="r" b="b"/>
                        <a:pathLst>
                          <a:path w="28" h="33">
                            <a:moveTo>
                              <a:pt x="21" y="6"/>
                            </a:moveTo>
                            <a:lnTo>
                              <a:pt x="21" y="6"/>
                            </a:lnTo>
                            <a:lnTo>
                              <a:pt x="17" y="3"/>
                            </a:lnTo>
                            <a:lnTo>
                              <a:pt x="13" y="1"/>
                            </a:lnTo>
                            <a:lnTo>
                              <a:pt x="10" y="0"/>
                            </a:lnTo>
                            <a:lnTo>
                              <a:pt x="10" y="0"/>
                            </a:lnTo>
                            <a:lnTo>
                              <a:pt x="0" y="1"/>
                            </a:lnTo>
                            <a:lnTo>
                              <a:pt x="0" y="1"/>
                            </a:lnTo>
                            <a:lnTo>
                              <a:pt x="2" y="5"/>
                            </a:lnTo>
                            <a:lnTo>
                              <a:pt x="7" y="14"/>
                            </a:lnTo>
                            <a:lnTo>
                              <a:pt x="7" y="14"/>
                            </a:lnTo>
                            <a:lnTo>
                              <a:pt x="13" y="22"/>
                            </a:lnTo>
                            <a:lnTo>
                              <a:pt x="19" y="28"/>
                            </a:lnTo>
                            <a:lnTo>
                              <a:pt x="25" y="33"/>
                            </a:lnTo>
                            <a:lnTo>
                              <a:pt x="25" y="33"/>
                            </a:lnTo>
                            <a:lnTo>
                              <a:pt x="27" y="28"/>
                            </a:lnTo>
                            <a:lnTo>
                              <a:pt x="28" y="22"/>
                            </a:lnTo>
                            <a:lnTo>
                              <a:pt x="28" y="17"/>
                            </a:lnTo>
                            <a:lnTo>
                              <a:pt x="28" y="17"/>
                            </a:lnTo>
                            <a:lnTo>
                              <a:pt x="27" y="12"/>
                            </a:lnTo>
                            <a:lnTo>
                              <a:pt x="24" y="9"/>
                            </a:lnTo>
                            <a:lnTo>
                              <a:pt x="21" y="6"/>
                            </a:lnTo>
                            <a:lnTo>
                              <a:pt x="21" y="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4" name="iSļíḑé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66474" y="3870719"/>
                        <a:ext cx="21681" cy="28908"/>
                      </a:xfrm>
                      <a:custGeom>
                        <a:avLst/>
                        <a:gdLst>
                          <a:gd name="T0" fmla="*/ 10 w 23"/>
                          <a:gd name="T1" fmla="*/ 31 h 31"/>
                          <a:gd name="T2" fmla="*/ 10 w 23"/>
                          <a:gd name="T3" fmla="*/ 31 h 31"/>
                          <a:gd name="T4" fmla="*/ 14 w 23"/>
                          <a:gd name="T5" fmla="*/ 29 h 31"/>
                          <a:gd name="T6" fmla="*/ 17 w 23"/>
                          <a:gd name="T7" fmla="*/ 27 h 31"/>
                          <a:gd name="T8" fmla="*/ 20 w 23"/>
                          <a:gd name="T9" fmla="*/ 23 h 31"/>
                          <a:gd name="T10" fmla="*/ 20 w 23"/>
                          <a:gd name="T11" fmla="*/ 23 h 31"/>
                          <a:gd name="T12" fmla="*/ 22 w 23"/>
                          <a:gd name="T13" fmla="*/ 18 h 31"/>
                          <a:gd name="T14" fmla="*/ 23 w 23"/>
                          <a:gd name="T15" fmla="*/ 14 h 31"/>
                          <a:gd name="T16" fmla="*/ 23 w 23"/>
                          <a:gd name="T17" fmla="*/ 11 h 31"/>
                          <a:gd name="T18" fmla="*/ 23 w 23"/>
                          <a:gd name="T19" fmla="*/ 11 h 31"/>
                          <a:gd name="T20" fmla="*/ 23 w 23"/>
                          <a:gd name="T21" fmla="*/ 7 h 31"/>
                          <a:gd name="T22" fmla="*/ 21 w 23"/>
                          <a:gd name="T23" fmla="*/ 3 h 31"/>
                          <a:gd name="T24" fmla="*/ 18 w 23"/>
                          <a:gd name="T25" fmla="*/ 2 h 31"/>
                          <a:gd name="T26" fmla="*/ 18 w 23"/>
                          <a:gd name="T27" fmla="*/ 2 h 31"/>
                          <a:gd name="T28" fmla="*/ 5 w 23"/>
                          <a:gd name="T29" fmla="*/ 1 h 31"/>
                          <a:gd name="T30" fmla="*/ 5 w 23"/>
                          <a:gd name="T31" fmla="*/ 1 h 31"/>
                          <a:gd name="T32" fmla="*/ 1 w 23"/>
                          <a:gd name="T33" fmla="*/ 0 h 31"/>
                          <a:gd name="T34" fmla="*/ 1 w 23"/>
                          <a:gd name="T35" fmla="*/ 0 h 31"/>
                          <a:gd name="T36" fmla="*/ 0 w 23"/>
                          <a:gd name="T37" fmla="*/ 6 h 31"/>
                          <a:gd name="T38" fmla="*/ 0 w 23"/>
                          <a:gd name="T39" fmla="*/ 12 h 31"/>
                          <a:gd name="T40" fmla="*/ 0 w 23"/>
                          <a:gd name="T41" fmla="*/ 19 h 31"/>
                          <a:gd name="T42" fmla="*/ 0 w 23"/>
                          <a:gd name="T43" fmla="*/ 19 h 31"/>
                          <a:gd name="T44" fmla="*/ 2 w 23"/>
                          <a:gd name="T45" fmla="*/ 24 h 31"/>
                          <a:gd name="T46" fmla="*/ 5 w 23"/>
                          <a:gd name="T47" fmla="*/ 28 h 31"/>
                          <a:gd name="T48" fmla="*/ 10 w 23"/>
                          <a:gd name="T49" fmla="*/ 31 h 31"/>
                          <a:gd name="T50" fmla="*/ 10 w 23"/>
                          <a:gd name="T51" fmla="*/ 31 h 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</a:cxnLst>
                        <a:rect l="0" t="0" r="r" b="b"/>
                        <a:pathLst>
                          <a:path w="23" h="31">
                            <a:moveTo>
                              <a:pt x="10" y="31"/>
                            </a:moveTo>
                            <a:lnTo>
                              <a:pt x="10" y="31"/>
                            </a:lnTo>
                            <a:lnTo>
                              <a:pt x="14" y="29"/>
                            </a:lnTo>
                            <a:lnTo>
                              <a:pt x="17" y="27"/>
                            </a:lnTo>
                            <a:lnTo>
                              <a:pt x="20" y="23"/>
                            </a:lnTo>
                            <a:lnTo>
                              <a:pt x="20" y="23"/>
                            </a:lnTo>
                            <a:lnTo>
                              <a:pt x="22" y="18"/>
                            </a:lnTo>
                            <a:lnTo>
                              <a:pt x="23" y="14"/>
                            </a:lnTo>
                            <a:lnTo>
                              <a:pt x="23" y="11"/>
                            </a:lnTo>
                            <a:lnTo>
                              <a:pt x="23" y="11"/>
                            </a:lnTo>
                            <a:lnTo>
                              <a:pt x="23" y="7"/>
                            </a:lnTo>
                            <a:lnTo>
                              <a:pt x="21" y="3"/>
                            </a:lnTo>
                            <a:lnTo>
                              <a:pt x="18" y="2"/>
                            </a:lnTo>
                            <a:lnTo>
                              <a:pt x="18" y="2"/>
                            </a:lnTo>
                            <a:lnTo>
                              <a:pt x="5" y="1"/>
                            </a:lnTo>
                            <a:lnTo>
                              <a:pt x="5" y="1"/>
                            </a:lnTo>
                            <a:lnTo>
                              <a:pt x="1" y="0"/>
                            </a:lnTo>
                            <a:lnTo>
                              <a:pt x="1" y="0"/>
                            </a:lnTo>
                            <a:lnTo>
                              <a:pt x="0" y="6"/>
                            </a:lnTo>
                            <a:lnTo>
                              <a:pt x="0" y="12"/>
                            </a:lnTo>
                            <a:lnTo>
                              <a:pt x="0" y="19"/>
                            </a:lnTo>
                            <a:lnTo>
                              <a:pt x="0" y="19"/>
                            </a:lnTo>
                            <a:lnTo>
                              <a:pt x="2" y="24"/>
                            </a:lnTo>
                            <a:lnTo>
                              <a:pt x="5" y="28"/>
                            </a:lnTo>
                            <a:lnTo>
                              <a:pt x="10" y="31"/>
                            </a:lnTo>
                            <a:lnTo>
                              <a:pt x="10" y="3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5" name="ïš1iḓê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615331" y="3988161"/>
                        <a:ext cx="205974" cy="281859"/>
                      </a:xfrm>
                      <a:custGeom>
                        <a:avLst/>
                        <a:gdLst>
                          <a:gd name="T0" fmla="*/ 191 w 230"/>
                          <a:gd name="T1" fmla="*/ 210 h 310"/>
                          <a:gd name="T2" fmla="*/ 196 w 230"/>
                          <a:gd name="T3" fmla="*/ 185 h 310"/>
                          <a:gd name="T4" fmla="*/ 205 w 230"/>
                          <a:gd name="T5" fmla="*/ 177 h 310"/>
                          <a:gd name="T6" fmla="*/ 216 w 230"/>
                          <a:gd name="T7" fmla="*/ 168 h 310"/>
                          <a:gd name="T8" fmla="*/ 220 w 230"/>
                          <a:gd name="T9" fmla="*/ 163 h 310"/>
                          <a:gd name="T10" fmla="*/ 198 w 230"/>
                          <a:gd name="T11" fmla="*/ 120 h 310"/>
                          <a:gd name="T12" fmla="*/ 194 w 230"/>
                          <a:gd name="T13" fmla="*/ 94 h 310"/>
                          <a:gd name="T14" fmla="*/ 208 w 230"/>
                          <a:gd name="T15" fmla="*/ 77 h 310"/>
                          <a:gd name="T16" fmla="*/ 212 w 230"/>
                          <a:gd name="T17" fmla="*/ 70 h 310"/>
                          <a:gd name="T18" fmla="*/ 209 w 230"/>
                          <a:gd name="T19" fmla="*/ 55 h 310"/>
                          <a:gd name="T20" fmla="*/ 220 w 230"/>
                          <a:gd name="T21" fmla="*/ 50 h 310"/>
                          <a:gd name="T22" fmla="*/ 227 w 230"/>
                          <a:gd name="T23" fmla="*/ 46 h 310"/>
                          <a:gd name="T24" fmla="*/ 205 w 230"/>
                          <a:gd name="T25" fmla="*/ 32 h 310"/>
                          <a:gd name="T26" fmla="*/ 189 w 230"/>
                          <a:gd name="T27" fmla="*/ 14 h 310"/>
                          <a:gd name="T28" fmla="*/ 178 w 230"/>
                          <a:gd name="T29" fmla="*/ 0 h 310"/>
                          <a:gd name="T30" fmla="*/ 172 w 230"/>
                          <a:gd name="T31" fmla="*/ 3 h 310"/>
                          <a:gd name="T32" fmla="*/ 150 w 230"/>
                          <a:gd name="T33" fmla="*/ 39 h 310"/>
                          <a:gd name="T34" fmla="*/ 132 w 230"/>
                          <a:gd name="T35" fmla="*/ 54 h 310"/>
                          <a:gd name="T36" fmla="*/ 116 w 230"/>
                          <a:gd name="T37" fmla="*/ 64 h 310"/>
                          <a:gd name="T38" fmla="*/ 105 w 230"/>
                          <a:gd name="T39" fmla="*/ 76 h 310"/>
                          <a:gd name="T40" fmla="*/ 94 w 230"/>
                          <a:gd name="T41" fmla="*/ 99 h 310"/>
                          <a:gd name="T42" fmla="*/ 89 w 230"/>
                          <a:gd name="T43" fmla="*/ 111 h 310"/>
                          <a:gd name="T44" fmla="*/ 65 w 230"/>
                          <a:gd name="T45" fmla="*/ 109 h 310"/>
                          <a:gd name="T46" fmla="*/ 52 w 230"/>
                          <a:gd name="T47" fmla="*/ 114 h 310"/>
                          <a:gd name="T48" fmla="*/ 48 w 230"/>
                          <a:gd name="T49" fmla="*/ 132 h 310"/>
                          <a:gd name="T50" fmla="*/ 47 w 230"/>
                          <a:gd name="T51" fmla="*/ 148 h 310"/>
                          <a:gd name="T52" fmla="*/ 38 w 230"/>
                          <a:gd name="T53" fmla="*/ 153 h 310"/>
                          <a:gd name="T54" fmla="*/ 22 w 230"/>
                          <a:gd name="T55" fmla="*/ 145 h 310"/>
                          <a:gd name="T56" fmla="*/ 9 w 230"/>
                          <a:gd name="T57" fmla="*/ 143 h 310"/>
                          <a:gd name="T58" fmla="*/ 0 w 230"/>
                          <a:gd name="T59" fmla="*/ 173 h 310"/>
                          <a:gd name="T60" fmla="*/ 5 w 230"/>
                          <a:gd name="T61" fmla="*/ 201 h 310"/>
                          <a:gd name="T62" fmla="*/ 9 w 230"/>
                          <a:gd name="T63" fmla="*/ 228 h 310"/>
                          <a:gd name="T64" fmla="*/ 15 w 230"/>
                          <a:gd name="T65" fmla="*/ 234 h 310"/>
                          <a:gd name="T66" fmla="*/ 27 w 230"/>
                          <a:gd name="T67" fmla="*/ 240 h 310"/>
                          <a:gd name="T68" fmla="*/ 34 w 230"/>
                          <a:gd name="T69" fmla="*/ 266 h 310"/>
                          <a:gd name="T70" fmla="*/ 38 w 230"/>
                          <a:gd name="T71" fmla="*/ 286 h 310"/>
                          <a:gd name="T72" fmla="*/ 58 w 230"/>
                          <a:gd name="T73" fmla="*/ 281 h 310"/>
                          <a:gd name="T74" fmla="*/ 67 w 230"/>
                          <a:gd name="T75" fmla="*/ 285 h 310"/>
                          <a:gd name="T76" fmla="*/ 70 w 230"/>
                          <a:gd name="T77" fmla="*/ 298 h 310"/>
                          <a:gd name="T78" fmla="*/ 79 w 230"/>
                          <a:gd name="T79" fmla="*/ 298 h 310"/>
                          <a:gd name="T80" fmla="*/ 95 w 230"/>
                          <a:gd name="T81" fmla="*/ 287 h 310"/>
                          <a:gd name="T82" fmla="*/ 102 w 230"/>
                          <a:gd name="T83" fmla="*/ 291 h 310"/>
                          <a:gd name="T84" fmla="*/ 106 w 230"/>
                          <a:gd name="T85" fmla="*/ 294 h 310"/>
                          <a:gd name="T86" fmla="*/ 119 w 230"/>
                          <a:gd name="T87" fmla="*/ 294 h 310"/>
                          <a:gd name="T88" fmla="*/ 126 w 230"/>
                          <a:gd name="T89" fmla="*/ 306 h 310"/>
                          <a:gd name="T90" fmla="*/ 135 w 230"/>
                          <a:gd name="T91" fmla="*/ 309 h 310"/>
                          <a:gd name="T92" fmla="*/ 158 w 230"/>
                          <a:gd name="T93" fmla="*/ 296 h 310"/>
                          <a:gd name="T94" fmla="*/ 161 w 230"/>
                          <a:gd name="T95" fmla="*/ 288 h 310"/>
                          <a:gd name="T96" fmla="*/ 160 w 230"/>
                          <a:gd name="T97" fmla="*/ 271 h 310"/>
                          <a:gd name="T98" fmla="*/ 167 w 230"/>
                          <a:gd name="T99" fmla="*/ 263 h 310"/>
                          <a:gd name="T100" fmla="*/ 171 w 230"/>
                          <a:gd name="T101" fmla="*/ 259 h 310"/>
                          <a:gd name="T102" fmla="*/ 167 w 230"/>
                          <a:gd name="T103" fmla="*/ 239 h 310"/>
                          <a:gd name="T104" fmla="*/ 172 w 230"/>
                          <a:gd name="T105" fmla="*/ 224 h 310"/>
                          <a:gd name="T106" fmla="*/ 187 w 230"/>
                          <a:gd name="T107" fmla="*/ 212 h 3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230" h="310">
                            <a:moveTo>
                              <a:pt x="187" y="212"/>
                            </a:moveTo>
                            <a:lnTo>
                              <a:pt x="187" y="212"/>
                            </a:lnTo>
                            <a:lnTo>
                              <a:pt x="189" y="211"/>
                            </a:lnTo>
                            <a:lnTo>
                              <a:pt x="191" y="210"/>
                            </a:lnTo>
                            <a:lnTo>
                              <a:pt x="192" y="207"/>
                            </a:lnTo>
                            <a:lnTo>
                              <a:pt x="192" y="207"/>
                            </a:lnTo>
                            <a:lnTo>
                              <a:pt x="196" y="185"/>
                            </a:lnTo>
                            <a:lnTo>
                              <a:pt x="196" y="185"/>
                            </a:lnTo>
                            <a:lnTo>
                              <a:pt x="200" y="185"/>
                            </a:lnTo>
                            <a:lnTo>
                              <a:pt x="200" y="185"/>
                            </a:lnTo>
                            <a:lnTo>
                              <a:pt x="203" y="180"/>
                            </a:lnTo>
                            <a:lnTo>
                              <a:pt x="205" y="177"/>
                            </a:lnTo>
                            <a:lnTo>
                              <a:pt x="208" y="173"/>
                            </a:lnTo>
                            <a:lnTo>
                              <a:pt x="210" y="168"/>
                            </a:lnTo>
                            <a:lnTo>
                              <a:pt x="210" y="168"/>
                            </a:lnTo>
                            <a:lnTo>
                              <a:pt x="216" y="168"/>
                            </a:lnTo>
                            <a:lnTo>
                              <a:pt x="219" y="168"/>
                            </a:lnTo>
                            <a:lnTo>
                              <a:pt x="219" y="168"/>
                            </a:lnTo>
                            <a:lnTo>
                              <a:pt x="220" y="166"/>
                            </a:lnTo>
                            <a:lnTo>
                              <a:pt x="220" y="163"/>
                            </a:lnTo>
                            <a:lnTo>
                              <a:pt x="219" y="159"/>
                            </a:lnTo>
                            <a:lnTo>
                              <a:pt x="219" y="159"/>
                            </a:lnTo>
                            <a:lnTo>
                              <a:pt x="204" y="135"/>
                            </a:lnTo>
                            <a:lnTo>
                              <a:pt x="198" y="120"/>
                            </a:lnTo>
                            <a:lnTo>
                              <a:pt x="193" y="108"/>
                            </a:lnTo>
                            <a:lnTo>
                              <a:pt x="193" y="108"/>
                            </a:lnTo>
                            <a:lnTo>
                              <a:pt x="193" y="100"/>
                            </a:lnTo>
                            <a:lnTo>
                              <a:pt x="194" y="94"/>
                            </a:lnTo>
                            <a:lnTo>
                              <a:pt x="196" y="88"/>
                            </a:lnTo>
                            <a:lnTo>
                              <a:pt x="199" y="84"/>
                            </a:lnTo>
                            <a:lnTo>
                              <a:pt x="204" y="80"/>
                            </a:lnTo>
                            <a:lnTo>
                              <a:pt x="208" y="77"/>
                            </a:lnTo>
                            <a:lnTo>
                              <a:pt x="208" y="77"/>
                            </a:lnTo>
                            <a:lnTo>
                              <a:pt x="210" y="75"/>
                            </a:lnTo>
                            <a:lnTo>
                              <a:pt x="212" y="72"/>
                            </a:lnTo>
                            <a:lnTo>
                              <a:pt x="212" y="70"/>
                            </a:lnTo>
                            <a:lnTo>
                              <a:pt x="212" y="70"/>
                            </a:lnTo>
                            <a:lnTo>
                              <a:pt x="209" y="61"/>
                            </a:lnTo>
                            <a:lnTo>
                              <a:pt x="208" y="57"/>
                            </a:lnTo>
                            <a:lnTo>
                              <a:pt x="209" y="55"/>
                            </a:lnTo>
                            <a:lnTo>
                              <a:pt x="209" y="55"/>
                            </a:lnTo>
                            <a:lnTo>
                              <a:pt x="210" y="53"/>
                            </a:lnTo>
                            <a:lnTo>
                              <a:pt x="213" y="51"/>
                            </a:lnTo>
                            <a:lnTo>
                              <a:pt x="220" y="50"/>
                            </a:lnTo>
                            <a:lnTo>
                              <a:pt x="230" y="51"/>
                            </a:lnTo>
                            <a:lnTo>
                              <a:pt x="230" y="51"/>
                            </a:lnTo>
                            <a:lnTo>
                              <a:pt x="229" y="49"/>
                            </a:lnTo>
                            <a:lnTo>
                              <a:pt x="227" y="46"/>
                            </a:lnTo>
                            <a:lnTo>
                              <a:pt x="224" y="44"/>
                            </a:lnTo>
                            <a:lnTo>
                              <a:pt x="224" y="44"/>
                            </a:lnTo>
                            <a:lnTo>
                              <a:pt x="213" y="37"/>
                            </a:lnTo>
                            <a:lnTo>
                              <a:pt x="205" y="32"/>
                            </a:lnTo>
                            <a:lnTo>
                              <a:pt x="198" y="27"/>
                            </a:lnTo>
                            <a:lnTo>
                              <a:pt x="198" y="27"/>
                            </a:lnTo>
                            <a:lnTo>
                              <a:pt x="193" y="21"/>
                            </a:lnTo>
                            <a:lnTo>
                              <a:pt x="189" y="14"/>
                            </a:lnTo>
                            <a:lnTo>
                              <a:pt x="182" y="3"/>
                            </a:lnTo>
                            <a:lnTo>
                              <a:pt x="182" y="3"/>
                            </a:lnTo>
                            <a:lnTo>
                              <a:pt x="181" y="1"/>
                            </a:lnTo>
                            <a:lnTo>
                              <a:pt x="178" y="0"/>
                            </a:lnTo>
                            <a:lnTo>
                              <a:pt x="177" y="0"/>
                            </a:lnTo>
                            <a:lnTo>
                              <a:pt x="176" y="0"/>
                            </a:lnTo>
                            <a:lnTo>
                              <a:pt x="173" y="2"/>
                            </a:lnTo>
                            <a:lnTo>
                              <a:pt x="172" y="3"/>
                            </a:lnTo>
                            <a:lnTo>
                              <a:pt x="172" y="3"/>
                            </a:lnTo>
                            <a:lnTo>
                              <a:pt x="165" y="18"/>
                            </a:lnTo>
                            <a:lnTo>
                              <a:pt x="156" y="32"/>
                            </a:lnTo>
                            <a:lnTo>
                              <a:pt x="150" y="39"/>
                            </a:lnTo>
                            <a:lnTo>
                              <a:pt x="145" y="45"/>
                            </a:lnTo>
                            <a:lnTo>
                              <a:pt x="145" y="45"/>
                            </a:lnTo>
                            <a:lnTo>
                              <a:pt x="138" y="50"/>
                            </a:lnTo>
                            <a:lnTo>
                              <a:pt x="132" y="54"/>
                            </a:lnTo>
                            <a:lnTo>
                              <a:pt x="121" y="59"/>
                            </a:lnTo>
                            <a:lnTo>
                              <a:pt x="121" y="59"/>
                            </a:lnTo>
                            <a:lnTo>
                              <a:pt x="118" y="61"/>
                            </a:lnTo>
                            <a:lnTo>
                              <a:pt x="116" y="64"/>
                            </a:lnTo>
                            <a:lnTo>
                              <a:pt x="113" y="67"/>
                            </a:lnTo>
                            <a:lnTo>
                              <a:pt x="113" y="67"/>
                            </a:lnTo>
                            <a:lnTo>
                              <a:pt x="108" y="71"/>
                            </a:lnTo>
                            <a:lnTo>
                              <a:pt x="105" y="76"/>
                            </a:lnTo>
                            <a:lnTo>
                              <a:pt x="101" y="81"/>
                            </a:lnTo>
                            <a:lnTo>
                              <a:pt x="101" y="81"/>
                            </a:lnTo>
                            <a:lnTo>
                              <a:pt x="97" y="89"/>
                            </a:lnTo>
                            <a:lnTo>
                              <a:pt x="94" y="99"/>
                            </a:lnTo>
                            <a:lnTo>
                              <a:pt x="91" y="108"/>
                            </a:lnTo>
                            <a:lnTo>
                              <a:pt x="91" y="108"/>
                            </a:lnTo>
                            <a:lnTo>
                              <a:pt x="90" y="110"/>
                            </a:lnTo>
                            <a:lnTo>
                              <a:pt x="89" y="111"/>
                            </a:lnTo>
                            <a:lnTo>
                              <a:pt x="86" y="113"/>
                            </a:lnTo>
                            <a:lnTo>
                              <a:pt x="86" y="113"/>
                            </a:lnTo>
                            <a:lnTo>
                              <a:pt x="76" y="110"/>
                            </a:lnTo>
                            <a:lnTo>
                              <a:pt x="65" y="109"/>
                            </a:lnTo>
                            <a:lnTo>
                              <a:pt x="65" y="109"/>
                            </a:lnTo>
                            <a:lnTo>
                              <a:pt x="61" y="110"/>
                            </a:lnTo>
                            <a:lnTo>
                              <a:pt x="56" y="111"/>
                            </a:lnTo>
                            <a:lnTo>
                              <a:pt x="52" y="114"/>
                            </a:lnTo>
                            <a:lnTo>
                              <a:pt x="52" y="114"/>
                            </a:lnTo>
                            <a:lnTo>
                              <a:pt x="49" y="121"/>
                            </a:lnTo>
                            <a:lnTo>
                              <a:pt x="48" y="127"/>
                            </a:lnTo>
                            <a:lnTo>
                              <a:pt x="48" y="132"/>
                            </a:lnTo>
                            <a:lnTo>
                              <a:pt x="48" y="132"/>
                            </a:lnTo>
                            <a:lnTo>
                              <a:pt x="48" y="143"/>
                            </a:lnTo>
                            <a:lnTo>
                              <a:pt x="48" y="143"/>
                            </a:lnTo>
                            <a:lnTo>
                              <a:pt x="47" y="148"/>
                            </a:lnTo>
                            <a:lnTo>
                              <a:pt x="45" y="151"/>
                            </a:lnTo>
                            <a:lnTo>
                              <a:pt x="42" y="153"/>
                            </a:lnTo>
                            <a:lnTo>
                              <a:pt x="42" y="153"/>
                            </a:lnTo>
                            <a:lnTo>
                              <a:pt x="38" y="153"/>
                            </a:lnTo>
                            <a:lnTo>
                              <a:pt x="32" y="151"/>
                            </a:lnTo>
                            <a:lnTo>
                              <a:pt x="32" y="151"/>
                            </a:lnTo>
                            <a:lnTo>
                              <a:pt x="22" y="145"/>
                            </a:lnTo>
                            <a:lnTo>
                              <a:pt x="22" y="145"/>
                            </a:lnTo>
                            <a:lnTo>
                              <a:pt x="18" y="142"/>
                            </a:lnTo>
                            <a:lnTo>
                              <a:pt x="13" y="142"/>
                            </a:lnTo>
                            <a:lnTo>
                              <a:pt x="9" y="143"/>
                            </a:lnTo>
                            <a:lnTo>
                              <a:pt x="9" y="143"/>
                            </a:lnTo>
                            <a:lnTo>
                              <a:pt x="8" y="146"/>
                            </a:lnTo>
                            <a:lnTo>
                              <a:pt x="4" y="154"/>
                            </a:lnTo>
                            <a:lnTo>
                              <a:pt x="0" y="166"/>
                            </a:lnTo>
                            <a:lnTo>
                              <a:pt x="0" y="173"/>
                            </a:lnTo>
                            <a:lnTo>
                              <a:pt x="0" y="181"/>
                            </a:lnTo>
                            <a:lnTo>
                              <a:pt x="0" y="181"/>
                            </a:lnTo>
                            <a:lnTo>
                              <a:pt x="3" y="191"/>
                            </a:lnTo>
                            <a:lnTo>
                              <a:pt x="5" y="201"/>
                            </a:lnTo>
                            <a:lnTo>
                              <a:pt x="5" y="201"/>
                            </a:lnTo>
                            <a:lnTo>
                              <a:pt x="8" y="211"/>
                            </a:lnTo>
                            <a:lnTo>
                              <a:pt x="9" y="220"/>
                            </a:lnTo>
                            <a:lnTo>
                              <a:pt x="9" y="228"/>
                            </a:lnTo>
                            <a:lnTo>
                              <a:pt x="9" y="228"/>
                            </a:lnTo>
                            <a:lnTo>
                              <a:pt x="10" y="231"/>
                            </a:lnTo>
                            <a:lnTo>
                              <a:pt x="13" y="233"/>
                            </a:lnTo>
                            <a:lnTo>
                              <a:pt x="15" y="234"/>
                            </a:lnTo>
                            <a:lnTo>
                              <a:pt x="15" y="234"/>
                            </a:lnTo>
                            <a:lnTo>
                              <a:pt x="22" y="236"/>
                            </a:lnTo>
                            <a:lnTo>
                              <a:pt x="25" y="238"/>
                            </a:lnTo>
                            <a:lnTo>
                              <a:pt x="27" y="240"/>
                            </a:lnTo>
                            <a:lnTo>
                              <a:pt x="27" y="240"/>
                            </a:lnTo>
                            <a:lnTo>
                              <a:pt x="30" y="247"/>
                            </a:lnTo>
                            <a:lnTo>
                              <a:pt x="31" y="253"/>
                            </a:lnTo>
                            <a:lnTo>
                              <a:pt x="34" y="266"/>
                            </a:lnTo>
                            <a:lnTo>
                              <a:pt x="34" y="282"/>
                            </a:lnTo>
                            <a:lnTo>
                              <a:pt x="34" y="282"/>
                            </a:lnTo>
                            <a:lnTo>
                              <a:pt x="36" y="285"/>
                            </a:lnTo>
                            <a:lnTo>
                              <a:pt x="38" y="286"/>
                            </a:lnTo>
                            <a:lnTo>
                              <a:pt x="42" y="286"/>
                            </a:lnTo>
                            <a:lnTo>
                              <a:pt x="42" y="286"/>
                            </a:lnTo>
                            <a:lnTo>
                              <a:pt x="53" y="282"/>
                            </a:lnTo>
                            <a:lnTo>
                              <a:pt x="58" y="281"/>
                            </a:lnTo>
                            <a:lnTo>
                              <a:pt x="62" y="281"/>
                            </a:lnTo>
                            <a:lnTo>
                              <a:pt x="62" y="281"/>
                            </a:lnTo>
                            <a:lnTo>
                              <a:pt x="64" y="282"/>
                            </a:lnTo>
                            <a:lnTo>
                              <a:pt x="67" y="285"/>
                            </a:lnTo>
                            <a:lnTo>
                              <a:pt x="69" y="287"/>
                            </a:lnTo>
                            <a:lnTo>
                              <a:pt x="69" y="291"/>
                            </a:lnTo>
                            <a:lnTo>
                              <a:pt x="70" y="296"/>
                            </a:lnTo>
                            <a:lnTo>
                              <a:pt x="70" y="298"/>
                            </a:lnTo>
                            <a:lnTo>
                              <a:pt x="70" y="298"/>
                            </a:lnTo>
                            <a:lnTo>
                              <a:pt x="73" y="299"/>
                            </a:lnTo>
                            <a:lnTo>
                              <a:pt x="75" y="299"/>
                            </a:lnTo>
                            <a:lnTo>
                              <a:pt x="79" y="298"/>
                            </a:lnTo>
                            <a:lnTo>
                              <a:pt x="79" y="298"/>
                            </a:lnTo>
                            <a:lnTo>
                              <a:pt x="92" y="288"/>
                            </a:lnTo>
                            <a:lnTo>
                              <a:pt x="92" y="288"/>
                            </a:lnTo>
                            <a:lnTo>
                              <a:pt x="95" y="287"/>
                            </a:lnTo>
                            <a:lnTo>
                              <a:pt x="97" y="287"/>
                            </a:lnTo>
                            <a:lnTo>
                              <a:pt x="100" y="287"/>
                            </a:lnTo>
                            <a:lnTo>
                              <a:pt x="101" y="288"/>
                            </a:lnTo>
                            <a:lnTo>
                              <a:pt x="102" y="291"/>
                            </a:lnTo>
                            <a:lnTo>
                              <a:pt x="102" y="292"/>
                            </a:lnTo>
                            <a:lnTo>
                              <a:pt x="102" y="292"/>
                            </a:lnTo>
                            <a:lnTo>
                              <a:pt x="105" y="293"/>
                            </a:lnTo>
                            <a:lnTo>
                              <a:pt x="106" y="294"/>
                            </a:lnTo>
                            <a:lnTo>
                              <a:pt x="108" y="294"/>
                            </a:lnTo>
                            <a:lnTo>
                              <a:pt x="108" y="294"/>
                            </a:lnTo>
                            <a:lnTo>
                              <a:pt x="115" y="294"/>
                            </a:lnTo>
                            <a:lnTo>
                              <a:pt x="119" y="294"/>
                            </a:lnTo>
                            <a:lnTo>
                              <a:pt x="119" y="294"/>
                            </a:lnTo>
                            <a:lnTo>
                              <a:pt x="123" y="297"/>
                            </a:lnTo>
                            <a:lnTo>
                              <a:pt x="126" y="301"/>
                            </a:lnTo>
                            <a:lnTo>
                              <a:pt x="126" y="306"/>
                            </a:lnTo>
                            <a:lnTo>
                              <a:pt x="126" y="306"/>
                            </a:lnTo>
                            <a:lnTo>
                              <a:pt x="129" y="308"/>
                            </a:lnTo>
                            <a:lnTo>
                              <a:pt x="132" y="310"/>
                            </a:lnTo>
                            <a:lnTo>
                              <a:pt x="135" y="309"/>
                            </a:lnTo>
                            <a:lnTo>
                              <a:pt x="135" y="309"/>
                            </a:lnTo>
                            <a:lnTo>
                              <a:pt x="143" y="307"/>
                            </a:lnTo>
                            <a:lnTo>
                              <a:pt x="150" y="302"/>
                            </a:lnTo>
                            <a:lnTo>
                              <a:pt x="158" y="296"/>
                            </a:lnTo>
                            <a:lnTo>
                              <a:pt x="158" y="296"/>
                            </a:lnTo>
                            <a:lnTo>
                              <a:pt x="159" y="293"/>
                            </a:lnTo>
                            <a:lnTo>
                              <a:pt x="161" y="292"/>
                            </a:lnTo>
                            <a:lnTo>
                              <a:pt x="161" y="288"/>
                            </a:lnTo>
                            <a:lnTo>
                              <a:pt x="161" y="288"/>
                            </a:lnTo>
                            <a:lnTo>
                              <a:pt x="160" y="280"/>
                            </a:lnTo>
                            <a:lnTo>
                              <a:pt x="160" y="271"/>
                            </a:lnTo>
                            <a:lnTo>
                              <a:pt x="160" y="271"/>
                            </a:lnTo>
                            <a:lnTo>
                              <a:pt x="160" y="269"/>
                            </a:lnTo>
                            <a:lnTo>
                              <a:pt x="161" y="266"/>
                            </a:lnTo>
                            <a:lnTo>
                              <a:pt x="165" y="264"/>
                            </a:lnTo>
                            <a:lnTo>
                              <a:pt x="167" y="263"/>
                            </a:lnTo>
                            <a:lnTo>
                              <a:pt x="169" y="261"/>
                            </a:lnTo>
                            <a:lnTo>
                              <a:pt x="169" y="261"/>
                            </a:lnTo>
                            <a:lnTo>
                              <a:pt x="171" y="260"/>
                            </a:lnTo>
                            <a:lnTo>
                              <a:pt x="171" y="259"/>
                            </a:lnTo>
                            <a:lnTo>
                              <a:pt x="171" y="256"/>
                            </a:lnTo>
                            <a:lnTo>
                              <a:pt x="171" y="256"/>
                            </a:lnTo>
                            <a:lnTo>
                              <a:pt x="169" y="245"/>
                            </a:lnTo>
                            <a:lnTo>
                              <a:pt x="167" y="239"/>
                            </a:lnTo>
                            <a:lnTo>
                              <a:pt x="169" y="234"/>
                            </a:lnTo>
                            <a:lnTo>
                              <a:pt x="169" y="234"/>
                            </a:lnTo>
                            <a:lnTo>
                              <a:pt x="170" y="229"/>
                            </a:lnTo>
                            <a:lnTo>
                              <a:pt x="172" y="224"/>
                            </a:lnTo>
                            <a:lnTo>
                              <a:pt x="180" y="217"/>
                            </a:lnTo>
                            <a:lnTo>
                              <a:pt x="185" y="213"/>
                            </a:lnTo>
                            <a:lnTo>
                              <a:pt x="187" y="212"/>
                            </a:lnTo>
                            <a:lnTo>
                              <a:pt x="187" y="212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6" name="ïṣľiḋê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541252" y="4318801"/>
                        <a:ext cx="202360" cy="70465"/>
                      </a:xfrm>
                      <a:custGeom>
                        <a:avLst/>
                        <a:gdLst>
                          <a:gd name="T0" fmla="*/ 119 w 225"/>
                          <a:gd name="T1" fmla="*/ 66 h 79"/>
                          <a:gd name="T2" fmla="*/ 155 w 225"/>
                          <a:gd name="T3" fmla="*/ 69 h 79"/>
                          <a:gd name="T4" fmla="*/ 172 w 225"/>
                          <a:gd name="T5" fmla="*/ 69 h 79"/>
                          <a:gd name="T6" fmla="*/ 181 w 225"/>
                          <a:gd name="T7" fmla="*/ 69 h 79"/>
                          <a:gd name="T8" fmla="*/ 185 w 225"/>
                          <a:gd name="T9" fmla="*/ 72 h 79"/>
                          <a:gd name="T10" fmla="*/ 203 w 225"/>
                          <a:gd name="T11" fmla="*/ 78 h 79"/>
                          <a:gd name="T12" fmla="*/ 208 w 225"/>
                          <a:gd name="T13" fmla="*/ 79 h 79"/>
                          <a:gd name="T14" fmla="*/ 216 w 225"/>
                          <a:gd name="T15" fmla="*/ 77 h 79"/>
                          <a:gd name="T16" fmla="*/ 224 w 225"/>
                          <a:gd name="T17" fmla="*/ 70 h 79"/>
                          <a:gd name="T18" fmla="*/ 225 w 225"/>
                          <a:gd name="T19" fmla="*/ 69 h 79"/>
                          <a:gd name="T20" fmla="*/ 224 w 225"/>
                          <a:gd name="T21" fmla="*/ 59 h 79"/>
                          <a:gd name="T22" fmla="*/ 220 w 225"/>
                          <a:gd name="T23" fmla="*/ 57 h 79"/>
                          <a:gd name="T24" fmla="*/ 214 w 225"/>
                          <a:gd name="T25" fmla="*/ 56 h 79"/>
                          <a:gd name="T26" fmla="*/ 197 w 225"/>
                          <a:gd name="T27" fmla="*/ 58 h 79"/>
                          <a:gd name="T28" fmla="*/ 197 w 225"/>
                          <a:gd name="T29" fmla="*/ 53 h 79"/>
                          <a:gd name="T30" fmla="*/ 192 w 225"/>
                          <a:gd name="T31" fmla="*/ 48 h 79"/>
                          <a:gd name="T32" fmla="*/ 189 w 225"/>
                          <a:gd name="T33" fmla="*/ 47 h 79"/>
                          <a:gd name="T34" fmla="*/ 172 w 225"/>
                          <a:gd name="T35" fmla="*/ 45 h 79"/>
                          <a:gd name="T36" fmla="*/ 168 w 225"/>
                          <a:gd name="T37" fmla="*/ 43 h 79"/>
                          <a:gd name="T38" fmla="*/ 167 w 225"/>
                          <a:gd name="T39" fmla="*/ 37 h 79"/>
                          <a:gd name="T40" fmla="*/ 173 w 225"/>
                          <a:gd name="T41" fmla="*/ 36 h 79"/>
                          <a:gd name="T42" fmla="*/ 182 w 225"/>
                          <a:gd name="T43" fmla="*/ 32 h 79"/>
                          <a:gd name="T44" fmla="*/ 182 w 225"/>
                          <a:gd name="T45" fmla="*/ 30 h 79"/>
                          <a:gd name="T46" fmla="*/ 178 w 225"/>
                          <a:gd name="T47" fmla="*/ 25 h 79"/>
                          <a:gd name="T48" fmla="*/ 178 w 225"/>
                          <a:gd name="T49" fmla="*/ 23 h 79"/>
                          <a:gd name="T50" fmla="*/ 173 w 225"/>
                          <a:gd name="T51" fmla="*/ 20 h 79"/>
                          <a:gd name="T52" fmla="*/ 158 w 225"/>
                          <a:gd name="T53" fmla="*/ 21 h 79"/>
                          <a:gd name="T54" fmla="*/ 141 w 225"/>
                          <a:gd name="T55" fmla="*/ 21 h 79"/>
                          <a:gd name="T56" fmla="*/ 131 w 225"/>
                          <a:gd name="T57" fmla="*/ 20 h 79"/>
                          <a:gd name="T58" fmla="*/ 117 w 225"/>
                          <a:gd name="T59" fmla="*/ 12 h 79"/>
                          <a:gd name="T60" fmla="*/ 114 w 225"/>
                          <a:gd name="T61" fmla="*/ 10 h 79"/>
                          <a:gd name="T62" fmla="*/ 112 w 225"/>
                          <a:gd name="T63" fmla="*/ 9 h 79"/>
                          <a:gd name="T64" fmla="*/ 108 w 225"/>
                          <a:gd name="T65" fmla="*/ 14 h 79"/>
                          <a:gd name="T66" fmla="*/ 102 w 225"/>
                          <a:gd name="T67" fmla="*/ 20 h 79"/>
                          <a:gd name="T68" fmla="*/ 92 w 225"/>
                          <a:gd name="T69" fmla="*/ 21 h 79"/>
                          <a:gd name="T70" fmla="*/ 69 w 225"/>
                          <a:gd name="T71" fmla="*/ 21 h 79"/>
                          <a:gd name="T72" fmla="*/ 69 w 225"/>
                          <a:gd name="T73" fmla="*/ 16 h 79"/>
                          <a:gd name="T74" fmla="*/ 63 w 225"/>
                          <a:gd name="T75" fmla="*/ 9 h 79"/>
                          <a:gd name="T76" fmla="*/ 57 w 225"/>
                          <a:gd name="T77" fmla="*/ 8 h 79"/>
                          <a:gd name="T78" fmla="*/ 41 w 225"/>
                          <a:gd name="T79" fmla="*/ 7 h 79"/>
                          <a:gd name="T80" fmla="*/ 38 w 225"/>
                          <a:gd name="T81" fmla="*/ 5 h 79"/>
                          <a:gd name="T82" fmla="*/ 32 w 225"/>
                          <a:gd name="T83" fmla="*/ 2 h 79"/>
                          <a:gd name="T84" fmla="*/ 22 w 225"/>
                          <a:gd name="T85" fmla="*/ 0 h 79"/>
                          <a:gd name="T86" fmla="*/ 10 w 225"/>
                          <a:gd name="T87" fmla="*/ 4 h 79"/>
                          <a:gd name="T88" fmla="*/ 4 w 225"/>
                          <a:gd name="T89" fmla="*/ 9 h 79"/>
                          <a:gd name="T90" fmla="*/ 1 w 225"/>
                          <a:gd name="T91" fmla="*/ 13 h 79"/>
                          <a:gd name="T92" fmla="*/ 0 w 225"/>
                          <a:gd name="T93" fmla="*/ 21 h 79"/>
                          <a:gd name="T94" fmla="*/ 1 w 225"/>
                          <a:gd name="T95" fmla="*/ 26 h 79"/>
                          <a:gd name="T96" fmla="*/ 9 w 225"/>
                          <a:gd name="T97" fmla="*/ 29 h 79"/>
                          <a:gd name="T98" fmla="*/ 16 w 225"/>
                          <a:gd name="T99" fmla="*/ 30 h 79"/>
                          <a:gd name="T100" fmla="*/ 27 w 225"/>
                          <a:gd name="T101" fmla="*/ 30 h 79"/>
                          <a:gd name="T102" fmla="*/ 30 w 225"/>
                          <a:gd name="T103" fmla="*/ 31 h 79"/>
                          <a:gd name="T104" fmla="*/ 33 w 225"/>
                          <a:gd name="T105" fmla="*/ 37 h 79"/>
                          <a:gd name="T106" fmla="*/ 32 w 225"/>
                          <a:gd name="T107" fmla="*/ 41 h 79"/>
                          <a:gd name="T108" fmla="*/ 33 w 225"/>
                          <a:gd name="T109" fmla="*/ 42 h 79"/>
                          <a:gd name="T110" fmla="*/ 38 w 225"/>
                          <a:gd name="T111" fmla="*/ 48 h 79"/>
                          <a:gd name="T112" fmla="*/ 46 w 225"/>
                          <a:gd name="T113" fmla="*/ 48 h 79"/>
                          <a:gd name="T114" fmla="*/ 59 w 225"/>
                          <a:gd name="T115" fmla="*/ 47 h 79"/>
                          <a:gd name="T116" fmla="*/ 74 w 225"/>
                          <a:gd name="T117" fmla="*/ 46 h 79"/>
                          <a:gd name="T118" fmla="*/ 87 w 225"/>
                          <a:gd name="T119" fmla="*/ 48 h 79"/>
                          <a:gd name="T120" fmla="*/ 93 w 225"/>
                          <a:gd name="T121" fmla="*/ 51 h 79"/>
                          <a:gd name="T122" fmla="*/ 109 w 225"/>
                          <a:gd name="T123" fmla="*/ 62 h 79"/>
                          <a:gd name="T124" fmla="*/ 119 w 225"/>
                          <a:gd name="T125" fmla="*/ 66 h 7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225" h="79">
                            <a:moveTo>
                              <a:pt x="119" y="66"/>
                            </a:moveTo>
                            <a:lnTo>
                              <a:pt x="119" y="66"/>
                            </a:lnTo>
                            <a:lnTo>
                              <a:pt x="138" y="69"/>
                            </a:lnTo>
                            <a:lnTo>
                              <a:pt x="155" y="69"/>
                            </a:lnTo>
                            <a:lnTo>
                              <a:pt x="172" y="69"/>
                            </a:lnTo>
                            <a:lnTo>
                              <a:pt x="172" y="69"/>
                            </a:lnTo>
                            <a:lnTo>
                              <a:pt x="177" y="69"/>
                            </a:lnTo>
                            <a:lnTo>
                              <a:pt x="181" y="69"/>
                            </a:lnTo>
                            <a:lnTo>
                              <a:pt x="185" y="72"/>
                            </a:lnTo>
                            <a:lnTo>
                              <a:pt x="185" y="72"/>
                            </a:lnTo>
                            <a:lnTo>
                              <a:pt x="195" y="75"/>
                            </a:lnTo>
                            <a:lnTo>
                              <a:pt x="203" y="78"/>
                            </a:lnTo>
                            <a:lnTo>
                              <a:pt x="203" y="78"/>
                            </a:lnTo>
                            <a:lnTo>
                              <a:pt x="208" y="79"/>
                            </a:lnTo>
                            <a:lnTo>
                              <a:pt x="212" y="78"/>
                            </a:lnTo>
                            <a:lnTo>
                              <a:pt x="216" y="77"/>
                            </a:lnTo>
                            <a:lnTo>
                              <a:pt x="220" y="74"/>
                            </a:lnTo>
                            <a:lnTo>
                              <a:pt x="224" y="70"/>
                            </a:lnTo>
                            <a:lnTo>
                              <a:pt x="225" y="69"/>
                            </a:lnTo>
                            <a:lnTo>
                              <a:pt x="225" y="69"/>
                            </a:lnTo>
                            <a:lnTo>
                              <a:pt x="225" y="64"/>
                            </a:lnTo>
                            <a:lnTo>
                              <a:pt x="224" y="59"/>
                            </a:lnTo>
                            <a:lnTo>
                              <a:pt x="222" y="58"/>
                            </a:lnTo>
                            <a:lnTo>
                              <a:pt x="220" y="57"/>
                            </a:lnTo>
                            <a:lnTo>
                              <a:pt x="220" y="57"/>
                            </a:lnTo>
                            <a:lnTo>
                              <a:pt x="214" y="56"/>
                            </a:lnTo>
                            <a:lnTo>
                              <a:pt x="205" y="56"/>
                            </a:lnTo>
                            <a:lnTo>
                              <a:pt x="197" y="58"/>
                            </a:lnTo>
                            <a:lnTo>
                              <a:pt x="197" y="58"/>
                            </a:lnTo>
                            <a:lnTo>
                              <a:pt x="197" y="53"/>
                            </a:lnTo>
                            <a:lnTo>
                              <a:pt x="194" y="50"/>
                            </a:lnTo>
                            <a:lnTo>
                              <a:pt x="192" y="48"/>
                            </a:lnTo>
                            <a:lnTo>
                              <a:pt x="189" y="47"/>
                            </a:lnTo>
                            <a:lnTo>
                              <a:pt x="189" y="47"/>
                            </a:lnTo>
                            <a:lnTo>
                              <a:pt x="181" y="46"/>
                            </a:lnTo>
                            <a:lnTo>
                              <a:pt x="172" y="45"/>
                            </a:lnTo>
                            <a:lnTo>
                              <a:pt x="172" y="45"/>
                            </a:lnTo>
                            <a:lnTo>
                              <a:pt x="168" y="43"/>
                            </a:lnTo>
                            <a:lnTo>
                              <a:pt x="167" y="41"/>
                            </a:lnTo>
                            <a:lnTo>
                              <a:pt x="167" y="37"/>
                            </a:lnTo>
                            <a:lnTo>
                              <a:pt x="167" y="37"/>
                            </a:lnTo>
                            <a:lnTo>
                              <a:pt x="173" y="36"/>
                            </a:lnTo>
                            <a:lnTo>
                              <a:pt x="178" y="34"/>
                            </a:lnTo>
                            <a:lnTo>
                              <a:pt x="182" y="32"/>
                            </a:lnTo>
                            <a:lnTo>
                              <a:pt x="182" y="32"/>
                            </a:lnTo>
                            <a:lnTo>
                              <a:pt x="182" y="30"/>
                            </a:lnTo>
                            <a:lnTo>
                              <a:pt x="181" y="27"/>
                            </a:lnTo>
                            <a:lnTo>
                              <a:pt x="178" y="25"/>
                            </a:lnTo>
                            <a:lnTo>
                              <a:pt x="178" y="25"/>
                            </a:lnTo>
                            <a:lnTo>
                              <a:pt x="178" y="23"/>
                            </a:lnTo>
                            <a:lnTo>
                              <a:pt x="176" y="21"/>
                            </a:lnTo>
                            <a:lnTo>
                              <a:pt x="173" y="20"/>
                            </a:lnTo>
                            <a:lnTo>
                              <a:pt x="173" y="20"/>
                            </a:lnTo>
                            <a:lnTo>
                              <a:pt x="158" y="21"/>
                            </a:lnTo>
                            <a:lnTo>
                              <a:pt x="150" y="23"/>
                            </a:lnTo>
                            <a:lnTo>
                              <a:pt x="141" y="21"/>
                            </a:lnTo>
                            <a:lnTo>
                              <a:pt x="141" y="21"/>
                            </a:lnTo>
                            <a:lnTo>
                              <a:pt x="131" y="20"/>
                            </a:lnTo>
                            <a:lnTo>
                              <a:pt x="124" y="16"/>
                            </a:lnTo>
                            <a:lnTo>
                              <a:pt x="117" y="12"/>
                            </a:lnTo>
                            <a:lnTo>
                              <a:pt x="117" y="12"/>
                            </a:lnTo>
                            <a:lnTo>
                              <a:pt x="114" y="10"/>
                            </a:lnTo>
                            <a:lnTo>
                              <a:pt x="113" y="9"/>
                            </a:lnTo>
                            <a:lnTo>
                              <a:pt x="112" y="9"/>
                            </a:lnTo>
                            <a:lnTo>
                              <a:pt x="112" y="9"/>
                            </a:lnTo>
                            <a:lnTo>
                              <a:pt x="108" y="14"/>
                            </a:lnTo>
                            <a:lnTo>
                              <a:pt x="106" y="18"/>
                            </a:lnTo>
                            <a:lnTo>
                              <a:pt x="102" y="20"/>
                            </a:lnTo>
                            <a:lnTo>
                              <a:pt x="102" y="20"/>
                            </a:lnTo>
                            <a:lnTo>
                              <a:pt x="92" y="21"/>
                            </a:lnTo>
                            <a:lnTo>
                              <a:pt x="81" y="23"/>
                            </a:lnTo>
                            <a:lnTo>
                              <a:pt x="69" y="21"/>
                            </a:lnTo>
                            <a:lnTo>
                              <a:pt x="69" y="21"/>
                            </a:lnTo>
                            <a:lnTo>
                              <a:pt x="69" y="16"/>
                            </a:lnTo>
                            <a:lnTo>
                              <a:pt x="66" y="13"/>
                            </a:lnTo>
                            <a:lnTo>
                              <a:pt x="63" y="9"/>
                            </a:lnTo>
                            <a:lnTo>
                              <a:pt x="63" y="9"/>
                            </a:lnTo>
                            <a:lnTo>
                              <a:pt x="57" y="8"/>
                            </a:lnTo>
                            <a:lnTo>
                              <a:pt x="49" y="7"/>
                            </a:lnTo>
                            <a:lnTo>
                              <a:pt x="41" y="7"/>
                            </a:lnTo>
                            <a:lnTo>
                              <a:pt x="41" y="7"/>
                            </a:lnTo>
                            <a:lnTo>
                              <a:pt x="38" y="5"/>
                            </a:lnTo>
                            <a:lnTo>
                              <a:pt x="32" y="2"/>
                            </a:lnTo>
                            <a:lnTo>
                              <a:pt x="32" y="2"/>
                            </a:lnTo>
                            <a:lnTo>
                              <a:pt x="25" y="0"/>
                            </a:lnTo>
                            <a:lnTo>
                              <a:pt x="22" y="0"/>
                            </a:lnTo>
                            <a:lnTo>
                              <a:pt x="10" y="4"/>
                            </a:lnTo>
                            <a:lnTo>
                              <a:pt x="10" y="4"/>
                            </a:lnTo>
                            <a:lnTo>
                              <a:pt x="6" y="7"/>
                            </a:lnTo>
                            <a:lnTo>
                              <a:pt x="4" y="9"/>
                            </a:lnTo>
                            <a:lnTo>
                              <a:pt x="1" y="13"/>
                            </a:lnTo>
                            <a:lnTo>
                              <a:pt x="1" y="13"/>
                            </a:lnTo>
                            <a:lnTo>
                              <a:pt x="0" y="16"/>
                            </a:lnTo>
                            <a:lnTo>
                              <a:pt x="0" y="21"/>
                            </a:lnTo>
                            <a:lnTo>
                              <a:pt x="1" y="26"/>
                            </a:lnTo>
                            <a:lnTo>
                              <a:pt x="1" y="26"/>
                            </a:lnTo>
                            <a:lnTo>
                              <a:pt x="4" y="27"/>
                            </a:lnTo>
                            <a:lnTo>
                              <a:pt x="9" y="29"/>
                            </a:lnTo>
                            <a:lnTo>
                              <a:pt x="16" y="30"/>
                            </a:lnTo>
                            <a:lnTo>
                              <a:pt x="16" y="30"/>
                            </a:lnTo>
                            <a:lnTo>
                              <a:pt x="22" y="30"/>
                            </a:lnTo>
                            <a:lnTo>
                              <a:pt x="27" y="30"/>
                            </a:lnTo>
                            <a:lnTo>
                              <a:pt x="27" y="30"/>
                            </a:lnTo>
                            <a:lnTo>
                              <a:pt x="30" y="31"/>
                            </a:lnTo>
                            <a:lnTo>
                              <a:pt x="31" y="34"/>
                            </a:lnTo>
                            <a:lnTo>
                              <a:pt x="33" y="37"/>
                            </a:lnTo>
                            <a:lnTo>
                              <a:pt x="32" y="40"/>
                            </a:lnTo>
                            <a:lnTo>
                              <a:pt x="32" y="41"/>
                            </a:lnTo>
                            <a:lnTo>
                              <a:pt x="32" y="41"/>
                            </a:lnTo>
                            <a:lnTo>
                              <a:pt x="33" y="42"/>
                            </a:lnTo>
                            <a:lnTo>
                              <a:pt x="34" y="45"/>
                            </a:lnTo>
                            <a:lnTo>
                              <a:pt x="38" y="48"/>
                            </a:lnTo>
                            <a:lnTo>
                              <a:pt x="42" y="48"/>
                            </a:lnTo>
                            <a:lnTo>
                              <a:pt x="46" y="48"/>
                            </a:lnTo>
                            <a:lnTo>
                              <a:pt x="46" y="48"/>
                            </a:lnTo>
                            <a:lnTo>
                              <a:pt x="59" y="47"/>
                            </a:lnTo>
                            <a:lnTo>
                              <a:pt x="74" y="46"/>
                            </a:lnTo>
                            <a:lnTo>
                              <a:pt x="74" y="46"/>
                            </a:lnTo>
                            <a:lnTo>
                              <a:pt x="81" y="46"/>
                            </a:lnTo>
                            <a:lnTo>
                              <a:pt x="87" y="48"/>
                            </a:lnTo>
                            <a:lnTo>
                              <a:pt x="93" y="51"/>
                            </a:lnTo>
                            <a:lnTo>
                              <a:pt x="93" y="51"/>
                            </a:lnTo>
                            <a:lnTo>
                              <a:pt x="101" y="57"/>
                            </a:lnTo>
                            <a:lnTo>
                              <a:pt x="109" y="62"/>
                            </a:lnTo>
                            <a:lnTo>
                              <a:pt x="119" y="66"/>
                            </a:lnTo>
                            <a:lnTo>
                              <a:pt x="119" y="6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7" name="iṥḷiḋe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98996" y="4374813"/>
                        <a:ext cx="79499" cy="54204"/>
                      </a:xfrm>
                      <a:custGeom>
                        <a:avLst/>
                        <a:gdLst>
                          <a:gd name="T0" fmla="*/ 7 w 88"/>
                          <a:gd name="T1" fmla="*/ 59 h 59"/>
                          <a:gd name="T2" fmla="*/ 7 w 88"/>
                          <a:gd name="T3" fmla="*/ 59 h 59"/>
                          <a:gd name="T4" fmla="*/ 11 w 88"/>
                          <a:gd name="T5" fmla="*/ 58 h 59"/>
                          <a:gd name="T6" fmla="*/ 16 w 88"/>
                          <a:gd name="T7" fmla="*/ 55 h 59"/>
                          <a:gd name="T8" fmla="*/ 24 w 88"/>
                          <a:gd name="T9" fmla="*/ 48 h 59"/>
                          <a:gd name="T10" fmla="*/ 35 w 88"/>
                          <a:gd name="T11" fmla="*/ 38 h 59"/>
                          <a:gd name="T12" fmla="*/ 45 w 88"/>
                          <a:gd name="T13" fmla="*/ 30 h 59"/>
                          <a:gd name="T14" fmla="*/ 45 w 88"/>
                          <a:gd name="T15" fmla="*/ 30 h 59"/>
                          <a:gd name="T16" fmla="*/ 63 w 88"/>
                          <a:gd name="T17" fmla="*/ 21 h 59"/>
                          <a:gd name="T18" fmla="*/ 77 w 88"/>
                          <a:gd name="T19" fmla="*/ 15 h 59"/>
                          <a:gd name="T20" fmla="*/ 83 w 88"/>
                          <a:gd name="T21" fmla="*/ 11 h 59"/>
                          <a:gd name="T22" fmla="*/ 87 w 88"/>
                          <a:gd name="T23" fmla="*/ 7 h 59"/>
                          <a:gd name="T24" fmla="*/ 87 w 88"/>
                          <a:gd name="T25" fmla="*/ 7 h 59"/>
                          <a:gd name="T26" fmla="*/ 88 w 88"/>
                          <a:gd name="T27" fmla="*/ 6 h 59"/>
                          <a:gd name="T28" fmla="*/ 87 w 88"/>
                          <a:gd name="T29" fmla="*/ 4 h 59"/>
                          <a:gd name="T30" fmla="*/ 84 w 88"/>
                          <a:gd name="T31" fmla="*/ 3 h 59"/>
                          <a:gd name="T32" fmla="*/ 82 w 88"/>
                          <a:gd name="T33" fmla="*/ 3 h 59"/>
                          <a:gd name="T34" fmla="*/ 72 w 88"/>
                          <a:gd name="T35" fmla="*/ 1 h 59"/>
                          <a:gd name="T36" fmla="*/ 72 w 88"/>
                          <a:gd name="T37" fmla="*/ 1 h 59"/>
                          <a:gd name="T38" fmla="*/ 65 w 88"/>
                          <a:gd name="T39" fmla="*/ 0 h 59"/>
                          <a:gd name="T40" fmla="*/ 57 w 88"/>
                          <a:gd name="T41" fmla="*/ 1 h 59"/>
                          <a:gd name="T42" fmla="*/ 54 w 88"/>
                          <a:gd name="T43" fmla="*/ 1 h 59"/>
                          <a:gd name="T44" fmla="*/ 50 w 88"/>
                          <a:gd name="T45" fmla="*/ 4 h 59"/>
                          <a:gd name="T46" fmla="*/ 50 w 88"/>
                          <a:gd name="T47" fmla="*/ 4 h 59"/>
                          <a:gd name="T48" fmla="*/ 45 w 88"/>
                          <a:gd name="T49" fmla="*/ 9 h 59"/>
                          <a:gd name="T50" fmla="*/ 43 w 88"/>
                          <a:gd name="T51" fmla="*/ 15 h 59"/>
                          <a:gd name="T52" fmla="*/ 43 w 88"/>
                          <a:gd name="T53" fmla="*/ 15 h 59"/>
                          <a:gd name="T54" fmla="*/ 40 w 88"/>
                          <a:gd name="T55" fmla="*/ 20 h 59"/>
                          <a:gd name="T56" fmla="*/ 38 w 88"/>
                          <a:gd name="T57" fmla="*/ 21 h 59"/>
                          <a:gd name="T58" fmla="*/ 38 w 88"/>
                          <a:gd name="T59" fmla="*/ 21 h 59"/>
                          <a:gd name="T60" fmla="*/ 34 w 88"/>
                          <a:gd name="T61" fmla="*/ 23 h 59"/>
                          <a:gd name="T62" fmla="*/ 30 w 88"/>
                          <a:gd name="T63" fmla="*/ 26 h 59"/>
                          <a:gd name="T64" fmla="*/ 25 w 88"/>
                          <a:gd name="T65" fmla="*/ 27 h 59"/>
                          <a:gd name="T66" fmla="*/ 25 w 88"/>
                          <a:gd name="T67" fmla="*/ 27 h 59"/>
                          <a:gd name="T68" fmla="*/ 14 w 88"/>
                          <a:gd name="T69" fmla="*/ 27 h 59"/>
                          <a:gd name="T70" fmla="*/ 9 w 88"/>
                          <a:gd name="T71" fmla="*/ 28 h 59"/>
                          <a:gd name="T72" fmla="*/ 6 w 88"/>
                          <a:gd name="T73" fmla="*/ 28 h 59"/>
                          <a:gd name="T74" fmla="*/ 6 w 88"/>
                          <a:gd name="T75" fmla="*/ 28 h 59"/>
                          <a:gd name="T76" fmla="*/ 2 w 88"/>
                          <a:gd name="T77" fmla="*/ 31 h 59"/>
                          <a:gd name="T78" fmla="*/ 1 w 88"/>
                          <a:gd name="T79" fmla="*/ 33 h 59"/>
                          <a:gd name="T80" fmla="*/ 0 w 88"/>
                          <a:gd name="T81" fmla="*/ 36 h 59"/>
                          <a:gd name="T82" fmla="*/ 0 w 88"/>
                          <a:gd name="T83" fmla="*/ 39 h 59"/>
                          <a:gd name="T84" fmla="*/ 0 w 88"/>
                          <a:gd name="T85" fmla="*/ 43 h 59"/>
                          <a:gd name="T86" fmla="*/ 1 w 88"/>
                          <a:gd name="T87" fmla="*/ 46 h 59"/>
                          <a:gd name="T88" fmla="*/ 1 w 88"/>
                          <a:gd name="T89" fmla="*/ 46 h 59"/>
                          <a:gd name="T90" fmla="*/ 1 w 88"/>
                          <a:gd name="T91" fmla="*/ 53 h 59"/>
                          <a:gd name="T92" fmla="*/ 3 w 88"/>
                          <a:gd name="T93" fmla="*/ 58 h 59"/>
                          <a:gd name="T94" fmla="*/ 5 w 88"/>
                          <a:gd name="T95" fmla="*/ 59 h 59"/>
                          <a:gd name="T96" fmla="*/ 7 w 88"/>
                          <a:gd name="T97" fmla="*/ 59 h 59"/>
                          <a:gd name="T98" fmla="*/ 7 w 88"/>
                          <a:gd name="T99" fmla="*/ 59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</a:cxnLst>
                        <a:rect l="0" t="0" r="r" b="b"/>
                        <a:pathLst>
                          <a:path w="88" h="59">
                            <a:moveTo>
                              <a:pt x="7" y="59"/>
                            </a:moveTo>
                            <a:lnTo>
                              <a:pt x="7" y="59"/>
                            </a:lnTo>
                            <a:lnTo>
                              <a:pt x="11" y="58"/>
                            </a:lnTo>
                            <a:lnTo>
                              <a:pt x="16" y="55"/>
                            </a:lnTo>
                            <a:lnTo>
                              <a:pt x="24" y="48"/>
                            </a:lnTo>
                            <a:lnTo>
                              <a:pt x="35" y="38"/>
                            </a:lnTo>
                            <a:lnTo>
                              <a:pt x="45" y="30"/>
                            </a:lnTo>
                            <a:lnTo>
                              <a:pt x="45" y="30"/>
                            </a:lnTo>
                            <a:lnTo>
                              <a:pt x="63" y="21"/>
                            </a:lnTo>
                            <a:lnTo>
                              <a:pt x="77" y="15"/>
                            </a:lnTo>
                            <a:lnTo>
                              <a:pt x="83" y="11"/>
                            </a:lnTo>
                            <a:lnTo>
                              <a:pt x="87" y="7"/>
                            </a:lnTo>
                            <a:lnTo>
                              <a:pt x="87" y="7"/>
                            </a:lnTo>
                            <a:lnTo>
                              <a:pt x="88" y="6"/>
                            </a:lnTo>
                            <a:lnTo>
                              <a:pt x="87" y="4"/>
                            </a:lnTo>
                            <a:lnTo>
                              <a:pt x="84" y="3"/>
                            </a:lnTo>
                            <a:lnTo>
                              <a:pt x="82" y="3"/>
                            </a:lnTo>
                            <a:lnTo>
                              <a:pt x="72" y="1"/>
                            </a:lnTo>
                            <a:lnTo>
                              <a:pt x="72" y="1"/>
                            </a:lnTo>
                            <a:lnTo>
                              <a:pt x="65" y="0"/>
                            </a:lnTo>
                            <a:lnTo>
                              <a:pt x="57" y="1"/>
                            </a:lnTo>
                            <a:lnTo>
                              <a:pt x="54" y="1"/>
                            </a:lnTo>
                            <a:lnTo>
                              <a:pt x="50" y="4"/>
                            </a:lnTo>
                            <a:lnTo>
                              <a:pt x="50" y="4"/>
                            </a:lnTo>
                            <a:lnTo>
                              <a:pt x="45" y="9"/>
                            </a:lnTo>
                            <a:lnTo>
                              <a:pt x="43" y="15"/>
                            </a:lnTo>
                            <a:lnTo>
                              <a:pt x="43" y="15"/>
                            </a:lnTo>
                            <a:lnTo>
                              <a:pt x="40" y="20"/>
                            </a:lnTo>
                            <a:lnTo>
                              <a:pt x="38" y="21"/>
                            </a:lnTo>
                            <a:lnTo>
                              <a:pt x="38" y="21"/>
                            </a:lnTo>
                            <a:lnTo>
                              <a:pt x="34" y="23"/>
                            </a:lnTo>
                            <a:lnTo>
                              <a:pt x="30" y="26"/>
                            </a:lnTo>
                            <a:lnTo>
                              <a:pt x="25" y="27"/>
                            </a:lnTo>
                            <a:lnTo>
                              <a:pt x="25" y="27"/>
                            </a:lnTo>
                            <a:lnTo>
                              <a:pt x="14" y="27"/>
                            </a:lnTo>
                            <a:lnTo>
                              <a:pt x="9" y="28"/>
                            </a:lnTo>
                            <a:lnTo>
                              <a:pt x="6" y="28"/>
                            </a:lnTo>
                            <a:lnTo>
                              <a:pt x="6" y="28"/>
                            </a:lnTo>
                            <a:lnTo>
                              <a:pt x="2" y="31"/>
                            </a:lnTo>
                            <a:lnTo>
                              <a:pt x="1" y="33"/>
                            </a:lnTo>
                            <a:lnTo>
                              <a:pt x="0" y="36"/>
                            </a:lnTo>
                            <a:lnTo>
                              <a:pt x="0" y="39"/>
                            </a:lnTo>
                            <a:lnTo>
                              <a:pt x="0" y="43"/>
                            </a:lnTo>
                            <a:lnTo>
                              <a:pt x="1" y="46"/>
                            </a:lnTo>
                            <a:lnTo>
                              <a:pt x="1" y="46"/>
                            </a:lnTo>
                            <a:lnTo>
                              <a:pt x="1" y="53"/>
                            </a:lnTo>
                            <a:lnTo>
                              <a:pt x="3" y="58"/>
                            </a:lnTo>
                            <a:lnTo>
                              <a:pt x="5" y="59"/>
                            </a:lnTo>
                            <a:lnTo>
                              <a:pt x="7" y="59"/>
                            </a:lnTo>
                            <a:lnTo>
                              <a:pt x="7" y="5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8" name="îsľîḋè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812270" y="4121862"/>
                        <a:ext cx="130089" cy="186099"/>
                      </a:xfrm>
                      <a:custGeom>
                        <a:avLst/>
                        <a:gdLst>
                          <a:gd name="T0" fmla="*/ 97 w 144"/>
                          <a:gd name="T1" fmla="*/ 85 h 206"/>
                          <a:gd name="T2" fmla="*/ 102 w 144"/>
                          <a:gd name="T3" fmla="*/ 79 h 206"/>
                          <a:gd name="T4" fmla="*/ 97 w 144"/>
                          <a:gd name="T5" fmla="*/ 71 h 206"/>
                          <a:gd name="T6" fmla="*/ 81 w 144"/>
                          <a:gd name="T7" fmla="*/ 76 h 206"/>
                          <a:gd name="T8" fmla="*/ 71 w 144"/>
                          <a:gd name="T9" fmla="*/ 74 h 206"/>
                          <a:gd name="T10" fmla="*/ 59 w 144"/>
                          <a:gd name="T11" fmla="*/ 76 h 206"/>
                          <a:gd name="T12" fmla="*/ 48 w 144"/>
                          <a:gd name="T13" fmla="*/ 80 h 206"/>
                          <a:gd name="T14" fmla="*/ 38 w 144"/>
                          <a:gd name="T15" fmla="*/ 68 h 206"/>
                          <a:gd name="T16" fmla="*/ 42 w 144"/>
                          <a:gd name="T17" fmla="*/ 41 h 206"/>
                          <a:gd name="T18" fmla="*/ 54 w 144"/>
                          <a:gd name="T19" fmla="*/ 37 h 206"/>
                          <a:gd name="T20" fmla="*/ 77 w 144"/>
                          <a:gd name="T21" fmla="*/ 41 h 206"/>
                          <a:gd name="T22" fmla="*/ 99 w 144"/>
                          <a:gd name="T23" fmla="*/ 42 h 206"/>
                          <a:gd name="T24" fmla="*/ 126 w 144"/>
                          <a:gd name="T25" fmla="*/ 41 h 206"/>
                          <a:gd name="T26" fmla="*/ 137 w 144"/>
                          <a:gd name="T27" fmla="*/ 27 h 206"/>
                          <a:gd name="T28" fmla="*/ 144 w 144"/>
                          <a:gd name="T29" fmla="*/ 10 h 206"/>
                          <a:gd name="T30" fmla="*/ 139 w 144"/>
                          <a:gd name="T31" fmla="*/ 0 h 206"/>
                          <a:gd name="T32" fmla="*/ 128 w 144"/>
                          <a:gd name="T33" fmla="*/ 10 h 206"/>
                          <a:gd name="T34" fmla="*/ 121 w 144"/>
                          <a:gd name="T35" fmla="*/ 20 h 206"/>
                          <a:gd name="T36" fmla="*/ 101 w 144"/>
                          <a:gd name="T37" fmla="*/ 22 h 206"/>
                          <a:gd name="T38" fmla="*/ 65 w 144"/>
                          <a:gd name="T39" fmla="*/ 14 h 206"/>
                          <a:gd name="T40" fmla="*/ 53 w 144"/>
                          <a:gd name="T41" fmla="*/ 10 h 206"/>
                          <a:gd name="T42" fmla="*/ 40 w 144"/>
                          <a:gd name="T43" fmla="*/ 27 h 206"/>
                          <a:gd name="T44" fmla="*/ 26 w 144"/>
                          <a:gd name="T45" fmla="*/ 32 h 206"/>
                          <a:gd name="T46" fmla="*/ 21 w 144"/>
                          <a:gd name="T47" fmla="*/ 47 h 206"/>
                          <a:gd name="T48" fmla="*/ 16 w 144"/>
                          <a:gd name="T49" fmla="*/ 86 h 206"/>
                          <a:gd name="T50" fmla="*/ 11 w 144"/>
                          <a:gd name="T51" fmla="*/ 104 h 206"/>
                          <a:gd name="T52" fmla="*/ 6 w 144"/>
                          <a:gd name="T53" fmla="*/ 119 h 206"/>
                          <a:gd name="T54" fmla="*/ 0 w 144"/>
                          <a:gd name="T55" fmla="*/ 127 h 206"/>
                          <a:gd name="T56" fmla="*/ 12 w 144"/>
                          <a:gd name="T57" fmla="*/ 151 h 206"/>
                          <a:gd name="T58" fmla="*/ 17 w 144"/>
                          <a:gd name="T59" fmla="*/ 170 h 206"/>
                          <a:gd name="T60" fmla="*/ 16 w 144"/>
                          <a:gd name="T61" fmla="*/ 193 h 206"/>
                          <a:gd name="T62" fmla="*/ 22 w 144"/>
                          <a:gd name="T63" fmla="*/ 206 h 206"/>
                          <a:gd name="T64" fmla="*/ 28 w 144"/>
                          <a:gd name="T65" fmla="*/ 201 h 206"/>
                          <a:gd name="T66" fmla="*/ 37 w 144"/>
                          <a:gd name="T67" fmla="*/ 178 h 206"/>
                          <a:gd name="T68" fmla="*/ 35 w 144"/>
                          <a:gd name="T69" fmla="*/ 145 h 206"/>
                          <a:gd name="T70" fmla="*/ 37 w 144"/>
                          <a:gd name="T71" fmla="*/ 128 h 206"/>
                          <a:gd name="T72" fmla="*/ 43 w 144"/>
                          <a:gd name="T73" fmla="*/ 129 h 206"/>
                          <a:gd name="T74" fmla="*/ 50 w 144"/>
                          <a:gd name="T75" fmla="*/ 144 h 206"/>
                          <a:gd name="T76" fmla="*/ 56 w 144"/>
                          <a:gd name="T77" fmla="*/ 162 h 206"/>
                          <a:gd name="T78" fmla="*/ 60 w 144"/>
                          <a:gd name="T79" fmla="*/ 179 h 206"/>
                          <a:gd name="T80" fmla="*/ 70 w 144"/>
                          <a:gd name="T81" fmla="*/ 178 h 206"/>
                          <a:gd name="T82" fmla="*/ 87 w 144"/>
                          <a:gd name="T83" fmla="*/ 170 h 206"/>
                          <a:gd name="T84" fmla="*/ 89 w 144"/>
                          <a:gd name="T85" fmla="*/ 163 h 206"/>
                          <a:gd name="T86" fmla="*/ 81 w 144"/>
                          <a:gd name="T87" fmla="*/ 151 h 206"/>
                          <a:gd name="T88" fmla="*/ 86 w 144"/>
                          <a:gd name="T89" fmla="*/ 140 h 206"/>
                          <a:gd name="T90" fmla="*/ 72 w 144"/>
                          <a:gd name="T91" fmla="*/ 119 h 206"/>
                          <a:gd name="T92" fmla="*/ 64 w 144"/>
                          <a:gd name="T93" fmla="*/ 104 h 206"/>
                          <a:gd name="T94" fmla="*/ 76 w 144"/>
                          <a:gd name="T95" fmla="*/ 101 h 206"/>
                          <a:gd name="T96" fmla="*/ 85 w 144"/>
                          <a:gd name="T97" fmla="*/ 90 h 20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</a:cxnLst>
                        <a:rect l="0" t="0" r="r" b="b"/>
                        <a:pathLst>
                          <a:path w="144" h="206">
                            <a:moveTo>
                              <a:pt x="85" y="90"/>
                            </a:moveTo>
                            <a:lnTo>
                              <a:pt x="85" y="90"/>
                            </a:lnTo>
                            <a:lnTo>
                              <a:pt x="92" y="87"/>
                            </a:lnTo>
                            <a:lnTo>
                              <a:pt x="97" y="85"/>
                            </a:lnTo>
                            <a:lnTo>
                              <a:pt x="101" y="82"/>
                            </a:lnTo>
                            <a:lnTo>
                              <a:pt x="101" y="82"/>
                            </a:lnTo>
                            <a:lnTo>
                              <a:pt x="102" y="81"/>
                            </a:lnTo>
                            <a:lnTo>
                              <a:pt x="102" y="79"/>
                            </a:lnTo>
                            <a:lnTo>
                              <a:pt x="102" y="75"/>
                            </a:lnTo>
                            <a:lnTo>
                              <a:pt x="99" y="73"/>
                            </a:lnTo>
                            <a:lnTo>
                              <a:pt x="99" y="73"/>
                            </a:lnTo>
                            <a:lnTo>
                              <a:pt x="97" y="71"/>
                            </a:lnTo>
                            <a:lnTo>
                              <a:pt x="91" y="73"/>
                            </a:lnTo>
                            <a:lnTo>
                              <a:pt x="91" y="73"/>
                            </a:lnTo>
                            <a:lnTo>
                              <a:pt x="81" y="76"/>
                            </a:lnTo>
                            <a:lnTo>
                              <a:pt x="81" y="76"/>
                            </a:lnTo>
                            <a:lnTo>
                              <a:pt x="78" y="76"/>
                            </a:lnTo>
                            <a:lnTo>
                              <a:pt x="77" y="76"/>
                            </a:lnTo>
                            <a:lnTo>
                              <a:pt x="77" y="76"/>
                            </a:lnTo>
                            <a:lnTo>
                              <a:pt x="71" y="74"/>
                            </a:lnTo>
                            <a:lnTo>
                              <a:pt x="66" y="73"/>
                            </a:lnTo>
                            <a:lnTo>
                              <a:pt x="62" y="73"/>
                            </a:lnTo>
                            <a:lnTo>
                              <a:pt x="62" y="73"/>
                            </a:lnTo>
                            <a:lnTo>
                              <a:pt x="59" y="76"/>
                            </a:lnTo>
                            <a:lnTo>
                              <a:pt x="58" y="80"/>
                            </a:lnTo>
                            <a:lnTo>
                              <a:pt x="56" y="85"/>
                            </a:lnTo>
                            <a:lnTo>
                              <a:pt x="56" y="85"/>
                            </a:lnTo>
                            <a:lnTo>
                              <a:pt x="48" y="80"/>
                            </a:lnTo>
                            <a:lnTo>
                              <a:pt x="43" y="74"/>
                            </a:lnTo>
                            <a:lnTo>
                              <a:pt x="40" y="71"/>
                            </a:lnTo>
                            <a:lnTo>
                              <a:pt x="38" y="68"/>
                            </a:lnTo>
                            <a:lnTo>
                              <a:pt x="38" y="68"/>
                            </a:lnTo>
                            <a:lnTo>
                              <a:pt x="38" y="63"/>
                            </a:lnTo>
                            <a:lnTo>
                              <a:pt x="38" y="58"/>
                            </a:lnTo>
                            <a:lnTo>
                              <a:pt x="39" y="49"/>
                            </a:lnTo>
                            <a:lnTo>
                              <a:pt x="42" y="41"/>
                            </a:lnTo>
                            <a:lnTo>
                              <a:pt x="42" y="41"/>
                            </a:lnTo>
                            <a:lnTo>
                              <a:pt x="47" y="39"/>
                            </a:lnTo>
                            <a:lnTo>
                              <a:pt x="50" y="38"/>
                            </a:lnTo>
                            <a:lnTo>
                              <a:pt x="54" y="37"/>
                            </a:lnTo>
                            <a:lnTo>
                              <a:pt x="54" y="37"/>
                            </a:lnTo>
                            <a:lnTo>
                              <a:pt x="62" y="38"/>
                            </a:lnTo>
                            <a:lnTo>
                              <a:pt x="70" y="39"/>
                            </a:lnTo>
                            <a:lnTo>
                              <a:pt x="77" y="41"/>
                            </a:lnTo>
                            <a:lnTo>
                              <a:pt x="85" y="38"/>
                            </a:lnTo>
                            <a:lnTo>
                              <a:pt x="85" y="38"/>
                            </a:lnTo>
                            <a:lnTo>
                              <a:pt x="88" y="39"/>
                            </a:lnTo>
                            <a:lnTo>
                              <a:pt x="99" y="42"/>
                            </a:lnTo>
                            <a:lnTo>
                              <a:pt x="107" y="43"/>
                            </a:lnTo>
                            <a:lnTo>
                              <a:pt x="113" y="43"/>
                            </a:lnTo>
                            <a:lnTo>
                              <a:pt x="120" y="42"/>
                            </a:lnTo>
                            <a:lnTo>
                              <a:pt x="126" y="41"/>
                            </a:lnTo>
                            <a:lnTo>
                              <a:pt x="126" y="41"/>
                            </a:lnTo>
                            <a:lnTo>
                              <a:pt x="131" y="37"/>
                            </a:lnTo>
                            <a:lnTo>
                              <a:pt x="135" y="32"/>
                            </a:lnTo>
                            <a:lnTo>
                              <a:pt x="137" y="27"/>
                            </a:lnTo>
                            <a:lnTo>
                              <a:pt x="140" y="22"/>
                            </a:lnTo>
                            <a:lnTo>
                              <a:pt x="142" y="14"/>
                            </a:lnTo>
                            <a:lnTo>
                              <a:pt x="144" y="10"/>
                            </a:lnTo>
                            <a:lnTo>
                              <a:pt x="144" y="10"/>
                            </a:lnTo>
                            <a:lnTo>
                              <a:pt x="142" y="5"/>
                            </a:lnTo>
                            <a:lnTo>
                              <a:pt x="140" y="1"/>
                            </a:lnTo>
                            <a:lnTo>
                              <a:pt x="140" y="1"/>
                            </a:lnTo>
                            <a:lnTo>
                              <a:pt x="139" y="0"/>
                            </a:lnTo>
                            <a:lnTo>
                              <a:pt x="139" y="0"/>
                            </a:lnTo>
                            <a:lnTo>
                              <a:pt x="135" y="1"/>
                            </a:lnTo>
                            <a:lnTo>
                              <a:pt x="131" y="5"/>
                            </a:lnTo>
                            <a:lnTo>
                              <a:pt x="128" y="10"/>
                            </a:lnTo>
                            <a:lnTo>
                              <a:pt x="128" y="10"/>
                            </a:lnTo>
                            <a:lnTo>
                              <a:pt x="128" y="12"/>
                            </a:lnTo>
                            <a:lnTo>
                              <a:pt x="125" y="15"/>
                            </a:lnTo>
                            <a:lnTo>
                              <a:pt x="121" y="20"/>
                            </a:lnTo>
                            <a:lnTo>
                              <a:pt x="118" y="21"/>
                            </a:lnTo>
                            <a:lnTo>
                              <a:pt x="114" y="22"/>
                            </a:lnTo>
                            <a:lnTo>
                              <a:pt x="114" y="22"/>
                            </a:lnTo>
                            <a:lnTo>
                              <a:pt x="101" y="22"/>
                            </a:lnTo>
                            <a:lnTo>
                              <a:pt x="87" y="21"/>
                            </a:lnTo>
                            <a:lnTo>
                              <a:pt x="72" y="20"/>
                            </a:lnTo>
                            <a:lnTo>
                              <a:pt x="72" y="20"/>
                            </a:lnTo>
                            <a:lnTo>
                              <a:pt x="65" y="14"/>
                            </a:lnTo>
                            <a:lnTo>
                              <a:pt x="59" y="10"/>
                            </a:lnTo>
                            <a:lnTo>
                              <a:pt x="55" y="9"/>
                            </a:lnTo>
                            <a:lnTo>
                              <a:pt x="53" y="10"/>
                            </a:lnTo>
                            <a:lnTo>
                              <a:pt x="53" y="10"/>
                            </a:lnTo>
                            <a:lnTo>
                              <a:pt x="50" y="11"/>
                            </a:lnTo>
                            <a:lnTo>
                              <a:pt x="47" y="14"/>
                            </a:lnTo>
                            <a:lnTo>
                              <a:pt x="43" y="19"/>
                            </a:lnTo>
                            <a:lnTo>
                              <a:pt x="40" y="27"/>
                            </a:lnTo>
                            <a:lnTo>
                              <a:pt x="40" y="27"/>
                            </a:lnTo>
                            <a:lnTo>
                              <a:pt x="33" y="28"/>
                            </a:lnTo>
                            <a:lnTo>
                              <a:pt x="27" y="30"/>
                            </a:lnTo>
                            <a:lnTo>
                              <a:pt x="26" y="32"/>
                            </a:lnTo>
                            <a:lnTo>
                              <a:pt x="23" y="33"/>
                            </a:lnTo>
                            <a:lnTo>
                              <a:pt x="23" y="33"/>
                            </a:lnTo>
                            <a:lnTo>
                              <a:pt x="22" y="39"/>
                            </a:lnTo>
                            <a:lnTo>
                              <a:pt x="21" y="47"/>
                            </a:lnTo>
                            <a:lnTo>
                              <a:pt x="20" y="63"/>
                            </a:lnTo>
                            <a:lnTo>
                              <a:pt x="20" y="80"/>
                            </a:lnTo>
                            <a:lnTo>
                              <a:pt x="20" y="80"/>
                            </a:lnTo>
                            <a:lnTo>
                              <a:pt x="16" y="86"/>
                            </a:lnTo>
                            <a:lnTo>
                              <a:pt x="15" y="92"/>
                            </a:lnTo>
                            <a:lnTo>
                              <a:pt x="12" y="98"/>
                            </a:lnTo>
                            <a:lnTo>
                              <a:pt x="12" y="98"/>
                            </a:lnTo>
                            <a:lnTo>
                              <a:pt x="11" y="104"/>
                            </a:lnTo>
                            <a:lnTo>
                              <a:pt x="11" y="111"/>
                            </a:lnTo>
                            <a:lnTo>
                              <a:pt x="12" y="117"/>
                            </a:lnTo>
                            <a:lnTo>
                              <a:pt x="12" y="117"/>
                            </a:lnTo>
                            <a:lnTo>
                              <a:pt x="6" y="119"/>
                            </a:lnTo>
                            <a:lnTo>
                              <a:pt x="2" y="123"/>
                            </a:lnTo>
                            <a:lnTo>
                              <a:pt x="1" y="124"/>
                            </a:lnTo>
                            <a:lnTo>
                              <a:pt x="0" y="127"/>
                            </a:lnTo>
                            <a:lnTo>
                              <a:pt x="0" y="127"/>
                            </a:lnTo>
                            <a:lnTo>
                              <a:pt x="1" y="130"/>
                            </a:lnTo>
                            <a:lnTo>
                              <a:pt x="2" y="135"/>
                            </a:lnTo>
                            <a:lnTo>
                              <a:pt x="6" y="143"/>
                            </a:lnTo>
                            <a:lnTo>
                              <a:pt x="12" y="151"/>
                            </a:lnTo>
                            <a:lnTo>
                              <a:pt x="12" y="151"/>
                            </a:lnTo>
                            <a:lnTo>
                              <a:pt x="15" y="156"/>
                            </a:lnTo>
                            <a:lnTo>
                              <a:pt x="16" y="162"/>
                            </a:lnTo>
                            <a:lnTo>
                              <a:pt x="17" y="170"/>
                            </a:lnTo>
                            <a:lnTo>
                              <a:pt x="17" y="170"/>
                            </a:lnTo>
                            <a:lnTo>
                              <a:pt x="17" y="178"/>
                            </a:lnTo>
                            <a:lnTo>
                              <a:pt x="17" y="186"/>
                            </a:lnTo>
                            <a:lnTo>
                              <a:pt x="16" y="193"/>
                            </a:lnTo>
                            <a:lnTo>
                              <a:pt x="16" y="193"/>
                            </a:lnTo>
                            <a:lnTo>
                              <a:pt x="18" y="200"/>
                            </a:lnTo>
                            <a:lnTo>
                              <a:pt x="21" y="205"/>
                            </a:lnTo>
                            <a:lnTo>
                              <a:pt x="22" y="206"/>
                            </a:lnTo>
                            <a:lnTo>
                              <a:pt x="24" y="206"/>
                            </a:lnTo>
                            <a:lnTo>
                              <a:pt x="24" y="206"/>
                            </a:lnTo>
                            <a:lnTo>
                              <a:pt x="26" y="205"/>
                            </a:lnTo>
                            <a:lnTo>
                              <a:pt x="28" y="201"/>
                            </a:lnTo>
                            <a:lnTo>
                              <a:pt x="32" y="194"/>
                            </a:lnTo>
                            <a:lnTo>
                              <a:pt x="35" y="183"/>
                            </a:lnTo>
                            <a:lnTo>
                              <a:pt x="35" y="183"/>
                            </a:lnTo>
                            <a:lnTo>
                              <a:pt x="37" y="178"/>
                            </a:lnTo>
                            <a:lnTo>
                              <a:pt x="38" y="172"/>
                            </a:lnTo>
                            <a:lnTo>
                              <a:pt x="38" y="165"/>
                            </a:lnTo>
                            <a:lnTo>
                              <a:pt x="38" y="165"/>
                            </a:lnTo>
                            <a:lnTo>
                              <a:pt x="35" y="145"/>
                            </a:lnTo>
                            <a:lnTo>
                              <a:pt x="34" y="135"/>
                            </a:lnTo>
                            <a:lnTo>
                              <a:pt x="34" y="135"/>
                            </a:lnTo>
                            <a:lnTo>
                              <a:pt x="35" y="130"/>
                            </a:lnTo>
                            <a:lnTo>
                              <a:pt x="37" y="128"/>
                            </a:lnTo>
                            <a:lnTo>
                              <a:pt x="38" y="127"/>
                            </a:lnTo>
                            <a:lnTo>
                              <a:pt x="39" y="128"/>
                            </a:lnTo>
                            <a:lnTo>
                              <a:pt x="39" y="128"/>
                            </a:lnTo>
                            <a:lnTo>
                              <a:pt x="43" y="129"/>
                            </a:lnTo>
                            <a:lnTo>
                              <a:pt x="47" y="134"/>
                            </a:lnTo>
                            <a:lnTo>
                              <a:pt x="50" y="140"/>
                            </a:lnTo>
                            <a:lnTo>
                              <a:pt x="50" y="140"/>
                            </a:lnTo>
                            <a:lnTo>
                              <a:pt x="50" y="144"/>
                            </a:lnTo>
                            <a:lnTo>
                              <a:pt x="51" y="152"/>
                            </a:lnTo>
                            <a:lnTo>
                              <a:pt x="51" y="152"/>
                            </a:lnTo>
                            <a:lnTo>
                              <a:pt x="55" y="160"/>
                            </a:lnTo>
                            <a:lnTo>
                              <a:pt x="56" y="162"/>
                            </a:lnTo>
                            <a:lnTo>
                              <a:pt x="56" y="162"/>
                            </a:lnTo>
                            <a:lnTo>
                              <a:pt x="58" y="171"/>
                            </a:lnTo>
                            <a:lnTo>
                              <a:pt x="59" y="177"/>
                            </a:lnTo>
                            <a:lnTo>
                              <a:pt x="60" y="179"/>
                            </a:lnTo>
                            <a:lnTo>
                              <a:pt x="60" y="179"/>
                            </a:lnTo>
                            <a:lnTo>
                              <a:pt x="62" y="181"/>
                            </a:lnTo>
                            <a:lnTo>
                              <a:pt x="65" y="181"/>
                            </a:lnTo>
                            <a:lnTo>
                              <a:pt x="70" y="178"/>
                            </a:lnTo>
                            <a:lnTo>
                              <a:pt x="76" y="173"/>
                            </a:lnTo>
                            <a:lnTo>
                              <a:pt x="76" y="173"/>
                            </a:lnTo>
                            <a:lnTo>
                              <a:pt x="82" y="172"/>
                            </a:lnTo>
                            <a:lnTo>
                              <a:pt x="87" y="170"/>
                            </a:lnTo>
                            <a:lnTo>
                              <a:pt x="88" y="168"/>
                            </a:lnTo>
                            <a:lnTo>
                              <a:pt x="89" y="166"/>
                            </a:lnTo>
                            <a:lnTo>
                              <a:pt x="89" y="166"/>
                            </a:lnTo>
                            <a:lnTo>
                              <a:pt x="89" y="163"/>
                            </a:lnTo>
                            <a:lnTo>
                              <a:pt x="88" y="161"/>
                            </a:lnTo>
                            <a:lnTo>
                              <a:pt x="86" y="156"/>
                            </a:lnTo>
                            <a:lnTo>
                              <a:pt x="81" y="151"/>
                            </a:lnTo>
                            <a:lnTo>
                              <a:pt x="81" y="151"/>
                            </a:lnTo>
                            <a:lnTo>
                              <a:pt x="82" y="150"/>
                            </a:lnTo>
                            <a:lnTo>
                              <a:pt x="85" y="147"/>
                            </a:lnTo>
                            <a:lnTo>
                              <a:pt x="86" y="143"/>
                            </a:lnTo>
                            <a:lnTo>
                              <a:pt x="86" y="140"/>
                            </a:lnTo>
                            <a:lnTo>
                              <a:pt x="85" y="138"/>
                            </a:lnTo>
                            <a:lnTo>
                              <a:pt x="85" y="138"/>
                            </a:lnTo>
                            <a:lnTo>
                              <a:pt x="78" y="129"/>
                            </a:lnTo>
                            <a:lnTo>
                              <a:pt x="72" y="119"/>
                            </a:lnTo>
                            <a:lnTo>
                              <a:pt x="72" y="119"/>
                            </a:lnTo>
                            <a:lnTo>
                              <a:pt x="66" y="109"/>
                            </a:lnTo>
                            <a:lnTo>
                              <a:pt x="64" y="104"/>
                            </a:lnTo>
                            <a:lnTo>
                              <a:pt x="64" y="104"/>
                            </a:lnTo>
                            <a:lnTo>
                              <a:pt x="69" y="104"/>
                            </a:lnTo>
                            <a:lnTo>
                              <a:pt x="72" y="103"/>
                            </a:lnTo>
                            <a:lnTo>
                              <a:pt x="76" y="101"/>
                            </a:lnTo>
                            <a:lnTo>
                              <a:pt x="76" y="101"/>
                            </a:lnTo>
                            <a:lnTo>
                              <a:pt x="80" y="97"/>
                            </a:lnTo>
                            <a:lnTo>
                              <a:pt x="82" y="93"/>
                            </a:lnTo>
                            <a:lnTo>
                              <a:pt x="85" y="90"/>
                            </a:lnTo>
                            <a:lnTo>
                              <a:pt x="85" y="9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  <p:sp>
                    <p:nvSpPr>
                      <p:cNvPr id="59" name="îSḻïḍe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054380" y="4181486"/>
                        <a:ext cx="397493" cy="254757"/>
                      </a:xfrm>
                      <a:custGeom>
                        <a:avLst/>
                        <a:gdLst>
                          <a:gd name="T0" fmla="*/ 293 w 439"/>
                          <a:gd name="T1" fmla="*/ 75 h 283"/>
                          <a:gd name="T2" fmla="*/ 282 w 439"/>
                          <a:gd name="T3" fmla="*/ 76 h 283"/>
                          <a:gd name="T4" fmla="*/ 239 w 439"/>
                          <a:gd name="T5" fmla="*/ 54 h 283"/>
                          <a:gd name="T6" fmla="*/ 227 w 439"/>
                          <a:gd name="T7" fmla="*/ 55 h 283"/>
                          <a:gd name="T8" fmla="*/ 211 w 439"/>
                          <a:gd name="T9" fmla="*/ 43 h 283"/>
                          <a:gd name="T10" fmla="*/ 173 w 439"/>
                          <a:gd name="T11" fmla="*/ 32 h 283"/>
                          <a:gd name="T12" fmla="*/ 151 w 439"/>
                          <a:gd name="T13" fmla="*/ 32 h 283"/>
                          <a:gd name="T14" fmla="*/ 140 w 439"/>
                          <a:gd name="T15" fmla="*/ 44 h 283"/>
                          <a:gd name="T16" fmla="*/ 129 w 439"/>
                          <a:gd name="T17" fmla="*/ 43 h 283"/>
                          <a:gd name="T18" fmla="*/ 114 w 439"/>
                          <a:gd name="T19" fmla="*/ 58 h 283"/>
                          <a:gd name="T20" fmla="*/ 100 w 439"/>
                          <a:gd name="T21" fmla="*/ 73 h 283"/>
                          <a:gd name="T22" fmla="*/ 87 w 439"/>
                          <a:gd name="T23" fmla="*/ 54 h 283"/>
                          <a:gd name="T24" fmla="*/ 81 w 439"/>
                          <a:gd name="T25" fmla="*/ 22 h 283"/>
                          <a:gd name="T26" fmla="*/ 75 w 439"/>
                          <a:gd name="T27" fmla="*/ 14 h 283"/>
                          <a:gd name="T28" fmla="*/ 53 w 439"/>
                          <a:gd name="T29" fmla="*/ 0 h 283"/>
                          <a:gd name="T30" fmla="*/ 28 w 439"/>
                          <a:gd name="T31" fmla="*/ 14 h 283"/>
                          <a:gd name="T32" fmla="*/ 8 w 439"/>
                          <a:gd name="T33" fmla="*/ 12 h 283"/>
                          <a:gd name="T34" fmla="*/ 0 w 439"/>
                          <a:gd name="T35" fmla="*/ 19 h 283"/>
                          <a:gd name="T36" fmla="*/ 26 w 439"/>
                          <a:gd name="T37" fmla="*/ 26 h 283"/>
                          <a:gd name="T38" fmla="*/ 39 w 439"/>
                          <a:gd name="T39" fmla="*/ 44 h 283"/>
                          <a:gd name="T40" fmla="*/ 61 w 439"/>
                          <a:gd name="T41" fmla="*/ 43 h 283"/>
                          <a:gd name="T42" fmla="*/ 72 w 439"/>
                          <a:gd name="T43" fmla="*/ 52 h 283"/>
                          <a:gd name="T44" fmla="*/ 41 w 439"/>
                          <a:gd name="T45" fmla="*/ 64 h 283"/>
                          <a:gd name="T46" fmla="*/ 34 w 439"/>
                          <a:gd name="T47" fmla="*/ 68 h 283"/>
                          <a:gd name="T48" fmla="*/ 44 w 439"/>
                          <a:gd name="T49" fmla="*/ 87 h 283"/>
                          <a:gd name="T50" fmla="*/ 51 w 439"/>
                          <a:gd name="T51" fmla="*/ 105 h 283"/>
                          <a:gd name="T52" fmla="*/ 57 w 439"/>
                          <a:gd name="T53" fmla="*/ 95 h 283"/>
                          <a:gd name="T54" fmla="*/ 65 w 439"/>
                          <a:gd name="T55" fmla="*/ 87 h 283"/>
                          <a:gd name="T56" fmla="*/ 92 w 439"/>
                          <a:gd name="T57" fmla="*/ 107 h 283"/>
                          <a:gd name="T58" fmla="*/ 130 w 439"/>
                          <a:gd name="T59" fmla="*/ 119 h 283"/>
                          <a:gd name="T60" fmla="*/ 161 w 439"/>
                          <a:gd name="T61" fmla="*/ 140 h 283"/>
                          <a:gd name="T62" fmla="*/ 172 w 439"/>
                          <a:gd name="T63" fmla="*/ 171 h 283"/>
                          <a:gd name="T64" fmla="*/ 159 w 439"/>
                          <a:gd name="T65" fmla="*/ 195 h 283"/>
                          <a:gd name="T66" fmla="*/ 154 w 439"/>
                          <a:gd name="T67" fmla="*/ 210 h 283"/>
                          <a:gd name="T68" fmla="*/ 157 w 439"/>
                          <a:gd name="T69" fmla="*/ 222 h 283"/>
                          <a:gd name="T70" fmla="*/ 178 w 439"/>
                          <a:gd name="T71" fmla="*/ 216 h 283"/>
                          <a:gd name="T72" fmla="*/ 199 w 439"/>
                          <a:gd name="T73" fmla="*/ 209 h 283"/>
                          <a:gd name="T74" fmla="*/ 208 w 439"/>
                          <a:gd name="T75" fmla="*/ 218 h 283"/>
                          <a:gd name="T76" fmla="*/ 242 w 439"/>
                          <a:gd name="T77" fmla="*/ 248 h 283"/>
                          <a:gd name="T78" fmla="*/ 273 w 439"/>
                          <a:gd name="T79" fmla="*/ 235 h 283"/>
                          <a:gd name="T80" fmla="*/ 286 w 439"/>
                          <a:gd name="T81" fmla="*/ 208 h 283"/>
                          <a:gd name="T82" fmla="*/ 302 w 439"/>
                          <a:gd name="T83" fmla="*/ 199 h 283"/>
                          <a:gd name="T84" fmla="*/ 319 w 439"/>
                          <a:gd name="T85" fmla="*/ 209 h 283"/>
                          <a:gd name="T86" fmla="*/ 337 w 439"/>
                          <a:gd name="T87" fmla="*/ 211 h 283"/>
                          <a:gd name="T88" fmla="*/ 347 w 439"/>
                          <a:gd name="T89" fmla="*/ 240 h 283"/>
                          <a:gd name="T90" fmla="*/ 367 w 439"/>
                          <a:gd name="T91" fmla="*/ 264 h 283"/>
                          <a:gd name="T92" fmla="*/ 402 w 439"/>
                          <a:gd name="T93" fmla="*/ 269 h 283"/>
                          <a:gd name="T94" fmla="*/ 428 w 439"/>
                          <a:gd name="T95" fmla="*/ 280 h 283"/>
                          <a:gd name="T96" fmla="*/ 439 w 439"/>
                          <a:gd name="T97" fmla="*/ 276 h 283"/>
                          <a:gd name="T98" fmla="*/ 429 w 439"/>
                          <a:gd name="T99" fmla="*/ 258 h 283"/>
                          <a:gd name="T100" fmla="*/ 417 w 439"/>
                          <a:gd name="T101" fmla="*/ 251 h 283"/>
                          <a:gd name="T102" fmla="*/ 413 w 439"/>
                          <a:gd name="T103" fmla="*/ 235 h 283"/>
                          <a:gd name="T104" fmla="*/ 401 w 439"/>
                          <a:gd name="T105" fmla="*/ 236 h 283"/>
                          <a:gd name="T106" fmla="*/ 393 w 439"/>
                          <a:gd name="T107" fmla="*/ 231 h 283"/>
                          <a:gd name="T108" fmla="*/ 385 w 439"/>
                          <a:gd name="T109" fmla="*/ 208 h 283"/>
                          <a:gd name="T110" fmla="*/ 369 w 439"/>
                          <a:gd name="T111" fmla="*/ 194 h 283"/>
                          <a:gd name="T112" fmla="*/ 366 w 439"/>
                          <a:gd name="T113" fmla="*/ 177 h 283"/>
                          <a:gd name="T114" fmla="*/ 384 w 439"/>
                          <a:gd name="T115" fmla="*/ 166 h 283"/>
                          <a:gd name="T116" fmla="*/ 366 w 439"/>
                          <a:gd name="T117" fmla="*/ 152 h 283"/>
                          <a:gd name="T118" fmla="*/ 355 w 439"/>
                          <a:gd name="T119" fmla="*/ 141 h 283"/>
                          <a:gd name="T120" fmla="*/ 337 w 439"/>
                          <a:gd name="T121" fmla="*/ 138 h 283"/>
                          <a:gd name="T122" fmla="*/ 340 w 439"/>
                          <a:gd name="T123" fmla="*/ 128 h 283"/>
                          <a:gd name="T124" fmla="*/ 328 w 439"/>
                          <a:gd name="T125" fmla="*/ 107 h 28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439" h="283">
                            <a:moveTo>
                              <a:pt x="309" y="89"/>
                            </a:moveTo>
                            <a:lnTo>
                              <a:pt x="309" y="89"/>
                            </a:lnTo>
                            <a:lnTo>
                              <a:pt x="303" y="82"/>
                            </a:lnTo>
                            <a:lnTo>
                              <a:pt x="298" y="79"/>
                            </a:lnTo>
                            <a:lnTo>
                              <a:pt x="293" y="75"/>
                            </a:lnTo>
                            <a:lnTo>
                              <a:pt x="293" y="75"/>
                            </a:lnTo>
                            <a:lnTo>
                              <a:pt x="288" y="74"/>
                            </a:lnTo>
                            <a:lnTo>
                              <a:pt x="286" y="75"/>
                            </a:lnTo>
                            <a:lnTo>
                              <a:pt x="282" y="76"/>
                            </a:lnTo>
                            <a:lnTo>
                              <a:pt x="282" y="76"/>
                            </a:lnTo>
                            <a:lnTo>
                              <a:pt x="269" y="68"/>
                            </a:lnTo>
                            <a:lnTo>
                              <a:pt x="256" y="62"/>
                            </a:lnTo>
                            <a:lnTo>
                              <a:pt x="244" y="55"/>
                            </a:lnTo>
                            <a:lnTo>
                              <a:pt x="244" y="55"/>
                            </a:lnTo>
                            <a:lnTo>
                              <a:pt x="239" y="54"/>
                            </a:lnTo>
                            <a:lnTo>
                              <a:pt x="237" y="55"/>
                            </a:lnTo>
                            <a:lnTo>
                              <a:pt x="232" y="57"/>
                            </a:lnTo>
                            <a:lnTo>
                              <a:pt x="232" y="57"/>
                            </a:lnTo>
                            <a:lnTo>
                              <a:pt x="229" y="55"/>
                            </a:lnTo>
                            <a:lnTo>
                              <a:pt x="227" y="55"/>
                            </a:lnTo>
                            <a:lnTo>
                              <a:pt x="227" y="55"/>
                            </a:lnTo>
                            <a:lnTo>
                              <a:pt x="222" y="51"/>
                            </a:lnTo>
                            <a:lnTo>
                              <a:pt x="217" y="47"/>
                            </a:lnTo>
                            <a:lnTo>
                              <a:pt x="211" y="43"/>
                            </a:lnTo>
                            <a:lnTo>
                              <a:pt x="211" y="43"/>
                            </a:lnTo>
                            <a:lnTo>
                              <a:pt x="201" y="39"/>
                            </a:lnTo>
                            <a:lnTo>
                              <a:pt x="192" y="37"/>
                            </a:lnTo>
                            <a:lnTo>
                              <a:pt x="183" y="36"/>
                            </a:lnTo>
                            <a:lnTo>
                              <a:pt x="183" y="36"/>
                            </a:lnTo>
                            <a:lnTo>
                              <a:pt x="173" y="32"/>
                            </a:lnTo>
                            <a:lnTo>
                              <a:pt x="164" y="30"/>
                            </a:lnTo>
                            <a:lnTo>
                              <a:pt x="159" y="30"/>
                            </a:lnTo>
                            <a:lnTo>
                              <a:pt x="154" y="31"/>
                            </a:lnTo>
                            <a:lnTo>
                              <a:pt x="154" y="31"/>
                            </a:lnTo>
                            <a:lnTo>
                              <a:pt x="151" y="32"/>
                            </a:lnTo>
                            <a:lnTo>
                              <a:pt x="147" y="35"/>
                            </a:lnTo>
                            <a:lnTo>
                              <a:pt x="142" y="42"/>
                            </a:lnTo>
                            <a:lnTo>
                              <a:pt x="142" y="42"/>
                            </a:lnTo>
                            <a:lnTo>
                              <a:pt x="141" y="43"/>
                            </a:lnTo>
                            <a:lnTo>
                              <a:pt x="140" y="44"/>
                            </a:lnTo>
                            <a:lnTo>
                              <a:pt x="138" y="44"/>
                            </a:lnTo>
                            <a:lnTo>
                              <a:pt x="138" y="44"/>
                            </a:lnTo>
                            <a:lnTo>
                              <a:pt x="137" y="43"/>
                            </a:lnTo>
                            <a:lnTo>
                              <a:pt x="134" y="42"/>
                            </a:lnTo>
                            <a:lnTo>
                              <a:pt x="129" y="43"/>
                            </a:lnTo>
                            <a:lnTo>
                              <a:pt x="125" y="44"/>
                            </a:lnTo>
                            <a:lnTo>
                              <a:pt x="122" y="47"/>
                            </a:lnTo>
                            <a:lnTo>
                              <a:pt x="122" y="47"/>
                            </a:lnTo>
                            <a:lnTo>
                              <a:pt x="119" y="51"/>
                            </a:lnTo>
                            <a:lnTo>
                              <a:pt x="114" y="58"/>
                            </a:lnTo>
                            <a:lnTo>
                              <a:pt x="109" y="68"/>
                            </a:lnTo>
                            <a:lnTo>
                              <a:pt x="109" y="68"/>
                            </a:lnTo>
                            <a:lnTo>
                              <a:pt x="108" y="69"/>
                            </a:lnTo>
                            <a:lnTo>
                              <a:pt x="105" y="71"/>
                            </a:lnTo>
                            <a:lnTo>
                              <a:pt x="100" y="73"/>
                            </a:lnTo>
                            <a:lnTo>
                              <a:pt x="98" y="71"/>
                            </a:lnTo>
                            <a:lnTo>
                              <a:pt x="95" y="70"/>
                            </a:lnTo>
                            <a:lnTo>
                              <a:pt x="95" y="70"/>
                            </a:lnTo>
                            <a:lnTo>
                              <a:pt x="91" y="64"/>
                            </a:lnTo>
                            <a:lnTo>
                              <a:pt x="87" y="54"/>
                            </a:lnTo>
                            <a:lnTo>
                              <a:pt x="83" y="44"/>
                            </a:lnTo>
                            <a:lnTo>
                              <a:pt x="83" y="44"/>
                            </a:lnTo>
                            <a:lnTo>
                              <a:pt x="83" y="36"/>
                            </a:lnTo>
                            <a:lnTo>
                              <a:pt x="82" y="30"/>
                            </a:lnTo>
                            <a:lnTo>
                              <a:pt x="81" y="22"/>
                            </a:lnTo>
                            <a:lnTo>
                              <a:pt x="81" y="22"/>
                            </a:lnTo>
                            <a:lnTo>
                              <a:pt x="80" y="19"/>
                            </a:lnTo>
                            <a:lnTo>
                              <a:pt x="77" y="16"/>
                            </a:lnTo>
                            <a:lnTo>
                              <a:pt x="75" y="14"/>
                            </a:lnTo>
                            <a:lnTo>
                              <a:pt x="75" y="14"/>
                            </a:lnTo>
                            <a:lnTo>
                              <a:pt x="73" y="11"/>
                            </a:lnTo>
                            <a:lnTo>
                              <a:pt x="67" y="6"/>
                            </a:lnTo>
                            <a:lnTo>
                              <a:pt x="61" y="1"/>
                            </a:lnTo>
                            <a:lnTo>
                              <a:pt x="56" y="0"/>
                            </a:lnTo>
                            <a:lnTo>
                              <a:pt x="53" y="0"/>
                            </a:lnTo>
                            <a:lnTo>
                              <a:pt x="53" y="0"/>
                            </a:lnTo>
                            <a:lnTo>
                              <a:pt x="46" y="3"/>
                            </a:lnTo>
                            <a:lnTo>
                              <a:pt x="40" y="5"/>
                            </a:lnTo>
                            <a:lnTo>
                              <a:pt x="28" y="14"/>
                            </a:lnTo>
                            <a:lnTo>
                              <a:pt x="28" y="14"/>
                            </a:lnTo>
                            <a:lnTo>
                              <a:pt x="22" y="15"/>
                            </a:lnTo>
                            <a:lnTo>
                              <a:pt x="17" y="15"/>
                            </a:lnTo>
                            <a:lnTo>
                              <a:pt x="10" y="14"/>
                            </a:lnTo>
                            <a:lnTo>
                              <a:pt x="10" y="14"/>
                            </a:lnTo>
                            <a:lnTo>
                              <a:pt x="8" y="12"/>
                            </a:lnTo>
                            <a:lnTo>
                              <a:pt x="6" y="12"/>
                            </a:lnTo>
                            <a:lnTo>
                              <a:pt x="5" y="12"/>
                            </a:lnTo>
                            <a:lnTo>
                              <a:pt x="5" y="12"/>
                            </a:lnTo>
                            <a:lnTo>
                              <a:pt x="1" y="16"/>
                            </a:lnTo>
                            <a:lnTo>
                              <a:pt x="0" y="19"/>
                            </a:lnTo>
                            <a:lnTo>
                              <a:pt x="1" y="20"/>
                            </a:lnTo>
                            <a:lnTo>
                              <a:pt x="1" y="20"/>
                            </a:lnTo>
                            <a:lnTo>
                              <a:pt x="7" y="22"/>
                            </a:lnTo>
                            <a:lnTo>
                              <a:pt x="14" y="25"/>
                            </a:lnTo>
                            <a:lnTo>
                              <a:pt x="26" y="26"/>
                            </a:lnTo>
                            <a:lnTo>
                              <a:pt x="30" y="33"/>
                            </a:lnTo>
                            <a:lnTo>
                              <a:pt x="30" y="33"/>
                            </a:lnTo>
                            <a:lnTo>
                              <a:pt x="32" y="38"/>
                            </a:lnTo>
                            <a:lnTo>
                              <a:pt x="35" y="42"/>
                            </a:lnTo>
                            <a:lnTo>
                              <a:pt x="39" y="44"/>
                            </a:lnTo>
                            <a:lnTo>
                              <a:pt x="39" y="44"/>
                            </a:lnTo>
                            <a:lnTo>
                              <a:pt x="45" y="44"/>
                            </a:lnTo>
                            <a:lnTo>
                              <a:pt x="53" y="44"/>
                            </a:lnTo>
                            <a:lnTo>
                              <a:pt x="53" y="44"/>
                            </a:lnTo>
                            <a:lnTo>
                              <a:pt x="61" y="43"/>
                            </a:lnTo>
                            <a:lnTo>
                              <a:pt x="61" y="43"/>
                            </a:lnTo>
                            <a:lnTo>
                              <a:pt x="68" y="46"/>
                            </a:lnTo>
                            <a:lnTo>
                              <a:pt x="72" y="48"/>
                            </a:lnTo>
                            <a:lnTo>
                              <a:pt x="73" y="49"/>
                            </a:lnTo>
                            <a:lnTo>
                              <a:pt x="72" y="52"/>
                            </a:lnTo>
                            <a:lnTo>
                              <a:pt x="72" y="52"/>
                            </a:lnTo>
                            <a:lnTo>
                              <a:pt x="66" y="55"/>
                            </a:lnTo>
                            <a:lnTo>
                              <a:pt x="55" y="60"/>
                            </a:lnTo>
                            <a:lnTo>
                              <a:pt x="41" y="64"/>
                            </a:lnTo>
                            <a:lnTo>
                              <a:pt x="41" y="64"/>
                            </a:lnTo>
                            <a:lnTo>
                              <a:pt x="38" y="64"/>
                            </a:lnTo>
                            <a:lnTo>
                              <a:pt x="35" y="64"/>
                            </a:lnTo>
                            <a:lnTo>
                              <a:pt x="34" y="65"/>
                            </a:lnTo>
                            <a:lnTo>
                              <a:pt x="34" y="65"/>
                            </a:lnTo>
                            <a:lnTo>
                              <a:pt x="34" y="68"/>
                            </a:lnTo>
                            <a:lnTo>
                              <a:pt x="35" y="70"/>
                            </a:lnTo>
                            <a:lnTo>
                              <a:pt x="38" y="74"/>
                            </a:lnTo>
                            <a:lnTo>
                              <a:pt x="38" y="74"/>
                            </a:lnTo>
                            <a:lnTo>
                              <a:pt x="39" y="78"/>
                            </a:lnTo>
                            <a:lnTo>
                              <a:pt x="44" y="87"/>
                            </a:lnTo>
                            <a:lnTo>
                              <a:pt x="44" y="87"/>
                            </a:lnTo>
                            <a:lnTo>
                              <a:pt x="46" y="96"/>
                            </a:lnTo>
                            <a:lnTo>
                              <a:pt x="50" y="103"/>
                            </a:lnTo>
                            <a:lnTo>
                              <a:pt x="50" y="103"/>
                            </a:lnTo>
                            <a:lnTo>
                              <a:pt x="51" y="105"/>
                            </a:lnTo>
                            <a:lnTo>
                              <a:pt x="53" y="105"/>
                            </a:lnTo>
                            <a:lnTo>
                              <a:pt x="55" y="103"/>
                            </a:lnTo>
                            <a:lnTo>
                              <a:pt x="57" y="100"/>
                            </a:lnTo>
                            <a:lnTo>
                              <a:pt x="57" y="100"/>
                            </a:lnTo>
                            <a:lnTo>
                              <a:pt x="57" y="95"/>
                            </a:lnTo>
                            <a:lnTo>
                              <a:pt x="57" y="91"/>
                            </a:lnTo>
                            <a:lnTo>
                              <a:pt x="59" y="89"/>
                            </a:lnTo>
                            <a:lnTo>
                              <a:pt x="59" y="89"/>
                            </a:lnTo>
                            <a:lnTo>
                              <a:pt x="62" y="87"/>
                            </a:lnTo>
                            <a:lnTo>
                              <a:pt x="65" y="87"/>
                            </a:lnTo>
                            <a:lnTo>
                              <a:pt x="68" y="87"/>
                            </a:lnTo>
                            <a:lnTo>
                              <a:pt x="68" y="87"/>
                            </a:lnTo>
                            <a:lnTo>
                              <a:pt x="76" y="95"/>
                            </a:lnTo>
                            <a:lnTo>
                              <a:pt x="83" y="101"/>
                            </a:lnTo>
                            <a:lnTo>
                              <a:pt x="92" y="107"/>
                            </a:lnTo>
                            <a:lnTo>
                              <a:pt x="92" y="107"/>
                            </a:lnTo>
                            <a:lnTo>
                              <a:pt x="105" y="112"/>
                            </a:lnTo>
                            <a:lnTo>
                              <a:pt x="118" y="116"/>
                            </a:lnTo>
                            <a:lnTo>
                              <a:pt x="130" y="119"/>
                            </a:lnTo>
                            <a:lnTo>
                              <a:pt x="130" y="119"/>
                            </a:lnTo>
                            <a:lnTo>
                              <a:pt x="134" y="121"/>
                            </a:lnTo>
                            <a:lnTo>
                              <a:pt x="142" y="125"/>
                            </a:lnTo>
                            <a:lnTo>
                              <a:pt x="148" y="129"/>
                            </a:lnTo>
                            <a:lnTo>
                              <a:pt x="154" y="134"/>
                            </a:lnTo>
                            <a:lnTo>
                              <a:pt x="161" y="140"/>
                            </a:lnTo>
                            <a:lnTo>
                              <a:pt x="165" y="146"/>
                            </a:lnTo>
                            <a:lnTo>
                              <a:pt x="165" y="146"/>
                            </a:lnTo>
                            <a:lnTo>
                              <a:pt x="168" y="151"/>
                            </a:lnTo>
                            <a:lnTo>
                              <a:pt x="169" y="157"/>
                            </a:lnTo>
                            <a:lnTo>
                              <a:pt x="172" y="171"/>
                            </a:lnTo>
                            <a:lnTo>
                              <a:pt x="174" y="187"/>
                            </a:lnTo>
                            <a:lnTo>
                              <a:pt x="174" y="187"/>
                            </a:lnTo>
                            <a:lnTo>
                              <a:pt x="169" y="189"/>
                            </a:lnTo>
                            <a:lnTo>
                              <a:pt x="164" y="192"/>
                            </a:lnTo>
                            <a:lnTo>
                              <a:pt x="159" y="195"/>
                            </a:lnTo>
                            <a:lnTo>
                              <a:pt x="159" y="195"/>
                            </a:lnTo>
                            <a:lnTo>
                              <a:pt x="157" y="200"/>
                            </a:lnTo>
                            <a:lnTo>
                              <a:pt x="156" y="205"/>
                            </a:lnTo>
                            <a:lnTo>
                              <a:pt x="154" y="210"/>
                            </a:lnTo>
                            <a:lnTo>
                              <a:pt x="154" y="210"/>
                            </a:lnTo>
                            <a:lnTo>
                              <a:pt x="153" y="215"/>
                            </a:lnTo>
                            <a:lnTo>
                              <a:pt x="153" y="219"/>
                            </a:lnTo>
                            <a:lnTo>
                              <a:pt x="154" y="221"/>
                            </a:lnTo>
                            <a:lnTo>
                              <a:pt x="157" y="222"/>
                            </a:lnTo>
                            <a:lnTo>
                              <a:pt x="157" y="222"/>
                            </a:lnTo>
                            <a:lnTo>
                              <a:pt x="161" y="222"/>
                            </a:lnTo>
                            <a:lnTo>
                              <a:pt x="167" y="221"/>
                            </a:lnTo>
                            <a:lnTo>
                              <a:pt x="175" y="219"/>
                            </a:lnTo>
                            <a:lnTo>
                              <a:pt x="175" y="219"/>
                            </a:lnTo>
                            <a:lnTo>
                              <a:pt x="178" y="216"/>
                            </a:lnTo>
                            <a:lnTo>
                              <a:pt x="180" y="214"/>
                            </a:lnTo>
                            <a:lnTo>
                              <a:pt x="184" y="211"/>
                            </a:lnTo>
                            <a:lnTo>
                              <a:pt x="184" y="211"/>
                            </a:lnTo>
                            <a:lnTo>
                              <a:pt x="191" y="209"/>
                            </a:lnTo>
                            <a:lnTo>
                              <a:pt x="199" y="209"/>
                            </a:lnTo>
                            <a:lnTo>
                              <a:pt x="199" y="209"/>
                            </a:lnTo>
                            <a:lnTo>
                              <a:pt x="204" y="210"/>
                            </a:lnTo>
                            <a:lnTo>
                              <a:pt x="205" y="211"/>
                            </a:lnTo>
                            <a:lnTo>
                              <a:pt x="205" y="211"/>
                            </a:lnTo>
                            <a:lnTo>
                              <a:pt x="208" y="218"/>
                            </a:lnTo>
                            <a:lnTo>
                              <a:pt x="218" y="229"/>
                            </a:lnTo>
                            <a:lnTo>
                              <a:pt x="231" y="241"/>
                            </a:lnTo>
                            <a:lnTo>
                              <a:pt x="237" y="246"/>
                            </a:lnTo>
                            <a:lnTo>
                              <a:pt x="242" y="248"/>
                            </a:lnTo>
                            <a:lnTo>
                              <a:pt x="242" y="248"/>
                            </a:lnTo>
                            <a:lnTo>
                              <a:pt x="249" y="249"/>
                            </a:lnTo>
                            <a:lnTo>
                              <a:pt x="256" y="248"/>
                            </a:lnTo>
                            <a:lnTo>
                              <a:pt x="261" y="246"/>
                            </a:lnTo>
                            <a:lnTo>
                              <a:pt x="266" y="242"/>
                            </a:lnTo>
                            <a:lnTo>
                              <a:pt x="273" y="235"/>
                            </a:lnTo>
                            <a:lnTo>
                              <a:pt x="276" y="231"/>
                            </a:lnTo>
                            <a:lnTo>
                              <a:pt x="276" y="231"/>
                            </a:lnTo>
                            <a:lnTo>
                              <a:pt x="280" y="221"/>
                            </a:lnTo>
                            <a:lnTo>
                              <a:pt x="283" y="213"/>
                            </a:lnTo>
                            <a:lnTo>
                              <a:pt x="286" y="208"/>
                            </a:lnTo>
                            <a:lnTo>
                              <a:pt x="289" y="204"/>
                            </a:lnTo>
                            <a:lnTo>
                              <a:pt x="289" y="204"/>
                            </a:lnTo>
                            <a:lnTo>
                              <a:pt x="292" y="203"/>
                            </a:lnTo>
                            <a:lnTo>
                              <a:pt x="296" y="200"/>
                            </a:lnTo>
                            <a:lnTo>
                              <a:pt x="302" y="199"/>
                            </a:lnTo>
                            <a:lnTo>
                              <a:pt x="309" y="199"/>
                            </a:lnTo>
                            <a:lnTo>
                              <a:pt x="309" y="199"/>
                            </a:lnTo>
                            <a:lnTo>
                              <a:pt x="312" y="203"/>
                            </a:lnTo>
                            <a:lnTo>
                              <a:pt x="314" y="206"/>
                            </a:lnTo>
                            <a:lnTo>
                              <a:pt x="319" y="209"/>
                            </a:lnTo>
                            <a:lnTo>
                              <a:pt x="319" y="209"/>
                            </a:lnTo>
                            <a:lnTo>
                              <a:pt x="326" y="210"/>
                            </a:lnTo>
                            <a:lnTo>
                              <a:pt x="335" y="211"/>
                            </a:lnTo>
                            <a:lnTo>
                              <a:pt x="335" y="211"/>
                            </a:lnTo>
                            <a:lnTo>
                              <a:pt x="337" y="211"/>
                            </a:lnTo>
                            <a:lnTo>
                              <a:pt x="340" y="213"/>
                            </a:lnTo>
                            <a:lnTo>
                              <a:pt x="340" y="213"/>
                            </a:lnTo>
                            <a:lnTo>
                              <a:pt x="341" y="219"/>
                            </a:lnTo>
                            <a:lnTo>
                              <a:pt x="345" y="231"/>
                            </a:lnTo>
                            <a:lnTo>
                              <a:pt x="347" y="240"/>
                            </a:lnTo>
                            <a:lnTo>
                              <a:pt x="352" y="247"/>
                            </a:lnTo>
                            <a:lnTo>
                              <a:pt x="357" y="254"/>
                            </a:lnTo>
                            <a:lnTo>
                              <a:pt x="362" y="261"/>
                            </a:lnTo>
                            <a:lnTo>
                              <a:pt x="362" y="261"/>
                            </a:lnTo>
                            <a:lnTo>
                              <a:pt x="367" y="264"/>
                            </a:lnTo>
                            <a:lnTo>
                              <a:pt x="372" y="267"/>
                            </a:lnTo>
                            <a:lnTo>
                              <a:pt x="384" y="269"/>
                            </a:lnTo>
                            <a:lnTo>
                              <a:pt x="394" y="269"/>
                            </a:lnTo>
                            <a:lnTo>
                              <a:pt x="402" y="269"/>
                            </a:lnTo>
                            <a:lnTo>
                              <a:pt x="402" y="269"/>
                            </a:lnTo>
                            <a:lnTo>
                              <a:pt x="407" y="269"/>
                            </a:lnTo>
                            <a:lnTo>
                              <a:pt x="411" y="270"/>
                            </a:lnTo>
                            <a:lnTo>
                              <a:pt x="411" y="270"/>
                            </a:lnTo>
                            <a:lnTo>
                              <a:pt x="421" y="276"/>
                            </a:lnTo>
                            <a:lnTo>
                              <a:pt x="428" y="280"/>
                            </a:lnTo>
                            <a:lnTo>
                              <a:pt x="434" y="283"/>
                            </a:lnTo>
                            <a:lnTo>
                              <a:pt x="434" y="283"/>
                            </a:lnTo>
                            <a:lnTo>
                              <a:pt x="437" y="281"/>
                            </a:lnTo>
                            <a:lnTo>
                              <a:pt x="438" y="280"/>
                            </a:lnTo>
                            <a:lnTo>
                              <a:pt x="439" y="276"/>
                            </a:lnTo>
                            <a:lnTo>
                              <a:pt x="438" y="270"/>
                            </a:lnTo>
                            <a:lnTo>
                              <a:pt x="438" y="270"/>
                            </a:lnTo>
                            <a:lnTo>
                              <a:pt x="436" y="265"/>
                            </a:lnTo>
                            <a:lnTo>
                              <a:pt x="433" y="262"/>
                            </a:lnTo>
                            <a:lnTo>
                              <a:pt x="429" y="258"/>
                            </a:lnTo>
                            <a:lnTo>
                              <a:pt x="429" y="258"/>
                            </a:lnTo>
                            <a:lnTo>
                              <a:pt x="421" y="254"/>
                            </a:lnTo>
                            <a:lnTo>
                              <a:pt x="421" y="254"/>
                            </a:lnTo>
                            <a:lnTo>
                              <a:pt x="418" y="252"/>
                            </a:lnTo>
                            <a:lnTo>
                              <a:pt x="417" y="251"/>
                            </a:lnTo>
                            <a:lnTo>
                              <a:pt x="417" y="251"/>
                            </a:lnTo>
                            <a:lnTo>
                              <a:pt x="417" y="243"/>
                            </a:lnTo>
                            <a:lnTo>
                              <a:pt x="416" y="238"/>
                            </a:lnTo>
                            <a:lnTo>
                              <a:pt x="413" y="235"/>
                            </a:lnTo>
                            <a:lnTo>
                              <a:pt x="413" y="235"/>
                            </a:lnTo>
                            <a:lnTo>
                              <a:pt x="412" y="234"/>
                            </a:lnTo>
                            <a:lnTo>
                              <a:pt x="410" y="235"/>
                            </a:lnTo>
                            <a:lnTo>
                              <a:pt x="405" y="236"/>
                            </a:lnTo>
                            <a:lnTo>
                              <a:pt x="405" y="236"/>
                            </a:lnTo>
                            <a:lnTo>
                              <a:pt x="401" y="236"/>
                            </a:lnTo>
                            <a:lnTo>
                              <a:pt x="400" y="236"/>
                            </a:lnTo>
                            <a:lnTo>
                              <a:pt x="400" y="236"/>
                            </a:lnTo>
                            <a:lnTo>
                              <a:pt x="397" y="235"/>
                            </a:lnTo>
                            <a:lnTo>
                              <a:pt x="395" y="234"/>
                            </a:lnTo>
                            <a:lnTo>
                              <a:pt x="393" y="231"/>
                            </a:lnTo>
                            <a:lnTo>
                              <a:pt x="393" y="231"/>
                            </a:lnTo>
                            <a:lnTo>
                              <a:pt x="390" y="220"/>
                            </a:lnTo>
                            <a:lnTo>
                              <a:pt x="386" y="211"/>
                            </a:lnTo>
                            <a:lnTo>
                              <a:pt x="386" y="211"/>
                            </a:lnTo>
                            <a:lnTo>
                              <a:pt x="385" y="208"/>
                            </a:lnTo>
                            <a:lnTo>
                              <a:pt x="383" y="206"/>
                            </a:lnTo>
                            <a:lnTo>
                              <a:pt x="380" y="208"/>
                            </a:lnTo>
                            <a:lnTo>
                              <a:pt x="380" y="208"/>
                            </a:lnTo>
                            <a:lnTo>
                              <a:pt x="374" y="200"/>
                            </a:lnTo>
                            <a:lnTo>
                              <a:pt x="369" y="194"/>
                            </a:lnTo>
                            <a:lnTo>
                              <a:pt x="364" y="187"/>
                            </a:lnTo>
                            <a:lnTo>
                              <a:pt x="364" y="187"/>
                            </a:lnTo>
                            <a:lnTo>
                              <a:pt x="364" y="183"/>
                            </a:lnTo>
                            <a:lnTo>
                              <a:pt x="364" y="179"/>
                            </a:lnTo>
                            <a:lnTo>
                              <a:pt x="366" y="177"/>
                            </a:lnTo>
                            <a:lnTo>
                              <a:pt x="366" y="177"/>
                            </a:lnTo>
                            <a:lnTo>
                              <a:pt x="374" y="173"/>
                            </a:lnTo>
                            <a:lnTo>
                              <a:pt x="380" y="171"/>
                            </a:lnTo>
                            <a:lnTo>
                              <a:pt x="383" y="168"/>
                            </a:lnTo>
                            <a:lnTo>
                              <a:pt x="384" y="166"/>
                            </a:lnTo>
                            <a:lnTo>
                              <a:pt x="384" y="166"/>
                            </a:lnTo>
                            <a:lnTo>
                              <a:pt x="383" y="164"/>
                            </a:lnTo>
                            <a:lnTo>
                              <a:pt x="380" y="161"/>
                            </a:lnTo>
                            <a:lnTo>
                              <a:pt x="375" y="157"/>
                            </a:lnTo>
                            <a:lnTo>
                              <a:pt x="366" y="152"/>
                            </a:lnTo>
                            <a:lnTo>
                              <a:pt x="366" y="152"/>
                            </a:lnTo>
                            <a:lnTo>
                              <a:pt x="363" y="148"/>
                            </a:lnTo>
                            <a:lnTo>
                              <a:pt x="359" y="145"/>
                            </a:lnTo>
                            <a:lnTo>
                              <a:pt x="355" y="141"/>
                            </a:lnTo>
                            <a:lnTo>
                              <a:pt x="355" y="141"/>
                            </a:lnTo>
                            <a:lnTo>
                              <a:pt x="347" y="140"/>
                            </a:lnTo>
                            <a:lnTo>
                              <a:pt x="340" y="140"/>
                            </a:lnTo>
                            <a:lnTo>
                              <a:pt x="340" y="140"/>
                            </a:lnTo>
                            <a:lnTo>
                              <a:pt x="339" y="139"/>
                            </a:lnTo>
                            <a:lnTo>
                              <a:pt x="337" y="138"/>
                            </a:lnTo>
                            <a:lnTo>
                              <a:pt x="337" y="136"/>
                            </a:lnTo>
                            <a:lnTo>
                              <a:pt x="337" y="136"/>
                            </a:lnTo>
                            <a:lnTo>
                              <a:pt x="339" y="135"/>
                            </a:lnTo>
                            <a:lnTo>
                              <a:pt x="340" y="130"/>
                            </a:lnTo>
                            <a:lnTo>
                              <a:pt x="340" y="128"/>
                            </a:lnTo>
                            <a:lnTo>
                              <a:pt x="340" y="124"/>
                            </a:lnTo>
                            <a:lnTo>
                              <a:pt x="339" y="119"/>
                            </a:lnTo>
                            <a:lnTo>
                              <a:pt x="336" y="114"/>
                            </a:lnTo>
                            <a:lnTo>
                              <a:pt x="336" y="114"/>
                            </a:lnTo>
                            <a:lnTo>
                              <a:pt x="328" y="107"/>
                            </a:lnTo>
                            <a:lnTo>
                              <a:pt x="328" y="107"/>
                            </a:lnTo>
                            <a:lnTo>
                              <a:pt x="309" y="89"/>
                            </a:lnTo>
                            <a:lnTo>
                              <a:pt x="309" y="89"/>
                            </a:ln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2"/>
                          </a:gs>
                          <a:gs pos="100000">
                            <a:schemeClr val="accent2">
                              <a:lumMod val="75000"/>
                            </a:schemeClr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>
                        <a:scene3d>
                          <a:camera prst="orthographicFront"/>
                          <a:lightRig rig="threePt" dir="t"/>
                        </a:scene3d>
                        <a:sp3d contourW="12700"/>
                      </a:bodyPr>
                      <a:lstStyle/>
                      <a:p>
                        <a:pPr algn="ctr"/>
                        <a:endParaRPr/>
                      </a:p>
                    </p:txBody>
                  </p:sp>
                </p:grpSp>
              </p:grpSp>
              <p:grpSp>
                <p:nvGrpSpPr>
                  <p:cNvPr id="27" name="iSļïḋe"/>
                  <p:cNvGrpSpPr/>
                  <p:nvPr/>
                </p:nvGrpSpPr>
                <p:grpSpPr>
                  <a:xfrm>
                    <a:off x="6072227" y="2204864"/>
                    <a:ext cx="1365930" cy="785952"/>
                    <a:chOff x="6072227" y="2204864"/>
                    <a:chExt cx="1365930" cy="785952"/>
                  </a:xfrm>
                  <a:grpFill/>
                </p:grpSpPr>
                <p:sp>
                  <p:nvSpPr>
                    <p:cNvPr id="28" name="isľîdè"/>
                    <p:cNvSpPr>
                      <a:spLocks/>
                    </p:cNvSpPr>
                    <p:nvPr/>
                  </p:nvSpPr>
                  <p:spPr bwMode="auto">
                    <a:xfrm>
                      <a:off x="7313488" y="2707150"/>
                      <a:ext cx="124669" cy="204167"/>
                    </a:xfrm>
                    <a:custGeom>
                      <a:avLst/>
                      <a:gdLst>
                        <a:gd name="T0" fmla="*/ 9 w 139"/>
                        <a:gd name="T1" fmla="*/ 57 h 227"/>
                        <a:gd name="T2" fmla="*/ 15 w 139"/>
                        <a:gd name="T3" fmla="*/ 61 h 227"/>
                        <a:gd name="T4" fmla="*/ 6 w 139"/>
                        <a:gd name="T5" fmla="*/ 71 h 227"/>
                        <a:gd name="T6" fmla="*/ 6 w 139"/>
                        <a:gd name="T7" fmla="*/ 81 h 227"/>
                        <a:gd name="T8" fmla="*/ 16 w 139"/>
                        <a:gd name="T9" fmla="*/ 82 h 227"/>
                        <a:gd name="T10" fmla="*/ 17 w 139"/>
                        <a:gd name="T11" fmla="*/ 92 h 227"/>
                        <a:gd name="T12" fmla="*/ 23 w 139"/>
                        <a:gd name="T13" fmla="*/ 93 h 227"/>
                        <a:gd name="T14" fmla="*/ 34 w 139"/>
                        <a:gd name="T15" fmla="*/ 101 h 227"/>
                        <a:gd name="T16" fmla="*/ 41 w 139"/>
                        <a:gd name="T17" fmla="*/ 97 h 227"/>
                        <a:gd name="T18" fmla="*/ 48 w 139"/>
                        <a:gd name="T19" fmla="*/ 101 h 227"/>
                        <a:gd name="T20" fmla="*/ 50 w 139"/>
                        <a:gd name="T21" fmla="*/ 116 h 227"/>
                        <a:gd name="T22" fmla="*/ 59 w 139"/>
                        <a:gd name="T23" fmla="*/ 128 h 227"/>
                        <a:gd name="T24" fmla="*/ 54 w 139"/>
                        <a:gd name="T25" fmla="*/ 140 h 227"/>
                        <a:gd name="T26" fmla="*/ 32 w 139"/>
                        <a:gd name="T27" fmla="*/ 145 h 227"/>
                        <a:gd name="T28" fmla="*/ 23 w 139"/>
                        <a:gd name="T29" fmla="*/ 151 h 227"/>
                        <a:gd name="T30" fmla="*/ 33 w 139"/>
                        <a:gd name="T31" fmla="*/ 163 h 227"/>
                        <a:gd name="T32" fmla="*/ 25 w 139"/>
                        <a:gd name="T33" fmla="*/ 173 h 227"/>
                        <a:gd name="T34" fmla="*/ 17 w 139"/>
                        <a:gd name="T35" fmla="*/ 186 h 227"/>
                        <a:gd name="T36" fmla="*/ 41 w 139"/>
                        <a:gd name="T37" fmla="*/ 184 h 227"/>
                        <a:gd name="T38" fmla="*/ 49 w 139"/>
                        <a:gd name="T39" fmla="*/ 187 h 227"/>
                        <a:gd name="T40" fmla="*/ 28 w 139"/>
                        <a:gd name="T41" fmla="*/ 199 h 227"/>
                        <a:gd name="T42" fmla="*/ 4 w 139"/>
                        <a:gd name="T43" fmla="*/ 216 h 227"/>
                        <a:gd name="T44" fmla="*/ 9 w 139"/>
                        <a:gd name="T45" fmla="*/ 227 h 227"/>
                        <a:gd name="T46" fmla="*/ 42 w 139"/>
                        <a:gd name="T47" fmla="*/ 215 h 227"/>
                        <a:gd name="T48" fmla="*/ 53 w 139"/>
                        <a:gd name="T49" fmla="*/ 214 h 227"/>
                        <a:gd name="T50" fmla="*/ 113 w 139"/>
                        <a:gd name="T51" fmla="*/ 214 h 227"/>
                        <a:gd name="T52" fmla="*/ 134 w 139"/>
                        <a:gd name="T53" fmla="*/ 206 h 227"/>
                        <a:gd name="T54" fmla="*/ 130 w 139"/>
                        <a:gd name="T55" fmla="*/ 192 h 227"/>
                        <a:gd name="T56" fmla="*/ 120 w 139"/>
                        <a:gd name="T57" fmla="*/ 186 h 227"/>
                        <a:gd name="T58" fmla="*/ 139 w 139"/>
                        <a:gd name="T59" fmla="*/ 163 h 227"/>
                        <a:gd name="T60" fmla="*/ 129 w 139"/>
                        <a:gd name="T61" fmla="*/ 154 h 227"/>
                        <a:gd name="T62" fmla="*/ 119 w 139"/>
                        <a:gd name="T63" fmla="*/ 147 h 227"/>
                        <a:gd name="T64" fmla="*/ 113 w 139"/>
                        <a:gd name="T65" fmla="*/ 134 h 227"/>
                        <a:gd name="T66" fmla="*/ 109 w 139"/>
                        <a:gd name="T67" fmla="*/ 118 h 227"/>
                        <a:gd name="T68" fmla="*/ 93 w 139"/>
                        <a:gd name="T69" fmla="*/ 109 h 227"/>
                        <a:gd name="T70" fmla="*/ 90 w 139"/>
                        <a:gd name="T71" fmla="*/ 98 h 227"/>
                        <a:gd name="T72" fmla="*/ 77 w 139"/>
                        <a:gd name="T73" fmla="*/ 75 h 227"/>
                        <a:gd name="T74" fmla="*/ 70 w 139"/>
                        <a:gd name="T75" fmla="*/ 57 h 227"/>
                        <a:gd name="T76" fmla="*/ 82 w 139"/>
                        <a:gd name="T77" fmla="*/ 46 h 227"/>
                        <a:gd name="T78" fmla="*/ 82 w 139"/>
                        <a:gd name="T79" fmla="*/ 33 h 227"/>
                        <a:gd name="T80" fmla="*/ 70 w 139"/>
                        <a:gd name="T81" fmla="*/ 26 h 227"/>
                        <a:gd name="T82" fmla="*/ 50 w 139"/>
                        <a:gd name="T83" fmla="*/ 30 h 227"/>
                        <a:gd name="T84" fmla="*/ 41 w 139"/>
                        <a:gd name="T85" fmla="*/ 25 h 227"/>
                        <a:gd name="T86" fmla="*/ 58 w 139"/>
                        <a:gd name="T87" fmla="*/ 12 h 227"/>
                        <a:gd name="T88" fmla="*/ 59 w 139"/>
                        <a:gd name="T89" fmla="*/ 6 h 227"/>
                        <a:gd name="T90" fmla="*/ 39 w 139"/>
                        <a:gd name="T91" fmla="*/ 1 h 227"/>
                        <a:gd name="T92" fmla="*/ 22 w 139"/>
                        <a:gd name="T93" fmla="*/ 7 h 227"/>
                        <a:gd name="T94" fmla="*/ 17 w 139"/>
                        <a:gd name="T95" fmla="*/ 21 h 227"/>
                        <a:gd name="T96" fmla="*/ 12 w 139"/>
                        <a:gd name="T97" fmla="*/ 27 h 227"/>
                        <a:gd name="T98" fmla="*/ 4 w 139"/>
                        <a:gd name="T99" fmla="*/ 34 h 227"/>
                        <a:gd name="T100" fmla="*/ 3 w 139"/>
                        <a:gd name="T101" fmla="*/ 39 h 2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39" h="227">
                          <a:moveTo>
                            <a:pt x="6" y="44"/>
                          </a:moveTo>
                          <a:lnTo>
                            <a:pt x="6" y="44"/>
                          </a:lnTo>
                          <a:lnTo>
                            <a:pt x="7" y="52"/>
                          </a:lnTo>
                          <a:lnTo>
                            <a:pt x="9" y="57"/>
                          </a:lnTo>
                          <a:lnTo>
                            <a:pt x="9" y="57"/>
                          </a:lnTo>
                          <a:lnTo>
                            <a:pt x="9" y="58"/>
                          </a:lnTo>
                          <a:lnTo>
                            <a:pt x="10" y="59"/>
                          </a:lnTo>
                          <a:lnTo>
                            <a:pt x="10" y="59"/>
                          </a:lnTo>
                          <a:lnTo>
                            <a:pt x="14" y="60"/>
                          </a:lnTo>
                          <a:lnTo>
                            <a:pt x="15" y="61"/>
                          </a:lnTo>
                          <a:lnTo>
                            <a:pt x="15" y="63"/>
                          </a:lnTo>
                          <a:lnTo>
                            <a:pt x="15" y="63"/>
                          </a:lnTo>
                          <a:lnTo>
                            <a:pt x="11" y="66"/>
                          </a:lnTo>
                          <a:lnTo>
                            <a:pt x="6" y="71"/>
                          </a:lnTo>
                          <a:lnTo>
                            <a:pt x="6" y="71"/>
                          </a:lnTo>
                          <a:lnTo>
                            <a:pt x="5" y="74"/>
                          </a:lnTo>
                          <a:lnTo>
                            <a:pt x="5" y="76"/>
                          </a:lnTo>
                          <a:lnTo>
                            <a:pt x="6" y="80"/>
                          </a:lnTo>
                          <a:lnTo>
                            <a:pt x="6" y="80"/>
                          </a:lnTo>
                          <a:lnTo>
                            <a:pt x="6" y="81"/>
                          </a:lnTo>
                          <a:lnTo>
                            <a:pt x="9" y="82"/>
                          </a:lnTo>
                          <a:lnTo>
                            <a:pt x="9" y="82"/>
                          </a:lnTo>
                          <a:lnTo>
                            <a:pt x="12" y="81"/>
                          </a:lnTo>
                          <a:lnTo>
                            <a:pt x="15" y="82"/>
                          </a:lnTo>
                          <a:lnTo>
                            <a:pt x="16" y="82"/>
                          </a:lnTo>
                          <a:lnTo>
                            <a:pt x="16" y="82"/>
                          </a:lnTo>
                          <a:lnTo>
                            <a:pt x="17" y="85"/>
                          </a:lnTo>
                          <a:lnTo>
                            <a:pt x="17" y="89"/>
                          </a:lnTo>
                          <a:lnTo>
                            <a:pt x="17" y="92"/>
                          </a:lnTo>
                          <a:lnTo>
                            <a:pt x="17" y="92"/>
                          </a:lnTo>
                          <a:lnTo>
                            <a:pt x="17" y="95"/>
                          </a:lnTo>
                          <a:lnTo>
                            <a:pt x="18" y="95"/>
                          </a:lnTo>
                          <a:lnTo>
                            <a:pt x="20" y="95"/>
                          </a:lnTo>
                          <a:lnTo>
                            <a:pt x="20" y="95"/>
                          </a:lnTo>
                          <a:lnTo>
                            <a:pt x="23" y="93"/>
                          </a:lnTo>
                          <a:lnTo>
                            <a:pt x="28" y="92"/>
                          </a:lnTo>
                          <a:lnTo>
                            <a:pt x="28" y="92"/>
                          </a:lnTo>
                          <a:lnTo>
                            <a:pt x="31" y="93"/>
                          </a:lnTo>
                          <a:lnTo>
                            <a:pt x="32" y="97"/>
                          </a:lnTo>
                          <a:lnTo>
                            <a:pt x="34" y="101"/>
                          </a:lnTo>
                          <a:lnTo>
                            <a:pt x="34" y="101"/>
                          </a:lnTo>
                          <a:lnTo>
                            <a:pt x="34" y="101"/>
                          </a:lnTo>
                          <a:lnTo>
                            <a:pt x="36" y="101"/>
                          </a:lnTo>
                          <a:lnTo>
                            <a:pt x="36" y="101"/>
                          </a:lnTo>
                          <a:lnTo>
                            <a:pt x="41" y="97"/>
                          </a:lnTo>
                          <a:lnTo>
                            <a:pt x="43" y="97"/>
                          </a:lnTo>
                          <a:lnTo>
                            <a:pt x="45" y="97"/>
                          </a:lnTo>
                          <a:lnTo>
                            <a:pt x="45" y="97"/>
                          </a:lnTo>
                          <a:lnTo>
                            <a:pt x="47" y="98"/>
                          </a:lnTo>
                          <a:lnTo>
                            <a:pt x="48" y="101"/>
                          </a:lnTo>
                          <a:lnTo>
                            <a:pt x="48" y="106"/>
                          </a:lnTo>
                          <a:lnTo>
                            <a:pt x="48" y="112"/>
                          </a:lnTo>
                          <a:lnTo>
                            <a:pt x="48" y="112"/>
                          </a:lnTo>
                          <a:lnTo>
                            <a:pt x="50" y="116"/>
                          </a:lnTo>
                          <a:lnTo>
                            <a:pt x="50" y="116"/>
                          </a:lnTo>
                          <a:lnTo>
                            <a:pt x="55" y="119"/>
                          </a:lnTo>
                          <a:lnTo>
                            <a:pt x="58" y="122"/>
                          </a:lnTo>
                          <a:lnTo>
                            <a:pt x="60" y="124"/>
                          </a:lnTo>
                          <a:lnTo>
                            <a:pt x="60" y="124"/>
                          </a:lnTo>
                          <a:lnTo>
                            <a:pt x="59" y="128"/>
                          </a:lnTo>
                          <a:lnTo>
                            <a:pt x="58" y="130"/>
                          </a:lnTo>
                          <a:lnTo>
                            <a:pt x="55" y="134"/>
                          </a:lnTo>
                          <a:lnTo>
                            <a:pt x="55" y="134"/>
                          </a:lnTo>
                          <a:lnTo>
                            <a:pt x="55" y="138"/>
                          </a:lnTo>
                          <a:lnTo>
                            <a:pt x="54" y="140"/>
                          </a:lnTo>
                          <a:lnTo>
                            <a:pt x="53" y="141"/>
                          </a:lnTo>
                          <a:lnTo>
                            <a:pt x="53" y="141"/>
                          </a:lnTo>
                          <a:lnTo>
                            <a:pt x="47" y="144"/>
                          </a:lnTo>
                          <a:lnTo>
                            <a:pt x="39" y="145"/>
                          </a:lnTo>
                          <a:lnTo>
                            <a:pt x="32" y="145"/>
                          </a:lnTo>
                          <a:lnTo>
                            <a:pt x="32" y="145"/>
                          </a:lnTo>
                          <a:lnTo>
                            <a:pt x="27" y="147"/>
                          </a:lnTo>
                          <a:lnTo>
                            <a:pt x="25" y="149"/>
                          </a:lnTo>
                          <a:lnTo>
                            <a:pt x="23" y="151"/>
                          </a:lnTo>
                          <a:lnTo>
                            <a:pt x="23" y="151"/>
                          </a:lnTo>
                          <a:lnTo>
                            <a:pt x="25" y="155"/>
                          </a:lnTo>
                          <a:lnTo>
                            <a:pt x="27" y="159"/>
                          </a:lnTo>
                          <a:lnTo>
                            <a:pt x="32" y="162"/>
                          </a:lnTo>
                          <a:lnTo>
                            <a:pt x="32" y="162"/>
                          </a:lnTo>
                          <a:lnTo>
                            <a:pt x="33" y="163"/>
                          </a:lnTo>
                          <a:lnTo>
                            <a:pt x="34" y="165"/>
                          </a:lnTo>
                          <a:lnTo>
                            <a:pt x="33" y="167"/>
                          </a:lnTo>
                          <a:lnTo>
                            <a:pt x="33" y="167"/>
                          </a:lnTo>
                          <a:lnTo>
                            <a:pt x="30" y="170"/>
                          </a:lnTo>
                          <a:lnTo>
                            <a:pt x="25" y="173"/>
                          </a:lnTo>
                          <a:lnTo>
                            <a:pt x="18" y="176"/>
                          </a:lnTo>
                          <a:lnTo>
                            <a:pt x="18" y="176"/>
                          </a:lnTo>
                          <a:lnTo>
                            <a:pt x="17" y="181"/>
                          </a:lnTo>
                          <a:lnTo>
                            <a:pt x="16" y="184"/>
                          </a:lnTo>
                          <a:lnTo>
                            <a:pt x="17" y="186"/>
                          </a:lnTo>
                          <a:lnTo>
                            <a:pt x="18" y="187"/>
                          </a:lnTo>
                          <a:lnTo>
                            <a:pt x="18" y="187"/>
                          </a:lnTo>
                          <a:lnTo>
                            <a:pt x="25" y="187"/>
                          </a:lnTo>
                          <a:lnTo>
                            <a:pt x="32" y="186"/>
                          </a:lnTo>
                          <a:lnTo>
                            <a:pt x="41" y="184"/>
                          </a:lnTo>
                          <a:lnTo>
                            <a:pt x="41" y="184"/>
                          </a:lnTo>
                          <a:lnTo>
                            <a:pt x="45" y="184"/>
                          </a:lnTo>
                          <a:lnTo>
                            <a:pt x="48" y="186"/>
                          </a:lnTo>
                          <a:lnTo>
                            <a:pt x="49" y="187"/>
                          </a:lnTo>
                          <a:lnTo>
                            <a:pt x="49" y="187"/>
                          </a:lnTo>
                          <a:lnTo>
                            <a:pt x="49" y="187"/>
                          </a:lnTo>
                          <a:lnTo>
                            <a:pt x="48" y="190"/>
                          </a:lnTo>
                          <a:lnTo>
                            <a:pt x="44" y="193"/>
                          </a:lnTo>
                          <a:lnTo>
                            <a:pt x="38" y="197"/>
                          </a:lnTo>
                          <a:lnTo>
                            <a:pt x="28" y="199"/>
                          </a:lnTo>
                          <a:lnTo>
                            <a:pt x="28" y="199"/>
                          </a:lnTo>
                          <a:lnTo>
                            <a:pt x="18" y="205"/>
                          </a:lnTo>
                          <a:lnTo>
                            <a:pt x="11" y="210"/>
                          </a:lnTo>
                          <a:lnTo>
                            <a:pt x="4" y="216"/>
                          </a:lnTo>
                          <a:lnTo>
                            <a:pt x="4" y="216"/>
                          </a:lnTo>
                          <a:lnTo>
                            <a:pt x="3" y="220"/>
                          </a:lnTo>
                          <a:lnTo>
                            <a:pt x="3" y="224"/>
                          </a:lnTo>
                          <a:lnTo>
                            <a:pt x="4" y="226"/>
                          </a:lnTo>
                          <a:lnTo>
                            <a:pt x="4" y="226"/>
                          </a:lnTo>
                          <a:lnTo>
                            <a:pt x="9" y="227"/>
                          </a:lnTo>
                          <a:lnTo>
                            <a:pt x="14" y="227"/>
                          </a:lnTo>
                          <a:lnTo>
                            <a:pt x="20" y="226"/>
                          </a:lnTo>
                          <a:lnTo>
                            <a:pt x="20" y="226"/>
                          </a:lnTo>
                          <a:lnTo>
                            <a:pt x="31" y="221"/>
                          </a:lnTo>
                          <a:lnTo>
                            <a:pt x="42" y="215"/>
                          </a:lnTo>
                          <a:lnTo>
                            <a:pt x="42" y="215"/>
                          </a:lnTo>
                          <a:lnTo>
                            <a:pt x="45" y="214"/>
                          </a:lnTo>
                          <a:lnTo>
                            <a:pt x="49" y="214"/>
                          </a:lnTo>
                          <a:lnTo>
                            <a:pt x="53" y="214"/>
                          </a:lnTo>
                          <a:lnTo>
                            <a:pt x="53" y="214"/>
                          </a:lnTo>
                          <a:lnTo>
                            <a:pt x="63" y="213"/>
                          </a:lnTo>
                          <a:lnTo>
                            <a:pt x="85" y="213"/>
                          </a:lnTo>
                          <a:lnTo>
                            <a:pt x="85" y="213"/>
                          </a:lnTo>
                          <a:lnTo>
                            <a:pt x="113" y="214"/>
                          </a:lnTo>
                          <a:lnTo>
                            <a:pt x="113" y="214"/>
                          </a:lnTo>
                          <a:lnTo>
                            <a:pt x="123" y="213"/>
                          </a:lnTo>
                          <a:lnTo>
                            <a:pt x="129" y="210"/>
                          </a:lnTo>
                          <a:lnTo>
                            <a:pt x="133" y="208"/>
                          </a:lnTo>
                          <a:lnTo>
                            <a:pt x="134" y="206"/>
                          </a:lnTo>
                          <a:lnTo>
                            <a:pt x="134" y="206"/>
                          </a:lnTo>
                          <a:lnTo>
                            <a:pt x="135" y="201"/>
                          </a:lnTo>
                          <a:lnTo>
                            <a:pt x="135" y="198"/>
                          </a:lnTo>
                          <a:lnTo>
                            <a:pt x="134" y="194"/>
                          </a:lnTo>
                          <a:lnTo>
                            <a:pt x="134" y="194"/>
                          </a:lnTo>
                          <a:lnTo>
                            <a:pt x="130" y="192"/>
                          </a:lnTo>
                          <a:lnTo>
                            <a:pt x="125" y="192"/>
                          </a:lnTo>
                          <a:lnTo>
                            <a:pt x="120" y="192"/>
                          </a:lnTo>
                          <a:lnTo>
                            <a:pt x="120" y="192"/>
                          </a:lnTo>
                          <a:lnTo>
                            <a:pt x="119" y="188"/>
                          </a:lnTo>
                          <a:lnTo>
                            <a:pt x="120" y="186"/>
                          </a:lnTo>
                          <a:lnTo>
                            <a:pt x="122" y="183"/>
                          </a:lnTo>
                          <a:lnTo>
                            <a:pt x="122" y="183"/>
                          </a:lnTo>
                          <a:lnTo>
                            <a:pt x="131" y="173"/>
                          </a:lnTo>
                          <a:lnTo>
                            <a:pt x="135" y="168"/>
                          </a:lnTo>
                          <a:lnTo>
                            <a:pt x="139" y="163"/>
                          </a:lnTo>
                          <a:lnTo>
                            <a:pt x="139" y="163"/>
                          </a:lnTo>
                          <a:lnTo>
                            <a:pt x="139" y="161"/>
                          </a:lnTo>
                          <a:lnTo>
                            <a:pt x="139" y="159"/>
                          </a:lnTo>
                          <a:lnTo>
                            <a:pt x="135" y="156"/>
                          </a:lnTo>
                          <a:lnTo>
                            <a:pt x="129" y="154"/>
                          </a:lnTo>
                          <a:lnTo>
                            <a:pt x="129" y="154"/>
                          </a:lnTo>
                          <a:lnTo>
                            <a:pt x="125" y="152"/>
                          </a:lnTo>
                          <a:lnTo>
                            <a:pt x="122" y="151"/>
                          </a:lnTo>
                          <a:lnTo>
                            <a:pt x="119" y="147"/>
                          </a:lnTo>
                          <a:lnTo>
                            <a:pt x="119" y="147"/>
                          </a:lnTo>
                          <a:lnTo>
                            <a:pt x="117" y="145"/>
                          </a:lnTo>
                          <a:lnTo>
                            <a:pt x="115" y="141"/>
                          </a:lnTo>
                          <a:lnTo>
                            <a:pt x="114" y="136"/>
                          </a:lnTo>
                          <a:lnTo>
                            <a:pt x="114" y="136"/>
                          </a:lnTo>
                          <a:lnTo>
                            <a:pt x="113" y="134"/>
                          </a:lnTo>
                          <a:lnTo>
                            <a:pt x="109" y="128"/>
                          </a:lnTo>
                          <a:lnTo>
                            <a:pt x="109" y="128"/>
                          </a:lnTo>
                          <a:lnTo>
                            <a:pt x="109" y="122"/>
                          </a:lnTo>
                          <a:lnTo>
                            <a:pt x="109" y="118"/>
                          </a:lnTo>
                          <a:lnTo>
                            <a:pt x="109" y="118"/>
                          </a:lnTo>
                          <a:lnTo>
                            <a:pt x="107" y="116"/>
                          </a:lnTo>
                          <a:lnTo>
                            <a:pt x="103" y="112"/>
                          </a:lnTo>
                          <a:lnTo>
                            <a:pt x="103" y="112"/>
                          </a:lnTo>
                          <a:lnTo>
                            <a:pt x="98" y="111"/>
                          </a:lnTo>
                          <a:lnTo>
                            <a:pt x="93" y="109"/>
                          </a:lnTo>
                          <a:lnTo>
                            <a:pt x="93" y="109"/>
                          </a:lnTo>
                          <a:lnTo>
                            <a:pt x="91" y="107"/>
                          </a:lnTo>
                          <a:lnTo>
                            <a:pt x="90" y="106"/>
                          </a:lnTo>
                          <a:lnTo>
                            <a:pt x="90" y="106"/>
                          </a:lnTo>
                          <a:lnTo>
                            <a:pt x="90" y="98"/>
                          </a:lnTo>
                          <a:lnTo>
                            <a:pt x="88" y="92"/>
                          </a:lnTo>
                          <a:lnTo>
                            <a:pt x="86" y="85"/>
                          </a:lnTo>
                          <a:lnTo>
                            <a:pt x="86" y="85"/>
                          </a:lnTo>
                          <a:lnTo>
                            <a:pt x="82" y="79"/>
                          </a:lnTo>
                          <a:lnTo>
                            <a:pt x="77" y="75"/>
                          </a:lnTo>
                          <a:lnTo>
                            <a:pt x="73" y="70"/>
                          </a:lnTo>
                          <a:lnTo>
                            <a:pt x="73" y="70"/>
                          </a:lnTo>
                          <a:lnTo>
                            <a:pt x="70" y="66"/>
                          </a:lnTo>
                          <a:lnTo>
                            <a:pt x="69" y="61"/>
                          </a:lnTo>
                          <a:lnTo>
                            <a:pt x="70" y="57"/>
                          </a:lnTo>
                          <a:lnTo>
                            <a:pt x="70" y="57"/>
                          </a:lnTo>
                          <a:lnTo>
                            <a:pt x="74" y="52"/>
                          </a:lnTo>
                          <a:lnTo>
                            <a:pt x="77" y="49"/>
                          </a:lnTo>
                          <a:lnTo>
                            <a:pt x="82" y="46"/>
                          </a:lnTo>
                          <a:lnTo>
                            <a:pt x="82" y="46"/>
                          </a:lnTo>
                          <a:lnTo>
                            <a:pt x="84" y="42"/>
                          </a:lnTo>
                          <a:lnTo>
                            <a:pt x="85" y="39"/>
                          </a:lnTo>
                          <a:lnTo>
                            <a:pt x="84" y="36"/>
                          </a:lnTo>
                          <a:lnTo>
                            <a:pt x="84" y="36"/>
                          </a:lnTo>
                          <a:lnTo>
                            <a:pt x="82" y="33"/>
                          </a:lnTo>
                          <a:lnTo>
                            <a:pt x="80" y="30"/>
                          </a:lnTo>
                          <a:lnTo>
                            <a:pt x="77" y="27"/>
                          </a:lnTo>
                          <a:lnTo>
                            <a:pt x="77" y="27"/>
                          </a:lnTo>
                          <a:lnTo>
                            <a:pt x="74" y="26"/>
                          </a:lnTo>
                          <a:lnTo>
                            <a:pt x="70" y="26"/>
                          </a:lnTo>
                          <a:lnTo>
                            <a:pt x="65" y="26"/>
                          </a:lnTo>
                          <a:lnTo>
                            <a:pt x="65" y="26"/>
                          </a:lnTo>
                          <a:lnTo>
                            <a:pt x="58" y="27"/>
                          </a:lnTo>
                          <a:lnTo>
                            <a:pt x="50" y="30"/>
                          </a:lnTo>
                          <a:lnTo>
                            <a:pt x="50" y="30"/>
                          </a:lnTo>
                          <a:lnTo>
                            <a:pt x="47" y="30"/>
                          </a:lnTo>
                          <a:lnTo>
                            <a:pt x="43" y="30"/>
                          </a:lnTo>
                          <a:lnTo>
                            <a:pt x="39" y="28"/>
                          </a:lnTo>
                          <a:lnTo>
                            <a:pt x="39" y="28"/>
                          </a:lnTo>
                          <a:lnTo>
                            <a:pt x="41" y="25"/>
                          </a:lnTo>
                          <a:lnTo>
                            <a:pt x="43" y="22"/>
                          </a:lnTo>
                          <a:lnTo>
                            <a:pt x="45" y="19"/>
                          </a:lnTo>
                          <a:lnTo>
                            <a:pt x="45" y="19"/>
                          </a:lnTo>
                          <a:lnTo>
                            <a:pt x="52" y="15"/>
                          </a:lnTo>
                          <a:lnTo>
                            <a:pt x="58" y="12"/>
                          </a:lnTo>
                          <a:lnTo>
                            <a:pt x="58" y="12"/>
                          </a:lnTo>
                          <a:lnTo>
                            <a:pt x="60" y="10"/>
                          </a:lnTo>
                          <a:lnTo>
                            <a:pt x="60" y="9"/>
                          </a:lnTo>
                          <a:lnTo>
                            <a:pt x="59" y="6"/>
                          </a:lnTo>
                          <a:lnTo>
                            <a:pt x="59" y="6"/>
                          </a:lnTo>
                          <a:lnTo>
                            <a:pt x="55" y="4"/>
                          </a:lnTo>
                          <a:lnTo>
                            <a:pt x="52" y="1"/>
                          </a:lnTo>
                          <a:lnTo>
                            <a:pt x="45" y="0"/>
                          </a:lnTo>
                          <a:lnTo>
                            <a:pt x="45" y="0"/>
                          </a:lnTo>
                          <a:lnTo>
                            <a:pt x="39" y="1"/>
                          </a:lnTo>
                          <a:lnTo>
                            <a:pt x="33" y="1"/>
                          </a:lnTo>
                          <a:lnTo>
                            <a:pt x="26" y="4"/>
                          </a:lnTo>
                          <a:lnTo>
                            <a:pt x="26" y="4"/>
                          </a:lnTo>
                          <a:lnTo>
                            <a:pt x="23" y="5"/>
                          </a:lnTo>
                          <a:lnTo>
                            <a:pt x="22" y="7"/>
                          </a:lnTo>
                          <a:lnTo>
                            <a:pt x="22" y="7"/>
                          </a:lnTo>
                          <a:lnTo>
                            <a:pt x="21" y="15"/>
                          </a:lnTo>
                          <a:lnTo>
                            <a:pt x="21" y="15"/>
                          </a:lnTo>
                          <a:lnTo>
                            <a:pt x="20" y="19"/>
                          </a:lnTo>
                          <a:lnTo>
                            <a:pt x="17" y="21"/>
                          </a:lnTo>
                          <a:lnTo>
                            <a:pt x="14" y="23"/>
                          </a:lnTo>
                          <a:lnTo>
                            <a:pt x="14" y="23"/>
                          </a:lnTo>
                          <a:lnTo>
                            <a:pt x="14" y="25"/>
                          </a:lnTo>
                          <a:lnTo>
                            <a:pt x="12" y="27"/>
                          </a:lnTo>
                          <a:lnTo>
                            <a:pt x="12" y="27"/>
                          </a:lnTo>
                          <a:lnTo>
                            <a:pt x="11" y="30"/>
                          </a:lnTo>
                          <a:lnTo>
                            <a:pt x="9" y="32"/>
                          </a:lnTo>
                          <a:lnTo>
                            <a:pt x="9" y="32"/>
                          </a:lnTo>
                          <a:lnTo>
                            <a:pt x="6" y="33"/>
                          </a:lnTo>
                          <a:lnTo>
                            <a:pt x="4" y="34"/>
                          </a:lnTo>
                          <a:lnTo>
                            <a:pt x="4" y="34"/>
                          </a:lnTo>
                          <a:lnTo>
                            <a:pt x="1" y="36"/>
                          </a:lnTo>
                          <a:lnTo>
                            <a:pt x="0" y="37"/>
                          </a:lnTo>
                          <a:lnTo>
                            <a:pt x="0" y="37"/>
                          </a:lnTo>
                          <a:lnTo>
                            <a:pt x="3" y="39"/>
                          </a:lnTo>
                          <a:lnTo>
                            <a:pt x="4" y="41"/>
                          </a:lnTo>
                          <a:lnTo>
                            <a:pt x="6" y="44"/>
                          </a:lnTo>
                          <a:lnTo>
                            <a:pt x="6" y="4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29" name="îšľïďê"/>
                    <p:cNvSpPr>
                      <a:spLocks/>
                    </p:cNvSpPr>
                    <p:nvPr/>
                  </p:nvSpPr>
                  <p:spPr bwMode="auto">
                    <a:xfrm>
                      <a:off x="7232182" y="2788456"/>
                      <a:ext cx="86726" cy="90340"/>
                    </a:xfrm>
                    <a:custGeom>
                      <a:avLst/>
                      <a:gdLst>
                        <a:gd name="T0" fmla="*/ 91 w 96"/>
                        <a:gd name="T1" fmla="*/ 31 h 99"/>
                        <a:gd name="T2" fmla="*/ 95 w 96"/>
                        <a:gd name="T3" fmla="*/ 23 h 99"/>
                        <a:gd name="T4" fmla="*/ 95 w 96"/>
                        <a:gd name="T5" fmla="*/ 13 h 99"/>
                        <a:gd name="T6" fmla="*/ 94 w 96"/>
                        <a:gd name="T7" fmla="*/ 11 h 99"/>
                        <a:gd name="T8" fmla="*/ 85 w 96"/>
                        <a:gd name="T9" fmla="*/ 6 h 99"/>
                        <a:gd name="T10" fmla="*/ 64 w 96"/>
                        <a:gd name="T11" fmla="*/ 1 h 99"/>
                        <a:gd name="T12" fmla="*/ 59 w 96"/>
                        <a:gd name="T13" fmla="*/ 0 h 99"/>
                        <a:gd name="T14" fmla="*/ 50 w 96"/>
                        <a:gd name="T15" fmla="*/ 4 h 99"/>
                        <a:gd name="T16" fmla="*/ 46 w 96"/>
                        <a:gd name="T17" fmla="*/ 9 h 99"/>
                        <a:gd name="T18" fmla="*/ 42 w 96"/>
                        <a:gd name="T19" fmla="*/ 21 h 99"/>
                        <a:gd name="T20" fmla="*/ 34 w 96"/>
                        <a:gd name="T21" fmla="*/ 25 h 99"/>
                        <a:gd name="T22" fmla="*/ 26 w 96"/>
                        <a:gd name="T23" fmla="*/ 21 h 99"/>
                        <a:gd name="T24" fmla="*/ 21 w 96"/>
                        <a:gd name="T25" fmla="*/ 21 h 99"/>
                        <a:gd name="T26" fmla="*/ 18 w 96"/>
                        <a:gd name="T27" fmla="*/ 22 h 99"/>
                        <a:gd name="T28" fmla="*/ 15 w 96"/>
                        <a:gd name="T29" fmla="*/ 25 h 99"/>
                        <a:gd name="T30" fmla="*/ 12 w 96"/>
                        <a:gd name="T31" fmla="*/ 29 h 99"/>
                        <a:gd name="T32" fmla="*/ 10 w 96"/>
                        <a:gd name="T33" fmla="*/ 33 h 99"/>
                        <a:gd name="T34" fmla="*/ 13 w 96"/>
                        <a:gd name="T35" fmla="*/ 40 h 99"/>
                        <a:gd name="T36" fmla="*/ 15 w 96"/>
                        <a:gd name="T37" fmla="*/ 45 h 99"/>
                        <a:gd name="T38" fmla="*/ 21 w 96"/>
                        <a:gd name="T39" fmla="*/ 54 h 99"/>
                        <a:gd name="T40" fmla="*/ 20 w 96"/>
                        <a:gd name="T41" fmla="*/ 59 h 99"/>
                        <a:gd name="T42" fmla="*/ 18 w 96"/>
                        <a:gd name="T43" fmla="*/ 63 h 99"/>
                        <a:gd name="T44" fmla="*/ 3 w 96"/>
                        <a:gd name="T45" fmla="*/ 71 h 99"/>
                        <a:gd name="T46" fmla="*/ 0 w 96"/>
                        <a:gd name="T47" fmla="*/ 75 h 99"/>
                        <a:gd name="T48" fmla="*/ 0 w 96"/>
                        <a:gd name="T49" fmla="*/ 79 h 99"/>
                        <a:gd name="T50" fmla="*/ 3 w 96"/>
                        <a:gd name="T51" fmla="*/ 80 h 99"/>
                        <a:gd name="T52" fmla="*/ 7 w 96"/>
                        <a:gd name="T53" fmla="*/ 86 h 99"/>
                        <a:gd name="T54" fmla="*/ 13 w 96"/>
                        <a:gd name="T55" fmla="*/ 98 h 99"/>
                        <a:gd name="T56" fmla="*/ 16 w 96"/>
                        <a:gd name="T57" fmla="*/ 99 h 99"/>
                        <a:gd name="T58" fmla="*/ 25 w 96"/>
                        <a:gd name="T59" fmla="*/ 97 h 99"/>
                        <a:gd name="T60" fmla="*/ 29 w 96"/>
                        <a:gd name="T61" fmla="*/ 95 h 99"/>
                        <a:gd name="T62" fmla="*/ 36 w 96"/>
                        <a:gd name="T63" fmla="*/ 87 h 99"/>
                        <a:gd name="T64" fmla="*/ 41 w 96"/>
                        <a:gd name="T65" fmla="*/ 83 h 99"/>
                        <a:gd name="T66" fmla="*/ 53 w 96"/>
                        <a:gd name="T67" fmla="*/ 79 h 99"/>
                        <a:gd name="T68" fmla="*/ 61 w 96"/>
                        <a:gd name="T69" fmla="*/ 80 h 99"/>
                        <a:gd name="T70" fmla="*/ 68 w 96"/>
                        <a:gd name="T71" fmla="*/ 82 h 99"/>
                        <a:gd name="T72" fmla="*/ 72 w 96"/>
                        <a:gd name="T73" fmla="*/ 81 h 99"/>
                        <a:gd name="T74" fmla="*/ 74 w 96"/>
                        <a:gd name="T75" fmla="*/ 79 h 99"/>
                        <a:gd name="T76" fmla="*/ 75 w 96"/>
                        <a:gd name="T77" fmla="*/ 70 h 99"/>
                        <a:gd name="T78" fmla="*/ 78 w 96"/>
                        <a:gd name="T79" fmla="*/ 66 h 99"/>
                        <a:gd name="T80" fmla="*/ 81 w 96"/>
                        <a:gd name="T81" fmla="*/ 59 h 99"/>
                        <a:gd name="T82" fmla="*/ 84 w 96"/>
                        <a:gd name="T83" fmla="*/ 52 h 99"/>
                        <a:gd name="T84" fmla="*/ 83 w 96"/>
                        <a:gd name="T85" fmla="*/ 49 h 99"/>
                        <a:gd name="T86" fmla="*/ 84 w 96"/>
                        <a:gd name="T87" fmla="*/ 45 h 99"/>
                        <a:gd name="T88" fmla="*/ 85 w 96"/>
                        <a:gd name="T89" fmla="*/ 40 h 99"/>
                        <a:gd name="T90" fmla="*/ 83 w 96"/>
                        <a:gd name="T91" fmla="*/ 39 h 99"/>
                        <a:gd name="T92" fmla="*/ 89 w 96"/>
                        <a:gd name="T93" fmla="*/ 33 h 99"/>
                        <a:gd name="T94" fmla="*/ 91 w 96"/>
                        <a:gd name="T95" fmla="*/ 31 h 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</a:cxnLst>
                      <a:rect l="0" t="0" r="r" b="b"/>
                      <a:pathLst>
                        <a:path w="96" h="99">
                          <a:moveTo>
                            <a:pt x="91" y="31"/>
                          </a:moveTo>
                          <a:lnTo>
                            <a:pt x="91" y="31"/>
                          </a:lnTo>
                          <a:lnTo>
                            <a:pt x="93" y="28"/>
                          </a:lnTo>
                          <a:lnTo>
                            <a:pt x="95" y="23"/>
                          </a:lnTo>
                          <a:lnTo>
                            <a:pt x="96" y="17"/>
                          </a:lnTo>
                          <a:lnTo>
                            <a:pt x="95" y="13"/>
                          </a:lnTo>
                          <a:lnTo>
                            <a:pt x="94" y="11"/>
                          </a:lnTo>
                          <a:lnTo>
                            <a:pt x="94" y="11"/>
                          </a:lnTo>
                          <a:lnTo>
                            <a:pt x="90" y="9"/>
                          </a:lnTo>
                          <a:lnTo>
                            <a:pt x="85" y="6"/>
                          </a:lnTo>
                          <a:lnTo>
                            <a:pt x="77" y="2"/>
                          </a:lnTo>
                          <a:lnTo>
                            <a:pt x="64" y="1"/>
                          </a:lnTo>
                          <a:lnTo>
                            <a:pt x="64" y="1"/>
                          </a:lnTo>
                          <a:lnTo>
                            <a:pt x="59" y="0"/>
                          </a:lnTo>
                          <a:lnTo>
                            <a:pt x="54" y="1"/>
                          </a:lnTo>
                          <a:lnTo>
                            <a:pt x="50" y="4"/>
                          </a:lnTo>
                          <a:lnTo>
                            <a:pt x="50" y="4"/>
                          </a:lnTo>
                          <a:lnTo>
                            <a:pt x="46" y="9"/>
                          </a:lnTo>
                          <a:lnTo>
                            <a:pt x="43" y="15"/>
                          </a:lnTo>
                          <a:lnTo>
                            <a:pt x="42" y="21"/>
                          </a:lnTo>
                          <a:lnTo>
                            <a:pt x="34" y="25"/>
                          </a:lnTo>
                          <a:lnTo>
                            <a:pt x="34" y="25"/>
                          </a:lnTo>
                          <a:lnTo>
                            <a:pt x="30" y="22"/>
                          </a:lnTo>
                          <a:lnTo>
                            <a:pt x="26" y="21"/>
                          </a:lnTo>
                          <a:lnTo>
                            <a:pt x="21" y="21"/>
                          </a:lnTo>
                          <a:lnTo>
                            <a:pt x="21" y="21"/>
                          </a:lnTo>
                          <a:lnTo>
                            <a:pt x="19" y="21"/>
                          </a:lnTo>
                          <a:lnTo>
                            <a:pt x="18" y="22"/>
                          </a:lnTo>
                          <a:lnTo>
                            <a:pt x="15" y="25"/>
                          </a:lnTo>
                          <a:lnTo>
                            <a:pt x="15" y="25"/>
                          </a:lnTo>
                          <a:lnTo>
                            <a:pt x="13" y="27"/>
                          </a:lnTo>
                          <a:lnTo>
                            <a:pt x="12" y="29"/>
                          </a:lnTo>
                          <a:lnTo>
                            <a:pt x="10" y="33"/>
                          </a:lnTo>
                          <a:lnTo>
                            <a:pt x="10" y="33"/>
                          </a:lnTo>
                          <a:lnTo>
                            <a:pt x="12" y="37"/>
                          </a:lnTo>
                          <a:lnTo>
                            <a:pt x="13" y="40"/>
                          </a:lnTo>
                          <a:lnTo>
                            <a:pt x="15" y="45"/>
                          </a:lnTo>
                          <a:lnTo>
                            <a:pt x="15" y="45"/>
                          </a:lnTo>
                          <a:lnTo>
                            <a:pt x="19" y="50"/>
                          </a:lnTo>
                          <a:lnTo>
                            <a:pt x="21" y="54"/>
                          </a:lnTo>
                          <a:lnTo>
                            <a:pt x="21" y="56"/>
                          </a:lnTo>
                          <a:lnTo>
                            <a:pt x="20" y="59"/>
                          </a:lnTo>
                          <a:lnTo>
                            <a:pt x="20" y="59"/>
                          </a:lnTo>
                          <a:lnTo>
                            <a:pt x="18" y="63"/>
                          </a:lnTo>
                          <a:lnTo>
                            <a:pt x="13" y="65"/>
                          </a:lnTo>
                          <a:lnTo>
                            <a:pt x="3" y="71"/>
                          </a:lnTo>
                          <a:lnTo>
                            <a:pt x="3" y="71"/>
                          </a:lnTo>
                          <a:lnTo>
                            <a:pt x="0" y="75"/>
                          </a:lnTo>
                          <a:lnTo>
                            <a:pt x="0" y="76"/>
                          </a:lnTo>
                          <a:lnTo>
                            <a:pt x="0" y="79"/>
                          </a:lnTo>
                          <a:lnTo>
                            <a:pt x="0" y="79"/>
                          </a:lnTo>
                          <a:lnTo>
                            <a:pt x="3" y="80"/>
                          </a:lnTo>
                          <a:lnTo>
                            <a:pt x="7" y="86"/>
                          </a:lnTo>
                          <a:lnTo>
                            <a:pt x="7" y="86"/>
                          </a:lnTo>
                          <a:lnTo>
                            <a:pt x="12" y="95"/>
                          </a:lnTo>
                          <a:lnTo>
                            <a:pt x="13" y="98"/>
                          </a:lnTo>
                          <a:lnTo>
                            <a:pt x="13" y="98"/>
                          </a:lnTo>
                          <a:lnTo>
                            <a:pt x="16" y="99"/>
                          </a:lnTo>
                          <a:lnTo>
                            <a:pt x="21" y="98"/>
                          </a:lnTo>
                          <a:lnTo>
                            <a:pt x="25" y="97"/>
                          </a:lnTo>
                          <a:lnTo>
                            <a:pt x="25" y="97"/>
                          </a:lnTo>
                          <a:lnTo>
                            <a:pt x="29" y="95"/>
                          </a:lnTo>
                          <a:lnTo>
                            <a:pt x="32" y="91"/>
                          </a:lnTo>
                          <a:lnTo>
                            <a:pt x="36" y="87"/>
                          </a:lnTo>
                          <a:lnTo>
                            <a:pt x="36" y="87"/>
                          </a:lnTo>
                          <a:lnTo>
                            <a:pt x="41" y="83"/>
                          </a:lnTo>
                          <a:lnTo>
                            <a:pt x="46" y="80"/>
                          </a:lnTo>
                          <a:lnTo>
                            <a:pt x="53" y="79"/>
                          </a:lnTo>
                          <a:lnTo>
                            <a:pt x="53" y="79"/>
                          </a:lnTo>
                          <a:lnTo>
                            <a:pt x="61" y="80"/>
                          </a:lnTo>
                          <a:lnTo>
                            <a:pt x="68" y="82"/>
                          </a:lnTo>
                          <a:lnTo>
                            <a:pt x="68" y="82"/>
                          </a:lnTo>
                          <a:lnTo>
                            <a:pt x="70" y="82"/>
                          </a:lnTo>
                          <a:lnTo>
                            <a:pt x="72" y="81"/>
                          </a:lnTo>
                          <a:lnTo>
                            <a:pt x="74" y="79"/>
                          </a:lnTo>
                          <a:lnTo>
                            <a:pt x="74" y="79"/>
                          </a:lnTo>
                          <a:lnTo>
                            <a:pt x="74" y="75"/>
                          </a:lnTo>
                          <a:lnTo>
                            <a:pt x="75" y="70"/>
                          </a:lnTo>
                          <a:lnTo>
                            <a:pt x="78" y="66"/>
                          </a:lnTo>
                          <a:lnTo>
                            <a:pt x="78" y="66"/>
                          </a:lnTo>
                          <a:lnTo>
                            <a:pt x="81" y="59"/>
                          </a:lnTo>
                          <a:lnTo>
                            <a:pt x="81" y="59"/>
                          </a:lnTo>
                          <a:lnTo>
                            <a:pt x="84" y="54"/>
                          </a:lnTo>
                          <a:lnTo>
                            <a:pt x="84" y="52"/>
                          </a:lnTo>
                          <a:lnTo>
                            <a:pt x="84" y="52"/>
                          </a:lnTo>
                          <a:lnTo>
                            <a:pt x="83" y="49"/>
                          </a:lnTo>
                          <a:lnTo>
                            <a:pt x="83" y="49"/>
                          </a:lnTo>
                          <a:lnTo>
                            <a:pt x="84" y="45"/>
                          </a:lnTo>
                          <a:lnTo>
                            <a:pt x="85" y="40"/>
                          </a:lnTo>
                          <a:lnTo>
                            <a:pt x="85" y="40"/>
                          </a:lnTo>
                          <a:lnTo>
                            <a:pt x="83" y="39"/>
                          </a:lnTo>
                          <a:lnTo>
                            <a:pt x="83" y="39"/>
                          </a:lnTo>
                          <a:lnTo>
                            <a:pt x="85" y="36"/>
                          </a:lnTo>
                          <a:lnTo>
                            <a:pt x="89" y="33"/>
                          </a:lnTo>
                          <a:lnTo>
                            <a:pt x="91" y="31"/>
                          </a:lnTo>
                          <a:lnTo>
                            <a:pt x="91" y="3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30" name="î$ḻïḑé"/>
                    <p:cNvSpPr>
                      <a:spLocks/>
                    </p:cNvSpPr>
                    <p:nvPr/>
                  </p:nvSpPr>
                  <p:spPr bwMode="auto">
                    <a:xfrm>
                      <a:off x="7060538" y="2531892"/>
                      <a:ext cx="157191" cy="65044"/>
                    </a:xfrm>
                    <a:custGeom>
                      <a:avLst/>
                      <a:gdLst>
                        <a:gd name="T0" fmla="*/ 30 w 174"/>
                        <a:gd name="T1" fmla="*/ 61 h 74"/>
                        <a:gd name="T2" fmla="*/ 27 w 174"/>
                        <a:gd name="T3" fmla="*/ 64 h 74"/>
                        <a:gd name="T4" fmla="*/ 35 w 174"/>
                        <a:gd name="T5" fmla="*/ 68 h 74"/>
                        <a:gd name="T6" fmla="*/ 47 w 174"/>
                        <a:gd name="T7" fmla="*/ 66 h 74"/>
                        <a:gd name="T8" fmla="*/ 64 w 174"/>
                        <a:gd name="T9" fmla="*/ 69 h 74"/>
                        <a:gd name="T10" fmla="*/ 81 w 174"/>
                        <a:gd name="T11" fmla="*/ 74 h 74"/>
                        <a:gd name="T12" fmla="*/ 90 w 174"/>
                        <a:gd name="T13" fmla="*/ 73 h 74"/>
                        <a:gd name="T14" fmla="*/ 101 w 174"/>
                        <a:gd name="T15" fmla="*/ 64 h 74"/>
                        <a:gd name="T16" fmla="*/ 111 w 174"/>
                        <a:gd name="T17" fmla="*/ 59 h 74"/>
                        <a:gd name="T18" fmla="*/ 120 w 174"/>
                        <a:gd name="T19" fmla="*/ 59 h 74"/>
                        <a:gd name="T20" fmla="*/ 133 w 174"/>
                        <a:gd name="T21" fmla="*/ 52 h 74"/>
                        <a:gd name="T22" fmla="*/ 139 w 174"/>
                        <a:gd name="T23" fmla="*/ 49 h 74"/>
                        <a:gd name="T24" fmla="*/ 170 w 174"/>
                        <a:gd name="T25" fmla="*/ 42 h 74"/>
                        <a:gd name="T26" fmla="*/ 174 w 174"/>
                        <a:gd name="T27" fmla="*/ 36 h 74"/>
                        <a:gd name="T28" fmla="*/ 173 w 174"/>
                        <a:gd name="T29" fmla="*/ 26 h 74"/>
                        <a:gd name="T30" fmla="*/ 170 w 174"/>
                        <a:gd name="T31" fmla="*/ 21 h 74"/>
                        <a:gd name="T32" fmla="*/ 162 w 174"/>
                        <a:gd name="T33" fmla="*/ 7 h 74"/>
                        <a:gd name="T34" fmla="*/ 156 w 174"/>
                        <a:gd name="T35" fmla="*/ 4 h 74"/>
                        <a:gd name="T36" fmla="*/ 143 w 174"/>
                        <a:gd name="T37" fmla="*/ 1 h 74"/>
                        <a:gd name="T38" fmla="*/ 133 w 174"/>
                        <a:gd name="T39" fmla="*/ 4 h 74"/>
                        <a:gd name="T40" fmla="*/ 128 w 174"/>
                        <a:gd name="T41" fmla="*/ 9 h 74"/>
                        <a:gd name="T42" fmla="*/ 127 w 174"/>
                        <a:gd name="T43" fmla="*/ 12 h 74"/>
                        <a:gd name="T44" fmla="*/ 109 w 174"/>
                        <a:gd name="T45" fmla="*/ 6 h 74"/>
                        <a:gd name="T46" fmla="*/ 98 w 174"/>
                        <a:gd name="T47" fmla="*/ 6 h 74"/>
                        <a:gd name="T48" fmla="*/ 87 w 174"/>
                        <a:gd name="T49" fmla="*/ 12 h 74"/>
                        <a:gd name="T50" fmla="*/ 80 w 174"/>
                        <a:gd name="T51" fmla="*/ 10 h 74"/>
                        <a:gd name="T52" fmla="*/ 68 w 174"/>
                        <a:gd name="T53" fmla="*/ 7 h 74"/>
                        <a:gd name="T54" fmla="*/ 64 w 174"/>
                        <a:gd name="T55" fmla="*/ 11 h 74"/>
                        <a:gd name="T56" fmla="*/ 57 w 174"/>
                        <a:gd name="T57" fmla="*/ 25 h 74"/>
                        <a:gd name="T58" fmla="*/ 52 w 174"/>
                        <a:gd name="T59" fmla="*/ 17 h 74"/>
                        <a:gd name="T60" fmla="*/ 44 w 174"/>
                        <a:gd name="T61" fmla="*/ 1 h 74"/>
                        <a:gd name="T62" fmla="*/ 36 w 174"/>
                        <a:gd name="T63" fmla="*/ 0 h 74"/>
                        <a:gd name="T64" fmla="*/ 22 w 174"/>
                        <a:gd name="T65" fmla="*/ 7 h 74"/>
                        <a:gd name="T66" fmla="*/ 14 w 174"/>
                        <a:gd name="T67" fmla="*/ 11 h 74"/>
                        <a:gd name="T68" fmla="*/ 4 w 174"/>
                        <a:gd name="T69" fmla="*/ 15 h 74"/>
                        <a:gd name="T70" fmla="*/ 0 w 174"/>
                        <a:gd name="T71" fmla="*/ 23 h 74"/>
                        <a:gd name="T72" fmla="*/ 3 w 174"/>
                        <a:gd name="T73" fmla="*/ 26 h 74"/>
                        <a:gd name="T74" fmla="*/ 9 w 174"/>
                        <a:gd name="T75" fmla="*/ 27 h 74"/>
                        <a:gd name="T76" fmla="*/ 26 w 174"/>
                        <a:gd name="T77" fmla="*/ 21 h 74"/>
                        <a:gd name="T78" fmla="*/ 33 w 174"/>
                        <a:gd name="T79" fmla="*/ 25 h 74"/>
                        <a:gd name="T80" fmla="*/ 31 w 174"/>
                        <a:gd name="T81" fmla="*/ 32 h 74"/>
                        <a:gd name="T82" fmla="*/ 26 w 174"/>
                        <a:gd name="T83" fmla="*/ 39 h 74"/>
                        <a:gd name="T84" fmla="*/ 32 w 174"/>
                        <a:gd name="T85" fmla="*/ 47 h 74"/>
                        <a:gd name="T86" fmla="*/ 37 w 174"/>
                        <a:gd name="T87" fmla="*/ 55 h 74"/>
                        <a:gd name="T88" fmla="*/ 35 w 174"/>
                        <a:gd name="T89" fmla="*/ 59 h 7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74" h="74">
                          <a:moveTo>
                            <a:pt x="35" y="59"/>
                          </a:moveTo>
                          <a:lnTo>
                            <a:pt x="35" y="59"/>
                          </a:lnTo>
                          <a:lnTo>
                            <a:pt x="30" y="61"/>
                          </a:lnTo>
                          <a:lnTo>
                            <a:pt x="28" y="63"/>
                          </a:lnTo>
                          <a:lnTo>
                            <a:pt x="27" y="64"/>
                          </a:lnTo>
                          <a:lnTo>
                            <a:pt x="27" y="64"/>
                          </a:lnTo>
                          <a:lnTo>
                            <a:pt x="27" y="65"/>
                          </a:lnTo>
                          <a:lnTo>
                            <a:pt x="31" y="66"/>
                          </a:lnTo>
                          <a:lnTo>
                            <a:pt x="35" y="68"/>
                          </a:lnTo>
                          <a:lnTo>
                            <a:pt x="35" y="68"/>
                          </a:lnTo>
                          <a:lnTo>
                            <a:pt x="39" y="66"/>
                          </a:lnTo>
                          <a:lnTo>
                            <a:pt x="47" y="66"/>
                          </a:lnTo>
                          <a:lnTo>
                            <a:pt x="47" y="66"/>
                          </a:lnTo>
                          <a:lnTo>
                            <a:pt x="59" y="68"/>
                          </a:lnTo>
                          <a:lnTo>
                            <a:pt x="64" y="69"/>
                          </a:lnTo>
                          <a:lnTo>
                            <a:pt x="78" y="71"/>
                          </a:lnTo>
                          <a:lnTo>
                            <a:pt x="78" y="71"/>
                          </a:lnTo>
                          <a:lnTo>
                            <a:pt x="81" y="74"/>
                          </a:lnTo>
                          <a:lnTo>
                            <a:pt x="85" y="74"/>
                          </a:lnTo>
                          <a:lnTo>
                            <a:pt x="90" y="73"/>
                          </a:lnTo>
                          <a:lnTo>
                            <a:pt x="90" y="73"/>
                          </a:lnTo>
                          <a:lnTo>
                            <a:pt x="96" y="69"/>
                          </a:lnTo>
                          <a:lnTo>
                            <a:pt x="101" y="64"/>
                          </a:lnTo>
                          <a:lnTo>
                            <a:pt x="101" y="64"/>
                          </a:lnTo>
                          <a:lnTo>
                            <a:pt x="108" y="60"/>
                          </a:lnTo>
                          <a:lnTo>
                            <a:pt x="111" y="59"/>
                          </a:lnTo>
                          <a:lnTo>
                            <a:pt x="111" y="59"/>
                          </a:lnTo>
                          <a:lnTo>
                            <a:pt x="114" y="59"/>
                          </a:lnTo>
                          <a:lnTo>
                            <a:pt x="120" y="59"/>
                          </a:lnTo>
                          <a:lnTo>
                            <a:pt x="120" y="59"/>
                          </a:lnTo>
                          <a:lnTo>
                            <a:pt x="129" y="54"/>
                          </a:lnTo>
                          <a:lnTo>
                            <a:pt x="133" y="52"/>
                          </a:lnTo>
                          <a:lnTo>
                            <a:pt x="133" y="52"/>
                          </a:lnTo>
                          <a:lnTo>
                            <a:pt x="134" y="50"/>
                          </a:lnTo>
                          <a:lnTo>
                            <a:pt x="139" y="49"/>
                          </a:lnTo>
                          <a:lnTo>
                            <a:pt x="139" y="49"/>
                          </a:lnTo>
                          <a:lnTo>
                            <a:pt x="155" y="47"/>
                          </a:lnTo>
                          <a:lnTo>
                            <a:pt x="162" y="44"/>
                          </a:lnTo>
                          <a:lnTo>
                            <a:pt x="170" y="42"/>
                          </a:lnTo>
                          <a:lnTo>
                            <a:pt x="170" y="42"/>
                          </a:lnTo>
                          <a:lnTo>
                            <a:pt x="172" y="38"/>
                          </a:lnTo>
                          <a:lnTo>
                            <a:pt x="174" y="36"/>
                          </a:lnTo>
                          <a:lnTo>
                            <a:pt x="174" y="33"/>
                          </a:lnTo>
                          <a:lnTo>
                            <a:pt x="174" y="30"/>
                          </a:lnTo>
                          <a:lnTo>
                            <a:pt x="173" y="26"/>
                          </a:lnTo>
                          <a:lnTo>
                            <a:pt x="173" y="23"/>
                          </a:lnTo>
                          <a:lnTo>
                            <a:pt x="173" y="23"/>
                          </a:lnTo>
                          <a:lnTo>
                            <a:pt x="170" y="21"/>
                          </a:lnTo>
                          <a:lnTo>
                            <a:pt x="166" y="15"/>
                          </a:lnTo>
                          <a:lnTo>
                            <a:pt x="166" y="15"/>
                          </a:lnTo>
                          <a:lnTo>
                            <a:pt x="162" y="7"/>
                          </a:lnTo>
                          <a:lnTo>
                            <a:pt x="162" y="7"/>
                          </a:lnTo>
                          <a:lnTo>
                            <a:pt x="159" y="4"/>
                          </a:lnTo>
                          <a:lnTo>
                            <a:pt x="156" y="4"/>
                          </a:lnTo>
                          <a:lnTo>
                            <a:pt x="156" y="4"/>
                          </a:lnTo>
                          <a:lnTo>
                            <a:pt x="149" y="3"/>
                          </a:lnTo>
                          <a:lnTo>
                            <a:pt x="143" y="1"/>
                          </a:lnTo>
                          <a:lnTo>
                            <a:pt x="136" y="1"/>
                          </a:lnTo>
                          <a:lnTo>
                            <a:pt x="136" y="1"/>
                          </a:lnTo>
                          <a:lnTo>
                            <a:pt x="133" y="4"/>
                          </a:lnTo>
                          <a:lnTo>
                            <a:pt x="129" y="6"/>
                          </a:lnTo>
                          <a:lnTo>
                            <a:pt x="128" y="9"/>
                          </a:lnTo>
                          <a:lnTo>
                            <a:pt x="128" y="9"/>
                          </a:lnTo>
                          <a:lnTo>
                            <a:pt x="129" y="11"/>
                          </a:lnTo>
                          <a:lnTo>
                            <a:pt x="129" y="12"/>
                          </a:lnTo>
                          <a:lnTo>
                            <a:pt x="127" y="12"/>
                          </a:lnTo>
                          <a:lnTo>
                            <a:pt x="127" y="12"/>
                          </a:lnTo>
                          <a:lnTo>
                            <a:pt x="116" y="9"/>
                          </a:lnTo>
                          <a:lnTo>
                            <a:pt x="109" y="6"/>
                          </a:lnTo>
                          <a:lnTo>
                            <a:pt x="103" y="5"/>
                          </a:lnTo>
                          <a:lnTo>
                            <a:pt x="103" y="5"/>
                          </a:lnTo>
                          <a:lnTo>
                            <a:pt x="98" y="6"/>
                          </a:lnTo>
                          <a:lnTo>
                            <a:pt x="92" y="9"/>
                          </a:lnTo>
                          <a:lnTo>
                            <a:pt x="87" y="12"/>
                          </a:lnTo>
                          <a:lnTo>
                            <a:pt x="87" y="12"/>
                          </a:lnTo>
                          <a:lnTo>
                            <a:pt x="85" y="12"/>
                          </a:lnTo>
                          <a:lnTo>
                            <a:pt x="80" y="10"/>
                          </a:lnTo>
                          <a:lnTo>
                            <a:pt x="80" y="10"/>
                          </a:lnTo>
                          <a:lnTo>
                            <a:pt x="74" y="7"/>
                          </a:lnTo>
                          <a:lnTo>
                            <a:pt x="71" y="7"/>
                          </a:lnTo>
                          <a:lnTo>
                            <a:pt x="68" y="7"/>
                          </a:lnTo>
                          <a:lnTo>
                            <a:pt x="68" y="7"/>
                          </a:lnTo>
                          <a:lnTo>
                            <a:pt x="65" y="9"/>
                          </a:lnTo>
                          <a:lnTo>
                            <a:pt x="64" y="11"/>
                          </a:lnTo>
                          <a:lnTo>
                            <a:pt x="60" y="17"/>
                          </a:lnTo>
                          <a:lnTo>
                            <a:pt x="57" y="25"/>
                          </a:lnTo>
                          <a:lnTo>
                            <a:pt x="57" y="25"/>
                          </a:lnTo>
                          <a:lnTo>
                            <a:pt x="54" y="22"/>
                          </a:lnTo>
                          <a:lnTo>
                            <a:pt x="52" y="17"/>
                          </a:lnTo>
                          <a:lnTo>
                            <a:pt x="52" y="17"/>
                          </a:lnTo>
                          <a:lnTo>
                            <a:pt x="48" y="7"/>
                          </a:lnTo>
                          <a:lnTo>
                            <a:pt x="47" y="4"/>
                          </a:lnTo>
                          <a:lnTo>
                            <a:pt x="44" y="1"/>
                          </a:lnTo>
                          <a:lnTo>
                            <a:pt x="44" y="1"/>
                          </a:lnTo>
                          <a:lnTo>
                            <a:pt x="41" y="0"/>
                          </a:lnTo>
                          <a:lnTo>
                            <a:pt x="36" y="0"/>
                          </a:lnTo>
                          <a:lnTo>
                            <a:pt x="32" y="1"/>
                          </a:lnTo>
                          <a:lnTo>
                            <a:pt x="28" y="3"/>
                          </a:lnTo>
                          <a:lnTo>
                            <a:pt x="22" y="7"/>
                          </a:lnTo>
                          <a:lnTo>
                            <a:pt x="20" y="9"/>
                          </a:lnTo>
                          <a:lnTo>
                            <a:pt x="20" y="9"/>
                          </a:lnTo>
                          <a:lnTo>
                            <a:pt x="14" y="11"/>
                          </a:lnTo>
                          <a:lnTo>
                            <a:pt x="9" y="12"/>
                          </a:lnTo>
                          <a:lnTo>
                            <a:pt x="4" y="15"/>
                          </a:lnTo>
                          <a:lnTo>
                            <a:pt x="4" y="15"/>
                          </a:lnTo>
                          <a:lnTo>
                            <a:pt x="1" y="18"/>
                          </a:lnTo>
                          <a:lnTo>
                            <a:pt x="0" y="21"/>
                          </a:lnTo>
                          <a:lnTo>
                            <a:pt x="0" y="23"/>
                          </a:lnTo>
                          <a:lnTo>
                            <a:pt x="1" y="25"/>
                          </a:lnTo>
                          <a:lnTo>
                            <a:pt x="1" y="25"/>
                          </a:lnTo>
                          <a:lnTo>
                            <a:pt x="3" y="26"/>
                          </a:lnTo>
                          <a:lnTo>
                            <a:pt x="5" y="27"/>
                          </a:lnTo>
                          <a:lnTo>
                            <a:pt x="9" y="27"/>
                          </a:lnTo>
                          <a:lnTo>
                            <a:pt x="9" y="27"/>
                          </a:lnTo>
                          <a:lnTo>
                            <a:pt x="16" y="23"/>
                          </a:lnTo>
                          <a:lnTo>
                            <a:pt x="21" y="22"/>
                          </a:lnTo>
                          <a:lnTo>
                            <a:pt x="26" y="21"/>
                          </a:lnTo>
                          <a:lnTo>
                            <a:pt x="26" y="21"/>
                          </a:lnTo>
                          <a:lnTo>
                            <a:pt x="30" y="22"/>
                          </a:lnTo>
                          <a:lnTo>
                            <a:pt x="33" y="25"/>
                          </a:lnTo>
                          <a:lnTo>
                            <a:pt x="36" y="28"/>
                          </a:lnTo>
                          <a:lnTo>
                            <a:pt x="36" y="28"/>
                          </a:lnTo>
                          <a:lnTo>
                            <a:pt x="31" y="32"/>
                          </a:lnTo>
                          <a:lnTo>
                            <a:pt x="27" y="34"/>
                          </a:lnTo>
                          <a:lnTo>
                            <a:pt x="27" y="37"/>
                          </a:lnTo>
                          <a:lnTo>
                            <a:pt x="26" y="39"/>
                          </a:lnTo>
                          <a:lnTo>
                            <a:pt x="26" y="39"/>
                          </a:lnTo>
                          <a:lnTo>
                            <a:pt x="28" y="43"/>
                          </a:lnTo>
                          <a:lnTo>
                            <a:pt x="32" y="47"/>
                          </a:lnTo>
                          <a:lnTo>
                            <a:pt x="32" y="47"/>
                          </a:lnTo>
                          <a:lnTo>
                            <a:pt x="36" y="52"/>
                          </a:lnTo>
                          <a:lnTo>
                            <a:pt x="37" y="55"/>
                          </a:lnTo>
                          <a:lnTo>
                            <a:pt x="37" y="55"/>
                          </a:lnTo>
                          <a:lnTo>
                            <a:pt x="36" y="57"/>
                          </a:lnTo>
                          <a:lnTo>
                            <a:pt x="35" y="59"/>
                          </a:lnTo>
                          <a:lnTo>
                            <a:pt x="35" y="5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31" name="íSḷíḑé"/>
                    <p:cNvSpPr>
                      <a:spLocks/>
                    </p:cNvSpPr>
                    <p:nvPr/>
                  </p:nvSpPr>
                  <p:spPr bwMode="auto">
                    <a:xfrm>
                      <a:off x="6337825" y="2884215"/>
                      <a:ext cx="119248" cy="106601"/>
                    </a:xfrm>
                    <a:custGeom>
                      <a:avLst/>
                      <a:gdLst>
                        <a:gd name="T0" fmla="*/ 131 w 131"/>
                        <a:gd name="T1" fmla="*/ 50 h 116"/>
                        <a:gd name="T2" fmla="*/ 131 w 131"/>
                        <a:gd name="T3" fmla="*/ 45 h 116"/>
                        <a:gd name="T4" fmla="*/ 124 w 131"/>
                        <a:gd name="T5" fmla="*/ 38 h 116"/>
                        <a:gd name="T6" fmla="*/ 118 w 131"/>
                        <a:gd name="T7" fmla="*/ 39 h 116"/>
                        <a:gd name="T8" fmla="*/ 107 w 131"/>
                        <a:gd name="T9" fmla="*/ 42 h 116"/>
                        <a:gd name="T10" fmla="*/ 96 w 131"/>
                        <a:gd name="T11" fmla="*/ 48 h 116"/>
                        <a:gd name="T12" fmla="*/ 94 w 131"/>
                        <a:gd name="T13" fmla="*/ 45 h 116"/>
                        <a:gd name="T14" fmla="*/ 91 w 131"/>
                        <a:gd name="T15" fmla="*/ 39 h 116"/>
                        <a:gd name="T16" fmla="*/ 82 w 131"/>
                        <a:gd name="T17" fmla="*/ 33 h 116"/>
                        <a:gd name="T18" fmla="*/ 81 w 131"/>
                        <a:gd name="T19" fmla="*/ 31 h 116"/>
                        <a:gd name="T20" fmla="*/ 80 w 131"/>
                        <a:gd name="T21" fmla="*/ 27 h 116"/>
                        <a:gd name="T22" fmla="*/ 82 w 131"/>
                        <a:gd name="T23" fmla="*/ 23 h 116"/>
                        <a:gd name="T24" fmla="*/ 89 w 131"/>
                        <a:gd name="T25" fmla="*/ 17 h 116"/>
                        <a:gd name="T26" fmla="*/ 96 w 131"/>
                        <a:gd name="T27" fmla="*/ 7 h 116"/>
                        <a:gd name="T28" fmla="*/ 92 w 131"/>
                        <a:gd name="T29" fmla="*/ 1 h 116"/>
                        <a:gd name="T30" fmla="*/ 88 w 131"/>
                        <a:gd name="T31" fmla="*/ 0 h 116"/>
                        <a:gd name="T32" fmla="*/ 81 w 131"/>
                        <a:gd name="T33" fmla="*/ 3 h 116"/>
                        <a:gd name="T34" fmla="*/ 76 w 131"/>
                        <a:gd name="T35" fmla="*/ 7 h 116"/>
                        <a:gd name="T36" fmla="*/ 66 w 131"/>
                        <a:gd name="T37" fmla="*/ 15 h 116"/>
                        <a:gd name="T38" fmla="*/ 62 w 131"/>
                        <a:gd name="T39" fmla="*/ 21 h 116"/>
                        <a:gd name="T40" fmla="*/ 46 w 131"/>
                        <a:gd name="T41" fmla="*/ 49 h 116"/>
                        <a:gd name="T42" fmla="*/ 35 w 131"/>
                        <a:gd name="T43" fmla="*/ 61 h 116"/>
                        <a:gd name="T44" fmla="*/ 18 w 131"/>
                        <a:gd name="T45" fmla="*/ 77 h 116"/>
                        <a:gd name="T46" fmla="*/ 11 w 131"/>
                        <a:gd name="T47" fmla="*/ 82 h 116"/>
                        <a:gd name="T48" fmla="*/ 1 w 131"/>
                        <a:gd name="T49" fmla="*/ 92 h 116"/>
                        <a:gd name="T50" fmla="*/ 0 w 131"/>
                        <a:gd name="T51" fmla="*/ 94 h 116"/>
                        <a:gd name="T52" fmla="*/ 2 w 131"/>
                        <a:gd name="T53" fmla="*/ 98 h 116"/>
                        <a:gd name="T54" fmla="*/ 5 w 131"/>
                        <a:gd name="T55" fmla="*/ 101 h 116"/>
                        <a:gd name="T56" fmla="*/ 24 w 131"/>
                        <a:gd name="T57" fmla="*/ 104 h 116"/>
                        <a:gd name="T58" fmla="*/ 33 w 131"/>
                        <a:gd name="T59" fmla="*/ 104 h 116"/>
                        <a:gd name="T60" fmla="*/ 38 w 131"/>
                        <a:gd name="T61" fmla="*/ 101 h 116"/>
                        <a:gd name="T62" fmla="*/ 40 w 131"/>
                        <a:gd name="T63" fmla="*/ 97 h 116"/>
                        <a:gd name="T64" fmla="*/ 51 w 131"/>
                        <a:gd name="T65" fmla="*/ 98 h 116"/>
                        <a:gd name="T66" fmla="*/ 56 w 131"/>
                        <a:gd name="T67" fmla="*/ 98 h 116"/>
                        <a:gd name="T68" fmla="*/ 66 w 131"/>
                        <a:gd name="T69" fmla="*/ 94 h 116"/>
                        <a:gd name="T70" fmla="*/ 71 w 131"/>
                        <a:gd name="T71" fmla="*/ 92 h 116"/>
                        <a:gd name="T72" fmla="*/ 75 w 131"/>
                        <a:gd name="T73" fmla="*/ 97 h 116"/>
                        <a:gd name="T74" fmla="*/ 76 w 131"/>
                        <a:gd name="T75" fmla="*/ 98 h 116"/>
                        <a:gd name="T76" fmla="*/ 84 w 131"/>
                        <a:gd name="T77" fmla="*/ 98 h 116"/>
                        <a:gd name="T78" fmla="*/ 88 w 131"/>
                        <a:gd name="T79" fmla="*/ 98 h 116"/>
                        <a:gd name="T80" fmla="*/ 84 w 131"/>
                        <a:gd name="T81" fmla="*/ 104 h 116"/>
                        <a:gd name="T82" fmla="*/ 86 w 131"/>
                        <a:gd name="T83" fmla="*/ 107 h 116"/>
                        <a:gd name="T84" fmla="*/ 91 w 131"/>
                        <a:gd name="T85" fmla="*/ 109 h 116"/>
                        <a:gd name="T86" fmla="*/ 94 w 131"/>
                        <a:gd name="T87" fmla="*/ 109 h 116"/>
                        <a:gd name="T88" fmla="*/ 105 w 131"/>
                        <a:gd name="T89" fmla="*/ 115 h 116"/>
                        <a:gd name="T90" fmla="*/ 110 w 131"/>
                        <a:gd name="T91" fmla="*/ 116 h 116"/>
                        <a:gd name="T92" fmla="*/ 121 w 131"/>
                        <a:gd name="T93" fmla="*/ 112 h 116"/>
                        <a:gd name="T94" fmla="*/ 125 w 131"/>
                        <a:gd name="T95" fmla="*/ 107 h 116"/>
                        <a:gd name="T96" fmla="*/ 127 w 131"/>
                        <a:gd name="T97" fmla="*/ 101 h 116"/>
                        <a:gd name="T98" fmla="*/ 126 w 131"/>
                        <a:gd name="T99" fmla="*/ 98 h 116"/>
                        <a:gd name="T100" fmla="*/ 123 w 131"/>
                        <a:gd name="T101" fmla="*/ 96 h 116"/>
                        <a:gd name="T102" fmla="*/ 119 w 131"/>
                        <a:gd name="T103" fmla="*/ 94 h 116"/>
                        <a:gd name="T104" fmla="*/ 115 w 131"/>
                        <a:gd name="T105" fmla="*/ 92 h 116"/>
                        <a:gd name="T106" fmla="*/ 115 w 131"/>
                        <a:gd name="T107" fmla="*/ 88 h 116"/>
                        <a:gd name="T108" fmla="*/ 120 w 131"/>
                        <a:gd name="T109" fmla="*/ 75 h 116"/>
                        <a:gd name="T110" fmla="*/ 120 w 131"/>
                        <a:gd name="T111" fmla="*/ 67 h 116"/>
                        <a:gd name="T112" fmla="*/ 119 w 131"/>
                        <a:gd name="T113" fmla="*/ 65 h 116"/>
                        <a:gd name="T114" fmla="*/ 129 w 131"/>
                        <a:gd name="T115" fmla="*/ 55 h 116"/>
                        <a:gd name="T116" fmla="*/ 131 w 131"/>
                        <a:gd name="T117" fmla="*/ 50 h 1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131" h="116">
                          <a:moveTo>
                            <a:pt x="131" y="50"/>
                          </a:moveTo>
                          <a:lnTo>
                            <a:pt x="131" y="50"/>
                          </a:lnTo>
                          <a:lnTo>
                            <a:pt x="131" y="48"/>
                          </a:lnTo>
                          <a:lnTo>
                            <a:pt x="131" y="45"/>
                          </a:lnTo>
                          <a:lnTo>
                            <a:pt x="127" y="42"/>
                          </a:lnTo>
                          <a:lnTo>
                            <a:pt x="124" y="38"/>
                          </a:lnTo>
                          <a:lnTo>
                            <a:pt x="124" y="38"/>
                          </a:lnTo>
                          <a:lnTo>
                            <a:pt x="118" y="39"/>
                          </a:lnTo>
                          <a:lnTo>
                            <a:pt x="107" y="42"/>
                          </a:lnTo>
                          <a:lnTo>
                            <a:pt x="107" y="42"/>
                          </a:lnTo>
                          <a:lnTo>
                            <a:pt x="99" y="45"/>
                          </a:lnTo>
                          <a:lnTo>
                            <a:pt x="96" y="48"/>
                          </a:lnTo>
                          <a:lnTo>
                            <a:pt x="96" y="48"/>
                          </a:lnTo>
                          <a:lnTo>
                            <a:pt x="94" y="45"/>
                          </a:lnTo>
                          <a:lnTo>
                            <a:pt x="91" y="39"/>
                          </a:lnTo>
                          <a:lnTo>
                            <a:pt x="91" y="39"/>
                          </a:lnTo>
                          <a:lnTo>
                            <a:pt x="84" y="34"/>
                          </a:lnTo>
                          <a:lnTo>
                            <a:pt x="82" y="33"/>
                          </a:lnTo>
                          <a:lnTo>
                            <a:pt x="82" y="33"/>
                          </a:lnTo>
                          <a:lnTo>
                            <a:pt x="81" y="31"/>
                          </a:lnTo>
                          <a:lnTo>
                            <a:pt x="80" y="29"/>
                          </a:lnTo>
                          <a:lnTo>
                            <a:pt x="80" y="27"/>
                          </a:lnTo>
                          <a:lnTo>
                            <a:pt x="80" y="27"/>
                          </a:lnTo>
                          <a:lnTo>
                            <a:pt x="82" y="23"/>
                          </a:lnTo>
                          <a:lnTo>
                            <a:pt x="86" y="19"/>
                          </a:lnTo>
                          <a:lnTo>
                            <a:pt x="89" y="17"/>
                          </a:lnTo>
                          <a:lnTo>
                            <a:pt x="96" y="7"/>
                          </a:lnTo>
                          <a:lnTo>
                            <a:pt x="96" y="7"/>
                          </a:lnTo>
                          <a:lnTo>
                            <a:pt x="94" y="3"/>
                          </a:lnTo>
                          <a:lnTo>
                            <a:pt x="92" y="1"/>
                          </a:lnTo>
                          <a:lnTo>
                            <a:pt x="88" y="0"/>
                          </a:lnTo>
                          <a:lnTo>
                            <a:pt x="88" y="0"/>
                          </a:lnTo>
                          <a:lnTo>
                            <a:pt x="84" y="1"/>
                          </a:lnTo>
                          <a:lnTo>
                            <a:pt x="81" y="3"/>
                          </a:lnTo>
                          <a:lnTo>
                            <a:pt x="76" y="7"/>
                          </a:lnTo>
                          <a:lnTo>
                            <a:pt x="76" y="7"/>
                          </a:lnTo>
                          <a:lnTo>
                            <a:pt x="71" y="10"/>
                          </a:lnTo>
                          <a:lnTo>
                            <a:pt x="66" y="15"/>
                          </a:lnTo>
                          <a:lnTo>
                            <a:pt x="62" y="21"/>
                          </a:lnTo>
                          <a:lnTo>
                            <a:pt x="62" y="21"/>
                          </a:lnTo>
                          <a:lnTo>
                            <a:pt x="55" y="35"/>
                          </a:lnTo>
                          <a:lnTo>
                            <a:pt x="46" y="49"/>
                          </a:lnTo>
                          <a:lnTo>
                            <a:pt x="46" y="49"/>
                          </a:lnTo>
                          <a:lnTo>
                            <a:pt x="35" y="61"/>
                          </a:lnTo>
                          <a:lnTo>
                            <a:pt x="27" y="70"/>
                          </a:lnTo>
                          <a:lnTo>
                            <a:pt x="18" y="77"/>
                          </a:lnTo>
                          <a:lnTo>
                            <a:pt x="18" y="77"/>
                          </a:lnTo>
                          <a:lnTo>
                            <a:pt x="11" y="82"/>
                          </a:lnTo>
                          <a:lnTo>
                            <a:pt x="5" y="87"/>
                          </a:lnTo>
                          <a:lnTo>
                            <a:pt x="1" y="92"/>
                          </a:lnTo>
                          <a:lnTo>
                            <a:pt x="1" y="92"/>
                          </a:lnTo>
                          <a:lnTo>
                            <a:pt x="0" y="94"/>
                          </a:lnTo>
                          <a:lnTo>
                            <a:pt x="0" y="96"/>
                          </a:lnTo>
                          <a:lnTo>
                            <a:pt x="2" y="98"/>
                          </a:lnTo>
                          <a:lnTo>
                            <a:pt x="5" y="101"/>
                          </a:lnTo>
                          <a:lnTo>
                            <a:pt x="5" y="101"/>
                          </a:lnTo>
                          <a:lnTo>
                            <a:pt x="16" y="103"/>
                          </a:lnTo>
                          <a:lnTo>
                            <a:pt x="24" y="104"/>
                          </a:lnTo>
                          <a:lnTo>
                            <a:pt x="33" y="104"/>
                          </a:lnTo>
                          <a:lnTo>
                            <a:pt x="33" y="104"/>
                          </a:lnTo>
                          <a:lnTo>
                            <a:pt x="35" y="103"/>
                          </a:lnTo>
                          <a:lnTo>
                            <a:pt x="38" y="101"/>
                          </a:lnTo>
                          <a:lnTo>
                            <a:pt x="40" y="97"/>
                          </a:lnTo>
                          <a:lnTo>
                            <a:pt x="40" y="97"/>
                          </a:lnTo>
                          <a:lnTo>
                            <a:pt x="46" y="98"/>
                          </a:lnTo>
                          <a:lnTo>
                            <a:pt x="51" y="98"/>
                          </a:lnTo>
                          <a:lnTo>
                            <a:pt x="56" y="98"/>
                          </a:lnTo>
                          <a:lnTo>
                            <a:pt x="56" y="98"/>
                          </a:lnTo>
                          <a:lnTo>
                            <a:pt x="62" y="97"/>
                          </a:lnTo>
                          <a:lnTo>
                            <a:pt x="66" y="94"/>
                          </a:lnTo>
                          <a:lnTo>
                            <a:pt x="71" y="92"/>
                          </a:lnTo>
                          <a:lnTo>
                            <a:pt x="71" y="92"/>
                          </a:lnTo>
                          <a:lnTo>
                            <a:pt x="72" y="94"/>
                          </a:lnTo>
                          <a:lnTo>
                            <a:pt x="75" y="97"/>
                          </a:lnTo>
                          <a:lnTo>
                            <a:pt x="76" y="98"/>
                          </a:lnTo>
                          <a:lnTo>
                            <a:pt x="76" y="98"/>
                          </a:lnTo>
                          <a:lnTo>
                            <a:pt x="81" y="98"/>
                          </a:lnTo>
                          <a:lnTo>
                            <a:pt x="84" y="98"/>
                          </a:lnTo>
                          <a:lnTo>
                            <a:pt x="88" y="98"/>
                          </a:lnTo>
                          <a:lnTo>
                            <a:pt x="88" y="98"/>
                          </a:lnTo>
                          <a:lnTo>
                            <a:pt x="86" y="101"/>
                          </a:lnTo>
                          <a:lnTo>
                            <a:pt x="84" y="104"/>
                          </a:lnTo>
                          <a:lnTo>
                            <a:pt x="86" y="107"/>
                          </a:lnTo>
                          <a:lnTo>
                            <a:pt x="86" y="107"/>
                          </a:lnTo>
                          <a:lnTo>
                            <a:pt x="87" y="108"/>
                          </a:lnTo>
                          <a:lnTo>
                            <a:pt x="91" y="109"/>
                          </a:lnTo>
                          <a:lnTo>
                            <a:pt x="94" y="109"/>
                          </a:lnTo>
                          <a:lnTo>
                            <a:pt x="94" y="109"/>
                          </a:lnTo>
                          <a:lnTo>
                            <a:pt x="99" y="113"/>
                          </a:lnTo>
                          <a:lnTo>
                            <a:pt x="105" y="115"/>
                          </a:lnTo>
                          <a:lnTo>
                            <a:pt x="110" y="116"/>
                          </a:lnTo>
                          <a:lnTo>
                            <a:pt x="110" y="116"/>
                          </a:lnTo>
                          <a:lnTo>
                            <a:pt x="116" y="115"/>
                          </a:lnTo>
                          <a:lnTo>
                            <a:pt x="121" y="112"/>
                          </a:lnTo>
                          <a:lnTo>
                            <a:pt x="125" y="107"/>
                          </a:lnTo>
                          <a:lnTo>
                            <a:pt x="125" y="107"/>
                          </a:lnTo>
                          <a:lnTo>
                            <a:pt x="126" y="103"/>
                          </a:lnTo>
                          <a:lnTo>
                            <a:pt x="127" y="101"/>
                          </a:lnTo>
                          <a:lnTo>
                            <a:pt x="126" y="98"/>
                          </a:lnTo>
                          <a:lnTo>
                            <a:pt x="126" y="98"/>
                          </a:lnTo>
                          <a:lnTo>
                            <a:pt x="125" y="96"/>
                          </a:lnTo>
                          <a:lnTo>
                            <a:pt x="123" y="96"/>
                          </a:lnTo>
                          <a:lnTo>
                            <a:pt x="119" y="94"/>
                          </a:lnTo>
                          <a:lnTo>
                            <a:pt x="119" y="94"/>
                          </a:lnTo>
                          <a:lnTo>
                            <a:pt x="116" y="93"/>
                          </a:lnTo>
                          <a:lnTo>
                            <a:pt x="115" y="92"/>
                          </a:lnTo>
                          <a:lnTo>
                            <a:pt x="115" y="88"/>
                          </a:lnTo>
                          <a:lnTo>
                            <a:pt x="115" y="88"/>
                          </a:lnTo>
                          <a:lnTo>
                            <a:pt x="120" y="75"/>
                          </a:lnTo>
                          <a:lnTo>
                            <a:pt x="120" y="75"/>
                          </a:lnTo>
                          <a:lnTo>
                            <a:pt x="121" y="71"/>
                          </a:lnTo>
                          <a:lnTo>
                            <a:pt x="120" y="67"/>
                          </a:lnTo>
                          <a:lnTo>
                            <a:pt x="119" y="65"/>
                          </a:lnTo>
                          <a:lnTo>
                            <a:pt x="119" y="65"/>
                          </a:lnTo>
                          <a:lnTo>
                            <a:pt x="125" y="59"/>
                          </a:lnTo>
                          <a:lnTo>
                            <a:pt x="129" y="55"/>
                          </a:lnTo>
                          <a:lnTo>
                            <a:pt x="131" y="50"/>
                          </a:lnTo>
                          <a:lnTo>
                            <a:pt x="131" y="5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32" name="iśļîḓé"/>
                    <p:cNvSpPr>
                      <a:spLocks/>
                    </p:cNvSpPr>
                    <p:nvPr/>
                  </p:nvSpPr>
                  <p:spPr bwMode="auto">
                    <a:xfrm>
                      <a:off x="6072227" y="2546347"/>
                      <a:ext cx="83112" cy="56010"/>
                    </a:xfrm>
                    <a:custGeom>
                      <a:avLst/>
                      <a:gdLst>
                        <a:gd name="T0" fmla="*/ 20 w 92"/>
                        <a:gd name="T1" fmla="*/ 62 h 63"/>
                        <a:gd name="T2" fmla="*/ 37 w 92"/>
                        <a:gd name="T3" fmla="*/ 52 h 63"/>
                        <a:gd name="T4" fmla="*/ 49 w 92"/>
                        <a:gd name="T5" fmla="*/ 46 h 63"/>
                        <a:gd name="T6" fmla="*/ 55 w 92"/>
                        <a:gd name="T7" fmla="*/ 44 h 63"/>
                        <a:gd name="T8" fmla="*/ 62 w 92"/>
                        <a:gd name="T9" fmla="*/ 43 h 63"/>
                        <a:gd name="T10" fmla="*/ 66 w 92"/>
                        <a:gd name="T11" fmla="*/ 44 h 63"/>
                        <a:gd name="T12" fmla="*/ 76 w 92"/>
                        <a:gd name="T13" fmla="*/ 52 h 63"/>
                        <a:gd name="T14" fmla="*/ 79 w 92"/>
                        <a:gd name="T15" fmla="*/ 53 h 63"/>
                        <a:gd name="T16" fmla="*/ 84 w 92"/>
                        <a:gd name="T17" fmla="*/ 52 h 63"/>
                        <a:gd name="T18" fmla="*/ 89 w 92"/>
                        <a:gd name="T19" fmla="*/ 49 h 63"/>
                        <a:gd name="T20" fmla="*/ 92 w 92"/>
                        <a:gd name="T21" fmla="*/ 46 h 63"/>
                        <a:gd name="T22" fmla="*/ 92 w 92"/>
                        <a:gd name="T23" fmla="*/ 43 h 63"/>
                        <a:gd name="T24" fmla="*/ 86 w 92"/>
                        <a:gd name="T25" fmla="*/ 35 h 63"/>
                        <a:gd name="T26" fmla="*/ 80 w 92"/>
                        <a:gd name="T27" fmla="*/ 31 h 63"/>
                        <a:gd name="T28" fmla="*/ 80 w 92"/>
                        <a:gd name="T29" fmla="*/ 16 h 63"/>
                        <a:gd name="T30" fmla="*/ 77 w 92"/>
                        <a:gd name="T31" fmla="*/ 10 h 63"/>
                        <a:gd name="T32" fmla="*/ 68 w 92"/>
                        <a:gd name="T33" fmla="*/ 3 h 63"/>
                        <a:gd name="T34" fmla="*/ 60 w 92"/>
                        <a:gd name="T35" fmla="*/ 0 h 63"/>
                        <a:gd name="T36" fmla="*/ 52 w 92"/>
                        <a:gd name="T37" fmla="*/ 0 h 63"/>
                        <a:gd name="T38" fmla="*/ 42 w 92"/>
                        <a:gd name="T39" fmla="*/ 4 h 63"/>
                        <a:gd name="T40" fmla="*/ 32 w 92"/>
                        <a:gd name="T41" fmla="*/ 11 h 63"/>
                        <a:gd name="T42" fmla="*/ 26 w 92"/>
                        <a:gd name="T43" fmla="*/ 19 h 63"/>
                        <a:gd name="T44" fmla="*/ 21 w 92"/>
                        <a:gd name="T45" fmla="*/ 27 h 63"/>
                        <a:gd name="T46" fmla="*/ 11 w 92"/>
                        <a:gd name="T47" fmla="*/ 40 h 63"/>
                        <a:gd name="T48" fmla="*/ 4 w 92"/>
                        <a:gd name="T49" fmla="*/ 44 h 63"/>
                        <a:gd name="T50" fmla="*/ 0 w 92"/>
                        <a:gd name="T51" fmla="*/ 47 h 63"/>
                        <a:gd name="T52" fmla="*/ 1 w 92"/>
                        <a:gd name="T53" fmla="*/ 49 h 63"/>
                        <a:gd name="T54" fmla="*/ 10 w 92"/>
                        <a:gd name="T55" fmla="*/ 52 h 63"/>
                        <a:gd name="T56" fmla="*/ 10 w 92"/>
                        <a:gd name="T57" fmla="*/ 53 h 63"/>
                        <a:gd name="T58" fmla="*/ 12 w 92"/>
                        <a:gd name="T59" fmla="*/ 60 h 63"/>
                        <a:gd name="T60" fmla="*/ 16 w 92"/>
                        <a:gd name="T61" fmla="*/ 63 h 63"/>
                        <a:gd name="T62" fmla="*/ 20 w 92"/>
                        <a:gd name="T63" fmla="*/ 62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92" h="63">
                          <a:moveTo>
                            <a:pt x="20" y="62"/>
                          </a:moveTo>
                          <a:lnTo>
                            <a:pt x="20" y="62"/>
                          </a:lnTo>
                          <a:lnTo>
                            <a:pt x="27" y="58"/>
                          </a:lnTo>
                          <a:lnTo>
                            <a:pt x="37" y="52"/>
                          </a:lnTo>
                          <a:lnTo>
                            <a:pt x="37" y="52"/>
                          </a:lnTo>
                          <a:lnTo>
                            <a:pt x="49" y="46"/>
                          </a:lnTo>
                          <a:lnTo>
                            <a:pt x="55" y="44"/>
                          </a:lnTo>
                          <a:lnTo>
                            <a:pt x="55" y="44"/>
                          </a:lnTo>
                          <a:lnTo>
                            <a:pt x="58" y="43"/>
                          </a:lnTo>
                          <a:lnTo>
                            <a:pt x="62" y="43"/>
                          </a:lnTo>
                          <a:lnTo>
                            <a:pt x="66" y="44"/>
                          </a:lnTo>
                          <a:lnTo>
                            <a:pt x="66" y="44"/>
                          </a:lnTo>
                          <a:lnTo>
                            <a:pt x="71" y="48"/>
                          </a:lnTo>
                          <a:lnTo>
                            <a:pt x="76" y="52"/>
                          </a:lnTo>
                          <a:lnTo>
                            <a:pt x="76" y="52"/>
                          </a:lnTo>
                          <a:lnTo>
                            <a:pt x="79" y="53"/>
                          </a:lnTo>
                          <a:lnTo>
                            <a:pt x="81" y="53"/>
                          </a:lnTo>
                          <a:lnTo>
                            <a:pt x="84" y="52"/>
                          </a:lnTo>
                          <a:lnTo>
                            <a:pt x="84" y="52"/>
                          </a:lnTo>
                          <a:lnTo>
                            <a:pt x="89" y="49"/>
                          </a:lnTo>
                          <a:lnTo>
                            <a:pt x="91" y="47"/>
                          </a:lnTo>
                          <a:lnTo>
                            <a:pt x="92" y="46"/>
                          </a:lnTo>
                          <a:lnTo>
                            <a:pt x="92" y="43"/>
                          </a:lnTo>
                          <a:lnTo>
                            <a:pt x="92" y="43"/>
                          </a:lnTo>
                          <a:lnTo>
                            <a:pt x="90" y="40"/>
                          </a:lnTo>
                          <a:lnTo>
                            <a:pt x="86" y="35"/>
                          </a:lnTo>
                          <a:lnTo>
                            <a:pt x="80" y="31"/>
                          </a:lnTo>
                          <a:lnTo>
                            <a:pt x="80" y="31"/>
                          </a:lnTo>
                          <a:lnTo>
                            <a:pt x="80" y="24"/>
                          </a:lnTo>
                          <a:lnTo>
                            <a:pt x="80" y="16"/>
                          </a:lnTo>
                          <a:lnTo>
                            <a:pt x="77" y="10"/>
                          </a:lnTo>
                          <a:lnTo>
                            <a:pt x="77" y="10"/>
                          </a:lnTo>
                          <a:lnTo>
                            <a:pt x="73" y="5"/>
                          </a:lnTo>
                          <a:lnTo>
                            <a:pt x="68" y="3"/>
                          </a:lnTo>
                          <a:lnTo>
                            <a:pt x="60" y="0"/>
                          </a:lnTo>
                          <a:lnTo>
                            <a:pt x="60" y="0"/>
                          </a:lnTo>
                          <a:lnTo>
                            <a:pt x="58" y="0"/>
                          </a:lnTo>
                          <a:lnTo>
                            <a:pt x="52" y="0"/>
                          </a:lnTo>
                          <a:lnTo>
                            <a:pt x="47" y="1"/>
                          </a:lnTo>
                          <a:lnTo>
                            <a:pt x="42" y="4"/>
                          </a:lnTo>
                          <a:lnTo>
                            <a:pt x="37" y="8"/>
                          </a:lnTo>
                          <a:lnTo>
                            <a:pt x="32" y="11"/>
                          </a:lnTo>
                          <a:lnTo>
                            <a:pt x="32" y="11"/>
                          </a:lnTo>
                          <a:lnTo>
                            <a:pt x="26" y="19"/>
                          </a:lnTo>
                          <a:lnTo>
                            <a:pt x="21" y="27"/>
                          </a:lnTo>
                          <a:lnTo>
                            <a:pt x="21" y="27"/>
                          </a:lnTo>
                          <a:lnTo>
                            <a:pt x="14" y="37"/>
                          </a:lnTo>
                          <a:lnTo>
                            <a:pt x="11" y="40"/>
                          </a:lnTo>
                          <a:lnTo>
                            <a:pt x="4" y="44"/>
                          </a:lnTo>
                          <a:lnTo>
                            <a:pt x="4" y="44"/>
                          </a:lnTo>
                          <a:lnTo>
                            <a:pt x="1" y="46"/>
                          </a:lnTo>
                          <a:lnTo>
                            <a:pt x="0" y="47"/>
                          </a:lnTo>
                          <a:lnTo>
                            <a:pt x="1" y="49"/>
                          </a:lnTo>
                          <a:lnTo>
                            <a:pt x="1" y="49"/>
                          </a:lnTo>
                          <a:lnTo>
                            <a:pt x="6" y="51"/>
                          </a:lnTo>
                          <a:lnTo>
                            <a:pt x="10" y="52"/>
                          </a:lnTo>
                          <a:lnTo>
                            <a:pt x="10" y="52"/>
                          </a:lnTo>
                          <a:lnTo>
                            <a:pt x="10" y="53"/>
                          </a:lnTo>
                          <a:lnTo>
                            <a:pt x="11" y="58"/>
                          </a:lnTo>
                          <a:lnTo>
                            <a:pt x="12" y="60"/>
                          </a:lnTo>
                          <a:lnTo>
                            <a:pt x="14" y="62"/>
                          </a:lnTo>
                          <a:lnTo>
                            <a:pt x="16" y="63"/>
                          </a:lnTo>
                          <a:lnTo>
                            <a:pt x="20" y="62"/>
                          </a:lnTo>
                          <a:lnTo>
                            <a:pt x="20" y="6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33" name="ïS1ide"/>
                    <p:cNvSpPr>
                      <a:spLocks/>
                    </p:cNvSpPr>
                    <p:nvPr/>
                  </p:nvSpPr>
                  <p:spPr bwMode="auto">
                    <a:xfrm>
                      <a:off x="6151726" y="2378315"/>
                      <a:ext cx="332448" cy="256563"/>
                    </a:xfrm>
                    <a:custGeom>
                      <a:avLst/>
                      <a:gdLst>
                        <a:gd name="T0" fmla="*/ 30 w 367"/>
                        <a:gd name="T1" fmla="*/ 80 h 283"/>
                        <a:gd name="T2" fmla="*/ 59 w 367"/>
                        <a:gd name="T3" fmla="*/ 77 h 283"/>
                        <a:gd name="T4" fmla="*/ 129 w 367"/>
                        <a:gd name="T5" fmla="*/ 87 h 283"/>
                        <a:gd name="T6" fmla="*/ 145 w 367"/>
                        <a:gd name="T7" fmla="*/ 77 h 283"/>
                        <a:gd name="T8" fmla="*/ 156 w 367"/>
                        <a:gd name="T9" fmla="*/ 75 h 283"/>
                        <a:gd name="T10" fmla="*/ 172 w 367"/>
                        <a:gd name="T11" fmla="*/ 89 h 283"/>
                        <a:gd name="T12" fmla="*/ 201 w 367"/>
                        <a:gd name="T13" fmla="*/ 123 h 283"/>
                        <a:gd name="T14" fmla="*/ 204 w 367"/>
                        <a:gd name="T15" fmla="*/ 140 h 283"/>
                        <a:gd name="T16" fmla="*/ 185 w 367"/>
                        <a:gd name="T17" fmla="*/ 158 h 283"/>
                        <a:gd name="T18" fmla="*/ 163 w 367"/>
                        <a:gd name="T19" fmla="*/ 178 h 283"/>
                        <a:gd name="T20" fmla="*/ 157 w 367"/>
                        <a:gd name="T21" fmla="*/ 193 h 283"/>
                        <a:gd name="T22" fmla="*/ 121 w 367"/>
                        <a:gd name="T23" fmla="*/ 196 h 283"/>
                        <a:gd name="T24" fmla="*/ 93 w 367"/>
                        <a:gd name="T25" fmla="*/ 191 h 283"/>
                        <a:gd name="T26" fmla="*/ 76 w 367"/>
                        <a:gd name="T27" fmla="*/ 207 h 283"/>
                        <a:gd name="T28" fmla="*/ 75 w 367"/>
                        <a:gd name="T29" fmla="*/ 218 h 283"/>
                        <a:gd name="T30" fmla="*/ 98 w 367"/>
                        <a:gd name="T31" fmla="*/ 217 h 283"/>
                        <a:gd name="T32" fmla="*/ 111 w 367"/>
                        <a:gd name="T33" fmla="*/ 220 h 283"/>
                        <a:gd name="T34" fmla="*/ 140 w 367"/>
                        <a:gd name="T35" fmla="*/ 217 h 283"/>
                        <a:gd name="T36" fmla="*/ 153 w 367"/>
                        <a:gd name="T37" fmla="*/ 222 h 283"/>
                        <a:gd name="T38" fmla="*/ 162 w 367"/>
                        <a:gd name="T39" fmla="*/ 247 h 283"/>
                        <a:gd name="T40" fmla="*/ 172 w 367"/>
                        <a:gd name="T41" fmla="*/ 263 h 283"/>
                        <a:gd name="T42" fmla="*/ 215 w 367"/>
                        <a:gd name="T43" fmla="*/ 277 h 283"/>
                        <a:gd name="T44" fmla="*/ 238 w 367"/>
                        <a:gd name="T45" fmla="*/ 281 h 283"/>
                        <a:gd name="T46" fmla="*/ 234 w 367"/>
                        <a:gd name="T47" fmla="*/ 270 h 283"/>
                        <a:gd name="T48" fmla="*/ 221 w 367"/>
                        <a:gd name="T49" fmla="*/ 247 h 283"/>
                        <a:gd name="T50" fmla="*/ 218 w 367"/>
                        <a:gd name="T51" fmla="*/ 238 h 283"/>
                        <a:gd name="T52" fmla="*/ 229 w 367"/>
                        <a:gd name="T53" fmla="*/ 239 h 283"/>
                        <a:gd name="T54" fmla="*/ 250 w 367"/>
                        <a:gd name="T55" fmla="*/ 254 h 283"/>
                        <a:gd name="T56" fmla="*/ 270 w 367"/>
                        <a:gd name="T57" fmla="*/ 250 h 283"/>
                        <a:gd name="T58" fmla="*/ 286 w 367"/>
                        <a:gd name="T59" fmla="*/ 222 h 283"/>
                        <a:gd name="T60" fmla="*/ 264 w 367"/>
                        <a:gd name="T61" fmla="*/ 185 h 283"/>
                        <a:gd name="T62" fmla="*/ 260 w 367"/>
                        <a:gd name="T63" fmla="*/ 177 h 283"/>
                        <a:gd name="T64" fmla="*/ 281 w 367"/>
                        <a:gd name="T65" fmla="*/ 167 h 283"/>
                        <a:gd name="T66" fmla="*/ 298 w 367"/>
                        <a:gd name="T67" fmla="*/ 177 h 283"/>
                        <a:gd name="T68" fmla="*/ 315 w 367"/>
                        <a:gd name="T69" fmla="*/ 206 h 283"/>
                        <a:gd name="T70" fmla="*/ 329 w 367"/>
                        <a:gd name="T71" fmla="*/ 205 h 283"/>
                        <a:gd name="T72" fmla="*/ 345 w 367"/>
                        <a:gd name="T73" fmla="*/ 188 h 283"/>
                        <a:gd name="T74" fmla="*/ 366 w 367"/>
                        <a:gd name="T75" fmla="*/ 166 h 283"/>
                        <a:gd name="T76" fmla="*/ 364 w 367"/>
                        <a:gd name="T77" fmla="*/ 150 h 283"/>
                        <a:gd name="T78" fmla="*/ 319 w 367"/>
                        <a:gd name="T79" fmla="*/ 126 h 283"/>
                        <a:gd name="T80" fmla="*/ 303 w 367"/>
                        <a:gd name="T81" fmla="*/ 116 h 283"/>
                        <a:gd name="T82" fmla="*/ 312 w 367"/>
                        <a:gd name="T83" fmla="*/ 104 h 283"/>
                        <a:gd name="T84" fmla="*/ 323 w 367"/>
                        <a:gd name="T85" fmla="*/ 88 h 283"/>
                        <a:gd name="T86" fmla="*/ 305 w 367"/>
                        <a:gd name="T87" fmla="*/ 60 h 283"/>
                        <a:gd name="T88" fmla="*/ 264 w 367"/>
                        <a:gd name="T89" fmla="*/ 48 h 283"/>
                        <a:gd name="T90" fmla="*/ 228 w 367"/>
                        <a:gd name="T91" fmla="*/ 32 h 283"/>
                        <a:gd name="T92" fmla="*/ 197 w 367"/>
                        <a:gd name="T93" fmla="*/ 29 h 283"/>
                        <a:gd name="T94" fmla="*/ 162 w 367"/>
                        <a:gd name="T95" fmla="*/ 29 h 283"/>
                        <a:gd name="T96" fmla="*/ 159 w 367"/>
                        <a:gd name="T97" fmla="*/ 21 h 283"/>
                        <a:gd name="T98" fmla="*/ 169 w 367"/>
                        <a:gd name="T99" fmla="*/ 6 h 283"/>
                        <a:gd name="T100" fmla="*/ 148 w 367"/>
                        <a:gd name="T101" fmla="*/ 1 h 283"/>
                        <a:gd name="T102" fmla="*/ 109 w 367"/>
                        <a:gd name="T103" fmla="*/ 12 h 283"/>
                        <a:gd name="T104" fmla="*/ 77 w 367"/>
                        <a:gd name="T105" fmla="*/ 38 h 283"/>
                        <a:gd name="T106" fmla="*/ 70 w 367"/>
                        <a:gd name="T107" fmla="*/ 54 h 283"/>
                        <a:gd name="T108" fmla="*/ 69 w 367"/>
                        <a:gd name="T109" fmla="*/ 34 h 283"/>
                        <a:gd name="T110" fmla="*/ 87 w 367"/>
                        <a:gd name="T111" fmla="*/ 12 h 283"/>
                        <a:gd name="T112" fmla="*/ 103 w 367"/>
                        <a:gd name="T113" fmla="*/ 0 h 283"/>
                        <a:gd name="T114" fmla="*/ 57 w 367"/>
                        <a:gd name="T115" fmla="*/ 3 h 283"/>
                        <a:gd name="T116" fmla="*/ 40 w 367"/>
                        <a:gd name="T117" fmla="*/ 7 h 283"/>
                        <a:gd name="T118" fmla="*/ 6 w 367"/>
                        <a:gd name="T119" fmla="*/ 44 h 283"/>
                        <a:gd name="T120" fmla="*/ 2 w 367"/>
                        <a:gd name="T121" fmla="*/ 65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367" h="283">
                          <a:moveTo>
                            <a:pt x="5" y="67"/>
                          </a:moveTo>
                          <a:lnTo>
                            <a:pt x="5" y="67"/>
                          </a:lnTo>
                          <a:lnTo>
                            <a:pt x="13" y="72"/>
                          </a:lnTo>
                          <a:lnTo>
                            <a:pt x="21" y="77"/>
                          </a:lnTo>
                          <a:lnTo>
                            <a:pt x="30" y="80"/>
                          </a:lnTo>
                          <a:lnTo>
                            <a:pt x="30" y="80"/>
                          </a:lnTo>
                          <a:lnTo>
                            <a:pt x="40" y="80"/>
                          </a:lnTo>
                          <a:lnTo>
                            <a:pt x="49" y="78"/>
                          </a:lnTo>
                          <a:lnTo>
                            <a:pt x="59" y="77"/>
                          </a:lnTo>
                          <a:lnTo>
                            <a:pt x="59" y="77"/>
                          </a:lnTo>
                          <a:lnTo>
                            <a:pt x="80" y="82"/>
                          </a:lnTo>
                          <a:lnTo>
                            <a:pt x="98" y="86"/>
                          </a:lnTo>
                          <a:lnTo>
                            <a:pt x="115" y="87"/>
                          </a:lnTo>
                          <a:lnTo>
                            <a:pt x="115" y="87"/>
                          </a:lnTo>
                          <a:lnTo>
                            <a:pt x="129" y="87"/>
                          </a:lnTo>
                          <a:lnTo>
                            <a:pt x="137" y="85"/>
                          </a:lnTo>
                          <a:lnTo>
                            <a:pt x="141" y="82"/>
                          </a:lnTo>
                          <a:lnTo>
                            <a:pt x="142" y="82"/>
                          </a:lnTo>
                          <a:lnTo>
                            <a:pt x="142" y="82"/>
                          </a:lnTo>
                          <a:lnTo>
                            <a:pt x="145" y="77"/>
                          </a:lnTo>
                          <a:lnTo>
                            <a:pt x="147" y="75"/>
                          </a:lnTo>
                          <a:lnTo>
                            <a:pt x="151" y="72"/>
                          </a:lnTo>
                          <a:lnTo>
                            <a:pt x="151" y="72"/>
                          </a:lnTo>
                          <a:lnTo>
                            <a:pt x="153" y="73"/>
                          </a:lnTo>
                          <a:lnTo>
                            <a:pt x="156" y="75"/>
                          </a:lnTo>
                          <a:lnTo>
                            <a:pt x="159" y="78"/>
                          </a:lnTo>
                          <a:lnTo>
                            <a:pt x="159" y="78"/>
                          </a:lnTo>
                          <a:lnTo>
                            <a:pt x="164" y="82"/>
                          </a:lnTo>
                          <a:lnTo>
                            <a:pt x="172" y="89"/>
                          </a:lnTo>
                          <a:lnTo>
                            <a:pt x="172" y="89"/>
                          </a:lnTo>
                          <a:lnTo>
                            <a:pt x="181" y="102"/>
                          </a:lnTo>
                          <a:lnTo>
                            <a:pt x="186" y="108"/>
                          </a:lnTo>
                          <a:lnTo>
                            <a:pt x="186" y="108"/>
                          </a:lnTo>
                          <a:lnTo>
                            <a:pt x="195" y="115"/>
                          </a:lnTo>
                          <a:lnTo>
                            <a:pt x="201" y="123"/>
                          </a:lnTo>
                          <a:lnTo>
                            <a:pt x="204" y="128"/>
                          </a:lnTo>
                          <a:lnTo>
                            <a:pt x="205" y="131"/>
                          </a:lnTo>
                          <a:lnTo>
                            <a:pt x="205" y="131"/>
                          </a:lnTo>
                          <a:lnTo>
                            <a:pt x="205" y="135"/>
                          </a:lnTo>
                          <a:lnTo>
                            <a:pt x="204" y="140"/>
                          </a:lnTo>
                          <a:lnTo>
                            <a:pt x="200" y="146"/>
                          </a:lnTo>
                          <a:lnTo>
                            <a:pt x="195" y="151"/>
                          </a:lnTo>
                          <a:lnTo>
                            <a:pt x="194" y="153"/>
                          </a:lnTo>
                          <a:lnTo>
                            <a:pt x="194" y="153"/>
                          </a:lnTo>
                          <a:lnTo>
                            <a:pt x="185" y="158"/>
                          </a:lnTo>
                          <a:lnTo>
                            <a:pt x="178" y="163"/>
                          </a:lnTo>
                          <a:lnTo>
                            <a:pt x="172" y="168"/>
                          </a:lnTo>
                          <a:lnTo>
                            <a:pt x="172" y="168"/>
                          </a:lnTo>
                          <a:lnTo>
                            <a:pt x="167" y="173"/>
                          </a:lnTo>
                          <a:lnTo>
                            <a:pt x="163" y="178"/>
                          </a:lnTo>
                          <a:lnTo>
                            <a:pt x="161" y="182"/>
                          </a:lnTo>
                          <a:lnTo>
                            <a:pt x="161" y="182"/>
                          </a:lnTo>
                          <a:lnTo>
                            <a:pt x="161" y="186"/>
                          </a:lnTo>
                          <a:lnTo>
                            <a:pt x="159" y="189"/>
                          </a:lnTo>
                          <a:lnTo>
                            <a:pt x="157" y="193"/>
                          </a:lnTo>
                          <a:lnTo>
                            <a:pt x="157" y="193"/>
                          </a:lnTo>
                          <a:lnTo>
                            <a:pt x="150" y="195"/>
                          </a:lnTo>
                          <a:lnTo>
                            <a:pt x="142" y="196"/>
                          </a:lnTo>
                          <a:lnTo>
                            <a:pt x="134" y="198"/>
                          </a:lnTo>
                          <a:lnTo>
                            <a:pt x="121" y="196"/>
                          </a:lnTo>
                          <a:lnTo>
                            <a:pt x="121" y="196"/>
                          </a:lnTo>
                          <a:lnTo>
                            <a:pt x="111" y="193"/>
                          </a:lnTo>
                          <a:lnTo>
                            <a:pt x="102" y="190"/>
                          </a:lnTo>
                          <a:lnTo>
                            <a:pt x="97" y="190"/>
                          </a:lnTo>
                          <a:lnTo>
                            <a:pt x="93" y="191"/>
                          </a:lnTo>
                          <a:lnTo>
                            <a:pt x="93" y="191"/>
                          </a:lnTo>
                          <a:lnTo>
                            <a:pt x="88" y="193"/>
                          </a:lnTo>
                          <a:lnTo>
                            <a:pt x="84" y="195"/>
                          </a:lnTo>
                          <a:lnTo>
                            <a:pt x="80" y="202"/>
                          </a:lnTo>
                          <a:lnTo>
                            <a:pt x="76" y="207"/>
                          </a:lnTo>
                          <a:lnTo>
                            <a:pt x="75" y="210"/>
                          </a:lnTo>
                          <a:lnTo>
                            <a:pt x="75" y="210"/>
                          </a:lnTo>
                          <a:lnTo>
                            <a:pt x="73" y="215"/>
                          </a:lnTo>
                          <a:lnTo>
                            <a:pt x="73" y="217"/>
                          </a:lnTo>
                          <a:lnTo>
                            <a:pt x="75" y="218"/>
                          </a:lnTo>
                          <a:lnTo>
                            <a:pt x="75" y="218"/>
                          </a:lnTo>
                          <a:lnTo>
                            <a:pt x="75" y="218"/>
                          </a:lnTo>
                          <a:lnTo>
                            <a:pt x="81" y="220"/>
                          </a:lnTo>
                          <a:lnTo>
                            <a:pt x="89" y="218"/>
                          </a:lnTo>
                          <a:lnTo>
                            <a:pt x="98" y="217"/>
                          </a:lnTo>
                          <a:lnTo>
                            <a:pt x="98" y="217"/>
                          </a:lnTo>
                          <a:lnTo>
                            <a:pt x="100" y="217"/>
                          </a:lnTo>
                          <a:lnTo>
                            <a:pt x="105" y="218"/>
                          </a:lnTo>
                          <a:lnTo>
                            <a:pt x="105" y="218"/>
                          </a:lnTo>
                          <a:lnTo>
                            <a:pt x="111" y="220"/>
                          </a:lnTo>
                          <a:lnTo>
                            <a:pt x="116" y="221"/>
                          </a:lnTo>
                          <a:lnTo>
                            <a:pt x="116" y="221"/>
                          </a:lnTo>
                          <a:lnTo>
                            <a:pt x="125" y="221"/>
                          </a:lnTo>
                          <a:lnTo>
                            <a:pt x="132" y="220"/>
                          </a:lnTo>
                          <a:lnTo>
                            <a:pt x="140" y="217"/>
                          </a:lnTo>
                          <a:lnTo>
                            <a:pt x="140" y="217"/>
                          </a:lnTo>
                          <a:lnTo>
                            <a:pt x="141" y="217"/>
                          </a:lnTo>
                          <a:lnTo>
                            <a:pt x="145" y="217"/>
                          </a:lnTo>
                          <a:lnTo>
                            <a:pt x="151" y="220"/>
                          </a:lnTo>
                          <a:lnTo>
                            <a:pt x="153" y="222"/>
                          </a:lnTo>
                          <a:lnTo>
                            <a:pt x="156" y="225"/>
                          </a:lnTo>
                          <a:lnTo>
                            <a:pt x="156" y="225"/>
                          </a:lnTo>
                          <a:lnTo>
                            <a:pt x="158" y="229"/>
                          </a:lnTo>
                          <a:lnTo>
                            <a:pt x="161" y="237"/>
                          </a:lnTo>
                          <a:lnTo>
                            <a:pt x="162" y="247"/>
                          </a:lnTo>
                          <a:lnTo>
                            <a:pt x="162" y="247"/>
                          </a:lnTo>
                          <a:lnTo>
                            <a:pt x="164" y="253"/>
                          </a:lnTo>
                          <a:lnTo>
                            <a:pt x="168" y="258"/>
                          </a:lnTo>
                          <a:lnTo>
                            <a:pt x="172" y="263"/>
                          </a:lnTo>
                          <a:lnTo>
                            <a:pt x="172" y="263"/>
                          </a:lnTo>
                          <a:lnTo>
                            <a:pt x="181" y="266"/>
                          </a:lnTo>
                          <a:lnTo>
                            <a:pt x="190" y="269"/>
                          </a:lnTo>
                          <a:lnTo>
                            <a:pt x="199" y="270"/>
                          </a:lnTo>
                          <a:lnTo>
                            <a:pt x="199" y="270"/>
                          </a:lnTo>
                          <a:lnTo>
                            <a:pt x="215" y="277"/>
                          </a:lnTo>
                          <a:lnTo>
                            <a:pt x="227" y="281"/>
                          </a:lnTo>
                          <a:lnTo>
                            <a:pt x="233" y="283"/>
                          </a:lnTo>
                          <a:lnTo>
                            <a:pt x="233" y="283"/>
                          </a:lnTo>
                          <a:lnTo>
                            <a:pt x="235" y="283"/>
                          </a:lnTo>
                          <a:lnTo>
                            <a:pt x="238" y="281"/>
                          </a:lnTo>
                          <a:lnTo>
                            <a:pt x="238" y="279"/>
                          </a:lnTo>
                          <a:lnTo>
                            <a:pt x="238" y="276"/>
                          </a:lnTo>
                          <a:lnTo>
                            <a:pt x="235" y="271"/>
                          </a:lnTo>
                          <a:lnTo>
                            <a:pt x="234" y="270"/>
                          </a:lnTo>
                          <a:lnTo>
                            <a:pt x="234" y="270"/>
                          </a:lnTo>
                          <a:lnTo>
                            <a:pt x="232" y="264"/>
                          </a:lnTo>
                          <a:lnTo>
                            <a:pt x="227" y="254"/>
                          </a:lnTo>
                          <a:lnTo>
                            <a:pt x="227" y="254"/>
                          </a:lnTo>
                          <a:lnTo>
                            <a:pt x="222" y="248"/>
                          </a:lnTo>
                          <a:lnTo>
                            <a:pt x="221" y="247"/>
                          </a:lnTo>
                          <a:lnTo>
                            <a:pt x="221" y="247"/>
                          </a:lnTo>
                          <a:lnTo>
                            <a:pt x="218" y="244"/>
                          </a:lnTo>
                          <a:lnTo>
                            <a:pt x="217" y="239"/>
                          </a:lnTo>
                          <a:lnTo>
                            <a:pt x="217" y="239"/>
                          </a:lnTo>
                          <a:lnTo>
                            <a:pt x="218" y="238"/>
                          </a:lnTo>
                          <a:lnTo>
                            <a:pt x="218" y="237"/>
                          </a:lnTo>
                          <a:lnTo>
                            <a:pt x="221" y="237"/>
                          </a:lnTo>
                          <a:lnTo>
                            <a:pt x="221" y="237"/>
                          </a:lnTo>
                          <a:lnTo>
                            <a:pt x="223" y="237"/>
                          </a:lnTo>
                          <a:lnTo>
                            <a:pt x="229" y="239"/>
                          </a:lnTo>
                          <a:lnTo>
                            <a:pt x="229" y="239"/>
                          </a:lnTo>
                          <a:lnTo>
                            <a:pt x="239" y="247"/>
                          </a:lnTo>
                          <a:lnTo>
                            <a:pt x="244" y="252"/>
                          </a:lnTo>
                          <a:lnTo>
                            <a:pt x="244" y="252"/>
                          </a:lnTo>
                          <a:lnTo>
                            <a:pt x="250" y="254"/>
                          </a:lnTo>
                          <a:lnTo>
                            <a:pt x="256" y="255"/>
                          </a:lnTo>
                          <a:lnTo>
                            <a:pt x="261" y="255"/>
                          </a:lnTo>
                          <a:lnTo>
                            <a:pt x="261" y="255"/>
                          </a:lnTo>
                          <a:lnTo>
                            <a:pt x="265" y="253"/>
                          </a:lnTo>
                          <a:lnTo>
                            <a:pt x="270" y="250"/>
                          </a:lnTo>
                          <a:lnTo>
                            <a:pt x="276" y="244"/>
                          </a:lnTo>
                          <a:lnTo>
                            <a:pt x="283" y="236"/>
                          </a:lnTo>
                          <a:lnTo>
                            <a:pt x="283" y="236"/>
                          </a:lnTo>
                          <a:lnTo>
                            <a:pt x="286" y="229"/>
                          </a:lnTo>
                          <a:lnTo>
                            <a:pt x="286" y="222"/>
                          </a:lnTo>
                          <a:lnTo>
                            <a:pt x="285" y="216"/>
                          </a:lnTo>
                          <a:lnTo>
                            <a:pt x="285" y="216"/>
                          </a:lnTo>
                          <a:lnTo>
                            <a:pt x="280" y="205"/>
                          </a:lnTo>
                          <a:lnTo>
                            <a:pt x="272" y="195"/>
                          </a:lnTo>
                          <a:lnTo>
                            <a:pt x="264" y="185"/>
                          </a:lnTo>
                          <a:lnTo>
                            <a:pt x="264" y="185"/>
                          </a:lnTo>
                          <a:lnTo>
                            <a:pt x="261" y="183"/>
                          </a:lnTo>
                          <a:lnTo>
                            <a:pt x="259" y="179"/>
                          </a:lnTo>
                          <a:lnTo>
                            <a:pt x="260" y="177"/>
                          </a:lnTo>
                          <a:lnTo>
                            <a:pt x="260" y="177"/>
                          </a:lnTo>
                          <a:lnTo>
                            <a:pt x="264" y="173"/>
                          </a:lnTo>
                          <a:lnTo>
                            <a:pt x="269" y="171"/>
                          </a:lnTo>
                          <a:lnTo>
                            <a:pt x="275" y="168"/>
                          </a:lnTo>
                          <a:lnTo>
                            <a:pt x="275" y="168"/>
                          </a:lnTo>
                          <a:lnTo>
                            <a:pt x="281" y="167"/>
                          </a:lnTo>
                          <a:lnTo>
                            <a:pt x="287" y="167"/>
                          </a:lnTo>
                          <a:lnTo>
                            <a:pt x="292" y="169"/>
                          </a:lnTo>
                          <a:lnTo>
                            <a:pt x="292" y="169"/>
                          </a:lnTo>
                          <a:lnTo>
                            <a:pt x="296" y="173"/>
                          </a:lnTo>
                          <a:lnTo>
                            <a:pt x="298" y="177"/>
                          </a:lnTo>
                          <a:lnTo>
                            <a:pt x="299" y="182"/>
                          </a:lnTo>
                          <a:lnTo>
                            <a:pt x="299" y="182"/>
                          </a:lnTo>
                          <a:lnTo>
                            <a:pt x="305" y="193"/>
                          </a:lnTo>
                          <a:lnTo>
                            <a:pt x="310" y="201"/>
                          </a:lnTo>
                          <a:lnTo>
                            <a:pt x="315" y="206"/>
                          </a:lnTo>
                          <a:lnTo>
                            <a:pt x="315" y="206"/>
                          </a:lnTo>
                          <a:lnTo>
                            <a:pt x="319" y="207"/>
                          </a:lnTo>
                          <a:lnTo>
                            <a:pt x="323" y="207"/>
                          </a:lnTo>
                          <a:lnTo>
                            <a:pt x="326" y="206"/>
                          </a:lnTo>
                          <a:lnTo>
                            <a:pt x="329" y="205"/>
                          </a:lnTo>
                          <a:lnTo>
                            <a:pt x="334" y="202"/>
                          </a:lnTo>
                          <a:lnTo>
                            <a:pt x="335" y="200"/>
                          </a:lnTo>
                          <a:lnTo>
                            <a:pt x="335" y="200"/>
                          </a:lnTo>
                          <a:lnTo>
                            <a:pt x="337" y="196"/>
                          </a:lnTo>
                          <a:lnTo>
                            <a:pt x="345" y="188"/>
                          </a:lnTo>
                          <a:lnTo>
                            <a:pt x="345" y="188"/>
                          </a:lnTo>
                          <a:lnTo>
                            <a:pt x="359" y="174"/>
                          </a:lnTo>
                          <a:lnTo>
                            <a:pt x="359" y="174"/>
                          </a:lnTo>
                          <a:lnTo>
                            <a:pt x="362" y="172"/>
                          </a:lnTo>
                          <a:lnTo>
                            <a:pt x="366" y="166"/>
                          </a:lnTo>
                          <a:lnTo>
                            <a:pt x="367" y="162"/>
                          </a:lnTo>
                          <a:lnTo>
                            <a:pt x="367" y="158"/>
                          </a:lnTo>
                          <a:lnTo>
                            <a:pt x="367" y="153"/>
                          </a:lnTo>
                          <a:lnTo>
                            <a:pt x="364" y="150"/>
                          </a:lnTo>
                          <a:lnTo>
                            <a:pt x="364" y="150"/>
                          </a:lnTo>
                          <a:lnTo>
                            <a:pt x="359" y="145"/>
                          </a:lnTo>
                          <a:lnTo>
                            <a:pt x="352" y="141"/>
                          </a:lnTo>
                          <a:lnTo>
                            <a:pt x="337" y="134"/>
                          </a:lnTo>
                          <a:lnTo>
                            <a:pt x="319" y="126"/>
                          </a:lnTo>
                          <a:lnTo>
                            <a:pt x="319" y="126"/>
                          </a:lnTo>
                          <a:lnTo>
                            <a:pt x="312" y="124"/>
                          </a:lnTo>
                          <a:lnTo>
                            <a:pt x="307" y="120"/>
                          </a:lnTo>
                          <a:lnTo>
                            <a:pt x="304" y="118"/>
                          </a:lnTo>
                          <a:lnTo>
                            <a:pt x="303" y="116"/>
                          </a:lnTo>
                          <a:lnTo>
                            <a:pt x="303" y="116"/>
                          </a:lnTo>
                          <a:lnTo>
                            <a:pt x="303" y="114"/>
                          </a:lnTo>
                          <a:lnTo>
                            <a:pt x="303" y="112"/>
                          </a:lnTo>
                          <a:lnTo>
                            <a:pt x="307" y="108"/>
                          </a:lnTo>
                          <a:lnTo>
                            <a:pt x="312" y="104"/>
                          </a:lnTo>
                          <a:lnTo>
                            <a:pt x="312" y="104"/>
                          </a:lnTo>
                          <a:lnTo>
                            <a:pt x="316" y="102"/>
                          </a:lnTo>
                          <a:lnTo>
                            <a:pt x="320" y="99"/>
                          </a:lnTo>
                          <a:lnTo>
                            <a:pt x="323" y="94"/>
                          </a:lnTo>
                          <a:lnTo>
                            <a:pt x="323" y="94"/>
                          </a:lnTo>
                          <a:lnTo>
                            <a:pt x="323" y="88"/>
                          </a:lnTo>
                          <a:lnTo>
                            <a:pt x="321" y="81"/>
                          </a:lnTo>
                          <a:lnTo>
                            <a:pt x="319" y="72"/>
                          </a:lnTo>
                          <a:lnTo>
                            <a:pt x="319" y="72"/>
                          </a:lnTo>
                          <a:lnTo>
                            <a:pt x="313" y="66"/>
                          </a:lnTo>
                          <a:lnTo>
                            <a:pt x="305" y="60"/>
                          </a:lnTo>
                          <a:lnTo>
                            <a:pt x="297" y="56"/>
                          </a:lnTo>
                          <a:lnTo>
                            <a:pt x="297" y="56"/>
                          </a:lnTo>
                          <a:lnTo>
                            <a:pt x="286" y="51"/>
                          </a:lnTo>
                          <a:lnTo>
                            <a:pt x="275" y="49"/>
                          </a:lnTo>
                          <a:lnTo>
                            <a:pt x="264" y="48"/>
                          </a:lnTo>
                          <a:lnTo>
                            <a:pt x="264" y="48"/>
                          </a:lnTo>
                          <a:lnTo>
                            <a:pt x="260" y="45"/>
                          </a:lnTo>
                          <a:lnTo>
                            <a:pt x="250" y="40"/>
                          </a:lnTo>
                          <a:lnTo>
                            <a:pt x="235" y="34"/>
                          </a:lnTo>
                          <a:lnTo>
                            <a:pt x="228" y="32"/>
                          </a:lnTo>
                          <a:lnTo>
                            <a:pt x="220" y="29"/>
                          </a:lnTo>
                          <a:lnTo>
                            <a:pt x="220" y="29"/>
                          </a:lnTo>
                          <a:lnTo>
                            <a:pt x="208" y="29"/>
                          </a:lnTo>
                          <a:lnTo>
                            <a:pt x="197" y="29"/>
                          </a:lnTo>
                          <a:lnTo>
                            <a:pt x="197" y="29"/>
                          </a:lnTo>
                          <a:lnTo>
                            <a:pt x="178" y="31"/>
                          </a:lnTo>
                          <a:lnTo>
                            <a:pt x="168" y="31"/>
                          </a:lnTo>
                          <a:lnTo>
                            <a:pt x="168" y="31"/>
                          </a:lnTo>
                          <a:lnTo>
                            <a:pt x="164" y="29"/>
                          </a:lnTo>
                          <a:lnTo>
                            <a:pt x="162" y="29"/>
                          </a:lnTo>
                          <a:lnTo>
                            <a:pt x="159" y="27"/>
                          </a:lnTo>
                          <a:lnTo>
                            <a:pt x="159" y="27"/>
                          </a:lnTo>
                          <a:lnTo>
                            <a:pt x="158" y="26"/>
                          </a:lnTo>
                          <a:lnTo>
                            <a:pt x="158" y="23"/>
                          </a:lnTo>
                          <a:lnTo>
                            <a:pt x="159" y="21"/>
                          </a:lnTo>
                          <a:lnTo>
                            <a:pt x="159" y="21"/>
                          </a:lnTo>
                          <a:lnTo>
                            <a:pt x="165" y="16"/>
                          </a:lnTo>
                          <a:lnTo>
                            <a:pt x="169" y="11"/>
                          </a:lnTo>
                          <a:lnTo>
                            <a:pt x="169" y="8"/>
                          </a:lnTo>
                          <a:lnTo>
                            <a:pt x="169" y="6"/>
                          </a:lnTo>
                          <a:lnTo>
                            <a:pt x="169" y="6"/>
                          </a:lnTo>
                          <a:lnTo>
                            <a:pt x="167" y="5"/>
                          </a:lnTo>
                          <a:lnTo>
                            <a:pt x="164" y="3"/>
                          </a:lnTo>
                          <a:lnTo>
                            <a:pt x="158" y="2"/>
                          </a:lnTo>
                          <a:lnTo>
                            <a:pt x="148" y="1"/>
                          </a:lnTo>
                          <a:lnTo>
                            <a:pt x="148" y="1"/>
                          </a:lnTo>
                          <a:lnTo>
                            <a:pt x="134" y="5"/>
                          </a:lnTo>
                          <a:lnTo>
                            <a:pt x="120" y="8"/>
                          </a:lnTo>
                          <a:lnTo>
                            <a:pt x="109" y="12"/>
                          </a:lnTo>
                          <a:lnTo>
                            <a:pt x="109" y="12"/>
                          </a:lnTo>
                          <a:lnTo>
                            <a:pt x="96" y="21"/>
                          </a:lnTo>
                          <a:lnTo>
                            <a:pt x="84" y="29"/>
                          </a:lnTo>
                          <a:lnTo>
                            <a:pt x="80" y="35"/>
                          </a:lnTo>
                          <a:lnTo>
                            <a:pt x="77" y="38"/>
                          </a:lnTo>
                          <a:lnTo>
                            <a:pt x="77" y="38"/>
                          </a:lnTo>
                          <a:lnTo>
                            <a:pt x="76" y="44"/>
                          </a:lnTo>
                          <a:lnTo>
                            <a:pt x="73" y="51"/>
                          </a:lnTo>
                          <a:lnTo>
                            <a:pt x="73" y="51"/>
                          </a:lnTo>
                          <a:lnTo>
                            <a:pt x="72" y="54"/>
                          </a:lnTo>
                          <a:lnTo>
                            <a:pt x="70" y="54"/>
                          </a:lnTo>
                          <a:lnTo>
                            <a:pt x="69" y="54"/>
                          </a:lnTo>
                          <a:lnTo>
                            <a:pt x="69" y="54"/>
                          </a:lnTo>
                          <a:lnTo>
                            <a:pt x="69" y="51"/>
                          </a:lnTo>
                          <a:lnTo>
                            <a:pt x="67" y="44"/>
                          </a:lnTo>
                          <a:lnTo>
                            <a:pt x="69" y="34"/>
                          </a:lnTo>
                          <a:lnTo>
                            <a:pt x="70" y="29"/>
                          </a:lnTo>
                          <a:lnTo>
                            <a:pt x="72" y="24"/>
                          </a:lnTo>
                          <a:lnTo>
                            <a:pt x="72" y="24"/>
                          </a:lnTo>
                          <a:lnTo>
                            <a:pt x="78" y="18"/>
                          </a:lnTo>
                          <a:lnTo>
                            <a:pt x="87" y="12"/>
                          </a:lnTo>
                          <a:lnTo>
                            <a:pt x="99" y="3"/>
                          </a:lnTo>
                          <a:lnTo>
                            <a:pt x="99" y="3"/>
                          </a:lnTo>
                          <a:lnTo>
                            <a:pt x="103" y="1"/>
                          </a:lnTo>
                          <a:lnTo>
                            <a:pt x="103" y="0"/>
                          </a:lnTo>
                          <a:lnTo>
                            <a:pt x="103" y="0"/>
                          </a:lnTo>
                          <a:lnTo>
                            <a:pt x="99" y="0"/>
                          </a:lnTo>
                          <a:lnTo>
                            <a:pt x="99" y="0"/>
                          </a:lnTo>
                          <a:lnTo>
                            <a:pt x="77" y="3"/>
                          </a:lnTo>
                          <a:lnTo>
                            <a:pt x="77" y="3"/>
                          </a:lnTo>
                          <a:lnTo>
                            <a:pt x="57" y="3"/>
                          </a:lnTo>
                          <a:lnTo>
                            <a:pt x="49" y="3"/>
                          </a:lnTo>
                          <a:lnTo>
                            <a:pt x="49" y="3"/>
                          </a:lnTo>
                          <a:lnTo>
                            <a:pt x="46" y="5"/>
                          </a:lnTo>
                          <a:lnTo>
                            <a:pt x="43" y="6"/>
                          </a:lnTo>
                          <a:lnTo>
                            <a:pt x="40" y="7"/>
                          </a:lnTo>
                          <a:lnTo>
                            <a:pt x="40" y="7"/>
                          </a:lnTo>
                          <a:lnTo>
                            <a:pt x="19" y="31"/>
                          </a:lnTo>
                          <a:lnTo>
                            <a:pt x="19" y="31"/>
                          </a:lnTo>
                          <a:lnTo>
                            <a:pt x="6" y="44"/>
                          </a:lnTo>
                          <a:lnTo>
                            <a:pt x="6" y="44"/>
                          </a:lnTo>
                          <a:lnTo>
                            <a:pt x="2" y="50"/>
                          </a:lnTo>
                          <a:lnTo>
                            <a:pt x="0" y="55"/>
                          </a:lnTo>
                          <a:lnTo>
                            <a:pt x="0" y="59"/>
                          </a:lnTo>
                          <a:lnTo>
                            <a:pt x="0" y="62"/>
                          </a:lnTo>
                          <a:lnTo>
                            <a:pt x="2" y="65"/>
                          </a:lnTo>
                          <a:lnTo>
                            <a:pt x="3" y="66"/>
                          </a:lnTo>
                          <a:lnTo>
                            <a:pt x="5" y="67"/>
                          </a:lnTo>
                          <a:lnTo>
                            <a:pt x="5" y="67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34" name="íṩľîḍè"/>
                    <p:cNvSpPr>
                      <a:spLocks/>
                    </p:cNvSpPr>
                    <p:nvPr/>
                  </p:nvSpPr>
                  <p:spPr bwMode="auto">
                    <a:xfrm>
                      <a:off x="6509469" y="2204864"/>
                      <a:ext cx="802212" cy="467958"/>
                    </a:xfrm>
                    <a:custGeom>
                      <a:avLst/>
                      <a:gdLst>
                        <a:gd name="T0" fmla="*/ 641 w 888"/>
                        <a:gd name="T1" fmla="*/ 265 h 518"/>
                        <a:gd name="T2" fmla="*/ 614 w 888"/>
                        <a:gd name="T3" fmla="*/ 262 h 518"/>
                        <a:gd name="T4" fmla="*/ 619 w 888"/>
                        <a:gd name="T5" fmla="*/ 244 h 518"/>
                        <a:gd name="T6" fmla="*/ 648 w 888"/>
                        <a:gd name="T7" fmla="*/ 259 h 518"/>
                        <a:gd name="T8" fmla="*/ 673 w 888"/>
                        <a:gd name="T9" fmla="*/ 258 h 518"/>
                        <a:gd name="T10" fmla="*/ 669 w 888"/>
                        <a:gd name="T11" fmla="*/ 239 h 518"/>
                        <a:gd name="T12" fmla="*/ 643 w 888"/>
                        <a:gd name="T13" fmla="*/ 222 h 518"/>
                        <a:gd name="T14" fmla="*/ 634 w 888"/>
                        <a:gd name="T15" fmla="*/ 209 h 518"/>
                        <a:gd name="T16" fmla="*/ 689 w 888"/>
                        <a:gd name="T17" fmla="*/ 205 h 518"/>
                        <a:gd name="T18" fmla="*/ 716 w 888"/>
                        <a:gd name="T19" fmla="*/ 193 h 518"/>
                        <a:gd name="T20" fmla="*/ 737 w 888"/>
                        <a:gd name="T21" fmla="*/ 154 h 518"/>
                        <a:gd name="T22" fmla="*/ 737 w 888"/>
                        <a:gd name="T23" fmla="*/ 125 h 518"/>
                        <a:gd name="T24" fmla="*/ 756 w 888"/>
                        <a:gd name="T25" fmla="*/ 117 h 518"/>
                        <a:gd name="T26" fmla="*/ 738 w 888"/>
                        <a:gd name="T27" fmla="*/ 99 h 518"/>
                        <a:gd name="T28" fmla="*/ 754 w 888"/>
                        <a:gd name="T29" fmla="*/ 87 h 518"/>
                        <a:gd name="T30" fmla="*/ 780 w 888"/>
                        <a:gd name="T31" fmla="*/ 64 h 518"/>
                        <a:gd name="T32" fmla="*/ 837 w 888"/>
                        <a:gd name="T33" fmla="*/ 48 h 518"/>
                        <a:gd name="T34" fmla="*/ 885 w 888"/>
                        <a:gd name="T35" fmla="*/ 34 h 518"/>
                        <a:gd name="T36" fmla="*/ 864 w 888"/>
                        <a:gd name="T37" fmla="*/ 23 h 518"/>
                        <a:gd name="T38" fmla="*/ 825 w 888"/>
                        <a:gd name="T39" fmla="*/ 27 h 518"/>
                        <a:gd name="T40" fmla="*/ 756 w 888"/>
                        <a:gd name="T41" fmla="*/ 26 h 518"/>
                        <a:gd name="T42" fmla="*/ 729 w 888"/>
                        <a:gd name="T43" fmla="*/ 6 h 518"/>
                        <a:gd name="T44" fmla="*/ 626 w 888"/>
                        <a:gd name="T45" fmla="*/ 5 h 518"/>
                        <a:gd name="T46" fmla="*/ 554 w 888"/>
                        <a:gd name="T47" fmla="*/ 4 h 518"/>
                        <a:gd name="T48" fmla="*/ 452 w 888"/>
                        <a:gd name="T49" fmla="*/ 16 h 518"/>
                        <a:gd name="T50" fmla="*/ 345 w 888"/>
                        <a:gd name="T51" fmla="*/ 22 h 518"/>
                        <a:gd name="T52" fmla="*/ 238 w 888"/>
                        <a:gd name="T53" fmla="*/ 29 h 518"/>
                        <a:gd name="T54" fmla="*/ 167 w 888"/>
                        <a:gd name="T55" fmla="*/ 52 h 518"/>
                        <a:gd name="T56" fmla="*/ 128 w 888"/>
                        <a:gd name="T57" fmla="*/ 63 h 518"/>
                        <a:gd name="T58" fmla="*/ 87 w 888"/>
                        <a:gd name="T59" fmla="*/ 81 h 518"/>
                        <a:gd name="T60" fmla="*/ 6 w 888"/>
                        <a:gd name="T61" fmla="*/ 95 h 518"/>
                        <a:gd name="T62" fmla="*/ 5 w 888"/>
                        <a:gd name="T63" fmla="*/ 112 h 518"/>
                        <a:gd name="T64" fmla="*/ 11 w 888"/>
                        <a:gd name="T65" fmla="*/ 130 h 518"/>
                        <a:gd name="T66" fmla="*/ 61 w 888"/>
                        <a:gd name="T67" fmla="*/ 128 h 518"/>
                        <a:gd name="T68" fmla="*/ 128 w 888"/>
                        <a:gd name="T69" fmla="*/ 136 h 518"/>
                        <a:gd name="T70" fmla="*/ 156 w 888"/>
                        <a:gd name="T71" fmla="*/ 156 h 518"/>
                        <a:gd name="T72" fmla="*/ 166 w 888"/>
                        <a:gd name="T73" fmla="*/ 217 h 518"/>
                        <a:gd name="T74" fmla="*/ 200 w 888"/>
                        <a:gd name="T75" fmla="*/ 254 h 518"/>
                        <a:gd name="T76" fmla="*/ 184 w 888"/>
                        <a:gd name="T77" fmla="*/ 265 h 518"/>
                        <a:gd name="T78" fmla="*/ 174 w 888"/>
                        <a:gd name="T79" fmla="*/ 279 h 518"/>
                        <a:gd name="T80" fmla="*/ 181 w 888"/>
                        <a:gd name="T81" fmla="*/ 298 h 518"/>
                        <a:gd name="T82" fmla="*/ 142 w 888"/>
                        <a:gd name="T83" fmla="*/ 325 h 518"/>
                        <a:gd name="T84" fmla="*/ 120 w 888"/>
                        <a:gd name="T85" fmla="*/ 356 h 518"/>
                        <a:gd name="T86" fmla="*/ 128 w 888"/>
                        <a:gd name="T87" fmla="*/ 415 h 518"/>
                        <a:gd name="T88" fmla="*/ 139 w 888"/>
                        <a:gd name="T89" fmla="*/ 480 h 518"/>
                        <a:gd name="T90" fmla="*/ 155 w 888"/>
                        <a:gd name="T91" fmla="*/ 500 h 518"/>
                        <a:gd name="T92" fmla="*/ 171 w 888"/>
                        <a:gd name="T93" fmla="*/ 488 h 518"/>
                        <a:gd name="T94" fmla="*/ 196 w 888"/>
                        <a:gd name="T95" fmla="*/ 496 h 518"/>
                        <a:gd name="T96" fmla="*/ 219 w 888"/>
                        <a:gd name="T97" fmla="*/ 518 h 518"/>
                        <a:gd name="T98" fmla="*/ 254 w 888"/>
                        <a:gd name="T99" fmla="*/ 484 h 518"/>
                        <a:gd name="T100" fmla="*/ 296 w 888"/>
                        <a:gd name="T101" fmla="*/ 436 h 518"/>
                        <a:gd name="T102" fmla="*/ 335 w 888"/>
                        <a:gd name="T103" fmla="*/ 386 h 518"/>
                        <a:gd name="T104" fmla="*/ 359 w 888"/>
                        <a:gd name="T105" fmla="*/ 378 h 518"/>
                        <a:gd name="T106" fmla="*/ 387 w 888"/>
                        <a:gd name="T107" fmla="*/ 366 h 518"/>
                        <a:gd name="T108" fmla="*/ 401 w 888"/>
                        <a:gd name="T109" fmla="*/ 377 h 518"/>
                        <a:gd name="T110" fmla="*/ 495 w 888"/>
                        <a:gd name="T111" fmla="*/ 319 h 518"/>
                        <a:gd name="T112" fmla="*/ 616 w 888"/>
                        <a:gd name="T113" fmla="*/ 294 h 5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888" h="518">
                          <a:moveTo>
                            <a:pt x="647" y="276"/>
                          </a:moveTo>
                          <a:lnTo>
                            <a:pt x="647" y="276"/>
                          </a:lnTo>
                          <a:lnTo>
                            <a:pt x="647" y="275"/>
                          </a:lnTo>
                          <a:lnTo>
                            <a:pt x="646" y="271"/>
                          </a:lnTo>
                          <a:lnTo>
                            <a:pt x="643" y="266"/>
                          </a:lnTo>
                          <a:lnTo>
                            <a:pt x="641" y="265"/>
                          </a:lnTo>
                          <a:lnTo>
                            <a:pt x="637" y="263"/>
                          </a:lnTo>
                          <a:lnTo>
                            <a:pt x="637" y="263"/>
                          </a:lnTo>
                          <a:lnTo>
                            <a:pt x="632" y="262"/>
                          </a:lnTo>
                          <a:lnTo>
                            <a:pt x="624" y="262"/>
                          </a:lnTo>
                          <a:lnTo>
                            <a:pt x="614" y="262"/>
                          </a:lnTo>
                          <a:lnTo>
                            <a:pt x="614" y="262"/>
                          </a:lnTo>
                          <a:lnTo>
                            <a:pt x="613" y="255"/>
                          </a:lnTo>
                          <a:lnTo>
                            <a:pt x="614" y="249"/>
                          </a:lnTo>
                          <a:lnTo>
                            <a:pt x="614" y="247"/>
                          </a:lnTo>
                          <a:lnTo>
                            <a:pt x="615" y="246"/>
                          </a:lnTo>
                          <a:lnTo>
                            <a:pt x="615" y="246"/>
                          </a:lnTo>
                          <a:lnTo>
                            <a:pt x="619" y="244"/>
                          </a:lnTo>
                          <a:lnTo>
                            <a:pt x="624" y="244"/>
                          </a:lnTo>
                          <a:lnTo>
                            <a:pt x="629" y="246"/>
                          </a:lnTo>
                          <a:lnTo>
                            <a:pt x="629" y="246"/>
                          </a:lnTo>
                          <a:lnTo>
                            <a:pt x="635" y="251"/>
                          </a:lnTo>
                          <a:lnTo>
                            <a:pt x="641" y="255"/>
                          </a:lnTo>
                          <a:lnTo>
                            <a:pt x="648" y="259"/>
                          </a:lnTo>
                          <a:lnTo>
                            <a:pt x="648" y="259"/>
                          </a:lnTo>
                          <a:lnTo>
                            <a:pt x="657" y="260"/>
                          </a:lnTo>
                          <a:lnTo>
                            <a:pt x="663" y="262"/>
                          </a:lnTo>
                          <a:lnTo>
                            <a:pt x="670" y="262"/>
                          </a:lnTo>
                          <a:lnTo>
                            <a:pt x="670" y="262"/>
                          </a:lnTo>
                          <a:lnTo>
                            <a:pt x="673" y="258"/>
                          </a:lnTo>
                          <a:lnTo>
                            <a:pt x="674" y="254"/>
                          </a:lnTo>
                          <a:lnTo>
                            <a:pt x="674" y="251"/>
                          </a:lnTo>
                          <a:lnTo>
                            <a:pt x="674" y="251"/>
                          </a:lnTo>
                          <a:lnTo>
                            <a:pt x="674" y="247"/>
                          </a:lnTo>
                          <a:lnTo>
                            <a:pt x="672" y="243"/>
                          </a:lnTo>
                          <a:lnTo>
                            <a:pt x="669" y="239"/>
                          </a:lnTo>
                          <a:lnTo>
                            <a:pt x="669" y="239"/>
                          </a:lnTo>
                          <a:lnTo>
                            <a:pt x="665" y="235"/>
                          </a:lnTo>
                          <a:lnTo>
                            <a:pt x="661" y="230"/>
                          </a:lnTo>
                          <a:lnTo>
                            <a:pt x="654" y="227"/>
                          </a:lnTo>
                          <a:lnTo>
                            <a:pt x="654" y="227"/>
                          </a:lnTo>
                          <a:lnTo>
                            <a:pt x="643" y="222"/>
                          </a:lnTo>
                          <a:lnTo>
                            <a:pt x="643" y="222"/>
                          </a:lnTo>
                          <a:lnTo>
                            <a:pt x="637" y="219"/>
                          </a:lnTo>
                          <a:lnTo>
                            <a:pt x="634" y="215"/>
                          </a:lnTo>
                          <a:lnTo>
                            <a:pt x="629" y="211"/>
                          </a:lnTo>
                          <a:lnTo>
                            <a:pt x="629" y="211"/>
                          </a:lnTo>
                          <a:lnTo>
                            <a:pt x="634" y="209"/>
                          </a:lnTo>
                          <a:lnTo>
                            <a:pt x="640" y="206"/>
                          </a:lnTo>
                          <a:lnTo>
                            <a:pt x="646" y="206"/>
                          </a:lnTo>
                          <a:lnTo>
                            <a:pt x="646" y="206"/>
                          </a:lnTo>
                          <a:lnTo>
                            <a:pt x="669" y="205"/>
                          </a:lnTo>
                          <a:lnTo>
                            <a:pt x="689" y="205"/>
                          </a:lnTo>
                          <a:lnTo>
                            <a:pt x="689" y="205"/>
                          </a:lnTo>
                          <a:lnTo>
                            <a:pt x="692" y="204"/>
                          </a:lnTo>
                          <a:lnTo>
                            <a:pt x="696" y="203"/>
                          </a:lnTo>
                          <a:lnTo>
                            <a:pt x="701" y="200"/>
                          </a:lnTo>
                          <a:lnTo>
                            <a:pt x="701" y="200"/>
                          </a:lnTo>
                          <a:lnTo>
                            <a:pt x="705" y="198"/>
                          </a:lnTo>
                          <a:lnTo>
                            <a:pt x="716" y="193"/>
                          </a:lnTo>
                          <a:lnTo>
                            <a:pt x="727" y="183"/>
                          </a:lnTo>
                          <a:lnTo>
                            <a:pt x="732" y="178"/>
                          </a:lnTo>
                          <a:lnTo>
                            <a:pt x="734" y="173"/>
                          </a:lnTo>
                          <a:lnTo>
                            <a:pt x="734" y="173"/>
                          </a:lnTo>
                          <a:lnTo>
                            <a:pt x="737" y="163"/>
                          </a:lnTo>
                          <a:lnTo>
                            <a:pt x="737" y="154"/>
                          </a:lnTo>
                          <a:lnTo>
                            <a:pt x="735" y="145"/>
                          </a:lnTo>
                          <a:lnTo>
                            <a:pt x="734" y="138"/>
                          </a:lnTo>
                          <a:lnTo>
                            <a:pt x="734" y="138"/>
                          </a:lnTo>
                          <a:lnTo>
                            <a:pt x="734" y="134"/>
                          </a:lnTo>
                          <a:lnTo>
                            <a:pt x="734" y="130"/>
                          </a:lnTo>
                          <a:lnTo>
                            <a:pt x="737" y="125"/>
                          </a:lnTo>
                          <a:lnTo>
                            <a:pt x="737" y="125"/>
                          </a:lnTo>
                          <a:lnTo>
                            <a:pt x="746" y="124"/>
                          </a:lnTo>
                          <a:lnTo>
                            <a:pt x="754" y="120"/>
                          </a:lnTo>
                          <a:lnTo>
                            <a:pt x="755" y="119"/>
                          </a:lnTo>
                          <a:lnTo>
                            <a:pt x="756" y="117"/>
                          </a:lnTo>
                          <a:lnTo>
                            <a:pt x="756" y="117"/>
                          </a:lnTo>
                          <a:lnTo>
                            <a:pt x="755" y="114"/>
                          </a:lnTo>
                          <a:lnTo>
                            <a:pt x="751" y="111"/>
                          </a:lnTo>
                          <a:lnTo>
                            <a:pt x="743" y="106"/>
                          </a:lnTo>
                          <a:lnTo>
                            <a:pt x="743" y="106"/>
                          </a:lnTo>
                          <a:lnTo>
                            <a:pt x="740" y="103"/>
                          </a:lnTo>
                          <a:lnTo>
                            <a:pt x="738" y="99"/>
                          </a:lnTo>
                          <a:lnTo>
                            <a:pt x="737" y="95"/>
                          </a:lnTo>
                          <a:lnTo>
                            <a:pt x="737" y="95"/>
                          </a:lnTo>
                          <a:lnTo>
                            <a:pt x="743" y="92"/>
                          </a:lnTo>
                          <a:lnTo>
                            <a:pt x="749" y="91"/>
                          </a:lnTo>
                          <a:lnTo>
                            <a:pt x="754" y="87"/>
                          </a:lnTo>
                          <a:lnTo>
                            <a:pt x="754" y="87"/>
                          </a:lnTo>
                          <a:lnTo>
                            <a:pt x="759" y="84"/>
                          </a:lnTo>
                          <a:lnTo>
                            <a:pt x="761" y="80"/>
                          </a:lnTo>
                          <a:lnTo>
                            <a:pt x="764" y="76"/>
                          </a:lnTo>
                          <a:lnTo>
                            <a:pt x="764" y="76"/>
                          </a:lnTo>
                          <a:lnTo>
                            <a:pt x="771" y="70"/>
                          </a:lnTo>
                          <a:lnTo>
                            <a:pt x="780" y="64"/>
                          </a:lnTo>
                          <a:lnTo>
                            <a:pt x="792" y="59"/>
                          </a:lnTo>
                          <a:lnTo>
                            <a:pt x="792" y="59"/>
                          </a:lnTo>
                          <a:lnTo>
                            <a:pt x="807" y="54"/>
                          </a:lnTo>
                          <a:lnTo>
                            <a:pt x="823" y="50"/>
                          </a:lnTo>
                          <a:lnTo>
                            <a:pt x="837" y="48"/>
                          </a:lnTo>
                          <a:lnTo>
                            <a:pt x="837" y="48"/>
                          </a:lnTo>
                          <a:lnTo>
                            <a:pt x="851" y="47"/>
                          </a:lnTo>
                          <a:lnTo>
                            <a:pt x="862" y="44"/>
                          </a:lnTo>
                          <a:lnTo>
                            <a:pt x="872" y="42"/>
                          </a:lnTo>
                          <a:lnTo>
                            <a:pt x="872" y="42"/>
                          </a:lnTo>
                          <a:lnTo>
                            <a:pt x="880" y="38"/>
                          </a:lnTo>
                          <a:lnTo>
                            <a:pt x="885" y="34"/>
                          </a:lnTo>
                          <a:lnTo>
                            <a:pt x="886" y="32"/>
                          </a:lnTo>
                          <a:lnTo>
                            <a:pt x="888" y="31"/>
                          </a:lnTo>
                          <a:lnTo>
                            <a:pt x="888" y="31"/>
                          </a:lnTo>
                          <a:lnTo>
                            <a:pt x="881" y="27"/>
                          </a:lnTo>
                          <a:lnTo>
                            <a:pt x="874" y="25"/>
                          </a:lnTo>
                          <a:lnTo>
                            <a:pt x="864" y="23"/>
                          </a:lnTo>
                          <a:lnTo>
                            <a:pt x="864" y="23"/>
                          </a:lnTo>
                          <a:lnTo>
                            <a:pt x="854" y="25"/>
                          </a:lnTo>
                          <a:lnTo>
                            <a:pt x="845" y="27"/>
                          </a:lnTo>
                          <a:lnTo>
                            <a:pt x="835" y="31"/>
                          </a:lnTo>
                          <a:lnTo>
                            <a:pt x="835" y="31"/>
                          </a:lnTo>
                          <a:lnTo>
                            <a:pt x="825" y="27"/>
                          </a:lnTo>
                          <a:lnTo>
                            <a:pt x="814" y="26"/>
                          </a:lnTo>
                          <a:lnTo>
                            <a:pt x="802" y="23"/>
                          </a:lnTo>
                          <a:lnTo>
                            <a:pt x="802" y="23"/>
                          </a:lnTo>
                          <a:lnTo>
                            <a:pt x="786" y="23"/>
                          </a:lnTo>
                          <a:lnTo>
                            <a:pt x="771" y="25"/>
                          </a:lnTo>
                          <a:lnTo>
                            <a:pt x="756" y="26"/>
                          </a:lnTo>
                          <a:lnTo>
                            <a:pt x="756" y="26"/>
                          </a:lnTo>
                          <a:lnTo>
                            <a:pt x="755" y="22"/>
                          </a:lnTo>
                          <a:lnTo>
                            <a:pt x="751" y="18"/>
                          </a:lnTo>
                          <a:lnTo>
                            <a:pt x="746" y="15"/>
                          </a:lnTo>
                          <a:lnTo>
                            <a:pt x="739" y="11"/>
                          </a:lnTo>
                          <a:lnTo>
                            <a:pt x="729" y="6"/>
                          </a:lnTo>
                          <a:lnTo>
                            <a:pt x="717" y="4"/>
                          </a:lnTo>
                          <a:lnTo>
                            <a:pt x="701" y="1"/>
                          </a:lnTo>
                          <a:lnTo>
                            <a:pt x="701" y="1"/>
                          </a:lnTo>
                          <a:lnTo>
                            <a:pt x="684" y="0"/>
                          </a:lnTo>
                          <a:lnTo>
                            <a:pt x="665" y="1"/>
                          </a:lnTo>
                          <a:lnTo>
                            <a:pt x="626" y="5"/>
                          </a:lnTo>
                          <a:lnTo>
                            <a:pt x="595" y="9"/>
                          </a:lnTo>
                          <a:lnTo>
                            <a:pt x="582" y="11"/>
                          </a:lnTo>
                          <a:lnTo>
                            <a:pt x="582" y="11"/>
                          </a:lnTo>
                          <a:lnTo>
                            <a:pt x="577" y="9"/>
                          </a:lnTo>
                          <a:lnTo>
                            <a:pt x="564" y="5"/>
                          </a:lnTo>
                          <a:lnTo>
                            <a:pt x="554" y="4"/>
                          </a:lnTo>
                          <a:lnTo>
                            <a:pt x="543" y="2"/>
                          </a:lnTo>
                          <a:lnTo>
                            <a:pt x="530" y="2"/>
                          </a:lnTo>
                          <a:lnTo>
                            <a:pt x="516" y="4"/>
                          </a:lnTo>
                          <a:lnTo>
                            <a:pt x="516" y="4"/>
                          </a:lnTo>
                          <a:lnTo>
                            <a:pt x="474" y="11"/>
                          </a:lnTo>
                          <a:lnTo>
                            <a:pt x="452" y="16"/>
                          </a:lnTo>
                          <a:lnTo>
                            <a:pt x="430" y="18"/>
                          </a:lnTo>
                          <a:lnTo>
                            <a:pt x="430" y="18"/>
                          </a:lnTo>
                          <a:lnTo>
                            <a:pt x="411" y="21"/>
                          </a:lnTo>
                          <a:lnTo>
                            <a:pt x="394" y="22"/>
                          </a:lnTo>
                          <a:lnTo>
                            <a:pt x="366" y="22"/>
                          </a:lnTo>
                          <a:lnTo>
                            <a:pt x="345" y="22"/>
                          </a:lnTo>
                          <a:lnTo>
                            <a:pt x="338" y="21"/>
                          </a:lnTo>
                          <a:lnTo>
                            <a:pt x="338" y="21"/>
                          </a:lnTo>
                          <a:lnTo>
                            <a:pt x="305" y="22"/>
                          </a:lnTo>
                          <a:lnTo>
                            <a:pt x="273" y="25"/>
                          </a:lnTo>
                          <a:lnTo>
                            <a:pt x="238" y="29"/>
                          </a:lnTo>
                          <a:lnTo>
                            <a:pt x="238" y="29"/>
                          </a:lnTo>
                          <a:lnTo>
                            <a:pt x="223" y="33"/>
                          </a:lnTo>
                          <a:lnTo>
                            <a:pt x="210" y="36"/>
                          </a:lnTo>
                          <a:lnTo>
                            <a:pt x="187" y="43"/>
                          </a:lnTo>
                          <a:lnTo>
                            <a:pt x="172" y="49"/>
                          </a:lnTo>
                          <a:lnTo>
                            <a:pt x="167" y="52"/>
                          </a:lnTo>
                          <a:lnTo>
                            <a:pt x="167" y="52"/>
                          </a:lnTo>
                          <a:lnTo>
                            <a:pt x="154" y="53"/>
                          </a:lnTo>
                          <a:lnTo>
                            <a:pt x="142" y="55"/>
                          </a:lnTo>
                          <a:lnTo>
                            <a:pt x="133" y="59"/>
                          </a:lnTo>
                          <a:lnTo>
                            <a:pt x="133" y="59"/>
                          </a:lnTo>
                          <a:lnTo>
                            <a:pt x="130" y="60"/>
                          </a:lnTo>
                          <a:lnTo>
                            <a:pt x="128" y="63"/>
                          </a:lnTo>
                          <a:lnTo>
                            <a:pt x="125" y="68"/>
                          </a:lnTo>
                          <a:lnTo>
                            <a:pt x="124" y="72"/>
                          </a:lnTo>
                          <a:lnTo>
                            <a:pt x="124" y="74"/>
                          </a:lnTo>
                          <a:lnTo>
                            <a:pt x="108" y="81"/>
                          </a:lnTo>
                          <a:lnTo>
                            <a:pt x="108" y="81"/>
                          </a:lnTo>
                          <a:lnTo>
                            <a:pt x="87" y="81"/>
                          </a:lnTo>
                          <a:lnTo>
                            <a:pt x="68" y="81"/>
                          </a:lnTo>
                          <a:lnTo>
                            <a:pt x="45" y="84"/>
                          </a:lnTo>
                          <a:lnTo>
                            <a:pt x="45" y="84"/>
                          </a:lnTo>
                          <a:lnTo>
                            <a:pt x="31" y="86"/>
                          </a:lnTo>
                          <a:lnTo>
                            <a:pt x="17" y="90"/>
                          </a:lnTo>
                          <a:lnTo>
                            <a:pt x="6" y="95"/>
                          </a:lnTo>
                          <a:lnTo>
                            <a:pt x="6" y="95"/>
                          </a:lnTo>
                          <a:lnTo>
                            <a:pt x="3" y="96"/>
                          </a:lnTo>
                          <a:lnTo>
                            <a:pt x="0" y="97"/>
                          </a:lnTo>
                          <a:lnTo>
                            <a:pt x="0" y="99"/>
                          </a:lnTo>
                          <a:lnTo>
                            <a:pt x="0" y="99"/>
                          </a:lnTo>
                          <a:lnTo>
                            <a:pt x="5" y="112"/>
                          </a:lnTo>
                          <a:lnTo>
                            <a:pt x="5" y="112"/>
                          </a:lnTo>
                          <a:lnTo>
                            <a:pt x="6" y="118"/>
                          </a:lnTo>
                          <a:lnTo>
                            <a:pt x="6" y="122"/>
                          </a:lnTo>
                          <a:lnTo>
                            <a:pt x="6" y="125"/>
                          </a:lnTo>
                          <a:lnTo>
                            <a:pt x="6" y="125"/>
                          </a:lnTo>
                          <a:lnTo>
                            <a:pt x="11" y="130"/>
                          </a:lnTo>
                          <a:lnTo>
                            <a:pt x="17" y="134"/>
                          </a:lnTo>
                          <a:lnTo>
                            <a:pt x="23" y="135"/>
                          </a:lnTo>
                          <a:lnTo>
                            <a:pt x="23" y="135"/>
                          </a:lnTo>
                          <a:lnTo>
                            <a:pt x="37" y="134"/>
                          </a:lnTo>
                          <a:lnTo>
                            <a:pt x="49" y="131"/>
                          </a:lnTo>
                          <a:lnTo>
                            <a:pt x="61" y="128"/>
                          </a:lnTo>
                          <a:lnTo>
                            <a:pt x="61" y="128"/>
                          </a:lnTo>
                          <a:lnTo>
                            <a:pt x="72" y="128"/>
                          </a:lnTo>
                          <a:lnTo>
                            <a:pt x="84" y="128"/>
                          </a:lnTo>
                          <a:lnTo>
                            <a:pt x="98" y="129"/>
                          </a:lnTo>
                          <a:lnTo>
                            <a:pt x="113" y="131"/>
                          </a:lnTo>
                          <a:lnTo>
                            <a:pt x="128" y="136"/>
                          </a:lnTo>
                          <a:lnTo>
                            <a:pt x="135" y="139"/>
                          </a:lnTo>
                          <a:lnTo>
                            <a:pt x="141" y="141"/>
                          </a:lnTo>
                          <a:lnTo>
                            <a:pt x="147" y="146"/>
                          </a:lnTo>
                          <a:lnTo>
                            <a:pt x="152" y="150"/>
                          </a:lnTo>
                          <a:lnTo>
                            <a:pt x="152" y="150"/>
                          </a:lnTo>
                          <a:lnTo>
                            <a:pt x="156" y="156"/>
                          </a:lnTo>
                          <a:lnTo>
                            <a:pt x="160" y="162"/>
                          </a:lnTo>
                          <a:lnTo>
                            <a:pt x="163" y="169"/>
                          </a:lnTo>
                          <a:lnTo>
                            <a:pt x="165" y="176"/>
                          </a:lnTo>
                          <a:lnTo>
                            <a:pt x="167" y="190"/>
                          </a:lnTo>
                          <a:lnTo>
                            <a:pt x="167" y="205"/>
                          </a:lnTo>
                          <a:lnTo>
                            <a:pt x="166" y="217"/>
                          </a:lnTo>
                          <a:lnTo>
                            <a:pt x="165" y="228"/>
                          </a:lnTo>
                          <a:lnTo>
                            <a:pt x="162" y="238"/>
                          </a:lnTo>
                          <a:lnTo>
                            <a:pt x="195" y="244"/>
                          </a:lnTo>
                          <a:lnTo>
                            <a:pt x="195" y="244"/>
                          </a:lnTo>
                          <a:lnTo>
                            <a:pt x="199" y="249"/>
                          </a:lnTo>
                          <a:lnTo>
                            <a:pt x="200" y="254"/>
                          </a:lnTo>
                          <a:lnTo>
                            <a:pt x="200" y="257"/>
                          </a:lnTo>
                          <a:lnTo>
                            <a:pt x="199" y="259"/>
                          </a:lnTo>
                          <a:lnTo>
                            <a:pt x="199" y="259"/>
                          </a:lnTo>
                          <a:lnTo>
                            <a:pt x="195" y="260"/>
                          </a:lnTo>
                          <a:lnTo>
                            <a:pt x="192" y="263"/>
                          </a:lnTo>
                          <a:lnTo>
                            <a:pt x="184" y="265"/>
                          </a:lnTo>
                          <a:lnTo>
                            <a:pt x="173" y="268"/>
                          </a:lnTo>
                          <a:lnTo>
                            <a:pt x="173" y="268"/>
                          </a:lnTo>
                          <a:lnTo>
                            <a:pt x="172" y="270"/>
                          </a:lnTo>
                          <a:lnTo>
                            <a:pt x="172" y="274"/>
                          </a:lnTo>
                          <a:lnTo>
                            <a:pt x="174" y="279"/>
                          </a:lnTo>
                          <a:lnTo>
                            <a:pt x="174" y="279"/>
                          </a:lnTo>
                          <a:lnTo>
                            <a:pt x="178" y="284"/>
                          </a:lnTo>
                          <a:lnTo>
                            <a:pt x="181" y="289"/>
                          </a:lnTo>
                          <a:lnTo>
                            <a:pt x="181" y="289"/>
                          </a:lnTo>
                          <a:lnTo>
                            <a:pt x="182" y="292"/>
                          </a:lnTo>
                          <a:lnTo>
                            <a:pt x="182" y="296"/>
                          </a:lnTo>
                          <a:lnTo>
                            <a:pt x="181" y="298"/>
                          </a:lnTo>
                          <a:lnTo>
                            <a:pt x="181" y="298"/>
                          </a:lnTo>
                          <a:lnTo>
                            <a:pt x="176" y="305"/>
                          </a:lnTo>
                          <a:lnTo>
                            <a:pt x="171" y="311"/>
                          </a:lnTo>
                          <a:lnTo>
                            <a:pt x="165" y="314"/>
                          </a:lnTo>
                          <a:lnTo>
                            <a:pt x="165" y="314"/>
                          </a:lnTo>
                          <a:lnTo>
                            <a:pt x="142" y="325"/>
                          </a:lnTo>
                          <a:lnTo>
                            <a:pt x="133" y="332"/>
                          </a:lnTo>
                          <a:lnTo>
                            <a:pt x="129" y="334"/>
                          </a:lnTo>
                          <a:lnTo>
                            <a:pt x="126" y="338"/>
                          </a:lnTo>
                          <a:lnTo>
                            <a:pt x="126" y="338"/>
                          </a:lnTo>
                          <a:lnTo>
                            <a:pt x="123" y="348"/>
                          </a:lnTo>
                          <a:lnTo>
                            <a:pt x="120" y="356"/>
                          </a:lnTo>
                          <a:lnTo>
                            <a:pt x="120" y="366"/>
                          </a:lnTo>
                          <a:lnTo>
                            <a:pt x="123" y="375"/>
                          </a:lnTo>
                          <a:lnTo>
                            <a:pt x="126" y="388"/>
                          </a:lnTo>
                          <a:lnTo>
                            <a:pt x="129" y="393"/>
                          </a:lnTo>
                          <a:lnTo>
                            <a:pt x="129" y="393"/>
                          </a:lnTo>
                          <a:lnTo>
                            <a:pt x="128" y="415"/>
                          </a:lnTo>
                          <a:lnTo>
                            <a:pt x="128" y="436"/>
                          </a:lnTo>
                          <a:lnTo>
                            <a:pt x="129" y="447"/>
                          </a:lnTo>
                          <a:lnTo>
                            <a:pt x="131" y="457"/>
                          </a:lnTo>
                          <a:lnTo>
                            <a:pt x="131" y="457"/>
                          </a:lnTo>
                          <a:lnTo>
                            <a:pt x="135" y="469"/>
                          </a:lnTo>
                          <a:lnTo>
                            <a:pt x="139" y="480"/>
                          </a:lnTo>
                          <a:lnTo>
                            <a:pt x="144" y="490"/>
                          </a:lnTo>
                          <a:lnTo>
                            <a:pt x="149" y="497"/>
                          </a:lnTo>
                          <a:lnTo>
                            <a:pt x="149" y="497"/>
                          </a:lnTo>
                          <a:lnTo>
                            <a:pt x="151" y="500"/>
                          </a:lnTo>
                          <a:lnTo>
                            <a:pt x="154" y="501"/>
                          </a:lnTo>
                          <a:lnTo>
                            <a:pt x="155" y="500"/>
                          </a:lnTo>
                          <a:lnTo>
                            <a:pt x="157" y="500"/>
                          </a:lnTo>
                          <a:lnTo>
                            <a:pt x="160" y="497"/>
                          </a:lnTo>
                          <a:lnTo>
                            <a:pt x="161" y="496"/>
                          </a:lnTo>
                          <a:lnTo>
                            <a:pt x="161" y="496"/>
                          </a:lnTo>
                          <a:lnTo>
                            <a:pt x="166" y="491"/>
                          </a:lnTo>
                          <a:lnTo>
                            <a:pt x="171" y="488"/>
                          </a:lnTo>
                          <a:lnTo>
                            <a:pt x="176" y="485"/>
                          </a:lnTo>
                          <a:lnTo>
                            <a:pt x="176" y="485"/>
                          </a:lnTo>
                          <a:lnTo>
                            <a:pt x="181" y="486"/>
                          </a:lnTo>
                          <a:lnTo>
                            <a:pt x="184" y="488"/>
                          </a:lnTo>
                          <a:lnTo>
                            <a:pt x="190" y="491"/>
                          </a:lnTo>
                          <a:lnTo>
                            <a:pt x="196" y="496"/>
                          </a:lnTo>
                          <a:lnTo>
                            <a:pt x="196" y="496"/>
                          </a:lnTo>
                          <a:lnTo>
                            <a:pt x="199" y="500"/>
                          </a:lnTo>
                          <a:lnTo>
                            <a:pt x="206" y="508"/>
                          </a:lnTo>
                          <a:lnTo>
                            <a:pt x="210" y="513"/>
                          </a:lnTo>
                          <a:lnTo>
                            <a:pt x="214" y="517"/>
                          </a:lnTo>
                          <a:lnTo>
                            <a:pt x="219" y="518"/>
                          </a:lnTo>
                          <a:lnTo>
                            <a:pt x="221" y="518"/>
                          </a:lnTo>
                          <a:lnTo>
                            <a:pt x="221" y="518"/>
                          </a:lnTo>
                          <a:lnTo>
                            <a:pt x="230" y="512"/>
                          </a:lnTo>
                          <a:lnTo>
                            <a:pt x="238" y="504"/>
                          </a:lnTo>
                          <a:lnTo>
                            <a:pt x="247" y="494"/>
                          </a:lnTo>
                          <a:lnTo>
                            <a:pt x="254" y="484"/>
                          </a:lnTo>
                          <a:lnTo>
                            <a:pt x="266" y="465"/>
                          </a:lnTo>
                          <a:lnTo>
                            <a:pt x="271" y="457"/>
                          </a:lnTo>
                          <a:lnTo>
                            <a:pt x="271" y="457"/>
                          </a:lnTo>
                          <a:lnTo>
                            <a:pt x="280" y="451"/>
                          </a:lnTo>
                          <a:lnTo>
                            <a:pt x="287" y="445"/>
                          </a:lnTo>
                          <a:lnTo>
                            <a:pt x="296" y="436"/>
                          </a:lnTo>
                          <a:lnTo>
                            <a:pt x="296" y="436"/>
                          </a:lnTo>
                          <a:lnTo>
                            <a:pt x="307" y="419"/>
                          </a:lnTo>
                          <a:lnTo>
                            <a:pt x="318" y="402"/>
                          </a:lnTo>
                          <a:lnTo>
                            <a:pt x="327" y="384"/>
                          </a:lnTo>
                          <a:lnTo>
                            <a:pt x="327" y="384"/>
                          </a:lnTo>
                          <a:lnTo>
                            <a:pt x="335" y="386"/>
                          </a:lnTo>
                          <a:lnTo>
                            <a:pt x="343" y="387"/>
                          </a:lnTo>
                          <a:lnTo>
                            <a:pt x="346" y="387"/>
                          </a:lnTo>
                          <a:lnTo>
                            <a:pt x="350" y="386"/>
                          </a:lnTo>
                          <a:lnTo>
                            <a:pt x="350" y="386"/>
                          </a:lnTo>
                          <a:lnTo>
                            <a:pt x="355" y="382"/>
                          </a:lnTo>
                          <a:lnTo>
                            <a:pt x="359" y="378"/>
                          </a:lnTo>
                          <a:lnTo>
                            <a:pt x="367" y="371"/>
                          </a:lnTo>
                          <a:lnTo>
                            <a:pt x="367" y="371"/>
                          </a:lnTo>
                          <a:lnTo>
                            <a:pt x="371" y="368"/>
                          </a:lnTo>
                          <a:lnTo>
                            <a:pt x="378" y="367"/>
                          </a:lnTo>
                          <a:lnTo>
                            <a:pt x="387" y="366"/>
                          </a:lnTo>
                          <a:lnTo>
                            <a:pt x="387" y="366"/>
                          </a:lnTo>
                          <a:lnTo>
                            <a:pt x="387" y="368"/>
                          </a:lnTo>
                          <a:lnTo>
                            <a:pt x="390" y="373"/>
                          </a:lnTo>
                          <a:lnTo>
                            <a:pt x="393" y="375"/>
                          </a:lnTo>
                          <a:lnTo>
                            <a:pt x="395" y="377"/>
                          </a:lnTo>
                          <a:lnTo>
                            <a:pt x="398" y="377"/>
                          </a:lnTo>
                          <a:lnTo>
                            <a:pt x="401" y="377"/>
                          </a:lnTo>
                          <a:lnTo>
                            <a:pt x="401" y="377"/>
                          </a:lnTo>
                          <a:lnTo>
                            <a:pt x="414" y="371"/>
                          </a:lnTo>
                          <a:lnTo>
                            <a:pt x="428" y="362"/>
                          </a:lnTo>
                          <a:lnTo>
                            <a:pt x="459" y="344"/>
                          </a:lnTo>
                          <a:lnTo>
                            <a:pt x="495" y="319"/>
                          </a:lnTo>
                          <a:lnTo>
                            <a:pt x="495" y="319"/>
                          </a:lnTo>
                          <a:lnTo>
                            <a:pt x="537" y="313"/>
                          </a:lnTo>
                          <a:lnTo>
                            <a:pt x="568" y="308"/>
                          </a:lnTo>
                          <a:lnTo>
                            <a:pt x="589" y="303"/>
                          </a:lnTo>
                          <a:lnTo>
                            <a:pt x="589" y="303"/>
                          </a:lnTo>
                          <a:lnTo>
                            <a:pt x="604" y="298"/>
                          </a:lnTo>
                          <a:lnTo>
                            <a:pt x="616" y="294"/>
                          </a:lnTo>
                          <a:lnTo>
                            <a:pt x="635" y="285"/>
                          </a:lnTo>
                          <a:lnTo>
                            <a:pt x="645" y="279"/>
                          </a:lnTo>
                          <a:lnTo>
                            <a:pt x="647" y="276"/>
                          </a:lnTo>
                          <a:lnTo>
                            <a:pt x="647" y="27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accent2"/>
                        </a:gs>
                        <a:gs pos="100000">
                          <a:schemeClr val="accent2">
                            <a:lumMod val="7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  <p:sp>
                  <p:nvSpPr>
                    <p:cNvPr id="35" name="îṧlîďe"/>
                    <p:cNvSpPr>
                      <a:spLocks/>
                    </p:cNvSpPr>
                    <p:nvPr/>
                  </p:nvSpPr>
                  <p:spPr bwMode="auto">
                    <a:xfrm>
                      <a:off x="6256519" y="2213899"/>
                      <a:ext cx="426401" cy="119248"/>
                    </a:xfrm>
                    <a:custGeom>
                      <a:avLst/>
                      <a:gdLst>
                        <a:gd name="T0" fmla="*/ 28 w 473"/>
                        <a:gd name="T1" fmla="*/ 131 h 131"/>
                        <a:gd name="T2" fmla="*/ 58 w 473"/>
                        <a:gd name="T3" fmla="*/ 126 h 131"/>
                        <a:gd name="T4" fmla="*/ 77 w 473"/>
                        <a:gd name="T5" fmla="*/ 121 h 131"/>
                        <a:gd name="T6" fmla="*/ 124 w 473"/>
                        <a:gd name="T7" fmla="*/ 121 h 131"/>
                        <a:gd name="T8" fmla="*/ 143 w 473"/>
                        <a:gd name="T9" fmla="*/ 119 h 131"/>
                        <a:gd name="T10" fmla="*/ 149 w 473"/>
                        <a:gd name="T11" fmla="*/ 116 h 131"/>
                        <a:gd name="T12" fmla="*/ 156 w 473"/>
                        <a:gd name="T13" fmla="*/ 112 h 131"/>
                        <a:gd name="T14" fmla="*/ 156 w 473"/>
                        <a:gd name="T15" fmla="*/ 105 h 131"/>
                        <a:gd name="T16" fmla="*/ 156 w 473"/>
                        <a:gd name="T17" fmla="*/ 104 h 131"/>
                        <a:gd name="T18" fmla="*/ 194 w 473"/>
                        <a:gd name="T19" fmla="*/ 94 h 131"/>
                        <a:gd name="T20" fmla="*/ 215 w 473"/>
                        <a:gd name="T21" fmla="*/ 86 h 131"/>
                        <a:gd name="T22" fmla="*/ 235 w 473"/>
                        <a:gd name="T23" fmla="*/ 76 h 131"/>
                        <a:gd name="T24" fmla="*/ 257 w 473"/>
                        <a:gd name="T25" fmla="*/ 69 h 131"/>
                        <a:gd name="T26" fmla="*/ 268 w 473"/>
                        <a:gd name="T27" fmla="*/ 69 h 131"/>
                        <a:gd name="T28" fmla="*/ 400 w 473"/>
                        <a:gd name="T29" fmla="*/ 39 h 131"/>
                        <a:gd name="T30" fmla="*/ 454 w 473"/>
                        <a:gd name="T31" fmla="*/ 24 h 131"/>
                        <a:gd name="T32" fmla="*/ 463 w 473"/>
                        <a:gd name="T33" fmla="*/ 22 h 131"/>
                        <a:gd name="T34" fmla="*/ 472 w 473"/>
                        <a:gd name="T35" fmla="*/ 16 h 131"/>
                        <a:gd name="T36" fmla="*/ 473 w 473"/>
                        <a:gd name="T37" fmla="*/ 11 h 131"/>
                        <a:gd name="T38" fmla="*/ 473 w 473"/>
                        <a:gd name="T39" fmla="*/ 7 h 131"/>
                        <a:gd name="T40" fmla="*/ 468 w 473"/>
                        <a:gd name="T41" fmla="*/ 6 h 131"/>
                        <a:gd name="T42" fmla="*/ 436 w 473"/>
                        <a:gd name="T43" fmla="*/ 1 h 131"/>
                        <a:gd name="T44" fmla="*/ 413 w 473"/>
                        <a:gd name="T45" fmla="*/ 1 h 131"/>
                        <a:gd name="T46" fmla="*/ 394 w 473"/>
                        <a:gd name="T47" fmla="*/ 4 h 131"/>
                        <a:gd name="T48" fmla="*/ 361 w 473"/>
                        <a:gd name="T49" fmla="*/ 12 h 131"/>
                        <a:gd name="T50" fmla="*/ 346 w 473"/>
                        <a:gd name="T51" fmla="*/ 16 h 131"/>
                        <a:gd name="T52" fmla="*/ 333 w 473"/>
                        <a:gd name="T53" fmla="*/ 15 h 131"/>
                        <a:gd name="T54" fmla="*/ 327 w 473"/>
                        <a:gd name="T55" fmla="*/ 11 h 131"/>
                        <a:gd name="T56" fmla="*/ 303 w 473"/>
                        <a:gd name="T57" fmla="*/ 5 h 131"/>
                        <a:gd name="T58" fmla="*/ 278 w 473"/>
                        <a:gd name="T59" fmla="*/ 2 h 131"/>
                        <a:gd name="T60" fmla="*/ 244 w 473"/>
                        <a:gd name="T61" fmla="*/ 4 h 131"/>
                        <a:gd name="T62" fmla="*/ 225 w 473"/>
                        <a:gd name="T63" fmla="*/ 7 h 131"/>
                        <a:gd name="T64" fmla="*/ 165 w 473"/>
                        <a:gd name="T65" fmla="*/ 18 h 131"/>
                        <a:gd name="T66" fmla="*/ 145 w 473"/>
                        <a:gd name="T67" fmla="*/ 22 h 131"/>
                        <a:gd name="T68" fmla="*/ 112 w 473"/>
                        <a:gd name="T69" fmla="*/ 22 h 131"/>
                        <a:gd name="T70" fmla="*/ 113 w 473"/>
                        <a:gd name="T71" fmla="*/ 38 h 131"/>
                        <a:gd name="T72" fmla="*/ 146 w 473"/>
                        <a:gd name="T73" fmla="*/ 35 h 131"/>
                        <a:gd name="T74" fmla="*/ 156 w 473"/>
                        <a:gd name="T75" fmla="*/ 35 h 131"/>
                        <a:gd name="T76" fmla="*/ 170 w 473"/>
                        <a:gd name="T77" fmla="*/ 38 h 131"/>
                        <a:gd name="T78" fmla="*/ 157 w 473"/>
                        <a:gd name="T79" fmla="*/ 44 h 131"/>
                        <a:gd name="T80" fmla="*/ 139 w 473"/>
                        <a:gd name="T81" fmla="*/ 55 h 131"/>
                        <a:gd name="T82" fmla="*/ 138 w 473"/>
                        <a:gd name="T83" fmla="*/ 56 h 131"/>
                        <a:gd name="T84" fmla="*/ 140 w 473"/>
                        <a:gd name="T85" fmla="*/ 62 h 131"/>
                        <a:gd name="T86" fmla="*/ 145 w 473"/>
                        <a:gd name="T87" fmla="*/ 65 h 131"/>
                        <a:gd name="T88" fmla="*/ 135 w 473"/>
                        <a:gd name="T89" fmla="*/ 74 h 131"/>
                        <a:gd name="T90" fmla="*/ 118 w 473"/>
                        <a:gd name="T91" fmla="*/ 83 h 131"/>
                        <a:gd name="T92" fmla="*/ 112 w 473"/>
                        <a:gd name="T93" fmla="*/ 86 h 131"/>
                        <a:gd name="T94" fmla="*/ 86 w 473"/>
                        <a:gd name="T95" fmla="*/ 88 h 131"/>
                        <a:gd name="T96" fmla="*/ 64 w 473"/>
                        <a:gd name="T97" fmla="*/ 88 h 131"/>
                        <a:gd name="T98" fmla="*/ 60 w 473"/>
                        <a:gd name="T99" fmla="*/ 89 h 131"/>
                        <a:gd name="T100" fmla="*/ 57 w 473"/>
                        <a:gd name="T101" fmla="*/ 97 h 131"/>
                        <a:gd name="T102" fmla="*/ 57 w 473"/>
                        <a:gd name="T103" fmla="*/ 98 h 131"/>
                        <a:gd name="T104" fmla="*/ 52 w 473"/>
                        <a:gd name="T105" fmla="*/ 104 h 131"/>
                        <a:gd name="T106" fmla="*/ 46 w 473"/>
                        <a:gd name="T107" fmla="*/ 107 h 131"/>
                        <a:gd name="T108" fmla="*/ 20 w 473"/>
                        <a:gd name="T109" fmla="*/ 112 h 131"/>
                        <a:gd name="T110" fmla="*/ 9 w 473"/>
                        <a:gd name="T111" fmla="*/ 114 h 131"/>
                        <a:gd name="T112" fmla="*/ 1 w 473"/>
                        <a:gd name="T113" fmla="*/ 120 h 131"/>
                        <a:gd name="T114" fmla="*/ 0 w 473"/>
                        <a:gd name="T115" fmla="*/ 121 h 131"/>
                        <a:gd name="T116" fmla="*/ 6 w 473"/>
                        <a:gd name="T117" fmla="*/ 126 h 131"/>
                        <a:gd name="T118" fmla="*/ 20 w 473"/>
                        <a:gd name="T119" fmla="*/ 130 h 131"/>
                        <a:gd name="T120" fmla="*/ 28 w 473"/>
                        <a:gd name="T121" fmla="*/ 131 h 1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473" h="131">
                          <a:moveTo>
                            <a:pt x="28" y="131"/>
                          </a:moveTo>
                          <a:lnTo>
                            <a:pt x="28" y="131"/>
                          </a:lnTo>
                          <a:lnTo>
                            <a:pt x="42" y="129"/>
                          </a:lnTo>
                          <a:lnTo>
                            <a:pt x="58" y="126"/>
                          </a:lnTo>
                          <a:lnTo>
                            <a:pt x="77" y="121"/>
                          </a:lnTo>
                          <a:lnTo>
                            <a:pt x="77" y="121"/>
                          </a:lnTo>
                          <a:lnTo>
                            <a:pt x="103" y="121"/>
                          </a:lnTo>
                          <a:lnTo>
                            <a:pt x="124" y="121"/>
                          </a:lnTo>
                          <a:lnTo>
                            <a:pt x="135" y="120"/>
                          </a:lnTo>
                          <a:lnTo>
                            <a:pt x="143" y="119"/>
                          </a:lnTo>
                          <a:lnTo>
                            <a:pt x="143" y="119"/>
                          </a:lnTo>
                          <a:lnTo>
                            <a:pt x="149" y="116"/>
                          </a:lnTo>
                          <a:lnTo>
                            <a:pt x="154" y="114"/>
                          </a:lnTo>
                          <a:lnTo>
                            <a:pt x="156" y="112"/>
                          </a:lnTo>
                          <a:lnTo>
                            <a:pt x="156" y="109"/>
                          </a:lnTo>
                          <a:lnTo>
                            <a:pt x="156" y="105"/>
                          </a:lnTo>
                          <a:lnTo>
                            <a:pt x="156" y="104"/>
                          </a:lnTo>
                          <a:lnTo>
                            <a:pt x="156" y="104"/>
                          </a:lnTo>
                          <a:lnTo>
                            <a:pt x="176" y="99"/>
                          </a:lnTo>
                          <a:lnTo>
                            <a:pt x="194" y="94"/>
                          </a:lnTo>
                          <a:lnTo>
                            <a:pt x="215" y="86"/>
                          </a:lnTo>
                          <a:lnTo>
                            <a:pt x="215" y="86"/>
                          </a:lnTo>
                          <a:lnTo>
                            <a:pt x="235" y="76"/>
                          </a:lnTo>
                          <a:lnTo>
                            <a:pt x="235" y="76"/>
                          </a:lnTo>
                          <a:lnTo>
                            <a:pt x="246" y="71"/>
                          </a:lnTo>
                          <a:lnTo>
                            <a:pt x="257" y="69"/>
                          </a:lnTo>
                          <a:lnTo>
                            <a:pt x="268" y="69"/>
                          </a:lnTo>
                          <a:lnTo>
                            <a:pt x="268" y="69"/>
                          </a:lnTo>
                          <a:lnTo>
                            <a:pt x="339" y="53"/>
                          </a:lnTo>
                          <a:lnTo>
                            <a:pt x="400" y="39"/>
                          </a:lnTo>
                          <a:lnTo>
                            <a:pt x="430" y="32"/>
                          </a:lnTo>
                          <a:lnTo>
                            <a:pt x="454" y="24"/>
                          </a:lnTo>
                          <a:lnTo>
                            <a:pt x="454" y="24"/>
                          </a:lnTo>
                          <a:lnTo>
                            <a:pt x="463" y="22"/>
                          </a:lnTo>
                          <a:lnTo>
                            <a:pt x="468" y="19"/>
                          </a:lnTo>
                          <a:lnTo>
                            <a:pt x="472" y="16"/>
                          </a:lnTo>
                          <a:lnTo>
                            <a:pt x="473" y="13"/>
                          </a:lnTo>
                          <a:lnTo>
                            <a:pt x="473" y="11"/>
                          </a:lnTo>
                          <a:lnTo>
                            <a:pt x="473" y="8"/>
                          </a:lnTo>
                          <a:lnTo>
                            <a:pt x="473" y="7"/>
                          </a:lnTo>
                          <a:lnTo>
                            <a:pt x="473" y="7"/>
                          </a:lnTo>
                          <a:lnTo>
                            <a:pt x="468" y="6"/>
                          </a:lnTo>
                          <a:lnTo>
                            <a:pt x="454" y="2"/>
                          </a:lnTo>
                          <a:lnTo>
                            <a:pt x="436" y="1"/>
                          </a:lnTo>
                          <a:lnTo>
                            <a:pt x="424" y="0"/>
                          </a:lnTo>
                          <a:lnTo>
                            <a:pt x="413" y="1"/>
                          </a:lnTo>
                          <a:lnTo>
                            <a:pt x="413" y="1"/>
                          </a:lnTo>
                          <a:lnTo>
                            <a:pt x="394" y="4"/>
                          </a:lnTo>
                          <a:lnTo>
                            <a:pt x="377" y="7"/>
                          </a:lnTo>
                          <a:lnTo>
                            <a:pt x="361" y="12"/>
                          </a:lnTo>
                          <a:lnTo>
                            <a:pt x="346" y="16"/>
                          </a:lnTo>
                          <a:lnTo>
                            <a:pt x="346" y="16"/>
                          </a:lnTo>
                          <a:lnTo>
                            <a:pt x="339" y="16"/>
                          </a:lnTo>
                          <a:lnTo>
                            <a:pt x="333" y="15"/>
                          </a:lnTo>
                          <a:lnTo>
                            <a:pt x="327" y="11"/>
                          </a:lnTo>
                          <a:lnTo>
                            <a:pt x="327" y="11"/>
                          </a:lnTo>
                          <a:lnTo>
                            <a:pt x="321" y="10"/>
                          </a:lnTo>
                          <a:lnTo>
                            <a:pt x="303" y="5"/>
                          </a:lnTo>
                          <a:lnTo>
                            <a:pt x="292" y="4"/>
                          </a:lnTo>
                          <a:lnTo>
                            <a:pt x="278" y="2"/>
                          </a:lnTo>
                          <a:lnTo>
                            <a:pt x="262" y="2"/>
                          </a:lnTo>
                          <a:lnTo>
                            <a:pt x="244" y="4"/>
                          </a:lnTo>
                          <a:lnTo>
                            <a:pt x="244" y="4"/>
                          </a:lnTo>
                          <a:lnTo>
                            <a:pt x="225" y="7"/>
                          </a:lnTo>
                          <a:lnTo>
                            <a:pt x="204" y="11"/>
                          </a:lnTo>
                          <a:lnTo>
                            <a:pt x="165" y="18"/>
                          </a:lnTo>
                          <a:lnTo>
                            <a:pt x="165" y="18"/>
                          </a:lnTo>
                          <a:lnTo>
                            <a:pt x="145" y="22"/>
                          </a:lnTo>
                          <a:lnTo>
                            <a:pt x="128" y="22"/>
                          </a:lnTo>
                          <a:lnTo>
                            <a:pt x="112" y="22"/>
                          </a:lnTo>
                          <a:lnTo>
                            <a:pt x="113" y="38"/>
                          </a:lnTo>
                          <a:lnTo>
                            <a:pt x="113" y="38"/>
                          </a:lnTo>
                          <a:lnTo>
                            <a:pt x="124" y="37"/>
                          </a:lnTo>
                          <a:lnTo>
                            <a:pt x="146" y="35"/>
                          </a:lnTo>
                          <a:lnTo>
                            <a:pt x="146" y="35"/>
                          </a:lnTo>
                          <a:lnTo>
                            <a:pt x="156" y="35"/>
                          </a:lnTo>
                          <a:lnTo>
                            <a:pt x="163" y="37"/>
                          </a:lnTo>
                          <a:lnTo>
                            <a:pt x="170" y="38"/>
                          </a:lnTo>
                          <a:lnTo>
                            <a:pt x="170" y="38"/>
                          </a:lnTo>
                          <a:lnTo>
                            <a:pt x="157" y="44"/>
                          </a:lnTo>
                          <a:lnTo>
                            <a:pt x="146" y="49"/>
                          </a:lnTo>
                          <a:lnTo>
                            <a:pt x="139" y="55"/>
                          </a:lnTo>
                          <a:lnTo>
                            <a:pt x="139" y="55"/>
                          </a:lnTo>
                          <a:lnTo>
                            <a:pt x="138" y="56"/>
                          </a:lnTo>
                          <a:lnTo>
                            <a:pt x="138" y="59"/>
                          </a:lnTo>
                          <a:lnTo>
                            <a:pt x="140" y="62"/>
                          </a:lnTo>
                          <a:lnTo>
                            <a:pt x="145" y="65"/>
                          </a:lnTo>
                          <a:lnTo>
                            <a:pt x="145" y="65"/>
                          </a:lnTo>
                          <a:lnTo>
                            <a:pt x="141" y="67"/>
                          </a:lnTo>
                          <a:lnTo>
                            <a:pt x="135" y="74"/>
                          </a:lnTo>
                          <a:lnTo>
                            <a:pt x="124" y="81"/>
                          </a:lnTo>
                          <a:lnTo>
                            <a:pt x="118" y="83"/>
                          </a:lnTo>
                          <a:lnTo>
                            <a:pt x="112" y="86"/>
                          </a:lnTo>
                          <a:lnTo>
                            <a:pt x="112" y="86"/>
                          </a:lnTo>
                          <a:lnTo>
                            <a:pt x="98" y="88"/>
                          </a:lnTo>
                          <a:lnTo>
                            <a:pt x="86" y="88"/>
                          </a:lnTo>
                          <a:lnTo>
                            <a:pt x="74" y="87"/>
                          </a:lnTo>
                          <a:lnTo>
                            <a:pt x="64" y="88"/>
                          </a:lnTo>
                          <a:lnTo>
                            <a:pt x="64" y="88"/>
                          </a:lnTo>
                          <a:lnTo>
                            <a:pt x="60" y="89"/>
                          </a:lnTo>
                          <a:lnTo>
                            <a:pt x="58" y="92"/>
                          </a:lnTo>
                          <a:lnTo>
                            <a:pt x="57" y="97"/>
                          </a:lnTo>
                          <a:lnTo>
                            <a:pt x="57" y="97"/>
                          </a:lnTo>
                          <a:lnTo>
                            <a:pt x="57" y="98"/>
                          </a:lnTo>
                          <a:lnTo>
                            <a:pt x="55" y="101"/>
                          </a:lnTo>
                          <a:lnTo>
                            <a:pt x="52" y="104"/>
                          </a:lnTo>
                          <a:lnTo>
                            <a:pt x="46" y="107"/>
                          </a:lnTo>
                          <a:lnTo>
                            <a:pt x="46" y="107"/>
                          </a:lnTo>
                          <a:lnTo>
                            <a:pt x="33" y="109"/>
                          </a:lnTo>
                          <a:lnTo>
                            <a:pt x="20" y="112"/>
                          </a:lnTo>
                          <a:lnTo>
                            <a:pt x="20" y="112"/>
                          </a:lnTo>
                          <a:lnTo>
                            <a:pt x="9" y="114"/>
                          </a:lnTo>
                          <a:lnTo>
                            <a:pt x="4" y="118"/>
                          </a:lnTo>
                          <a:lnTo>
                            <a:pt x="1" y="120"/>
                          </a:lnTo>
                          <a:lnTo>
                            <a:pt x="0" y="121"/>
                          </a:lnTo>
                          <a:lnTo>
                            <a:pt x="0" y="121"/>
                          </a:lnTo>
                          <a:lnTo>
                            <a:pt x="1" y="123"/>
                          </a:lnTo>
                          <a:lnTo>
                            <a:pt x="6" y="126"/>
                          </a:lnTo>
                          <a:lnTo>
                            <a:pt x="14" y="129"/>
                          </a:lnTo>
                          <a:lnTo>
                            <a:pt x="20" y="130"/>
                          </a:lnTo>
                          <a:lnTo>
                            <a:pt x="28" y="131"/>
                          </a:lnTo>
                          <a:lnTo>
                            <a:pt x="28" y="13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/>
                    </a:p>
                  </p:txBody>
                </p:sp>
              </p:grpSp>
            </p:grpSp>
          </p:grpSp>
        </p:grpSp>
        <p:sp>
          <p:nvSpPr>
            <p:cNvPr id="7" name="îṣľíḍè"/>
            <p:cNvSpPr txBox="1">
              <a:spLocks/>
            </p:cNvSpPr>
            <p:nvPr/>
          </p:nvSpPr>
          <p:spPr bwMode="auto">
            <a:xfrm>
              <a:off x="8639168" y="1639837"/>
              <a:ext cx="1384995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92500" lnSpcReduction="20000"/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  <p:cxnSp>
          <p:nvCxnSpPr>
            <p:cNvPr id="8" name="Straight Connector 131"/>
            <p:cNvCxnSpPr/>
            <p:nvPr/>
          </p:nvCxnSpPr>
          <p:spPr>
            <a:xfrm>
              <a:off x="9318689" y="1935054"/>
              <a:ext cx="0" cy="5225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32"/>
            <p:cNvCxnSpPr/>
            <p:nvPr/>
          </p:nvCxnSpPr>
          <p:spPr>
            <a:xfrm>
              <a:off x="4348070" y="1622418"/>
              <a:ext cx="0" cy="4051815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117663" y="2105174"/>
            <a:ext cx="3856623" cy="781752"/>
            <a:chOff x="3624779" y="2412339"/>
            <a:chExt cx="3856623" cy="781752"/>
          </a:xfrm>
        </p:grpSpPr>
        <p:sp>
          <p:nvSpPr>
            <p:cNvPr id="66" name="文本框 6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624779" y="2750893"/>
              <a:ext cx="385662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117663" y="3348219"/>
            <a:ext cx="3856623" cy="781752"/>
            <a:chOff x="3624779" y="2412339"/>
            <a:chExt cx="3856623" cy="781752"/>
          </a:xfrm>
        </p:grpSpPr>
        <p:sp>
          <p:nvSpPr>
            <p:cNvPr id="69" name="文本框 6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3624779" y="2750893"/>
              <a:ext cx="385662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117663" y="4591264"/>
            <a:ext cx="3856623" cy="781752"/>
            <a:chOff x="3624779" y="2412339"/>
            <a:chExt cx="3856623" cy="781752"/>
          </a:xfrm>
        </p:grpSpPr>
        <p:sp>
          <p:nvSpPr>
            <p:cNvPr id="72" name="文本框 7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624779" y="2750893"/>
              <a:ext cx="3856623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75" name="组合 74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85" name="椭圆 84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7" name="椭圆 86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8" name="椭圆 87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80" name="组合 79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81" name="椭圆 80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76" name="直接连接符 75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本框 76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来年工作规划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638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391411" y="1834698"/>
            <a:ext cx="2255006" cy="204639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76135" y="1834698"/>
            <a:ext cx="2255006" cy="204639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60860" y="1834698"/>
            <a:ext cx="2255006" cy="204639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545585" y="1834698"/>
            <a:ext cx="2255006" cy="204639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391411" y="3998809"/>
            <a:ext cx="2255006" cy="204639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776135" y="3998809"/>
            <a:ext cx="2255006" cy="204639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60860" y="3998809"/>
            <a:ext cx="2255006" cy="204639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545585" y="3998809"/>
            <a:ext cx="2255006" cy="204639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23407" y="442721"/>
            <a:ext cx="5945187" cy="768542"/>
            <a:chOff x="3123407" y="442721"/>
            <a:chExt cx="5945187" cy="768542"/>
          </a:xfrm>
        </p:grpSpPr>
        <p:grpSp>
          <p:nvGrpSpPr>
            <p:cNvPr id="49" name="组合 48"/>
            <p:cNvGrpSpPr/>
            <p:nvPr/>
          </p:nvGrpSpPr>
          <p:grpSpPr>
            <a:xfrm>
              <a:off x="3123407" y="486721"/>
              <a:ext cx="5945187" cy="628996"/>
              <a:chOff x="2874963" y="367808"/>
              <a:chExt cx="7069137" cy="747909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28749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 flipH="1">
                <a:off x="8894763" y="367808"/>
                <a:ext cx="1049337" cy="747909"/>
                <a:chOff x="1731963" y="2058197"/>
                <a:chExt cx="2428873" cy="1731165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637630" y="2058197"/>
                  <a:ext cx="829466" cy="82946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2637630" y="3152775"/>
                  <a:ext cx="579437" cy="579437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3581400" y="3209926"/>
                  <a:ext cx="579436" cy="579436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 lang="zh-CN" altLang="en-US" sz="9600">
                    <a:solidFill>
                      <a:schemeClr val="bg1"/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1731963" y="2979340"/>
                  <a:ext cx="346869" cy="346869"/>
                </a:xfrm>
                <a:prstGeom prst="ellipse">
                  <a:avLst/>
                </a:prstGeom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2413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cxnSp>
          <p:nvCxnSpPr>
            <p:cNvPr id="50" name="直接连接符 49"/>
            <p:cNvCxnSpPr/>
            <p:nvPr/>
          </p:nvCxnSpPr>
          <p:spPr>
            <a:xfrm>
              <a:off x="4429125" y="1211263"/>
              <a:ext cx="333375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4002428" y="44272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gradFill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1"/>
                  </a:gradFill>
                  <a:latin typeface="Century Gothic" panose="020B0502020202020204" pitchFamily="34" charset="0"/>
                </a:rPr>
                <a:t>来年工作规划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488158" y="962321"/>
              <a:ext cx="32266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used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474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628900" y="1331931"/>
            <a:ext cx="1932379" cy="2935823"/>
          </a:xfrm>
          <a:custGeom>
            <a:avLst/>
            <a:gdLst>
              <a:gd name="connsiteX0" fmla="*/ 1156728 w 1735561"/>
              <a:gd name="connsiteY0" fmla="*/ 1380976 h 2636801"/>
              <a:gd name="connsiteX1" fmla="*/ 1162175 w 1735561"/>
              <a:gd name="connsiteY1" fmla="*/ 1488844 h 2636801"/>
              <a:gd name="connsiteX2" fmla="*/ 1189839 w 1735561"/>
              <a:gd name="connsiteY2" fmla="*/ 1670108 h 2636801"/>
              <a:gd name="connsiteX3" fmla="*/ 1197967 w 1735561"/>
              <a:gd name="connsiteY3" fmla="*/ 1701722 h 2636801"/>
              <a:gd name="connsiteX4" fmla="*/ 560162 w 1735561"/>
              <a:gd name="connsiteY4" fmla="*/ 2388508 h 2636801"/>
              <a:gd name="connsiteX5" fmla="*/ 1513597 w 1735561"/>
              <a:gd name="connsiteY5" fmla="*/ 2388508 h 2636801"/>
              <a:gd name="connsiteX6" fmla="*/ 1569627 w 1735561"/>
              <a:gd name="connsiteY6" fmla="*/ 2463436 h 2636801"/>
              <a:gd name="connsiteX7" fmla="*/ 1687454 w 1735561"/>
              <a:gd name="connsiteY7" fmla="*/ 2593079 h 2636801"/>
              <a:gd name="connsiteX8" fmla="*/ 1735561 w 1735561"/>
              <a:gd name="connsiteY8" fmla="*/ 2636801 h 2636801"/>
              <a:gd name="connsiteX9" fmla="*/ 0 w 1735561"/>
              <a:gd name="connsiteY9" fmla="*/ 2636801 h 2636801"/>
              <a:gd name="connsiteX10" fmla="*/ 982681 w 1735561"/>
              <a:gd name="connsiteY10" fmla="*/ 1574780 h 2636801"/>
              <a:gd name="connsiteX11" fmla="*/ 1119122 w 1735561"/>
              <a:gd name="connsiteY11" fmla="*/ 1424989 h 2636801"/>
              <a:gd name="connsiteX12" fmla="*/ 917985 w 1735561"/>
              <a:gd name="connsiteY12" fmla="*/ 0 h 2636801"/>
              <a:gd name="connsiteX13" fmla="*/ 1492380 w 1735561"/>
              <a:gd name="connsiteY13" fmla="*/ 229155 h 2636801"/>
              <a:gd name="connsiteX14" fmla="*/ 1498217 w 1735561"/>
              <a:gd name="connsiteY14" fmla="*/ 236433 h 2636801"/>
              <a:gd name="connsiteX15" fmla="*/ 1464533 w 1735561"/>
              <a:gd name="connsiteY15" fmla="*/ 281479 h 2636801"/>
              <a:gd name="connsiteX16" fmla="*/ 1373089 w 1735561"/>
              <a:gd name="connsiteY16" fmla="*/ 431999 h 2636801"/>
              <a:gd name="connsiteX17" fmla="*/ 1356895 w 1735561"/>
              <a:gd name="connsiteY17" fmla="*/ 465616 h 2636801"/>
              <a:gd name="connsiteX18" fmla="*/ 1300040 w 1735561"/>
              <a:gd name="connsiteY18" fmla="*/ 399665 h 2636801"/>
              <a:gd name="connsiteX19" fmla="*/ 903996 w 1735561"/>
              <a:gd name="connsiteY19" fmla="*/ 243048 h 2636801"/>
              <a:gd name="connsiteX20" fmla="*/ 493963 w 1735561"/>
              <a:gd name="connsiteY20" fmla="*/ 407411 h 2636801"/>
              <a:gd name="connsiteX21" fmla="*/ 307744 w 1735561"/>
              <a:gd name="connsiteY21" fmla="*/ 869025 h 2636801"/>
              <a:gd name="connsiteX22" fmla="*/ 61200 w 1735561"/>
              <a:gd name="connsiteY22" fmla="*/ 869025 h 2636801"/>
              <a:gd name="connsiteX23" fmla="*/ 315612 w 1735561"/>
              <a:gd name="connsiteY23" fmla="*/ 244304 h 2636801"/>
              <a:gd name="connsiteX24" fmla="*/ 917985 w 1735561"/>
              <a:gd name="connsiteY24" fmla="*/ 0 h 263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735561" h="2636801">
                <a:moveTo>
                  <a:pt x="1156728" y="1380976"/>
                </a:moveTo>
                <a:lnTo>
                  <a:pt x="1162175" y="1488844"/>
                </a:lnTo>
                <a:cubicBezTo>
                  <a:pt x="1168407" y="1550215"/>
                  <a:pt x="1177680" y="1610687"/>
                  <a:pt x="1189839" y="1670108"/>
                </a:cubicBezTo>
                <a:lnTo>
                  <a:pt x="1197967" y="1701722"/>
                </a:lnTo>
                <a:lnTo>
                  <a:pt x="560162" y="2388508"/>
                </a:lnTo>
                <a:lnTo>
                  <a:pt x="1513597" y="2388508"/>
                </a:lnTo>
                <a:lnTo>
                  <a:pt x="1569627" y="2463436"/>
                </a:lnTo>
                <a:cubicBezTo>
                  <a:pt x="1606832" y="2508518"/>
                  <a:pt x="1646158" y="2551783"/>
                  <a:pt x="1687454" y="2593079"/>
                </a:cubicBezTo>
                <a:lnTo>
                  <a:pt x="1735561" y="2636801"/>
                </a:lnTo>
                <a:lnTo>
                  <a:pt x="0" y="2636801"/>
                </a:lnTo>
                <a:lnTo>
                  <a:pt x="982681" y="1574780"/>
                </a:lnTo>
                <a:cubicBezTo>
                  <a:pt x="1032514" y="1521404"/>
                  <a:pt x="1077995" y="1471474"/>
                  <a:pt x="1119122" y="1424989"/>
                </a:cubicBezTo>
                <a:close/>
                <a:moveTo>
                  <a:pt x="917985" y="0"/>
                </a:moveTo>
                <a:cubicBezTo>
                  <a:pt x="1154620" y="0"/>
                  <a:pt x="1346086" y="76385"/>
                  <a:pt x="1492380" y="229155"/>
                </a:cubicBezTo>
                <a:lnTo>
                  <a:pt x="1498217" y="236433"/>
                </a:lnTo>
                <a:lnTo>
                  <a:pt x="1464533" y="281479"/>
                </a:lnTo>
                <a:cubicBezTo>
                  <a:pt x="1431725" y="330040"/>
                  <a:pt x="1401193" y="380264"/>
                  <a:pt x="1373089" y="431999"/>
                </a:cubicBezTo>
                <a:lnTo>
                  <a:pt x="1356895" y="465616"/>
                </a:lnTo>
                <a:lnTo>
                  <a:pt x="1300040" y="399665"/>
                </a:lnTo>
                <a:cubicBezTo>
                  <a:pt x="1192214" y="295254"/>
                  <a:pt x="1060199" y="243048"/>
                  <a:pt x="903996" y="243048"/>
                </a:cubicBezTo>
                <a:cubicBezTo>
                  <a:pt x="739633" y="243048"/>
                  <a:pt x="602955" y="297835"/>
                  <a:pt x="493963" y="407411"/>
                </a:cubicBezTo>
                <a:cubicBezTo>
                  <a:pt x="384971" y="516985"/>
                  <a:pt x="322898" y="670858"/>
                  <a:pt x="307744" y="869025"/>
                </a:cubicBezTo>
                <a:lnTo>
                  <a:pt x="61200" y="869025"/>
                </a:lnTo>
                <a:cubicBezTo>
                  <a:pt x="68194" y="615414"/>
                  <a:pt x="152998" y="407174"/>
                  <a:pt x="315612" y="244304"/>
                </a:cubicBezTo>
                <a:cubicBezTo>
                  <a:pt x="478226" y="81434"/>
                  <a:pt x="679017" y="0"/>
                  <a:pt x="91798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 dirty="0">
              <a:latin typeface="Century Gothic" panose="020B0502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68309" y="1403964"/>
            <a:ext cx="733957" cy="2863790"/>
          </a:xfrm>
          <a:custGeom>
            <a:avLst/>
            <a:gdLst>
              <a:gd name="connsiteX0" fmla="*/ 153872 w 659201"/>
              <a:gd name="connsiteY0" fmla="*/ 0 h 2572105"/>
              <a:gd name="connsiteX1" fmla="*/ 659201 w 659201"/>
              <a:gd name="connsiteY1" fmla="*/ 0 h 2572105"/>
              <a:gd name="connsiteX2" fmla="*/ 659201 w 659201"/>
              <a:gd name="connsiteY2" fmla="*/ 2572105 h 2572105"/>
              <a:gd name="connsiteX3" fmla="*/ 403913 w 659201"/>
              <a:gd name="connsiteY3" fmla="*/ 2572105 h 2572105"/>
              <a:gd name="connsiteX4" fmla="*/ 403913 w 659201"/>
              <a:gd name="connsiteY4" fmla="*/ 1866640 h 2572105"/>
              <a:gd name="connsiteX5" fmla="*/ 448174 w 659201"/>
              <a:gd name="connsiteY5" fmla="*/ 1745712 h 2572105"/>
              <a:gd name="connsiteX6" fmla="*/ 525009 w 659201"/>
              <a:gd name="connsiteY6" fmla="*/ 1237491 h 2572105"/>
              <a:gd name="connsiteX7" fmla="*/ 406464 w 659201"/>
              <a:gd name="connsiteY7" fmla="*/ 610824 h 2572105"/>
              <a:gd name="connsiteX8" fmla="*/ 403913 w 659201"/>
              <a:gd name="connsiteY8" fmla="*/ 605358 h 2572105"/>
              <a:gd name="connsiteX9" fmla="*/ 403913 w 659201"/>
              <a:gd name="connsiteY9" fmla="*/ 251790 h 2572105"/>
              <a:gd name="connsiteX10" fmla="*/ 0 w 659201"/>
              <a:gd name="connsiteY10" fmla="*/ 251790 h 2572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201" h="2572105">
                <a:moveTo>
                  <a:pt x="153872" y="0"/>
                </a:moveTo>
                <a:lnTo>
                  <a:pt x="659201" y="0"/>
                </a:lnTo>
                <a:lnTo>
                  <a:pt x="659201" y="2572105"/>
                </a:lnTo>
                <a:lnTo>
                  <a:pt x="403913" y="2572105"/>
                </a:lnTo>
                <a:lnTo>
                  <a:pt x="403913" y="1866640"/>
                </a:lnTo>
                <a:lnTo>
                  <a:pt x="448174" y="1745712"/>
                </a:lnTo>
                <a:cubicBezTo>
                  <a:pt x="498109" y="1585165"/>
                  <a:pt x="525009" y="1414470"/>
                  <a:pt x="525009" y="1237491"/>
                </a:cubicBezTo>
                <a:cubicBezTo>
                  <a:pt x="525009" y="1016268"/>
                  <a:pt x="482978" y="804862"/>
                  <a:pt x="406464" y="610824"/>
                </a:cubicBezTo>
                <a:lnTo>
                  <a:pt x="403913" y="605358"/>
                </a:lnTo>
                <a:lnTo>
                  <a:pt x="403913" y="251790"/>
                </a:lnTo>
                <a:lnTo>
                  <a:pt x="0" y="25179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 dirty="0"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24055" y="1331931"/>
            <a:ext cx="1939045" cy="3007856"/>
          </a:xfrm>
          <a:custGeom>
            <a:avLst/>
            <a:gdLst/>
            <a:ahLst/>
            <a:cxnLst/>
            <a:rect l="l" t="t" r="r" b="b"/>
            <a:pathLst>
              <a:path w="2126215" h="3298194">
                <a:moveTo>
                  <a:pt x="1079085" y="1654434"/>
                </a:moveTo>
                <a:cubicBezTo>
                  <a:pt x="863074" y="1654434"/>
                  <a:pt x="681881" y="1724525"/>
                  <a:pt x="535506" y="1864707"/>
                </a:cubicBezTo>
                <a:cubicBezTo>
                  <a:pt x="389131" y="2004889"/>
                  <a:pt x="315944" y="2168198"/>
                  <a:pt x="315944" y="2354633"/>
                </a:cubicBezTo>
                <a:cubicBezTo>
                  <a:pt x="315944" y="2469910"/>
                  <a:pt x="347209" y="2578782"/>
                  <a:pt x="409739" y="2681250"/>
                </a:cubicBezTo>
                <a:cubicBezTo>
                  <a:pt x="472270" y="2783718"/>
                  <a:pt x="559672" y="2862704"/>
                  <a:pt x="671947" y="2918208"/>
                </a:cubicBezTo>
                <a:cubicBezTo>
                  <a:pt x="784222" y="2973711"/>
                  <a:pt x="914253" y="3001463"/>
                  <a:pt x="1062040" y="3001463"/>
                </a:cubicBezTo>
                <a:cubicBezTo>
                  <a:pt x="1290837" y="3001463"/>
                  <a:pt x="1472741" y="2933863"/>
                  <a:pt x="1607753" y="2798662"/>
                </a:cubicBezTo>
                <a:cubicBezTo>
                  <a:pt x="1742765" y="2663461"/>
                  <a:pt x="1810271" y="2505489"/>
                  <a:pt x="1810271" y="2324746"/>
                </a:cubicBezTo>
                <a:cubicBezTo>
                  <a:pt x="1810271" y="2149697"/>
                  <a:pt x="1738857" y="1994215"/>
                  <a:pt x="1596028" y="1858303"/>
                </a:cubicBezTo>
                <a:cubicBezTo>
                  <a:pt x="1453200" y="1722390"/>
                  <a:pt x="1280885" y="1654434"/>
                  <a:pt x="1079085" y="1654434"/>
                </a:cubicBezTo>
                <a:close/>
                <a:moveTo>
                  <a:pt x="1064175" y="305270"/>
                </a:moveTo>
                <a:cubicBezTo>
                  <a:pt x="891660" y="305270"/>
                  <a:pt x="748731" y="356148"/>
                  <a:pt x="635389" y="457905"/>
                </a:cubicBezTo>
                <a:cubicBezTo>
                  <a:pt x="522047" y="559661"/>
                  <a:pt x="465376" y="680986"/>
                  <a:pt x="465376" y="821880"/>
                </a:cubicBezTo>
                <a:cubicBezTo>
                  <a:pt x="465376" y="961351"/>
                  <a:pt x="526328" y="1087657"/>
                  <a:pt x="648231" y="1200799"/>
                </a:cubicBezTo>
                <a:cubicBezTo>
                  <a:pt x="770135" y="1313941"/>
                  <a:pt x="912351" y="1370512"/>
                  <a:pt x="1074882" y="1370512"/>
                </a:cubicBezTo>
                <a:cubicBezTo>
                  <a:pt x="1178951" y="1370512"/>
                  <a:pt x="1277322" y="1344895"/>
                  <a:pt x="1369995" y="1293661"/>
                </a:cubicBezTo>
                <a:cubicBezTo>
                  <a:pt x="1462667" y="1242426"/>
                  <a:pt x="1535021" y="1172335"/>
                  <a:pt x="1587056" y="1083387"/>
                </a:cubicBezTo>
                <a:cubicBezTo>
                  <a:pt x="1639090" y="994439"/>
                  <a:pt x="1665108" y="905136"/>
                  <a:pt x="1665108" y="815476"/>
                </a:cubicBezTo>
                <a:cubicBezTo>
                  <a:pt x="1665108" y="688814"/>
                  <a:pt x="1613785" y="572114"/>
                  <a:pt x="1511139" y="465376"/>
                </a:cubicBezTo>
                <a:cubicBezTo>
                  <a:pt x="1408493" y="358639"/>
                  <a:pt x="1259505" y="305270"/>
                  <a:pt x="1064175" y="305270"/>
                </a:cubicBezTo>
                <a:close/>
                <a:moveTo>
                  <a:pt x="1080185" y="0"/>
                </a:moveTo>
                <a:cubicBezTo>
                  <a:pt x="1243850" y="0"/>
                  <a:pt x="1395417" y="37714"/>
                  <a:pt x="1534888" y="113142"/>
                </a:cubicBezTo>
                <a:cubicBezTo>
                  <a:pt x="1674358" y="188570"/>
                  <a:pt x="1783587" y="291038"/>
                  <a:pt x="1862573" y="420546"/>
                </a:cubicBezTo>
                <a:cubicBezTo>
                  <a:pt x="1941558" y="550055"/>
                  <a:pt x="1981051" y="685967"/>
                  <a:pt x="1981051" y="828284"/>
                </a:cubicBezTo>
                <a:cubicBezTo>
                  <a:pt x="1981051" y="970601"/>
                  <a:pt x="1943693" y="1097263"/>
                  <a:pt x="1868977" y="1208270"/>
                </a:cubicBezTo>
                <a:cubicBezTo>
                  <a:pt x="1794260" y="1319278"/>
                  <a:pt x="1682186" y="1415341"/>
                  <a:pt x="1532753" y="1496462"/>
                </a:cubicBezTo>
                <a:cubicBezTo>
                  <a:pt x="1744805" y="1601777"/>
                  <a:pt x="1896729" y="1722034"/>
                  <a:pt x="1988523" y="1857235"/>
                </a:cubicBezTo>
                <a:cubicBezTo>
                  <a:pt x="2080317" y="1992436"/>
                  <a:pt x="2126215" y="2146139"/>
                  <a:pt x="2126215" y="2318342"/>
                </a:cubicBezTo>
                <a:cubicBezTo>
                  <a:pt x="2126215" y="2560281"/>
                  <a:pt x="2047229" y="2773756"/>
                  <a:pt x="1889257" y="2958768"/>
                </a:cubicBezTo>
                <a:cubicBezTo>
                  <a:pt x="1695706" y="3185052"/>
                  <a:pt x="1418899" y="3298194"/>
                  <a:pt x="1058838" y="3298194"/>
                </a:cubicBezTo>
                <a:cubicBezTo>
                  <a:pt x="711584" y="3298194"/>
                  <a:pt x="448298" y="3198928"/>
                  <a:pt x="268979" y="3000396"/>
                </a:cubicBezTo>
                <a:cubicBezTo>
                  <a:pt x="89660" y="2801864"/>
                  <a:pt x="0" y="2583051"/>
                  <a:pt x="0" y="2343959"/>
                </a:cubicBezTo>
                <a:cubicBezTo>
                  <a:pt x="0" y="2168909"/>
                  <a:pt x="46965" y="2011294"/>
                  <a:pt x="140894" y="1871111"/>
                </a:cubicBezTo>
                <a:cubicBezTo>
                  <a:pt x="234823" y="1730929"/>
                  <a:pt x="391372" y="1606046"/>
                  <a:pt x="610539" y="1496462"/>
                </a:cubicBezTo>
                <a:cubicBezTo>
                  <a:pt x="456837" y="1416765"/>
                  <a:pt x="341561" y="1317854"/>
                  <a:pt x="264710" y="1199731"/>
                </a:cubicBezTo>
                <a:cubicBezTo>
                  <a:pt x="187859" y="1081608"/>
                  <a:pt x="149433" y="954947"/>
                  <a:pt x="149433" y="819745"/>
                </a:cubicBezTo>
                <a:cubicBezTo>
                  <a:pt x="149433" y="683121"/>
                  <a:pt x="190349" y="549699"/>
                  <a:pt x="272181" y="419479"/>
                </a:cubicBezTo>
                <a:cubicBezTo>
                  <a:pt x="354014" y="289259"/>
                  <a:pt x="467155" y="186791"/>
                  <a:pt x="611607" y="112075"/>
                </a:cubicBezTo>
                <a:cubicBezTo>
                  <a:pt x="756059" y="37358"/>
                  <a:pt x="912251" y="0"/>
                  <a:pt x="108018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34400" dirty="0">
              <a:latin typeface="Century Gothic" panose="020B0502020202020204" pitchFamily="34" charset="0"/>
            </a:endParaRPr>
          </a:p>
        </p:txBody>
      </p:sp>
      <p:sp>
        <p:nvSpPr>
          <p:cNvPr id="13" name="同心圆 12"/>
          <p:cNvSpPr/>
          <p:nvPr/>
        </p:nvSpPr>
        <p:spPr>
          <a:xfrm>
            <a:off x="4094611" y="1329643"/>
            <a:ext cx="2904292" cy="2904293"/>
          </a:xfrm>
          <a:prstGeom prst="donut">
            <a:avLst>
              <a:gd name="adj" fmla="val 853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同心圆 15"/>
          <p:cNvSpPr/>
          <p:nvPr/>
        </p:nvSpPr>
        <p:spPr>
          <a:xfrm>
            <a:off x="4673822" y="1908856"/>
            <a:ext cx="1745869" cy="1745868"/>
          </a:xfrm>
          <a:prstGeom prst="donut">
            <a:avLst>
              <a:gd name="adj" fmla="val 11015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199077" y="2434110"/>
            <a:ext cx="695359" cy="695357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 rot="18005928" flipH="1">
            <a:off x="4933388" y="1553786"/>
            <a:ext cx="2311034" cy="573942"/>
          </a:xfrm>
          <a:custGeom>
            <a:avLst/>
            <a:gdLst>
              <a:gd name="connsiteX0" fmla="*/ 2075649 w 2075649"/>
              <a:gd name="connsiteY0" fmla="*/ 255242 h 515484"/>
              <a:gd name="connsiteX1" fmla="*/ 2075649 w 2075649"/>
              <a:gd name="connsiteY1" fmla="*/ 255243 h 515484"/>
              <a:gd name="connsiteX2" fmla="*/ 2075649 w 2075649"/>
              <a:gd name="connsiteY2" fmla="*/ 255243 h 515484"/>
              <a:gd name="connsiteX3" fmla="*/ 450343 w 2075649"/>
              <a:gd name="connsiteY3" fmla="*/ 0 h 515484"/>
              <a:gd name="connsiteX4" fmla="*/ 44524 w 2075649"/>
              <a:gd name="connsiteY4" fmla="*/ 0 h 515484"/>
              <a:gd name="connsiteX5" fmla="*/ 146174 w 2075649"/>
              <a:gd name="connsiteY5" fmla="*/ 154685 h 515484"/>
              <a:gd name="connsiteX6" fmla="*/ 100558 w 2075649"/>
              <a:gd name="connsiteY6" fmla="*/ 154685 h 515484"/>
              <a:gd name="connsiteX7" fmla="*/ 0 w 2075649"/>
              <a:gd name="connsiteY7" fmla="*/ 255243 h 515484"/>
              <a:gd name="connsiteX8" fmla="*/ 1 w 2075649"/>
              <a:gd name="connsiteY8" fmla="*/ 255243 h 515484"/>
              <a:gd name="connsiteX9" fmla="*/ 100559 w 2075649"/>
              <a:gd name="connsiteY9" fmla="*/ 355801 h 515484"/>
              <a:gd name="connsiteX10" fmla="*/ 149458 w 2075649"/>
              <a:gd name="connsiteY10" fmla="*/ 355801 h 515484"/>
              <a:gd name="connsiteX11" fmla="*/ 44524 w 2075649"/>
              <a:gd name="connsiteY11" fmla="*/ 515484 h 515484"/>
              <a:gd name="connsiteX12" fmla="*/ 450343 w 2075649"/>
              <a:gd name="connsiteY12" fmla="*/ 515484 h 515484"/>
              <a:gd name="connsiteX13" fmla="*/ 555278 w 2075649"/>
              <a:gd name="connsiteY13" fmla="*/ 355801 h 515484"/>
              <a:gd name="connsiteX14" fmla="*/ 1975091 w 2075649"/>
              <a:gd name="connsiteY14" fmla="*/ 355800 h 515484"/>
              <a:gd name="connsiteX15" fmla="*/ 2067747 w 2075649"/>
              <a:gd name="connsiteY15" fmla="*/ 294384 h 515484"/>
              <a:gd name="connsiteX16" fmla="*/ 2075649 w 2075649"/>
              <a:gd name="connsiteY16" fmla="*/ 255243 h 515484"/>
              <a:gd name="connsiteX17" fmla="*/ 2067747 w 2075649"/>
              <a:gd name="connsiteY17" fmla="*/ 216101 h 515484"/>
              <a:gd name="connsiteX18" fmla="*/ 1975091 w 2075649"/>
              <a:gd name="connsiteY18" fmla="*/ 154685 h 515484"/>
              <a:gd name="connsiteX19" fmla="*/ 551993 w 2075649"/>
              <a:gd name="connsiteY19" fmla="*/ 154685 h 515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75649" h="515484">
                <a:moveTo>
                  <a:pt x="2075649" y="255242"/>
                </a:moveTo>
                <a:lnTo>
                  <a:pt x="2075649" y="255243"/>
                </a:lnTo>
                <a:lnTo>
                  <a:pt x="2075649" y="255243"/>
                </a:lnTo>
                <a:close/>
                <a:moveTo>
                  <a:pt x="450343" y="0"/>
                </a:moveTo>
                <a:lnTo>
                  <a:pt x="44524" y="0"/>
                </a:lnTo>
                <a:lnTo>
                  <a:pt x="146174" y="154685"/>
                </a:lnTo>
                <a:lnTo>
                  <a:pt x="100558" y="154685"/>
                </a:lnTo>
                <a:cubicBezTo>
                  <a:pt x="45021" y="154685"/>
                  <a:pt x="0" y="199706"/>
                  <a:pt x="0" y="255243"/>
                </a:cubicBezTo>
                <a:lnTo>
                  <a:pt x="1" y="255243"/>
                </a:lnTo>
                <a:cubicBezTo>
                  <a:pt x="1" y="310780"/>
                  <a:pt x="45022" y="355801"/>
                  <a:pt x="100559" y="355801"/>
                </a:cubicBezTo>
                <a:lnTo>
                  <a:pt x="149458" y="355801"/>
                </a:lnTo>
                <a:lnTo>
                  <a:pt x="44524" y="515484"/>
                </a:lnTo>
                <a:lnTo>
                  <a:pt x="450343" y="515484"/>
                </a:lnTo>
                <a:lnTo>
                  <a:pt x="555278" y="355801"/>
                </a:lnTo>
                <a:lnTo>
                  <a:pt x="1975091" y="355800"/>
                </a:lnTo>
                <a:cubicBezTo>
                  <a:pt x="2016744" y="355800"/>
                  <a:pt x="2052481" y="330476"/>
                  <a:pt x="2067747" y="294384"/>
                </a:cubicBezTo>
                <a:lnTo>
                  <a:pt x="2075649" y="255243"/>
                </a:lnTo>
                <a:lnTo>
                  <a:pt x="2067747" y="216101"/>
                </a:lnTo>
                <a:cubicBezTo>
                  <a:pt x="2052481" y="180009"/>
                  <a:pt x="2016744" y="154685"/>
                  <a:pt x="1975091" y="154685"/>
                </a:cubicBezTo>
                <a:lnTo>
                  <a:pt x="551993" y="15468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57150">
            <a:solidFill>
              <a:schemeClr val="bg1">
                <a:alpha val="50000"/>
              </a:schemeClr>
            </a:solidFill>
          </a:ln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35404" y="749428"/>
            <a:ext cx="2351926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24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BUSINESS PLAN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98407" y="4617159"/>
            <a:ext cx="842376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0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演示完毕 </a:t>
            </a:r>
            <a:r>
              <a:rPr lang="zh-CN" altLang="en-US" sz="6000" b="1" dirty="0" smtClean="0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感谢观看</a:t>
            </a:r>
            <a:endParaRPr lang="zh-CN" altLang="en-US" sz="6000" b="1" dirty="0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91838" y="5681621"/>
            <a:ext cx="80369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4717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  <p:bldP spid="14" grpId="0" animBg="1"/>
      <p:bldP spid="13" grpId="0" animBg="1"/>
      <p:bldP spid="16" grpId="0" animBg="1"/>
      <p:bldP spid="17" grpId="0" animBg="1"/>
      <p:bldP spid="18" grpId="0" animBg="1"/>
      <p:bldP spid="23" grpId="0"/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6f7308e-5dc0-413d-a5b4-053eb8e13c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546929a-7cac-4b66-9020-3d009edf947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1826ca-673f-4f62-bdf5-aac4f2572ab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b6b0028-3560-4e64-b49a-14a0becd7ae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c25fb6c-2893-4bdb-9df9-32cc53cd4d55"/>
</p:tagLst>
</file>

<file path=ppt/theme/theme1.xml><?xml version="1.0" encoding="utf-8"?>
<a:theme xmlns:a="http://schemas.openxmlformats.org/drawingml/2006/main" name="包图主题2">
  <a:themeElements>
    <a:clrScheme name="自定义 1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EB0"/>
      </a:accent1>
      <a:accent2>
        <a:srgbClr val="FE1D3F"/>
      </a:accent2>
      <a:accent3>
        <a:srgbClr val="008EB0"/>
      </a:accent3>
      <a:accent4>
        <a:srgbClr val="FE1D3F"/>
      </a:accent4>
      <a:accent5>
        <a:srgbClr val="008EB0"/>
      </a:accent5>
      <a:accent6>
        <a:srgbClr val="FE1D3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321</TotalTime>
  <Words>1845</Words>
  <Application>Microsoft Office PowerPoint</Application>
  <PresentationFormat>宽屏</PresentationFormat>
  <Paragraphs>223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Gungsuh</vt:lpstr>
      <vt:lpstr>等线</vt:lpstr>
      <vt:lpstr>微软雅黑</vt:lpstr>
      <vt:lpstr>Arial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user</cp:lastModifiedBy>
  <cp:revision>55</cp:revision>
  <dcterms:created xsi:type="dcterms:W3CDTF">2017-08-18T03:02:00Z</dcterms:created>
  <dcterms:modified xsi:type="dcterms:W3CDTF">2017-12-18T05:54:11Z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